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03" r:id="rId4"/>
    <p:sldMasterId id="2147483831" r:id="rId5"/>
    <p:sldMasterId id="2147483843" r:id="rId6"/>
    <p:sldMasterId id="2147483857" r:id="rId7"/>
    <p:sldMasterId id="2147483869" r:id="rId8"/>
    <p:sldMasterId id="2147483876" r:id="rId9"/>
    <p:sldMasterId id="2147483878" r:id="rId10"/>
  </p:sldMasterIdLst>
  <p:notesMasterIdLst>
    <p:notesMasterId r:id="rId55"/>
  </p:notesMasterIdLst>
  <p:sldIdLst>
    <p:sldId id="438" r:id="rId11"/>
    <p:sldId id="260" r:id="rId12"/>
    <p:sldId id="265" r:id="rId13"/>
    <p:sldId id="411" r:id="rId14"/>
    <p:sldId id="412" r:id="rId15"/>
    <p:sldId id="413" r:id="rId16"/>
    <p:sldId id="317" r:id="rId17"/>
    <p:sldId id="318" r:id="rId18"/>
    <p:sldId id="319" r:id="rId19"/>
    <p:sldId id="415" r:id="rId20"/>
    <p:sldId id="416" r:id="rId21"/>
    <p:sldId id="417" r:id="rId22"/>
    <p:sldId id="418" r:id="rId23"/>
    <p:sldId id="436" r:id="rId24"/>
    <p:sldId id="439" r:id="rId25"/>
    <p:sldId id="485" r:id="rId26"/>
    <p:sldId id="486" r:id="rId27"/>
    <p:sldId id="488" r:id="rId28"/>
    <p:sldId id="489" r:id="rId29"/>
    <p:sldId id="490" r:id="rId30"/>
    <p:sldId id="334" r:id="rId31"/>
    <p:sldId id="291" r:id="rId32"/>
    <p:sldId id="292" r:id="rId33"/>
    <p:sldId id="294" r:id="rId34"/>
    <p:sldId id="295" r:id="rId35"/>
    <p:sldId id="297" r:id="rId36"/>
    <p:sldId id="293" r:id="rId37"/>
    <p:sldId id="298" r:id="rId38"/>
    <p:sldId id="346" r:id="rId39"/>
    <p:sldId id="310" r:id="rId40"/>
    <p:sldId id="343" r:id="rId41"/>
    <p:sldId id="313" r:id="rId42"/>
    <p:sldId id="491" r:id="rId43"/>
    <p:sldId id="492" r:id="rId44"/>
    <p:sldId id="496" r:id="rId45"/>
    <p:sldId id="497" r:id="rId46"/>
    <p:sldId id="467" r:id="rId47"/>
    <p:sldId id="494" r:id="rId48"/>
    <p:sldId id="493" r:id="rId49"/>
    <p:sldId id="457" r:id="rId50"/>
    <p:sldId id="406" r:id="rId51"/>
    <p:sldId id="407" r:id="rId52"/>
    <p:sldId id="312" r:id="rId53"/>
    <p:sldId id="307" r:id="rId54"/>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2" autoAdjust="0"/>
    <p:restoredTop sz="94660"/>
  </p:normalViewPr>
  <p:slideViewPr>
    <p:cSldViewPr snapToGrid="0">
      <p:cViewPr varScale="1">
        <p:scale>
          <a:sx n="74" d="100"/>
          <a:sy n="74" d="100"/>
        </p:scale>
        <p:origin x="540" y="72"/>
      </p:cViewPr>
      <p:guideLst/>
    </p:cSldViewPr>
  </p:slideViewPr>
  <p:notesTextViewPr>
    <p:cViewPr>
      <p:scale>
        <a:sx n="1" d="1"/>
        <a:sy n="1" d="1"/>
      </p:scale>
      <p:origin x="0" y="0"/>
    </p:cViewPr>
  </p:notesTextViewPr>
  <p:notesViewPr>
    <p:cSldViewPr snapToGrid="0">
      <p:cViewPr varScale="1">
        <p:scale>
          <a:sx n="41" d="100"/>
          <a:sy n="41" d="100"/>
        </p:scale>
        <p:origin x="179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E9C1F58A-E84B-4126-8201-F7F4E718A12F}" type="datetimeFigureOut">
              <a:rPr lang="en-US" smtClean="0"/>
              <a:t>10/19/2022</a:t>
            </a:fld>
            <a:endParaRPr lang="en-US"/>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65FDC37D-50AE-426A-A71A-B6C9179A9E52}" type="slidenum">
              <a:rPr lang="en-US" smtClean="0"/>
              <a:t>‹#›</a:t>
            </a:fld>
            <a:endParaRPr lang="en-US"/>
          </a:p>
        </p:txBody>
      </p:sp>
    </p:spTree>
    <p:extLst>
      <p:ext uri="{BB962C8B-B14F-4D97-AF65-F5344CB8AC3E}">
        <p14:creationId xmlns:p14="http://schemas.microsoft.com/office/powerpoint/2010/main" val="599454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6" name="Google Shape;68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7" name="Google Shape;687;p2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algn="r">
              <a:buClr>
                <a:srgbClr val="000000"/>
              </a:buClr>
              <a:buSzPts val="1200"/>
              <a:buFont typeface="Times New Roman"/>
              <a:buNone/>
            </a:pPr>
            <a:fld id="{00000000-1234-1234-1234-123412341234}" type="slidenum">
              <a:rPr lang="en-US" sz="1200" kern="0">
                <a:solidFill>
                  <a:srgbClr val="000000"/>
                </a:solidFill>
                <a:latin typeface="Times New Roman"/>
                <a:ea typeface="Times New Roman"/>
                <a:cs typeface="Times New Roman"/>
                <a:sym typeface="Times New Roman"/>
              </a:rPr>
              <a:pPr algn="r">
                <a:buClr>
                  <a:srgbClr val="000000"/>
                </a:buClr>
                <a:buSzPts val="1200"/>
                <a:buFont typeface="Times New Roman"/>
                <a:buNone/>
              </a:pPr>
              <a:t>35</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3332587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9" name="Google Shape;72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0" name="Google Shape;730;p3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algn="r">
              <a:buClr>
                <a:srgbClr val="000000"/>
              </a:buClr>
              <a:buSzPts val="1200"/>
              <a:buFont typeface="Times New Roman"/>
              <a:buNone/>
            </a:pPr>
            <a:fld id="{00000000-1234-1234-1234-123412341234}" type="slidenum">
              <a:rPr lang="en-US" sz="1200" kern="0">
                <a:solidFill>
                  <a:srgbClr val="000000"/>
                </a:solidFill>
                <a:latin typeface="Times New Roman"/>
                <a:ea typeface="Times New Roman"/>
                <a:cs typeface="Times New Roman"/>
                <a:sym typeface="Times New Roman"/>
              </a:rPr>
              <a:pPr algn="r">
                <a:buClr>
                  <a:srgbClr val="000000"/>
                </a:buClr>
                <a:buSzPts val="1200"/>
                <a:buFont typeface="Times New Roman"/>
                <a:buNone/>
              </a:pPr>
              <a:t>36</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677585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 xmlns:a16="http://schemas.microsoft.com/office/drawing/2014/main" id="{D5022CC6-B1A9-4C4A-9A6C-0EB85E4237BA}"/>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 xmlns:a16="http://schemas.microsoft.com/office/drawing/2014/main" id="{1D928DE2-397B-4239-8C52-42280F9178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700" name="Slide Number Placeholder 3">
            <a:extLst>
              <a:ext uri="{FF2B5EF4-FFF2-40B4-BE49-F238E27FC236}">
                <a16:creationId xmlns="" xmlns:a16="http://schemas.microsoft.com/office/drawing/2014/main" id="{0FF08672-220E-478E-A157-7BE2DB2021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FD2439-DEC5-4020-84C8-2CFED8F81AE2}" type="slidenum">
              <a:rPr kumimoji="0" lang="en-US" altLang="en-US" sz="1200" b="0" i="0" u="none" strike="noStrike" kern="1200" cap="none" spc="0" normalizeH="0" baseline="0" noProof="0" smtClean="0">
                <a:ln>
                  <a:noFill/>
                </a:ln>
                <a:solidFill>
                  <a:srgbClr val="000000"/>
                </a:solidFill>
                <a:effectLst/>
                <a:uLnTx/>
                <a:uFillTx/>
                <a:latin typeface=".VnTime" panose="020B7200000000000000"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69698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 xmlns:a16="http://schemas.microsoft.com/office/drawing/2014/main" id="{95EFAE85-8202-42CE-865D-EEDED8E1846E}"/>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 xmlns:a16="http://schemas.microsoft.com/office/drawing/2014/main" id="{AB7B016F-856B-4182-8A5E-DF11432D96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1748" name="Slide Number Placeholder 3">
            <a:extLst>
              <a:ext uri="{FF2B5EF4-FFF2-40B4-BE49-F238E27FC236}">
                <a16:creationId xmlns="" xmlns:a16="http://schemas.microsoft.com/office/drawing/2014/main" id="{3C3C7D8D-753A-427C-9B56-8AA0A374AC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33B9F0-93F9-4FED-883E-27317E586645}" type="slidenum">
              <a:rPr kumimoji="0" lang="en-US" altLang="en-US" sz="1200" b="0" i="0" u="none" strike="noStrike" kern="1200" cap="none" spc="0" normalizeH="0" baseline="0" noProof="0" smtClean="0">
                <a:ln>
                  <a:noFill/>
                </a:ln>
                <a:solidFill>
                  <a:srgbClr val="000000"/>
                </a:solidFill>
                <a:effectLst/>
                <a:uLnTx/>
                <a:uFillTx/>
                <a:latin typeface=".VnTime" panose="020B7200000000000000"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2158371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FDE934FF-F4E1-47C5-9CA5-30A81DDE2BE4}" type="datetimeFigureOut">
              <a:rPr lang="en-US" smtClean="0"/>
              <a:t>10/19/2022</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B3561BA9-CDCF-4958-B8AB-66F3BF063E13}" type="slidenum">
              <a:rPr lang="en-US" smtClean="0"/>
              <a:t>‹#›</a:t>
            </a:fld>
            <a:endParaRPr lang="en-US"/>
          </a:p>
        </p:txBody>
      </p:sp>
    </p:spTree>
    <p:extLst>
      <p:ext uri="{BB962C8B-B14F-4D97-AF65-F5344CB8AC3E}">
        <p14:creationId xmlns:p14="http://schemas.microsoft.com/office/powerpoint/2010/main" val="355543775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E934FF-F4E1-47C5-9CA5-30A81DDE2BE4}"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4066763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E934FF-F4E1-47C5-9CA5-30A81DDE2BE4}" type="datetimeFigureOut">
              <a:rPr lang="en-US" smtClean="0"/>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3580583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 xmlns:a16="http://schemas.microsoft.com/office/drawing/2014/main" id="{304B4DE5-7160-423A-85A1-E6FCEE2E32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AE0A059F-36E1-46F5-8494-4A9C23AF3B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EEF0F4EB-903D-4D7B-9773-854F2137576D}"/>
              </a:ext>
            </a:extLst>
          </p:cNvPr>
          <p:cNvSpPr>
            <a:spLocks noGrp="1" noChangeArrowheads="1"/>
          </p:cNvSpPr>
          <p:nvPr>
            <p:ph type="sldNum" sz="quarter" idx="12"/>
          </p:nvPr>
        </p:nvSpPr>
        <p:spPr>
          <a:ln/>
        </p:spPr>
        <p:txBody>
          <a:bodyPr/>
          <a:lstStyle>
            <a:lvl1pPr>
              <a:defRPr/>
            </a:lvl1pPr>
          </a:lstStyle>
          <a:p>
            <a:fld id="{0A35FA8A-240B-4E0F-8520-0FAB7032F2A9}" type="slidenum">
              <a:rPr lang="en-US" altLang="en-US"/>
              <a:pPr/>
              <a:t>‹#›</a:t>
            </a:fld>
            <a:endParaRPr lang="en-US" altLang="en-US"/>
          </a:p>
        </p:txBody>
      </p:sp>
    </p:spTree>
    <p:extLst>
      <p:ext uri="{BB962C8B-B14F-4D97-AF65-F5344CB8AC3E}">
        <p14:creationId xmlns:p14="http://schemas.microsoft.com/office/powerpoint/2010/main" val="2527619406"/>
      </p:ext>
    </p:extLst>
  </p:cSld>
  <p:clrMapOvr>
    <a:masterClrMapping/>
  </p:clrMapOvr>
  <p:transition>
    <p:wheel spokes="8"/>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3AAB2FE2-4876-4341-A767-35B4AD3D91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A679BEB4-B0F8-4BE0-8C58-38FBA2A034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6CEF7355-EF97-4C28-B562-FE119E68B439}"/>
              </a:ext>
            </a:extLst>
          </p:cNvPr>
          <p:cNvSpPr>
            <a:spLocks noGrp="1" noChangeArrowheads="1"/>
          </p:cNvSpPr>
          <p:nvPr>
            <p:ph type="sldNum" sz="quarter" idx="12"/>
          </p:nvPr>
        </p:nvSpPr>
        <p:spPr>
          <a:ln/>
        </p:spPr>
        <p:txBody>
          <a:bodyPr/>
          <a:lstStyle>
            <a:lvl1pPr>
              <a:defRPr/>
            </a:lvl1pPr>
          </a:lstStyle>
          <a:p>
            <a:fld id="{90A54725-FDE4-4516-97E4-921F256E1826}" type="slidenum">
              <a:rPr lang="en-US" altLang="en-US"/>
              <a:pPr/>
              <a:t>‹#›</a:t>
            </a:fld>
            <a:endParaRPr lang="en-US" altLang="en-US"/>
          </a:p>
        </p:txBody>
      </p:sp>
    </p:spTree>
    <p:extLst>
      <p:ext uri="{BB962C8B-B14F-4D97-AF65-F5344CB8AC3E}">
        <p14:creationId xmlns:p14="http://schemas.microsoft.com/office/powerpoint/2010/main" val="3363598561"/>
      </p:ext>
    </p:extLst>
  </p:cSld>
  <p:clrMapOvr>
    <a:masterClrMapping/>
  </p:clrMapOvr>
  <p:transition>
    <p:wheel spokes="8"/>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 xmlns:a16="http://schemas.microsoft.com/office/drawing/2014/main" id="{E06FDF34-8D0D-452C-86EE-C9CABE6B32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0BC2D20E-CA71-4A9C-A449-482472CA12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A4BF3079-936B-46B2-974F-36889DCF07F3}"/>
              </a:ext>
            </a:extLst>
          </p:cNvPr>
          <p:cNvSpPr>
            <a:spLocks noGrp="1" noChangeArrowheads="1"/>
          </p:cNvSpPr>
          <p:nvPr>
            <p:ph type="sldNum" sz="quarter" idx="12"/>
          </p:nvPr>
        </p:nvSpPr>
        <p:spPr>
          <a:ln/>
        </p:spPr>
        <p:txBody>
          <a:bodyPr/>
          <a:lstStyle>
            <a:lvl1pPr>
              <a:defRPr/>
            </a:lvl1pPr>
          </a:lstStyle>
          <a:p>
            <a:fld id="{4772B9FF-E960-4339-AE68-6B4B81A0BC42}" type="slidenum">
              <a:rPr lang="en-US" altLang="en-US"/>
              <a:pPr/>
              <a:t>‹#›</a:t>
            </a:fld>
            <a:endParaRPr lang="en-US" altLang="en-US"/>
          </a:p>
        </p:txBody>
      </p:sp>
    </p:spTree>
    <p:extLst>
      <p:ext uri="{BB962C8B-B14F-4D97-AF65-F5344CB8AC3E}">
        <p14:creationId xmlns:p14="http://schemas.microsoft.com/office/powerpoint/2010/main" val="3856517773"/>
      </p:ext>
    </p:extLst>
  </p:cSld>
  <p:clrMapOvr>
    <a:masterClrMapping/>
  </p:clrMapOvr>
  <p:transition>
    <p:wheel spokes="8"/>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A73B79A7-CEC2-4515-9544-A30953CDCAC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A9B9A3D8-1ECF-4EA2-A8C8-21D36ADEB6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01FA35EB-39F9-4CF8-BF4F-9BE921826303}"/>
              </a:ext>
            </a:extLst>
          </p:cNvPr>
          <p:cNvSpPr>
            <a:spLocks noGrp="1" noChangeArrowheads="1"/>
          </p:cNvSpPr>
          <p:nvPr>
            <p:ph type="sldNum" sz="quarter" idx="12"/>
          </p:nvPr>
        </p:nvSpPr>
        <p:spPr>
          <a:ln/>
        </p:spPr>
        <p:txBody>
          <a:bodyPr/>
          <a:lstStyle>
            <a:lvl1pPr>
              <a:defRPr/>
            </a:lvl1pPr>
          </a:lstStyle>
          <a:p>
            <a:fld id="{7DB8265A-9618-484F-86C7-888F46257E28}" type="slidenum">
              <a:rPr lang="en-US" altLang="en-US"/>
              <a:pPr/>
              <a:t>‹#›</a:t>
            </a:fld>
            <a:endParaRPr lang="en-US" altLang="en-US"/>
          </a:p>
        </p:txBody>
      </p:sp>
    </p:spTree>
    <p:extLst>
      <p:ext uri="{BB962C8B-B14F-4D97-AF65-F5344CB8AC3E}">
        <p14:creationId xmlns:p14="http://schemas.microsoft.com/office/powerpoint/2010/main" val="3866200916"/>
      </p:ext>
    </p:extLst>
  </p:cSld>
  <p:clrMapOvr>
    <a:masterClrMapping/>
  </p:clrMapOvr>
  <p:transition>
    <p:wheel spokes="8"/>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10D69230-0DF1-4B5D-809B-EA1CAD149A1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 xmlns:a16="http://schemas.microsoft.com/office/drawing/2014/main" id="{91F0EB89-8440-4B41-A48E-8AF5521662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 xmlns:a16="http://schemas.microsoft.com/office/drawing/2014/main" id="{2FB9E279-9F41-46ED-A19A-97ACB49C0D2B}"/>
              </a:ext>
            </a:extLst>
          </p:cNvPr>
          <p:cNvSpPr>
            <a:spLocks noGrp="1" noChangeArrowheads="1"/>
          </p:cNvSpPr>
          <p:nvPr>
            <p:ph type="sldNum" sz="quarter" idx="12"/>
          </p:nvPr>
        </p:nvSpPr>
        <p:spPr>
          <a:ln/>
        </p:spPr>
        <p:txBody>
          <a:bodyPr/>
          <a:lstStyle>
            <a:lvl1pPr>
              <a:defRPr/>
            </a:lvl1pPr>
          </a:lstStyle>
          <a:p>
            <a:fld id="{C838F6D5-CA09-4666-BFA8-F29E471B587C}" type="slidenum">
              <a:rPr lang="en-US" altLang="en-US"/>
              <a:pPr/>
              <a:t>‹#›</a:t>
            </a:fld>
            <a:endParaRPr lang="en-US" altLang="en-US"/>
          </a:p>
        </p:txBody>
      </p:sp>
    </p:spTree>
    <p:extLst>
      <p:ext uri="{BB962C8B-B14F-4D97-AF65-F5344CB8AC3E}">
        <p14:creationId xmlns:p14="http://schemas.microsoft.com/office/powerpoint/2010/main" val="2194705589"/>
      </p:ext>
    </p:extLst>
  </p:cSld>
  <p:clrMapOvr>
    <a:masterClrMapping/>
  </p:clrMapOvr>
  <p:transition>
    <p:wheel spokes="8"/>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1CE40F29-1978-4197-A773-6FCF5A0926C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 xmlns:a16="http://schemas.microsoft.com/office/drawing/2014/main" id="{6F557B62-0694-4435-92FB-BD138DC166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 xmlns:a16="http://schemas.microsoft.com/office/drawing/2014/main" id="{F0E987D5-F2C0-4AE5-AC3A-B0B37119ECA5}"/>
              </a:ext>
            </a:extLst>
          </p:cNvPr>
          <p:cNvSpPr>
            <a:spLocks noGrp="1" noChangeArrowheads="1"/>
          </p:cNvSpPr>
          <p:nvPr>
            <p:ph type="sldNum" sz="quarter" idx="12"/>
          </p:nvPr>
        </p:nvSpPr>
        <p:spPr>
          <a:ln/>
        </p:spPr>
        <p:txBody>
          <a:bodyPr/>
          <a:lstStyle>
            <a:lvl1pPr>
              <a:defRPr/>
            </a:lvl1pPr>
          </a:lstStyle>
          <a:p>
            <a:fld id="{A9C6738D-1B2F-4FC1-9301-AF951916CFFA}" type="slidenum">
              <a:rPr lang="en-US" altLang="en-US"/>
              <a:pPr/>
              <a:t>‹#›</a:t>
            </a:fld>
            <a:endParaRPr lang="en-US" altLang="en-US"/>
          </a:p>
        </p:txBody>
      </p:sp>
    </p:spTree>
    <p:extLst>
      <p:ext uri="{BB962C8B-B14F-4D97-AF65-F5344CB8AC3E}">
        <p14:creationId xmlns:p14="http://schemas.microsoft.com/office/powerpoint/2010/main" val="2075031975"/>
      </p:ext>
    </p:extLst>
  </p:cSld>
  <p:clrMapOvr>
    <a:masterClrMapping/>
  </p:clrMapOvr>
  <p:transition>
    <p:wheel spokes="8"/>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E2D16CA8-A89E-400D-B554-0343CE5F8FE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 xmlns:a16="http://schemas.microsoft.com/office/drawing/2014/main" id="{F98A8C09-2C76-422A-813B-77EC389EFB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 xmlns:a16="http://schemas.microsoft.com/office/drawing/2014/main" id="{40B56689-BBC6-4E2E-ABEF-C0264F117200}"/>
              </a:ext>
            </a:extLst>
          </p:cNvPr>
          <p:cNvSpPr>
            <a:spLocks noGrp="1" noChangeArrowheads="1"/>
          </p:cNvSpPr>
          <p:nvPr>
            <p:ph type="sldNum" sz="quarter" idx="12"/>
          </p:nvPr>
        </p:nvSpPr>
        <p:spPr>
          <a:ln/>
        </p:spPr>
        <p:txBody>
          <a:bodyPr/>
          <a:lstStyle>
            <a:lvl1pPr>
              <a:defRPr/>
            </a:lvl1pPr>
          </a:lstStyle>
          <a:p>
            <a:fld id="{63A51D7F-3EB3-4E9C-9CC8-05A22B7DC5D7}" type="slidenum">
              <a:rPr lang="en-US" altLang="en-US"/>
              <a:pPr/>
              <a:t>‹#›</a:t>
            </a:fld>
            <a:endParaRPr lang="en-US" altLang="en-US"/>
          </a:p>
        </p:txBody>
      </p:sp>
    </p:spTree>
    <p:extLst>
      <p:ext uri="{BB962C8B-B14F-4D97-AF65-F5344CB8AC3E}">
        <p14:creationId xmlns:p14="http://schemas.microsoft.com/office/powerpoint/2010/main" val="3759477518"/>
      </p:ext>
    </p:extLst>
  </p:cSld>
  <p:clrMapOvr>
    <a:masterClrMapping/>
  </p:clrMapOvr>
  <p:transition>
    <p:wheel spokes="8"/>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612C4452-14DA-4189-BA7E-F7136EE817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FB4ABA23-4415-4464-85EB-8AA7259CA7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4F248651-B06D-4093-A6AA-44E933C77378}"/>
              </a:ext>
            </a:extLst>
          </p:cNvPr>
          <p:cNvSpPr>
            <a:spLocks noGrp="1" noChangeArrowheads="1"/>
          </p:cNvSpPr>
          <p:nvPr>
            <p:ph type="sldNum" sz="quarter" idx="12"/>
          </p:nvPr>
        </p:nvSpPr>
        <p:spPr>
          <a:ln/>
        </p:spPr>
        <p:txBody>
          <a:bodyPr/>
          <a:lstStyle>
            <a:lvl1pPr>
              <a:defRPr/>
            </a:lvl1pPr>
          </a:lstStyle>
          <a:p>
            <a:fld id="{548070BF-341D-4461-BE36-40ABCB2965E2}" type="slidenum">
              <a:rPr lang="en-US" altLang="en-US"/>
              <a:pPr/>
              <a:t>‹#›</a:t>
            </a:fld>
            <a:endParaRPr lang="en-US" altLang="en-US"/>
          </a:p>
        </p:txBody>
      </p:sp>
    </p:spTree>
    <p:extLst>
      <p:ext uri="{BB962C8B-B14F-4D97-AF65-F5344CB8AC3E}">
        <p14:creationId xmlns:p14="http://schemas.microsoft.com/office/powerpoint/2010/main" val="3656027479"/>
      </p:ext>
    </p:extLst>
  </p:cSld>
  <p:clrMapOvr>
    <a:masterClrMapping/>
  </p:clrMapOvr>
  <p:transition>
    <p:wheel spokes="8"/>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E934FF-F4E1-47C5-9CA5-30A81DDE2BE4}" type="datetimeFigureOut">
              <a:rPr lang="en-US" smtClean="0"/>
              <a:t>10/19/2022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2968689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562B966A-508C-497E-8005-EE5AF308CD7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43DC18E5-49CC-4D75-B0B2-14084DD24E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E6DF2907-802B-4D33-8738-2038397E8A05}"/>
              </a:ext>
            </a:extLst>
          </p:cNvPr>
          <p:cNvSpPr>
            <a:spLocks noGrp="1" noChangeArrowheads="1"/>
          </p:cNvSpPr>
          <p:nvPr>
            <p:ph type="sldNum" sz="quarter" idx="12"/>
          </p:nvPr>
        </p:nvSpPr>
        <p:spPr>
          <a:ln/>
        </p:spPr>
        <p:txBody>
          <a:bodyPr/>
          <a:lstStyle>
            <a:lvl1pPr>
              <a:defRPr/>
            </a:lvl1pPr>
          </a:lstStyle>
          <a:p>
            <a:fld id="{50E958A6-798B-4FCF-8AA5-1ACD136CFE53}" type="slidenum">
              <a:rPr lang="en-US" altLang="en-US"/>
              <a:pPr/>
              <a:t>‹#›</a:t>
            </a:fld>
            <a:endParaRPr lang="en-US" altLang="en-US"/>
          </a:p>
        </p:txBody>
      </p:sp>
    </p:spTree>
    <p:extLst>
      <p:ext uri="{BB962C8B-B14F-4D97-AF65-F5344CB8AC3E}">
        <p14:creationId xmlns:p14="http://schemas.microsoft.com/office/powerpoint/2010/main" val="2955082850"/>
      </p:ext>
    </p:extLst>
  </p:cSld>
  <p:clrMapOvr>
    <a:masterClrMapping/>
  </p:clrMapOvr>
  <p:transition>
    <p:wheel spokes="8"/>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822012D1-ADF2-4A1D-94C2-226709B6FA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C5008941-94C4-408F-AA55-92F8DFFB64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21BC0AF4-D1D4-438A-82C9-E0315CD0D2D1}"/>
              </a:ext>
            </a:extLst>
          </p:cNvPr>
          <p:cNvSpPr>
            <a:spLocks noGrp="1" noChangeArrowheads="1"/>
          </p:cNvSpPr>
          <p:nvPr>
            <p:ph type="sldNum" sz="quarter" idx="12"/>
          </p:nvPr>
        </p:nvSpPr>
        <p:spPr>
          <a:ln/>
        </p:spPr>
        <p:txBody>
          <a:bodyPr/>
          <a:lstStyle>
            <a:lvl1pPr>
              <a:defRPr/>
            </a:lvl1pPr>
          </a:lstStyle>
          <a:p>
            <a:fld id="{AC4A8CD6-FD9D-40CE-9CBE-30EB1579E840}" type="slidenum">
              <a:rPr lang="en-US" altLang="en-US"/>
              <a:pPr/>
              <a:t>‹#›</a:t>
            </a:fld>
            <a:endParaRPr lang="en-US" altLang="en-US"/>
          </a:p>
        </p:txBody>
      </p:sp>
    </p:spTree>
    <p:extLst>
      <p:ext uri="{BB962C8B-B14F-4D97-AF65-F5344CB8AC3E}">
        <p14:creationId xmlns:p14="http://schemas.microsoft.com/office/powerpoint/2010/main" val="1677546727"/>
      </p:ext>
    </p:extLst>
  </p:cSld>
  <p:clrMapOvr>
    <a:masterClrMapping/>
  </p:clrMapOvr>
  <p:transition>
    <p:wheel spokes="8"/>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549C687A-4BB0-4AAA-ACC9-978E95226A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6BA94C4F-D1C4-4359-843E-F7968E1907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81466A40-D1A6-4E79-BC58-F67CF90BB304}"/>
              </a:ext>
            </a:extLst>
          </p:cNvPr>
          <p:cNvSpPr>
            <a:spLocks noGrp="1" noChangeArrowheads="1"/>
          </p:cNvSpPr>
          <p:nvPr>
            <p:ph type="sldNum" sz="quarter" idx="12"/>
          </p:nvPr>
        </p:nvSpPr>
        <p:spPr>
          <a:ln/>
        </p:spPr>
        <p:txBody>
          <a:bodyPr/>
          <a:lstStyle>
            <a:lvl1pPr>
              <a:defRPr/>
            </a:lvl1pPr>
          </a:lstStyle>
          <a:p>
            <a:fld id="{F8DD8B57-F182-4FDA-BA87-BC70450C1C0C}" type="slidenum">
              <a:rPr lang="en-US" altLang="en-US"/>
              <a:pPr/>
              <a:t>‹#›</a:t>
            </a:fld>
            <a:endParaRPr lang="en-US" altLang="en-US"/>
          </a:p>
        </p:txBody>
      </p:sp>
    </p:spTree>
    <p:extLst>
      <p:ext uri="{BB962C8B-B14F-4D97-AF65-F5344CB8AC3E}">
        <p14:creationId xmlns:p14="http://schemas.microsoft.com/office/powerpoint/2010/main" val="2295929744"/>
      </p:ext>
    </p:extLst>
  </p:cSld>
  <p:clrMapOvr>
    <a:masterClrMapping/>
  </p:clrMapOvr>
  <p:transition>
    <p:wheel spokes="8"/>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1576" indent="0" algn="ctr">
              <a:buNone/>
              <a:defRPr>
                <a:solidFill>
                  <a:schemeClr val="tx1">
                    <a:tint val="75000"/>
                  </a:schemeClr>
                </a:solidFill>
              </a:defRPr>
            </a:lvl2pPr>
            <a:lvl3pPr marL="903153" indent="0" algn="ctr">
              <a:buNone/>
              <a:defRPr>
                <a:solidFill>
                  <a:schemeClr val="tx1">
                    <a:tint val="75000"/>
                  </a:schemeClr>
                </a:solidFill>
              </a:defRPr>
            </a:lvl3pPr>
            <a:lvl4pPr marL="1354729" indent="0" algn="ctr">
              <a:buNone/>
              <a:defRPr>
                <a:solidFill>
                  <a:schemeClr val="tx1">
                    <a:tint val="75000"/>
                  </a:schemeClr>
                </a:solidFill>
              </a:defRPr>
            </a:lvl4pPr>
            <a:lvl5pPr marL="1806306" indent="0" algn="ctr">
              <a:buNone/>
              <a:defRPr>
                <a:solidFill>
                  <a:schemeClr val="tx1">
                    <a:tint val="75000"/>
                  </a:schemeClr>
                </a:solidFill>
              </a:defRPr>
            </a:lvl5pPr>
            <a:lvl6pPr marL="2257882" indent="0" algn="ctr">
              <a:buNone/>
              <a:defRPr>
                <a:solidFill>
                  <a:schemeClr val="tx1">
                    <a:tint val="75000"/>
                  </a:schemeClr>
                </a:solidFill>
              </a:defRPr>
            </a:lvl6pPr>
            <a:lvl7pPr marL="2709459" indent="0" algn="ctr">
              <a:buNone/>
              <a:defRPr>
                <a:solidFill>
                  <a:schemeClr val="tx1">
                    <a:tint val="75000"/>
                  </a:schemeClr>
                </a:solidFill>
              </a:defRPr>
            </a:lvl7pPr>
            <a:lvl8pPr marL="3161035" indent="0" algn="ctr">
              <a:buNone/>
              <a:defRPr>
                <a:solidFill>
                  <a:schemeClr val="tx1">
                    <a:tint val="75000"/>
                  </a:schemeClr>
                </a:solidFill>
              </a:defRPr>
            </a:lvl8pPr>
            <a:lvl9pPr marL="36126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302F45-B332-4C2F-951D-CB6E6C05FD84}"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1395154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302F45-B332-4C2F-951D-CB6E6C05FD84}"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1696990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951"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75">
                <a:solidFill>
                  <a:schemeClr val="tx1">
                    <a:tint val="75000"/>
                  </a:schemeClr>
                </a:solidFill>
              </a:defRPr>
            </a:lvl1pPr>
            <a:lvl2pPr marL="451576" indent="0">
              <a:buNone/>
              <a:defRPr sz="1778">
                <a:solidFill>
                  <a:schemeClr val="tx1">
                    <a:tint val="75000"/>
                  </a:schemeClr>
                </a:solidFill>
              </a:defRPr>
            </a:lvl2pPr>
            <a:lvl3pPr marL="903153" indent="0">
              <a:buNone/>
              <a:defRPr sz="1580">
                <a:solidFill>
                  <a:schemeClr val="tx1">
                    <a:tint val="75000"/>
                  </a:schemeClr>
                </a:solidFill>
              </a:defRPr>
            </a:lvl3pPr>
            <a:lvl4pPr marL="1354729" indent="0">
              <a:buNone/>
              <a:defRPr sz="1383">
                <a:solidFill>
                  <a:schemeClr val="tx1">
                    <a:tint val="75000"/>
                  </a:schemeClr>
                </a:solidFill>
              </a:defRPr>
            </a:lvl4pPr>
            <a:lvl5pPr marL="1806306" indent="0">
              <a:buNone/>
              <a:defRPr sz="1383">
                <a:solidFill>
                  <a:schemeClr val="tx1">
                    <a:tint val="75000"/>
                  </a:schemeClr>
                </a:solidFill>
              </a:defRPr>
            </a:lvl5pPr>
            <a:lvl6pPr marL="2257882" indent="0">
              <a:buNone/>
              <a:defRPr sz="1383">
                <a:solidFill>
                  <a:schemeClr val="tx1">
                    <a:tint val="75000"/>
                  </a:schemeClr>
                </a:solidFill>
              </a:defRPr>
            </a:lvl6pPr>
            <a:lvl7pPr marL="2709459" indent="0">
              <a:buNone/>
              <a:defRPr sz="1383">
                <a:solidFill>
                  <a:schemeClr val="tx1">
                    <a:tint val="75000"/>
                  </a:schemeClr>
                </a:solidFill>
              </a:defRPr>
            </a:lvl7pPr>
            <a:lvl8pPr marL="3161035" indent="0">
              <a:buNone/>
              <a:defRPr sz="1383">
                <a:solidFill>
                  <a:schemeClr val="tx1">
                    <a:tint val="75000"/>
                  </a:schemeClr>
                </a:solidFill>
              </a:defRPr>
            </a:lvl8pPr>
            <a:lvl9pPr marL="3612612" indent="0">
              <a:buNone/>
              <a:defRPr sz="138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302F45-B332-4C2F-951D-CB6E6C05FD84}"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3230265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766"/>
            </a:lvl1pPr>
            <a:lvl2pPr>
              <a:defRPr sz="2370"/>
            </a:lvl2pPr>
            <a:lvl3pPr>
              <a:defRPr sz="1975"/>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766"/>
            </a:lvl1pPr>
            <a:lvl2pPr>
              <a:defRPr sz="2370"/>
            </a:lvl2pPr>
            <a:lvl3pPr>
              <a:defRPr sz="1975"/>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302F45-B332-4C2F-951D-CB6E6C05FD84}" type="datetimeFigureOut">
              <a:rPr lang="en-US" smtClean="0"/>
              <a:pPr/>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1952666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370" b="1"/>
            </a:lvl1pPr>
            <a:lvl2pPr marL="451576" indent="0">
              <a:buNone/>
              <a:defRPr sz="1975" b="1"/>
            </a:lvl2pPr>
            <a:lvl3pPr marL="903153" indent="0">
              <a:buNone/>
              <a:defRPr sz="1778" b="1"/>
            </a:lvl3pPr>
            <a:lvl4pPr marL="1354729" indent="0">
              <a:buNone/>
              <a:defRPr sz="1580" b="1"/>
            </a:lvl4pPr>
            <a:lvl5pPr marL="1806306" indent="0">
              <a:buNone/>
              <a:defRPr sz="1580" b="1"/>
            </a:lvl5pPr>
            <a:lvl6pPr marL="2257882" indent="0">
              <a:buNone/>
              <a:defRPr sz="1580" b="1"/>
            </a:lvl6pPr>
            <a:lvl7pPr marL="2709459" indent="0">
              <a:buNone/>
              <a:defRPr sz="1580" b="1"/>
            </a:lvl7pPr>
            <a:lvl8pPr marL="3161035" indent="0">
              <a:buNone/>
              <a:defRPr sz="1580" b="1"/>
            </a:lvl8pPr>
            <a:lvl9pPr marL="3612612" indent="0">
              <a:buNone/>
              <a:defRPr sz="158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370"/>
            </a:lvl1pPr>
            <a:lvl2pPr>
              <a:defRPr sz="1975"/>
            </a:lvl2pPr>
            <a:lvl3pPr>
              <a:defRPr sz="1778"/>
            </a:lvl3pPr>
            <a:lvl4pPr>
              <a:defRPr sz="1580"/>
            </a:lvl4pPr>
            <a:lvl5pPr>
              <a:defRPr sz="1580"/>
            </a:lvl5pPr>
            <a:lvl6pPr>
              <a:defRPr sz="1580"/>
            </a:lvl6pPr>
            <a:lvl7pPr>
              <a:defRPr sz="1580"/>
            </a:lvl7pPr>
            <a:lvl8pPr>
              <a:defRPr sz="1580"/>
            </a:lvl8pPr>
            <a:lvl9pPr>
              <a:defRPr sz="15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370" b="1"/>
            </a:lvl1pPr>
            <a:lvl2pPr marL="451576" indent="0">
              <a:buNone/>
              <a:defRPr sz="1975" b="1"/>
            </a:lvl2pPr>
            <a:lvl3pPr marL="903153" indent="0">
              <a:buNone/>
              <a:defRPr sz="1778" b="1"/>
            </a:lvl3pPr>
            <a:lvl4pPr marL="1354729" indent="0">
              <a:buNone/>
              <a:defRPr sz="1580" b="1"/>
            </a:lvl4pPr>
            <a:lvl5pPr marL="1806306" indent="0">
              <a:buNone/>
              <a:defRPr sz="1580" b="1"/>
            </a:lvl5pPr>
            <a:lvl6pPr marL="2257882" indent="0">
              <a:buNone/>
              <a:defRPr sz="1580" b="1"/>
            </a:lvl6pPr>
            <a:lvl7pPr marL="2709459" indent="0">
              <a:buNone/>
              <a:defRPr sz="1580" b="1"/>
            </a:lvl7pPr>
            <a:lvl8pPr marL="3161035" indent="0">
              <a:buNone/>
              <a:defRPr sz="1580" b="1"/>
            </a:lvl8pPr>
            <a:lvl9pPr marL="3612612" indent="0">
              <a:buNone/>
              <a:defRPr sz="158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70"/>
            </a:lvl1pPr>
            <a:lvl2pPr>
              <a:defRPr sz="1975"/>
            </a:lvl2pPr>
            <a:lvl3pPr>
              <a:defRPr sz="1778"/>
            </a:lvl3pPr>
            <a:lvl4pPr>
              <a:defRPr sz="1580"/>
            </a:lvl4pPr>
            <a:lvl5pPr>
              <a:defRPr sz="1580"/>
            </a:lvl5pPr>
            <a:lvl6pPr>
              <a:defRPr sz="1580"/>
            </a:lvl6pPr>
            <a:lvl7pPr>
              <a:defRPr sz="1580"/>
            </a:lvl7pPr>
            <a:lvl8pPr>
              <a:defRPr sz="1580"/>
            </a:lvl8pPr>
            <a:lvl9pPr>
              <a:defRPr sz="15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302F45-B332-4C2F-951D-CB6E6C05FD84}" type="datetimeFigureOut">
              <a:rPr lang="en-US" smtClean="0"/>
              <a:pPr/>
              <a:t>10/19/2022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2227088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302F45-B332-4C2F-951D-CB6E6C05FD84}" type="datetimeFigureOut">
              <a:rPr lang="en-US" smtClean="0"/>
              <a:pPr/>
              <a:t>10/19/2022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41640725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302F45-B332-4C2F-951D-CB6E6C05FD84}" type="datetimeFigureOut">
              <a:rPr lang="en-US" smtClean="0"/>
              <a:pPr/>
              <a:t>10/19/2022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3971789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FDE934FF-F4E1-47C5-9CA5-30A81DDE2BE4}" type="datetimeFigureOut">
              <a:rPr lang="en-US" smtClean="0"/>
              <a:t>10/19/2022</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3104761072"/>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975" b="1"/>
            </a:lvl1pPr>
          </a:lstStyle>
          <a:p>
            <a:r>
              <a:rPr lang="en-US"/>
              <a:t>Click to edit Master title style</a:t>
            </a:r>
          </a:p>
        </p:txBody>
      </p:sp>
      <p:sp>
        <p:nvSpPr>
          <p:cNvPr id="3" name="Content Placeholder 2"/>
          <p:cNvSpPr>
            <a:spLocks noGrp="1"/>
          </p:cNvSpPr>
          <p:nvPr>
            <p:ph idx="1"/>
          </p:nvPr>
        </p:nvSpPr>
        <p:spPr>
          <a:xfrm>
            <a:off x="4766734" y="273053"/>
            <a:ext cx="6815667" cy="5853113"/>
          </a:xfrm>
        </p:spPr>
        <p:txBody>
          <a:bodyPr/>
          <a:lstStyle>
            <a:lvl1pPr>
              <a:defRPr sz="3161"/>
            </a:lvl1pPr>
            <a:lvl2pPr>
              <a:defRPr sz="2766"/>
            </a:lvl2pPr>
            <a:lvl3pPr>
              <a:defRPr sz="2370"/>
            </a:lvl3pPr>
            <a:lvl4pPr>
              <a:defRPr sz="1975"/>
            </a:lvl4pPr>
            <a:lvl5pPr>
              <a:defRPr sz="1975"/>
            </a:lvl5pPr>
            <a:lvl6pPr>
              <a:defRPr sz="1975"/>
            </a:lvl6pPr>
            <a:lvl7pPr>
              <a:defRPr sz="1975"/>
            </a:lvl7pPr>
            <a:lvl8pPr>
              <a:defRPr sz="1975"/>
            </a:lvl8pPr>
            <a:lvl9pPr>
              <a:defRPr sz="1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383"/>
            </a:lvl1pPr>
            <a:lvl2pPr marL="451576" indent="0">
              <a:buNone/>
              <a:defRPr sz="1185"/>
            </a:lvl2pPr>
            <a:lvl3pPr marL="903153" indent="0">
              <a:buNone/>
              <a:defRPr sz="988"/>
            </a:lvl3pPr>
            <a:lvl4pPr marL="1354729" indent="0">
              <a:buNone/>
              <a:defRPr sz="889"/>
            </a:lvl4pPr>
            <a:lvl5pPr marL="1806306" indent="0">
              <a:buNone/>
              <a:defRPr sz="889"/>
            </a:lvl5pPr>
            <a:lvl6pPr marL="2257882" indent="0">
              <a:buNone/>
              <a:defRPr sz="889"/>
            </a:lvl6pPr>
            <a:lvl7pPr marL="2709459" indent="0">
              <a:buNone/>
              <a:defRPr sz="889"/>
            </a:lvl7pPr>
            <a:lvl8pPr marL="3161035" indent="0">
              <a:buNone/>
              <a:defRPr sz="889"/>
            </a:lvl8pPr>
            <a:lvl9pPr marL="3612612" indent="0">
              <a:buNone/>
              <a:defRPr sz="889"/>
            </a:lvl9pPr>
          </a:lstStyle>
          <a:p>
            <a:pPr lvl="0"/>
            <a:r>
              <a:rPr lang="en-US"/>
              <a:t>Click to edit Master text styles</a:t>
            </a:r>
          </a:p>
        </p:txBody>
      </p:sp>
      <p:sp>
        <p:nvSpPr>
          <p:cNvPr id="5" name="Date Placeholder 4"/>
          <p:cNvSpPr>
            <a:spLocks noGrp="1"/>
          </p:cNvSpPr>
          <p:nvPr>
            <p:ph type="dt" sz="half" idx="10"/>
          </p:nvPr>
        </p:nvSpPr>
        <p:spPr/>
        <p:txBody>
          <a:bodyPr/>
          <a:lstStyle/>
          <a:p>
            <a:fld id="{C2302F45-B332-4C2F-951D-CB6E6C05FD84}" type="datetimeFigureOut">
              <a:rPr lang="en-US" smtClean="0"/>
              <a:pPr/>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3356716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97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61"/>
            </a:lvl1pPr>
            <a:lvl2pPr marL="451576" indent="0">
              <a:buNone/>
              <a:defRPr sz="2766"/>
            </a:lvl2pPr>
            <a:lvl3pPr marL="903153" indent="0">
              <a:buNone/>
              <a:defRPr sz="2370"/>
            </a:lvl3pPr>
            <a:lvl4pPr marL="1354729" indent="0">
              <a:buNone/>
              <a:defRPr sz="1975"/>
            </a:lvl4pPr>
            <a:lvl5pPr marL="1806306" indent="0">
              <a:buNone/>
              <a:defRPr sz="1975"/>
            </a:lvl5pPr>
            <a:lvl6pPr marL="2257882" indent="0">
              <a:buNone/>
              <a:defRPr sz="1975"/>
            </a:lvl6pPr>
            <a:lvl7pPr marL="2709459" indent="0">
              <a:buNone/>
              <a:defRPr sz="1975"/>
            </a:lvl7pPr>
            <a:lvl8pPr marL="3161035" indent="0">
              <a:buNone/>
              <a:defRPr sz="1975"/>
            </a:lvl8pPr>
            <a:lvl9pPr marL="3612612" indent="0">
              <a:buNone/>
              <a:defRPr sz="1975"/>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383"/>
            </a:lvl1pPr>
            <a:lvl2pPr marL="451576" indent="0">
              <a:buNone/>
              <a:defRPr sz="1185"/>
            </a:lvl2pPr>
            <a:lvl3pPr marL="903153" indent="0">
              <a:buNone/>
              <a:defRPr sz="988"/>
            </a:lvl3pPr>
            <a:lvl4pPr marL="1354729" indent="0">
              <a:buNone/>
              <a:defRPr sz="889"/>
            </a:lvl4pPr>
            <a:lvl5pPr marL="1806306" indent="0">
              <a:buNone/>
              <a:defRPr sz="889"/>
            </a:lvl5pPr>
            <a:lvl6pPr marL="2257882" indent="0">
              <a:buNone/>
              <a:defRPr sz="889"/>
            </a:lvl6pPr>
            <a:lvl7pPr marL="2709459" indent="0">
              <a:buNone/>
              <a:defRPr sz="889"/>
            </a:lvl7pPr>
            <a:lvl8pPr marL="3161035" indent="0">
              <a:buNone/>
              <a:defRPr sz="889"/>
            </a:lvl8pPr>
            <a:lvl9pPr marL="3612612" indent="0">
              <a:buNone/>
              <a:defRPr sz="889"/>
            </a:lvl9pPr>
          </a:lstStyle>
          <a:p>
            <a:pPr lvl="0"/>
            <a:r>
              <a:rPr lang="en-US"/>
              <a:t>Click to edit Master text styles</a:t>
            </a:r>
          </a:p>
        </p:txBody>
      </p:sp>
      <p:sp>
        <p:nvSpPr>
          <p:cNvPr id="5" name="Date Placeholder 4"/>
          <p:cNvSpPr>
            <a:spLocks noGrp="1"/>
          </p:cNvSpPr>
          <p:nvPr>
            <p:ph type="dt" sz="half" idx="10"/>
          </p:nvPr>
        </p:nvSpPr>
        <p:spPr/>
        <p:txBody>
          <a:bodyPr/>
          <a:lstStyle/>
          <a:p>
            <a:fld id="{C2302F45-B332-4C2F-951D-CB6E6C05FD84}" type="datetimeFigureOut">
              <a:rPr lang="en-US" smtClean="0"/>
              <a:pPr/>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2920660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302F45-B332-4C2F-951D-CB6E6C05FD84}"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28258512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302F45-B332-4C2F-951D-CB6E6C05FD84}" type="datetimeFigureOut">
              <a:rPr lang="en-US" smtClean="0"/>
              <a:pPr/>
              <a:t>10/19/2022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AA2BF2-715B-4634-A836-3D88355A23E0}" type="slidenum">
              <a:rPr lang="en-US" smtClean="0"/>
              <a:pPr/>
              <a:t>‹#›</a:t>
            </a:fld>
            <a:endParaRPr lang="en-US"/>
          </a:p>
        </p:txBody>
      </p:sp>
    </p:spTree>
    <p:extLst>
      <p:ext uri="{BB962C8B-B14F-4D97-AF65-F5344CB8AC3E}">
        <p14:creationId xmlns:p14="http://schemas.microsoft.com/office/powerpoint/2010/main" val="4196210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5D6B028-ABBD-4475-BB7F-645E0ABAB77F}" type="slidenum">
              <a:rPr lang="en-US"/>
              <a:pPr>
                <a:defRPr/>
              </a:pPr>
              <a:t>‹#›</a:t>
            </a:fld>
            <a:endParaRPr lang="en-US"/>
          </a:p>
        </p:txBody>
      </p:sp>
    </p:spTree>
    <p:extLst>
      <p:ext uri="{BB962C8B-B14F-4D97-AF65-F5344CB8AC3E}">
        <p14:creationId xmlns:p14="http://schemas.microsoft.com/office/powerpoint/2010/main" val="1734177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Title + 3 columns">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2">
            <a:alphaModFix/>
          </a:blip>
          <a:srcRect l="45000" b="3157"/>
          <a:stretch/>
        </p:blipFill>
        <p:spPr>
          <a:xfrm>
            <a:off x="-14682" y="1778051"/>
            <a:ext cx="1575033" cy="5094632"/>
          </a:xfrm>
          <a:prstGeom prst="rect">
            <a:avLst/>
          </a:prstGeom>
          <a:noFill/>
          <a:ln>
            <a:noFill/>
          </a:ln>
        </p:spPr>
      </p:pic>
      <p:pic>
        <p:nvPicPr>
          <p:cNvPr id="61" name="Shape 61"/>
          <p:cNvPicPr preferRelativeResize="0"/>
          <p:nvPr/>
        </p:nvPicPr>
        <p:blipFill rotWithShape="1">
          <a:blip r:embed="rId3">
            <a:alphaModFix/>
          </a:blip>
          <a:srcRect l="-5401" t="-6270" r="32211" b="6270"/>
          <a:stretch/>
        </p:blipFill>
        <p:spPr>
          <a:xfrm rot="-5400000" flipH="1">
            <a:off x="8391183" y="3057185"/>
            <a:ext cx="2750232" cy="4851399"/>
          </a:xfrm>
          <a:prstGeom prst="rect">
            <a:avLst/>
          </a:prstGeom>
          <a:noFill/>
          <a:ln>
            <a:noFill/>
          </a:ln>
        </p:spPr>
      </p:pic>
      <p:grpSp>
        <p:nvGrpSpPr>
          <p:cNvPr id="62" name="Shape 62"/>
          <p:cNvGrpSpPr/>
          <p:nvPr/>
        </p:nvGrpSpPr>
        <p:grpSpPr>
          <a:xfrm>
            <a:off x="820302" y="775000"/>
            <a:ext cx="10551199" cy="5308000"/>
            <a:chOff x="615225" y="581250"/>
            <a:chExt cx="7913399" cy="3981000"/>
          </a:xfrm>
        </p:grpSpPr>
        <p:sp>
          <p:nvSpPr>
            <p:cNvPr id="63" name="Shape 63"/>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370"/>
            </a:p>
          </p:txBody>
        </p:sp>
        <p:sp>
          <p:nvSpPr>
            <p:cNvPr id="64" name="Shape 64"/>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2370"/>
            </a:p>
          </p:txBody>
        </p:sp>
      </p:grpSp>
      <p:sp>
        <p:nvSpPr>
          <p:cNvPr id="65" name="Shape 65"/>
          <p:cNvSpPr txBox="1">
            <a:spLocks noGrp="1"/>
          </p:cNvSpPr>
          <p:nvPr>
            <p:ph type="title"/>
          </p:nvPr>
        </p:nvSpPr>
        <p:spPr>
          <a:xfrm>
            <a:off x="1668802" y="1392236"/>
            <a:ext cx="8854399" cy="12719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568133" y="2837236"/>
            <a:ext cx="2891200" cy="3112799"/>
          </a:xfrm>
          <a:prstGeom prst="rect">
            <a:avLst/>
          </a:prstGeom>
        </p:spPr>
        <p:txBody>
          <a:bodyPr lIns="91425" tIns="91425" rIns="91425" bIns="91425" anchor="t" anchorCtr="0"/>
          <a:lstStyle>
            <a:lvl1pPr lvl="0" rtl="0">
              <a:spcBef>
                <a:spcPts val="0"/>
              </a:spcBef>
              <a:buSzPct val="100000"/>
              <a:defRPr sz="1580"/>
            </a:lvl1pPr>
            <a:lvl2pPr lvl="1" rtl="0">
              <a:spcBef>
                <a:spcPts val="0"/>
              </a:spcBef>
              <a:buSzPct val="100000"/>
              <a:defRPr sz="1580"/>
            </a:lvl2pPr>
            <a:lvl3pPr lvl="2" rtl="0">
              <a:spcBef>
                <a:spcPts val="0"/>
              </a:spcBef>
              <a:buSzPct val="100000"/>
              <a:defRPr sz="1580"/>
            </a:lvl3pPr>
            <a:lvl4pPr lvl="3" rtl="0">
              <a:spcBef>
                <a:spcPts val="0"/>
              </a:spcBef>
              <a:buSzPct val="100000"/>
              <a:defRPr sz="1580"/>
            </a:lvl4pPr>
            <a:lvl5pPr lvl="4" rtl="0">
              <a:spcBef>
                <a:spcPts val="0"/>
              </a:spcBef>
              <a:buSzPct val="100000"/>
              <a:defRPr sz="1580"/>
            </a:lvl5pPr>
            <a:lvl6pPr lvl="5" rtl="0">
              <a:spcBef>
                <a:spcPts val="0"/>
              </a:spcBef>
              <a:buSzPct val="100000"/>
              <a:defRPr sz="1580"/>
            </a:lvl6pPr>
            <a:lvl7pPr lvl="6" rtl="0">
              <a:spcBef>
                <a:spcPts val="0"/>
              </a:spcBef>
              <a:buSzPct val="100000"/>
              <a:defRPr sz="1580"/>
            </a:lvl7pPr>
            <a:lvl8pPr lvl="7" rtl="0">
              <a:spcBef>
                <a:spcPts val="0"/>
              </a:spcBef>
              <a:buSzPct val="100000"/>
              <a:defRPr sz="1580"/>
            </a:lvl8pPr>
            <a:lvl9pPr lvl="8" rtl="0">
              <a:spcBef>
                <a:spcPts val="0"/>
              </a:spcBef>
              <a:buSzPct val="100000"/>
              <a:defRPr sz="1580"/>
            </a:lvl9pPr>
          </a:lstStyle>
          <a:p>
            <a:endParaRPr/>
          </a:p>
        </p:txBody>
      </p:sp>
      <p:sp>
        <p:nvSpPr>
          <p:cNvPr id="67" name="Shape 67"/>
          <p:cNvSpPr txBox="1">
            <a:spLocks noGrp="1"/>
          </p:cNvSpPr>
          <p:nvPr>
            <p:ph type="body" idx="2"/>
          </p:nvPr>
        </p:nvSpPr>
        <p:spPr>
          <a:xfrm>
            <a:off x="4607568" y="2837236"/>
            <a:ext cx="2891200" cy="3112799"/>
          </a:xfrm>
          <a:prstGeom prst="rect">
            <a:avLst/>
          </a:prstGeom>
        </p:spPr>
        <p:txBody>
          <a:bodyPr lIns="91425" tIns="91425" rIns="91425" bIns="91425" anchor="t" anchorCtr="0"/>
          <a:lstStyle>
            <a:lvl1pPr lvl="0" rtl="0">
              <a:spcBef>
                <a:spcPts val="0"/>
              </a:spcBef>
              <a:buSzPct val="100000"/>
              <a:defRPr sz="1580"/>
            </a:lvl1pPr>
            <a:lvl2pPr lvl="1" rtl="0">
              <a:spcBef>
                <a:spcPts val="0"/>
              </a:spcBef>
              <a:buSzPct val="100000"/>
              <a:defRPr sz="1580"/>
            </a:lvl2pPr>
            <a:lvl3pPr lvl="2" rtl="0">
              <a:spcBef>
                <a:spcPts val="0"/>
              </a:spcBef>
              <a:buSzPct val="100000"/>
              <a:defRPr sz="1580"/>
            </a:lvl3pPr>
            <a:lvl4pPr lvl="3" rtl="0">
              <a:spcBef>
                <a:spcPts val="0"/>
              </a:spcBef>
              <a:buSzPct val="100000"/>
              <a:defRPr sz="1580"/>
            </a:lvl4pPr>
            <a:lvl5pPr lvl="4" rtl="0">
              <a:spcBef>
                <a:spcPts val="0"/>
              </a:spcBef>
              <a:buSzPct val="100000"/>
              <a:defRPr sz="1580"/>
            </a:lvl5pPr>
            <a:lvl6pPr lvl="5" rtl="0">
              <a:spcBef>
                <a:spcPts val="0"/>
              </a:spcBef>
              <a:buSzPct val="100000"/>
              <a:defRPr sz="1580"/>
            </a:lvl6pPr>
            <a:lvl7pPr lvl="6" rtl="0">
              <a:spcBef>
                <a:spcPts val="0"/>
              </a:spcBef>
              <a:buSzPct val="100000"/>
              <a:defRPr sz="1580"/>
            </a:lvl7pPr>
            <a:lvl8pPr lvl="7" rtl="0">
              <a:spcBef>
                <a:spcPts val="0"/>
              </a:spcBef>
              <a:buSzPct val="100000"/>
              <a:defRPr sz="1580"/>
            </a:lvl8pPr>
            <a:lvl9pPr lvl="8" rtl="0">
              <a:spcBef>
                <a:spcPts val="0"/>
              </a:spcBef>
              <a:buSzPct val="100000"/>
              <a:defRPr sz="1580"/>
            </a:lvl9pPr>
          </a:lstStyle>
          <a:p>
            <a:endParaRPr/>
          </a:p>
        </p:txBody>
      </p:sp>
      <p:sp>
        <p:nvSpPr>
          <p:cNvPr id="68" name="Shape 68"/>
          <p:cNvSpPr txBox="1">
            <a:spLocks noGrp="1"/>
          </p:cNvSpPr>
          <p:nvPr>
            <p:ph type="body" idx="3"/>
          </p:nvPr>
        </p:nvSpPr>
        <p:spPr>
          <a:xfrm>
            <a:off x="7647004" y="2837236"/>
            <a:ext cx="2891200" cy="3112799"/>
          </a:xfrm>
          <a:prstGeom prst="rect">
            <a:avLst/>
          </a:prstGeom>
        </p:spPr>
        <p:txBody>
          <a:bodyPr lIns="91425" tIns="91425" rIns="91425" bIns="91425" anchor="t" anchorCtr="0"/>
          <a:lstStyle>
            <a:lvl1pPr lvl="0" rtl="0">
              <a:spcBef>
                <a:spcPts val="0"/>
              </a:spcBef>
              <a:buSzPct val="100000"/>
              <a:defRPr sz="1580"/>
            </a:lvl1pPr>
            <a:lvl2pPr lvl="1" rtl="0">
              <a:spcBef>
                <a:spcPts val="0"/>
              </a:spcBef>
              <a:buSzPct val="100000"/>
              <a:defRPr sz="1580"/>
            </a:lvl2pPr>
            <a:lvl3pPr lvl="2" rtl="0">
              <a:spcBef>
                <a:spcPts val="0"/>
              </a:spcBef>
              <a:buSzPct val="100000"/>
              <a:defRPr sz="1580"/>
            </a:lvl3pPr>
            <a:lvl4pPr lvl="3" rtl="0">
              <a:spcBef>
                <a:spcPts val="0"/>
              </a:spcBef>
              <a:buSzPct val="100000"/>
              <a:defRPr sz="1580"/>
            </a:lvl4pPr>
            <a:lvl5pPr lvl="4" rtl="0">
              <a:spcBef>
                <a:spcPts val="0"/>
              </a:spcBef>
              <a:buSzPct val="100000"/>
              <a:defRPr sz="1580"/>
            </a:lvl5pPr>
            <a:lvl6pPr lvl="5" rtl="0">
              <a:spcBef>
                <a:spcPts val="0"/>
              </a:spcBef>
              <a:buSzPct val="100000"/>
              <a:defRPr sz="1580"/>
            </a:lvl6pPr>
            <a:lvl7pPr lvl="6" rtl="0">
              <a:spcBef>
                <a:spcPts val="0"/>
              </a:spcBef>
              <a:buSzPct val="100000"/>
              <a:defRPr sz="1580"/>
            </a:lvl7pPr>
            <a:lvl8pPr lvl="7" rtl="0">
              <a:spcBef>
                <a:spcPts val="0"/>
              </a:spcBef>
              <a:buSzPct val="100000"/>
              <a:defRPr sz="1580"/>
            </a:lvl8pPr>
            <a:lvl9pPr lvl="8" rtl="0">
              <a:spcBef>
                <a:spcPts val="0"/>
              </a:spcBef>
              <a:buSzPct val="100000"/>
              <a:defRPr sz="1580"/>
            </a:lvl9pPr>
          </a:lstStyle>
          <a:p>
            <a:endParaRPr/>
          </a:p>
        </p:txBody>
      </p:sp>
      <p:pic>
        <p:nvPicPr>
          <p:cNvPr id="69" name="Shape 69"/>
          <p:cNvPicPr preferRelativeResize="0"/>
          <p:nvPr/>
        </p:nvPicPr>
        <p:blipFill rotWithShape="1">
          <a:blip r:embed="rId4">
            <a:alphaModFix/>
          </a:blip>
          <a:srcRect l="-13090" t="-8865" r="39793" b="42702"/>
          <a:stretch/>
        </p:blipFill>
        <p:spPr>
          <a:xfrm rot="-5400000">
            <a:off x="9258299" y="-121044"/>
            <a:ext cx="2844800" cy="3073399"/>
          </a:xfrm>
          <a:prstGeom prst="rect">
            <a:avLst/>
          </a:prstGeom>
          <a:noFill/>
          <a:ln>
            <a:noFill/>
          </a:ln>
        </p:spPr>
      </p:pic>
    </p:spTree>
    <p:extLst>
      <p:ext uri="{BB962C8B-B14F-4D97-AF65-F5344CB8AC3E}">
        <p14:creationId xmlns:p14="http://schemas.microsoft.com/office/powerpoint/2010/main" val="2179166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6934A5D0-DD5A-4635-9A19-D1CB1642327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865ADE58-DDA2-4691-95DE-CAA8671B13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B5F34BC4-A7E3-456D-8BAF-506A46462C6B}"/>
              </a:ext>
            </a:extLst>
          </p:cNvPr>
          <p:cNvSpPr>
            <a:spLocks noGrp="1"/>
          </p:cNvSpPr>
          <p:nvPr>
            <p:ph type="sldNum" sz="quarter" idx="12"/>
          </p:nvPr>
        </p:nvSpPr>
        <p:spPr/>
        <p:txBody>
          <a:bodyPr/>
          <a:lstStyle>
            <a:lvl1pPr>
              <a:defRPr/>
            </a:lvl1pPr>
          </a:lstStyle>
          <a:p>
            <a:fld id="{E7DC0940-D3BB-496D-B9FA-8273BF882B5A}" type="slidenum">
              <a:rPr lang="en-US" altLang="en-US"/>
              <a:pPr/>
              <a:t>‹#›</a:t>
            </a:fld>
            <a:endParaRPr lang="en-US" altLang="en-US"/>
          </a:p>
        </p:txBody>
      </p:sp>
    </p:spTree>
    <p:extLst>
      <p:ext uri="{BB962C8B-B14F-4D97-AF65-F5344CB8AC3E}">
        <p14:creationId xmlns:p14="http://schemas.microsoft.com/office/powerpoint/2010/main" val="14106143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786D2F-37A8-441A-9DA1-596BBFE33BE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A76101ED-1421-4828-9655-BDB7D61695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DC6AAFA1-3705-4FAD-A98D-6D1BAD8DF953}"/>
              </a:ext>
            </a:extLst>
          </p:cNvPr>
          <p:cNvSpPr>
            <a:spLocks noGrp="1"/>
          </p:cNvSpPr>
          <p:nvPr>
            <p:ph type="sldNum" sz="quarter" idx="12"/>
          </p:nvPr>
        </p:nvSpPr>
        <p:spPr/>
        <p:txBody>
          <a:bodyPr/>
          <a:lstStyle>
            <a:lvl1pPr>
              <a:defRPr/>
            </a:lvl1pPr>
          </a:lstStyle>
          <a:p>
            <a:fld id="{D61B0FDD-301E-4B36-A5E0-98B18B67413E}" type="slidenum">
              <a:rPr lang="en-US" altLang="en-US"/>
              <a:pPr/>
              <a:t>‹#›</a:t>
            </a:fld>
            <a:endParaRPr lang="en-US" altLang="en-US"/>
          </a:p>
        </p:txBody>
      </p:sp>
    </p:spTree>
    <p:extLst>
      <p:ext uri="{BB962C8B-B14F-4D97-AF65-F5344CB8AC3E}">
        <p14:creationId xmlns:p14="http://schemas.microsoft.com/office/powerpoint/2010/main" val="2405426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9272D7C-AAB3-4074-897E-68895C21895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842DEBB7-36C4-4BBA-A74F-F38757A66D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BC239AF6-FB36-46E2-BFCD-D1617DC8B2F1}"/>
              </a:ext>
            </a:extLst>
          </p:cNvPr>
          <p:cNvSpPr>
            <a:spLocks noGrp="1"/>
          </p:cNvSpPr>
          <p:nvPr>
            <p:ph type="sldNum" sz="quarter" idx="12"/>
          </p:nvPr>
        </p:nvSpPr>
        <p:spPr/>
        <p:txBody>
          <a:bodyPr/>
          <a:lstStyle>
            <a:lvl1pPr>
              <a:defRPr/>
            </a:lvl1pPr>
          </a:lstStyle>
          <a:p>
            <a:fld id="{4D15098B-745A-44BE-BFEC-D337271389F5}" type="slidenum">
              <a:rPr lang="en-US" altLang="en-US"/>
              <a:pPr/>
              <a:t>‹#›</a:t>
            </a:fld>
            <a:endParaRPr lang="en-US" altLang="en-US"/>
          </a:p>
        </p:txBody>
      </p:sp>
    </p:spTree>
    <p:extLst>
      <p:ext uri="{BB962C8B-B14F-4D97-AF65-F5344CB8AC3E}">
        <p14:creationId xmlns:p14="http://schemas.microsoft.com/office/powerpoint/2010/main" val="1887892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E8AC4FA5-B637-4D12-9544-7CEAAD2029B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F8685470-4392-4634-979E-0CA621DA25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24F16F1F-DA4C-4DAF-B58C-FEAE2C9F7A60}"/>
              </a:ext>
            </a:extLst>
          </p:cNvPr>
          <p:cNvSpPr>
            <a:spLocks noGrp="1"/>
          </p:cNvSpPr>
          <p:nvPr>
            <p:ph type="sldNum" sz="quarter" idx="12"/>
          </p:nvPr>
        </p:nvSpPr>
        <p:spPr/>
        <p:txBody>
          <a:bodyPr/>
          <a:lstStyle>
            <a:lvl1pPr>
              <a:defRPr/>
            </a:lvl1pPr>
          </a:lstStyle>
          <a:p>
            <a:fld id="{A7BCD718-DCC7-4355-9CE8-AB2760969187}" type="slidenum">
              <a:rPr lang="en-US" altLang="en-US"/>
              <a:pPr/>
              <a:t>‹#›</a:t>
            </a:fld>
            <a:endParaRPr lang="en-US" altLang="en-US"/>
          </a:p>
        </p:txBody>
      </p:sp>
    </p:spTree>
    <p:extLst>
      <p:ext uri="{BB962C8B-B14F-4D97-AF65-F5344CB8AC3E}">
        <p14:creationId xmlns:p14="http://schemas.microsoft.com/office/powerpoint/2010/main" val="668349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E934FF-F4E1-47C5-9CA5-30A81DDE2BE4}" type="datetimeFigureOut">
              <a:rPr lang="en-US" smtClean="0"/>
              <a:t>10/19/2022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13167658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E0D34510-4B16-42AC-B66E-2417CA110801}"/>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 xmlns:a16="http://schemas.microsoft.com/office/drawing/2014/main" id="{27163B9D-1412-47BE-A356-6B57E097EBC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B70E5A0E-1188-4C7F-8400-B6DB8330F8F5}"/>
              </a:ext>
            </a:extLst>
          </p:cNvPr>
          <p:cNvSpPr>
            <a:spLocks noGrp="1"/>
          </p:cNvSpPr>
          <p:nvPr>
            <p:ph type="sldNum" sz="quarter" idx="12"/>
          </p:nvPr>
        </p:nvSpPr>
        <p:spPr/>
        <p:txBody>
          <a:bodyPr/>
          <a:lstStyle>
            <a:lvl1pPr>
              <a:defRPr/>
            </a:lvl1pPr>
          </a:lstStyle>
          <a:p>
            <a:fld id="{1A622625-8A3A-423B-885E-71F894CC351F}" type="slidenum">
              <a:rPr lang="en-US" altLang="en-US"/>
              <a:pPr/>
              <a:t>‹#›</a:t>
            </a:fld>
            <a:endParaRPr lang="en-US" altLang="en-US"/>
          </a:p>
        </p:txBody>
      </p:sp>
    </p:spTree>
    <p:extLst>
      <p:ext uri="{BB962C8B-B14F-4D97-AF65-F5344CB8AC3E}">
        <p14:creationId xmlns:p14="http://schemas.microsoft.com/office/powerpoint/2010/main" val="2321581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2FFF0B5E-1060-40F9-B000-B0AC96A5465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 xmlns:a16="http://schemas.microsoft.com/office/drawing/2014/main" id="{DACAF0CB-11D7-43FB-A16C-4B52122DB4F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2684ECC7-F86D-4877-9CE4-2820A2337ACF}"/>
              </a:ext>
            </a:extLst>
          </p:cNvPr>
          <p:cNvSpPr>
            <a:spLocks noGrp="1"/>
          </p:cNvSpPr>
          <p:nvPr>
            <p:ph type="sldNum" sz="quarter" idx="12"/>
          </p:nvPr>
        </p:nvSpPr>
        <p:spPr/>
        <p:txBody>
          <a:bodyPr/>
          <a:lstStyle>
            <a:lvl1pPr>
              <a:defRPr/>
            </a:lvl1pPr>
          </a:lstStyle>
          <a:p>
            <a:fld id="{57A5D531-34EC-4E90-A019-C45EA9158C8D}" type="slidenum">
              <a:rPr lang="en-US" altLang="en-US"/>
              <a:pPr/>
              <a:t>‹#›</a:t>
            </a:fld>
            <a:endParaRPr lang="en-US" altLang="en-US"/>
          </a:p>
        </p:txBody>
      </p:sp>
    </p:spTree>
    <p:extLst>
      <p:ext uri="{BB962C8B-B14F-4D97-AF65-F5344CB8AC3E}">
        <p14:creationId xmlns:p14="http://schemas.microsoft.com/office/powerpoint/2010/main" val="28020205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BB1E66A7-6BF0-45FD-A1F5-A67D548A2ABC}"/>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 xmlns:a16="http://schemas.microsoft.com/office/drawing/2014/main" id="{3D3ED800-7AE1-4C18-AF95-A845C913933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5EF846B0-5598-4E8E-82DE-D89A054FF222}"/>
              </a:ext>
            </a:extLst>
          </p:cNvPr>
          <p:cNvSpPr>
            <a:spLocks noGrp="1"/>
          </p:cNvSpPr>
          <p:nvPr>
            <p:ph type="sldNum" sz="quarter" idx="12"/>
          </p:nvPr>
        </p:nvSpPr>
        <p:spPr/>
        <p:txBody>
          <a:bodyPr/>
          <a:lstStyle>
            <a:lvl1pPr>
              <a:defRPr/>
            </a:lvl1pPr>
          </a:lstStyle>
          <a:p>
            <a:fld id="{8F6F87C8-6D68-4A13-B180-E5E89141E21C}" type="slidenum">
              <a:rPr lang="en-US" altLang="en-US"/>
              <a:pPr/>
              <a:t>‹#›</a:t>
            </a:fld>
            <a:endParaRPr lang="en-US" altLang="en-US"/>
          </a:p>
        </p:txBody>
      </p:sp>
    </p:spTree>
    <p:extLst>
      <p:ext uri="{BB962C8B-B14F-4D97-AF65-F5344CB8AC3E}">
        <p14:creationId xmlns:p14="http://schemas.microsoft.com/office/powerpoint/2010/main" val="2683368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0FC6041B-AE3F-4253-85D2-D9FE93519FD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AC26324D-5B56-4AEC-967B-5F87976644B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D2020A4E-9B36-4182-BE3F-112492D6D792}"/>
              </a:ext>
            </a:extLst>
          </p:cNvPr>
          <p:cNvSpPr>
            <a:spLocks noGrp="1"/>
          </p:cNvSpPr>
          <p:nvPr>
            <p:ph type="sldNum" sz="quarter" idx="12"/>
          </p:nvPr>
        </p:nvSpPr>
        <p:spPr/>
        <p:txBody>
          <a:bodyPr/>
          <a:lstStyle>
            <a:lvl1pPr>
              <a:defRPr/>
            </a:lvl1pPr>
          </a:lstStyle>
          <a:p>
            <a:fld id="{AF66F2C5-E7BF-49B3-B9C5-035786B68EE8}" type="slidenum">
              <a:rPr lang="en-US" altLang="en-US"/>
              <a:pPr/>
              <a:t>‹#›</a:t>
            </a:fld>
            <a:endParaRPr lang="en-US" altLang="en-US"/>
          </a:p>
        </p:txBody>
      </p:sp>
    </p:spTree>
    <p:extLst>
      <p:ext uri="{BB962C8B-B14F-4D97-AF65-F5344CB8AC3E}">
        <p14:creationId xmlns:p14="http://schemas.microsoft.com/office/powerpoint/2010/main" val="3556703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C1736F5F-F24D-487A-9AA8-B76E278A7D7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65F0C4C6-5A2D-4361-B675-BA32E4F4273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31D35E0B-6D33-431A-8B31-53696604474D}"/>
              </a:ext>
            </a:extLst>
          </p:cNvPr>
          <p:cNvSpPr>
            <a:spLocks noGrp="1"/>
          </p:cNvSpPr>
          <p:nvPr>
            <p:ph type="sldNum" sz="quarter" idx="12"/>
          </p:nvPr>
        </p:nvSpPr>
        <p:spPr/>
        <p:txBody>
          <a:bodyPr/>
          <a:lstStyle>
            <a:lvl1pPr>
              <a:defRPr/>
            </a:lvl1pPr>
          </a:lstStyle>
          <a:p>
            <a:fld id="{DCC4FB03-F2A3-4409-805D-DCAF2F45C276}" type="slidenum">
              <a:rPr lang="en-US" altLang="en-US"/>
              <a:pPr/>
              <a:t>‹#›</a:t>
            </a:fld>
            <a:endParaRPr lang="en-US" altLang="en-US"/>
          </a:p>
        </p:txBody>
      </p:sp>
    </p:spTree>
    <p:extLst>
      <p:ext uri="{BB962C8B-B14F-4D97-AF65-F5344CB8AC3E}">
        <p14:creationId xmlns:p14="http://schemas.microsoft.com/office/powerpoint/2010/main" val="31521826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EB4AA7F-C266-41B6-9220-68ABCBDF65D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E17FAB3A-175C-4482-B5D8-6E8B400988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C4E9DB9C-F4D6-4849-B6D5-E5AA7FA8E660}"/>
              </a:ext>
            </a:extLst>
          </p:cNvPr>
          <p:cNvSpPr>
            <a:spLocks noGrp="1"/>
          </p:cNvSpPr>
          <p:nvPr>
            <p:ph type="sldNum" sz="quarter" idx="12"/>
          </p:nvPr>
        </p:nvSpPr>
        <p:spPr/>
        <p:txBody>
          <a:bodyPr/>
          <a:lstStyle>
            <a:lvl1pPr>
              <a:defRPr/>
            </a:lvl1pPr>
          </a:lstStyle>
          <a:p>
            <a:fld id="{8CC623AD-654E-4923-B039-2E879ECEADEB}" type="slidenum">
              <a:rPr lang="en-US" altLang="en-US"/>
              <a:pPr/>
              <a:t>‹#›</a:t>
            </a:fld>
            <a:endParaRPr lang="en-US" altLang="en-US"/>
          </a:p>
        </p:txBody>
      </p:sp>
    </p:spTree>
    <p:extLst>
      <p:ext uri="{BB962C8B-B14F-4D97-AF65-F5344CB8AC3E}">
        <p14:creationId xmlns:p14="http://schemas.microsoft.com/office/powerpoint/2010/main" val="408003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BACD8FF-C1FE-4564-A18D-A07C8317F2D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9997784D-1DFC-4C24-AA3B-BA32DD324B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CB454311-AF9C-46AA-8B7F-34EA8BE1082E}"/>
              </a:ext>
            </a:extLst>
          </p:cNvPr>
          <p:cNvSpPr>
            <a:spLocks noGrp="1"/>
          </p:cNvSpPr>
          <p:nvPr>
            <p:ph type="sldNum" sz="quarter" idx="12"/>
          </p:nvPr>
        </p:nvSpPr>
        <p:spPr/>
        <p:txBody>
          <a:bodyPr/>
          <a:lstStyle>
            <a:lvl1pPr>
              <a:defRPr/>
            </a:lvl1pPr>
          </a:lstStyle>
          <a:p>
            <a:fld id="{C53F6B6E-F1AD-4557-8A24-13BAE672B80E}" type="slidenum">
              <a:rPr lang="en-US" altLang="en-US"/>
              <a:pPr/>
              <a:t>‹#›</a:t>
            </a:fld>
            <a:endParaRPr lang="en-US" altLang="en-US"/>
          </a:p>
        </p:txBody>
      </p:sp>
    </p:spTree>
    <p:extLst>
      <p:ext uri="{BB962C8B-B14F-4D97-AF65-F5344CB8AC3E}">
        <p14:creationId xmlns:p14="http://schemas.microsoft.com/office/powerpoint/2010/main" val="302952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4" name="矩形 3">
              <a:extLst>
                <a:ext uri="{FF2B5EF4-FFF2-40B4-BE49-F238E27FC236}">
                  <a16:creationId xmlns=""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5" name="矩形 4">
              <a:extLst>
                <a:ext uri="{FF2B5EF4-FFF2-40B4-BE49-F238E27FC236}">
                  <a16:creationId xmlns=""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6" name="矩形 5">
              <a:extLst>
                <a:ext uri="{FF2B5EF4-FFF2-40B4-BE49-F238E27FC236}">
                  <a16:creationId xmlns=""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7" name="矩形 6">
              <a:extLst>
                <a:ext uri="{FF2B5EF4-FFF2-40B4-BE49-F238E27FC236}">
                  <a16:creationId xmlns=""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8" name="矩形 7">
              <a:extLst>
                <a:ext uri="{FF2B5EF4-FFF2-40B4-BE49-F238E27FC236}">
                  <a16:creationId xmlns=""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9" name="矩形 8">
              <a:extLst>
                <a:ext uri="{FF2B5EF4-FFF2-40B4-BE49-F238E27FC236}">
                  <a16:creationId xmlns=""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10" name="矩形 9">
              <a:extLst>
                <a:ext uri="{FF2B5EF4-FFF2-40B4-BE49-F238E27FC236}">
                  <a16:creationId xmlns=""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11" name="矩形 10">
              <a:extLst>
                <a:ext uri="{FF2B5EF4-FFF2-40B4-BE49-F238E27FC236}">
                  <a16:creationId xmlns=""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12" name="矩形 11">
              <a:extLst>
                <a:ext uri="{FF2B5EF4-FFF2-40B4-BE49-F238E27FC236}">
                  <a16:creationId xmlns=""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13" name="矩形 12">
              <a:extLst>
                <a:ext uri="{FF2B5EF4-FFF2-40B4-BE49-F238E27FC236}">
                  <a16:creationId xmlns=""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14" name="矩形 13">
              <a:extLst>
                <a:ext uri="{FF2B5EF4-FFF2-40B4-BE49-F238E27FC236}">
                  <a16:creationId xmlns=""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15" name="矩形 14">
              <a:extLst>
                <a:ext uri="{FF2B5EF4-FFF2-40B4-BE49-F238E27FC236}">
                  <a16:creationId xmlns=""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16" name="矩形 15">
              <a:extLst>
                <a:ext uri="{FF2B5EF4-FFF2-40B4-BE49-F238E27FC236}">
                  <a16:creationId xmlns=""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grpSp>
    </p:spTree>
    <p:extLst>
      <p:ext uri="{BB962C8B-B14F-4D97-AF65-F5344CB8AC3E}">
        <p14:creationId xmlns:p14="http://schemas.microsoft.com/office/powerpoint/2010/main" val="18087688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9153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463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E934FF-F4E1-47C5-9CA5-30A81DDE2BE4}" type="datetimeFigureOut">
              <a:rPr lang="en-US" smtClean="0"/>
              <a:t>10/19/2022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1826317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8467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BE3F25DE-D085-4C25-A44F-6DA42DFB4B4B}"/>
              </a:ext>
            </a:extLst>
          </p:cNvPr>
          <p:cNvSpPr>
            <a:spLocks noGrp="1" noChangeArrowheads="1"/>
          </p:cNvSpPr>
          <p:nvPr>
            <p:ph type="dt" sz="half" idx="10"/>
          </p:nvPr>
        </p:nvSpPr>
        <p:spPr>
          <a:ln/>
        </p:spPr>
        <p:txBody>
          <a:bodyPr/>
          <a:lstStyle>
            <a:lvl1pPr>
              <a:defRPr/>
            </a:lvl1pPr>
          </a:lstStyle>
          <a:p>
            <a:pPr defTabSz="451576">
              <a:defRPr/>
            </a:pPr>
            <a:endParaRPr lang="en-US">
              <a:solidFill>
                <a:srgbClr val="000000"/>
              </a:solidFill>
            </a:endParaRPr>
          </a:p>
        </p:txBody>
      </p:sp>
      <p:sp>
        <p:nvSpPr>
          <p:cNvPr id="5" name="Rectangle 5">
            <a:extLst>
              <a:ext uri="{FF2B5EF4-FFF2-40B4-BE49-F238E27FC236}">
                <a16:creationId xmlns="" xmlns:a16="http://schemas.microsoft.com/office/drawing/2014/main" id="{1A235911-852C-4A1E-B231-7E1CB49482B4}"/>
              </a:ext>
            </a:extLst>
          </p:cNvPr>
          <p:cNvSpPr>
            <a:spLocks noGrp="1" noChangeArrowheads="1"/>
          </p:cNvSpPr>
          <p:nvPr>
            <p:ph type="ftr" sz="quarter" idx="11"/>
          </p:nvPr>
        </p:nvSpPr>
        <p:spPr>
          <a:ln/>
        </p:spPr>
        <p:txBody>
          <a:bodyPr/>
          <a:lstStyle>
            <a:lvl1pPr>
              <a:defRPr/>
            </a:lvl1pPr>
          </a:lstStyle>
          <a:p>
            <a:pPr defTabSz="451576">
              <a:defRPr/>
            </a:pPr>
            <a:endParaRPr lang="en-US">
              <a:solidFill>
                <a:srgbClr val="000000"/>
              </a:solidFill>
            </a:endParaRPr>
          </a:p>
        </p:txBody>
      </p:sp>
      <p:sp>
        <p:nvSpPr>
          <p:cNvPr id="6" name="Rectangle 6">
            <a:extLst>
              <a:ext uri="{FF2B5EF4-FFF2-40B4-BE49-F238E27FC236}">
                <a16:creationId xmlns="" xmlns:a16="http://schemas.microsoft.com/office/drawing/2014/main" id="{64CE499B-E512-49CB-9B85-C0DBA7039985}"/>
              </a:ext>
            </a:extLst>
          </p:cNvPr>
          <p:cNvSpPr>
            <a:spLocks noGrp="1" noChangeArrowheads="1"/>
          </p:cNvSpPr>
          <p:nvPr>
            <p:ph type="sldNum" sz="quarter" idx="12"/>
          </p:nvPr>
        </p:nvSpPr>
        <p:spPr>
          <a:ln/>
        </p:spPr>
        <p:txBody>
          <a:bodyPr/>
          <a:lstStyle>
            <a:lvl1pPr>
              <a:defRPr/>
            </a:lvl1pPr>
          </a:lstStyle>
          <a:p>
            <a:pPr defTabSz="451576"/>
            <a:fld id="{E49981DC-6F5F-4422-8567-2B797D2AB4EA}" type="slidenum">
              <a:rPr lang="en-US" altLang="en-US" smtClean="0">
                <a:solidFill>
                  <a:srgbClr val="000000"/>
                </a:solidFill>
              </a:rPr>
              <a:pPr defTabSz="451576"/>
              <a:t>‹#›</a:t>
            </a:fld>
            <a:endParaRPr lang="en-US" altLang="en-US">
              <a:solidFill>
                <a:srgbClr val="000000"/>
              </a:solidFill>
            </a:endParaRPr>
          </a:p>
        </p:txBody>
      </p:sp>
    </p:spTree>
    <p:extLst>
      <p:ext uri="{BB962C8B-B14F-4D97-AF65-F5344CB8AC3E}">
        <p14:creationId xmlns:p14="http://schemas.microsoft.com/office/powerpoint/2010/main" val="25404601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16"/>
          <p:cNvSpPr txBox="1">
            <a:spLocks noGrp="1"/>
          </p:cNvSpPr>
          <p:nvPr>
            <p:ph type="ctrTitle"/>
          </p:nvPr>
        </p:nvSpPr>
        <p:spPr>
          <a:xfrm>
            <a:off x="1524000" y="1122363"/>
            <a:ext cx="9144000" cy="2387600"/>
          </a:xfrm>
          <a:prstGeom prst="rect">
            <a:avLst/>
          </a:prstGeom>
          <a:noFill/>
          <a:ln>
            <a:noFill/>
          </a:ln>
        </p:spPr>
        <p:txBody>
          <a:bodyPr spcFirstLastPara="1" anchor="b">
            <a:normAutofit/>
          </a:bodyPr>
          <a:lstStyle>
            <a:lvl1pPr lvl="0" algn="ctr">
              <a:lnSpc>
                <a:spcPct val="90000"/>
              </a:lnSpc>
              <a:spcBef>
                <a:spcPts val="0"/>
              </a:spcBef>
              <a:spcAft>
                <a:spcPts val="0"/>
              </a:spcAft>
              <a:buClr>
                <a:schemeClr val="dk1"/>
              </a:buClr>
              <a:buSzPts val="6000"/>
              <a:buFont typeface="Calibri"/>
              <a:buNone/>
              <a:defRPr sz="444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6"/>
          <p:cNvSpPr txBox="1">
            <a:spLocks noGrp="1"/>
          </p:cNvSpPr>
          <p:nvPr>
            <p:ph type="subTitle" idx="1"/>
          </p:nvPr>
        </p:nvSpPr>
        <p:spPr>
          <a:xfrm>
            <a:off x="1524000" y="3602038"/>
            <a:ext cx="9144000" cy="1655762"/>
          </a:xfrm>
          <a:prstGeom prst="rect">
            <a:avLst/>
          </a:prstGeom>
          <a:noFill/>
          <a:ln>
            <a:noFill/>
          </a:ln>
        </p:spPr>
        <p:txBody>
          <a:bodyPr spcFirstLastPara="1">
            <a:normAutofit/>
          </a:bodyPr>
          <a:lstStyle>
            <a:lvl1pPr lvl="0" algn="ctr">
              <a:lnSpc>
                <a:spcPct val="90000"/>
              </a:lnSpc>
              <a:spcBef>
                <a:spcPts val="741"/>
              </a:spcBef>
              <a:spcAft>
                <a:spcPts val="0"/>
              </a:spcAft>
              <a:buClr>
                <a:schemeClr val="dk1"/>
              </a:buClr>
              <a:buSzPts val="2400"/>
              <a:buNone/>
              <a:defRPr sz="1778"/>
            </a:lvl1pPr>
            <a:lvl2pPr lvl="1" algn="ctr">
              <a:lnSpc>
                <a:spcPct val="90000"/>
              </a:lnSpc>
              <a:spcBef>
                <a:spcPts val="370"/>
              </a:spcBef>
              <a:spcAft>
                <a:spcPts val="0"/>
              </a:spcAft>
              <a:buClr>
                <a:schemeClr val="dk1"/>
              </a:buClr>
              <a:buSzPts val="2000"/>
              <a:buNone/>
              <a:defRPr sz="1482"/>
            </a:lvl2pPr>
            <a:lvl3pPr lvl="2" algn="ctr">
              <a:lnSpc>
                <a:spcPct val="90000"/>
              </a:lnSpc>
              <a:spcBef>
                <a:spcPts val="370"/>
              </a:spcBef>
              <a:spcAft>
                <a:spcPts val="0"/>
              </a:spcAft>
              <a:buClr>
                <a:schemeClr val="dk1"/>
              </a:buClr>
              <a:buSzPts val="1800"/>
              <a:buNone/>
              <a:defRPr sz="1333"/>
            </a:lvl3pPr>
            <a:lvl4pPr lvl="3" algn="ctr">
              <a:lnSpc>
                <a:spcPct val="90000"/>
              </a:lnSpc>
              <a:spcBef>
                <a:spcPts val="370"/>
              </a:spcBef>
              <a:spcAft>
                <a:spcPts val="0"/>
              </a:spcAft>
              <a:buClr>
                <a:schemeClr val="dk1"/>
              </a:buClr>
              <a:buSzPts val="1600"/>
              <a:buNone/>
              <a:defRPr sz="1185"/>
            </a:lvl4pPr>
            <a:lvl5pPr lvl="4" algn="ctr">
              <a:lnSpc>
                <a:spcPct val="90000"/>
              </a:lnSpc>
              <a:spcBef>
                <a:spcPts val="370"/>
              </a:spcBef>
              <a:spcAft>
                <a:spcPts val="0"/>
              </a:spcAft>
              <a:buClr>
                <a:schemeClr val="dk1"/>
              </a:buClr>
              <a:buSzPts val="1600"/>
              <a:buNone/>
              <a:defRPr sz="1185"/>
            </a:lvl5pPr>
            <a:lvl6pPr lvl="5" algn="ctr">
              <a:lnSpc>
                <a:spcPct val="90000"/>
              </a:lnSpc>
              <a:spcBef>
                <a:spcPts val="370"/>
              </a:spcBef>
              <a:spcAft>
                <a:spcPts val="0"/>
              </a:spcAft>
              <a:buClr>
                <a:schemeClr val="dk1"/>
              </a:buClr>
              <a:buSzPts val="1600"/>
              <a:buNone/>
              <a:defRPr sz="1185"/>
            </a:lvl6pPr>
            <a:lvl7pPr lvl="6" algn="ctr">
              <a:lnSpc>
                <a:spcPct val="90000"/>
              </a:lnSpc>
              <a:spcBef>
                <a:spcPts val="370"/>
              </a:spcBef>
              <a:spcAft>
                <a:spcPts val="0"/>
              </a:spcAft>
              <a:buClr>
                <a:schemeClr val="dk1"/>
              </a:buClr>
              <a:buSzPts val="1600"/>
              <a:buNone/>
              <a:defRPr sz="1185"/>
            </a:lvl7pPr>
            <a:lvl8pPr lvl="7" algn="ctr">
              <a:lnSpc>
                <a:spcPct val="90000"/>
              </a:lnSpc>
              <a:spcBef>
                <a:spcPts val="370"/>
              </a:spcBef>
              <a:spcAft>
                <a:spcPts val="0"/>
              </a:spcAft>
              <a:buClr>
                <a:schemeClr val="dk1"/>
              </a:buClr>
              <a:buSzPts val="1600"/>
              <a:buNone/>
              <a:defRPr sz="1185"/>
            </a:lvl8pPr>
            <a:lvl9pPr lvl="8" algn="ctr">
              <a:lnSpc>
                <a:spcPct val="90000"/>
              </a:lnSpc>
              <a:spcBef>
                <a:spcPts val="370"/>
              </a:spcBef>
              <a:spcAft>
                <a:spcPts val="0"/>
              </a:spcAft>
              <a:buClr>
                <a:schemeClr val="dk1"/>
              </a:buClr>
              <a:buSzPts val="1600"/>
              <a:buNone/>
              <a:defRPr sz="1185"/>
            </a:lvl9pPr>
          </a:lstStyle>
          <a:p>
            <a:endParaRPr/>
          </a:p>
        </p:txBody>
      </p:sp>
      <p:sp>
        <p:nvSpPr>
          <p:cNvPr id="4" name="Google Shape;12;p14"/>
          <p:cNvSpPr txBox="1">
            <a:spLocks noGrp="1"/>
          </p:cNvSpPr>
          <p:nvPr>
            <p:ph type="dt" idx="11"/>
          </p:nvPr>
        </p:nvSpPr>
        <p:spPr>
          <a:xfrm>
            <a:off x="838200" y="6356352"/>
            <a:ext cx="2743200" cy="365125"/>
          </a:xfrm>
          <a:prstGeom prst="rect">
            <a:avLst/>
          </a:prstGeom>
          <a:ln/>
        </p:spPr>
        <p:txBody>
          <a:bodyPr/>
          <a:lstStyle>
            <a:lvl1pPr>
              <a:defRPr/>
            </a:lvl1pPr>
          </a:lstStyle>
          <a:p>
            <a:pPr defTabSz="451576">
              <a:defRPr/>
            </a:pPr>
            <a:endParaRPr lang="vi-VN" altLang="vi-VN">
              <a:solidFill>
                <a:srgbClr val="000000"/>
              </a:solidFill>
            </a:endParaRPr>
          </a:p>
        </p:txBody>
      </p:sp>
      <p:sp>
        <p:nvSpPr>
          <p:cNvPr id="5" name="Google Shape;13;p14"/>
          <p:cNvSpPr txBox="1">
            <a:spLocks noGrp="1"/>
          </p:cNvSpPr>
          <p:nvPr>
            <p:ph type="ftr" idx="12"/>
          </p:nvPr>
        </p:nvSpPr>
        <p:spPr>
          <a:xfrm>
            <a:off x="4038601" y="6356352"/>
            <a:ext cx="4114800" cy="365125"/>
          </a:xfrm>
          <a:prstGeom prst="rect">
            <a:avLst/>
          </a:prstGeom>
          <a:ln/>
        </p:spPr>
        <p:txBody>
          <a:bodyPr/>
          <a:lstStyle>
            <a:lvl1pPr>
              <a:defRPr/>
            </a:lvl1pPr>
          </a:lstStyle>
          <a:p>
            <a:pPr defTabSz="451576">
              <a:defRPr/>
            </a:pPr>
            <a:endParaRPr lang="vi-VN" altLang="vi-VN">
              <a:solidFill>
                <a:srgbClr val="000000"/>
              </a:solidFill>
            </a:endParaRPr>
          </a:p>
        </p:txBody>
      </p:sp>
      <p:sp>
        <p:nvSpPr>
          <p:cNvPr id="6" name="Google Shape;14;p14"/>
          <p:cNvSpPr txBox="1">
            <a:spLocks noGrp="1"/>
          </p:cNvSpPr>
          <p:nvPr>
            <p:ph type="sldNum" idx="13"/>
          </p:nvPr>
        </p:nvSpPr>
        <p:spPr>
          <a:xfrm>
            <a:off x="8610600" y="6356352"/>
            <a:ext cx="2743200" cy="365125"/>
          </a:xfrm>
          <a:prstGeom prst="rect">
            <a:avLst/>
          </a:prstGeom>
          <a:ln/>
        </p:spPr>
        <p:txBody>
          <a:bodyPr/>
          <a:lstStyle>
            <a:lvl1pPr>
              <a:defRPr/>
            </a:lvl1pPr>
          </a:lstStyle>
          <a:p>
            <a:pPr defTabSz="451576">
              <a:defRPr/>
            </a:pPr>
            <a:fld id="{F81C81FE-BDF6-4175-9B67-FBD2839DAD48}" type="slidenum">
              <a:rPr lang="en-US" altLang="vi-VN" smtClean="0">
                <a:solidFill>
                  <a:srgbClr val="000000"/>
                </a:solidFill>
              </a:rPr>
              <a:pPr defTabSz="451576">
                <a:defRPr/>
              </a:pPr>
              <a:t>‹#›</a:t>
            </a:fld>
            <a:endParaRPr lang="en-US" altLang="vi-VN">
              <a:solidFill>
                <a:srgbClr val="000000"/>
              </a:solidFill>
            </a:endParaRPr>
          </a:p>
        </p:txBody>
      </p:sp>
    </p:spTree>
    <p:extLst>
      <p:ext uri="{BB962C8B-B14F-4D97-AF65-F5344CB8AC3E}">
        <p14:creationId xmlns:p14="http://schemas.microsoft.com/office/powerpoint/2010/main" val="3157805525"/>
      </p:ext>
    </p:extLst>
  </p:cSld>
  <p:clrMapOvr>
    <a:masterClrMapping/>
  </p:clrMapOvr>
  <p:transition spd="med">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标题，一项大型内容和两项小型内容" type="objAndTwoObj">
  <p:cSld name="标题，一项大型内容和两项小型内容">
    <p:spTree>
      <p:nvGrpSpPr>
        <p:cNvPr id="1" name="Shape 244"/>
        <p:cNvGrpSpPr/>
        <p:nvPr/>
      </p:nvGrpSpPr>
      <p:grpSpPr>
        <a:xfrm>
          <a:off x="0" y="0"/>
          <a:ext cx="0" cy="0"/>
          <a:chOff x="0" y="0"/>
          <a:chExt cx="0" cy="0"/>
        </a:xfrm>
      </p:grpSpPr>
      <p:sp>
        <p:nvSpPr>
          <p:cNvPr id="245" name="Google Shape;245;p66"/>
          <p:cNvSpPr txBox="1">
            <a:spLocks noGrp="1"/>
          </p:cNvSpPr>
          <p:nvPr>
            <p:ph type="title"/>
          </p:nvPr>
        </p:nvSpPr>
        <p:spPr>
          <a:xfrm>
            <a:off x="609600" y="274637"/>
            <a:ext cx="10972800" cy="1143000"/>
          </a:xfrm>
          <a:prstGeom prst="rect">
            <a:avLst/>
          </a:prstGeom>
          <a:noFill/>
          <a:ln>
            <a:noFill/>
          </a:ln>
        </p:spPr>
        <p:txBody>
          <a:bodyPr spcFirstLastPara="1" wrap="square" lIns="55725" tIns="27850" rIns="55725" bIns="278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6" name="Google Shape;246;p66"/>
          <p:cNvSpPr txBox="1">
            <a:spLocks noGrp="1"/>
          </p:cNvSpPr>
          <p:nvPr>
            <p:ph type="body" idx="1"/>
          </p:nvPr>
        </p:nvSpPr>
        <p:spPr>
          <a:xfrm>
            <a:off x="838217" y="1825686"/>
            <a:ext cx="5181697" cy="4351484"/>
          </a:xfrm>
          <a:prstGeom prst="rect">
            <a:avLst/>
          </a:prstGeom>
          <a:noFill/>
          <a:ln>
            <a:noFill/>
          </a:ln>
        </p:spPr>
        <p:txBody>
          <a:bodyPr spcFirstLastPara="1" wrap="square" lIns="55725" tIns="27850" rIns="55725" bIns="278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7" name="Google Shape;247;p66"/>
          <p:cNvSpPr txBox="1">
            <a:spLocks noGrp="1"/>
          </p:cNvSpPr>
          <p:nvPr>
            <p:ph type="body" idx="2"/>
          </p:nvPr>
        </p:nvSpPr>
        <p:spPr>
          <a:xfrm>
            <a:off x="6172318" y="1825687"/>
            <a:ext cx="5181697" cy="2098745"/>
          </a:xfrm>
          <a:prstGeom prst="rect">
            <a:avLst/>
          </a:prstGeom>
          <a:noFill/>
          <a:ln>
            <a:noFill/>
          </a:ln>
        </p:spPr>
        <p:txBody>
          <a:bodyPr spcFirstLastPara="1" wrap="square" lIns="55725" tIns="27850" rIns="55725" bIns="278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8" name="Google Shape;248;p66"/>
          <p:cNvSpPr txBox="1">
            <a:spLocks noGrp="1"/>
          </p:cNvSpPr>
          <p:nvPr>
            <p:ph type="body" idx="3"/>
          </p:nvPr>
        </p:nvSpPr>
        <p:spPr>
          <a:xfrm>
            <a:off x="6172318" y="4076838"/>
            <a:ext cx="5181697" cy="2100333"/>
          </a:xfrm>
          <a:prstGeom prst="rect">
            <a:avLst/>
          </a:prstGeom>
          <a:noFill/>
          <a:ln>
            <a:noFill/>
          </a:ln>
        </p:spPr>
        <p:txBody>
          <a:bodyPr spcFirstLastPara="1" wrap="square" lIns="55725" tIns="27850" rIns="55725" bIns="278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79891907"/>
      </p:ext>
    </p:extLst>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51"/>
        <p:cNvGrpSpPr/>
        <p:nvPr/>
      </p:nvGrpSpPr>
      <p:grpSpPr>
        <a:xfrm>
          <a:off x="0" y="0"/>
          <a:ext cx="0" cy="0"/>
          <a:chOff x="0" y="0"/>
          <a:chExt cx="0" cy="0"/>
        </a:xfrm>
      </p:grpSpPr>
      <p:sp>
        <p:nvSpPr>
          <p:cNvPr id="252" name="Google Shape;252;p68"/>
          <p:cNvSpPr txBox="1">
            <a:spLocks noGrp="1"/>
          </p:cNvSpPr>
          <p:nvPr>
            <p:ph type="title"/>
          </p:nvPr>
        </p:nvSpPr>
        <p:spPr>
          <a:xfrm>
            <a:off x="332229" y="198996"/>
            <a:ext cx="5980067" cy="827234"/>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53" name="Google Shape;253;p68"/>
          <p:cNvSpPr txBox="1">
            <a:spLocks noGrp="1"/>
          </p:cNvSpPr>
          <p:nvPr>
            <p:ph type="body" idx="1"/>
          </p:nvPr>
        </p:nvSpPr>
        <p:spPr>
          <a:xfrm>
            <a:off x="332229" y="1158151"/>
            <a:ext cx="5980067" cy="3275847"/>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96989192"/>
      </p:ext>
    </p:extLst>
  </p:cSld>
  <p:clrMapOvr>
    <a:masterClrMapping/>
  </p:clrMapOvr>
  <p:transition>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标题，一项大型内容和两项小型内容" type="objAndTwoObj">
  <p:cSld name="标题，一项大型内容和两项小型内容">
    <p:spTree>
      <p:nvGrpSpPr>
        <p:cNvPr id="1" name="Shape 254"/>
        <p:cNvGrpSpPr/>
        <p:nvPr/>
      </p:nvGrpSpPr>
      <p:grpSpPr>
        <a:xfrm>
          <a:off x="0" y="0"/>
          <a:ext cx="0" cy="0"/>
          <a:chOff x="0" y="0"/>
          <a:chExt cx="0" cy="0"/>
        </a:xfrm>
      </p:grpSpPr>
      <p:sp>
        <p:nvSpPr>
          <p:cNvPr id="255" name="Google Shape;255;p69"/>
          <p:cNvSpPr txBox="1">
            <a:spLocks noGrp="1"/>
          </p:cNvSpPr>
          <p:nvPr>
            <p:ph type="title"/>
          </p:nvPr>
        </p:nvSpPr>
        <p:spPr>
          <a:xfrm>
            <a:off x="0" y="0"/>
            <a:ext cx="4000000" cy="3000000"/>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56" name="Google Shape;256;p69"/>
          <p:cNvSpPr txBox="1">
            <a:spLocks noGrp="1"/>
          </p:cNvSpPr>
          <p:nvPr>
            <p:ph type="body" idx="1"/>
          </p:nvPr>
        </p:nvSpPr>
        <p:spPr>
          <a:xfrm>
            <a:off x="838220" y="1825686"/>
            <a:ext cx="5181697" cy="4351484"/>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7" name="Google Shape;257;p69"/>
          <p:cNvSpPr txBox="1">
            <a:spLocks noGrp="1"/>
          </p:cNvSpPr>
          <p:nvPr>
            <p:ph type="body" idx="2"/>
          </p:nvPr>
        </p:nvSpPr>
        <p:spPr>
          <a:xfrm>
            <a:off x="6172322" y="1825710"/>
            <a:ext cx="5181697" cy="2098745"/>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8" name="Google Shape;258;p69"/>
          <p:cNvSpPr txBox="1">
            <a:spLocks noGrp="1"/>
          </p:cNvSpPr>
          <p:nvPr>
            <p:ph type="body" idx="3"/>
          </p:nvPr>
        </p:nvSpPr>
        <p:spPr>
          <a:xfrm>
            <a:off x="6172322" y="4076861"/>
            <a:ext cx="5181697" cy="2100333"/>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931440118"/>
      </p:ext>
    </p:extLst>
  </p:cSld>
  <p:clrMapOvr>
    <a:masterClrMapping/>
  </p:clrMapOvr>
  <p:transition>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259"/>
        <p:cNvGrpSpPr/>
        <p:nvPr/>
      </p:nvGrpSpPr>
      <p:grpSpPr>
        <a:xfrm>
          <a:off x="0" y="0"/>
          <a:ext cx="0" cy="0"/>
          <a:chOff x="0" y="0"/>
          <a:chExt cx="0" cy="0"/>
        </a:xfrm>
      </p:grpSpPr>
      <p:sp>
        <p:nvSpPr>
          <p:cNvPr id="260" name="Google Shape;260;p70"/>
          <p:cNvSpPr txBox="1">
            <a:spLocks noGrp="1"/>
          </p:cNvSpPr>
          <p:nvPr>
            <p:ph type="title"/>
          </p:nvPr>
        </p:nvSpPr>
        <p:spPr>
          <a:xfrm rot="5400000">
            <a:off x="7133527" y="1956680"/>
            <a:ext cx="5812032" cy="2628949"/>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1" name="Google Shape;261;p70"/>
          <p:cNvSpPr txBox="1">
            <a:spLocks noGrp="1"/>
          </p:cNvSpPr>
          <p:nvPr>
            <p:ph type="body" idx="1"/>
          </p:nvPr>
        </p:nvSpPr>
        <p:spPr>
          <a:xfrm rot="5400000">
            <a:off x="1799425" y="-596070"/>
            <a:ext cx="5812032" cy="7734447"/>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15217261"/>
      </p:ext>
    </p:extLst>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262"/>
        <p:cNvGrpSpPr/>
        <p:nvPr/>
      </p:nvGrpSpPr>
      <p:grpSpPr>
        <a:xfrm>
          <a:off x="0" y="0"/>
          <a:ext cx="0" cy="0"/>
          <a:chOff x="0" y="0"/>
          <a:chExt cx="0" cy="0"/>
        </a:xfrm>
      </p:grpSpPr>
      <p:sp>
        <p:nvSpPr>
          <p:cNvPr id="263" name="Google Shape;263;p71"/>
          <p:cNvSpPr txBox="1">
            <a:spLocks noGrp="1"/>
          </p:cNvSpPr>
          <p:nvPr>
            <p:ph type="title"/>
          </p:nvPr>
        </p:nvSpPr>
        <p:spPr>
          <a:xfrm>
            <a:off x="332229" y="198996"/>
            <a:ext cx="5980067" cy="827234"/>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4" name="Google Shape;264;p71"/>
          <p:cNvSpPr txBox="1">
            <a:spLocks noGrp="1"/>
          </p:cNvSpPr>
          <p:nvPr>
            <p:ph type="body" idx="1"/>
          </p:nvPr>
        </p:nvSpPr>
        <p:spPr>
          <a:xfrm rot="5400000">
            <a:off x="1684339" y="-193961"/>
            <a:ext cx="3275847" cy="5980067"/>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024271206"/>
      </p:ext>
    </p:extLst>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265"/>
        <p:cNvGrpSpPr/>
        <p:nvPr/>
      </p:nvGrpSpPr>
      <p:grpSpPr>
        <a:xfrm>
          <a:off x="0" y="0"/>
          <a:ext cx="0" cy="0"/>
          <a:chOff x="0" y="0"/>
          <a:chExt cx="0" cy="0"/>
        </a:xfrm>
      </p:grpSpPr>
      <p:sp>
        <p:nvSpPr>
          <p:cNvPr id="266" name="Google Shape;266;p72"/>
          <p:cNvSpPr txBox="1">
            <a:spLocks noGrp="1"/>
          </p:cNvSpPr>
          <p:nvPr>
            <p:ph type="title"/>
          </p:nvPr>
        </p:nvSpPr>
        <p:spPr>
          <a:xfrm>
            <a:off x="839833" y="457222"/>
            <a:ext cx="4165428" cy="1600253"/>
          </a:xfrm>
          <a:prstGeom prst="rect">
            <a:avLst/>
          </a:prstGeom>
          <a:noFill/>
          <a:ln>
            <a:noFill/>
          </a:ln>
        </p:spPr>
        <p:txBody>
          <a:bodyPr spcFirstLastPara="1" wrap="square" lIns="55675" tIns="27825" rIns="55675" bIns="27825"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7" name="Google Shape;267;p72"/>
          <p:cNvSpPr>
            <a:spLocks noGrp="1"/>
          </p:cNvSpPr>
          <p:nvPr>
            <p:ph type="pic" idx="2"/>
          </p:nvPr>
        </p:nvSpPr>
        <p:spPr>
          <a:xfrm>
            <a:off x="5183288" y="457223"/>
            <a:ext cx="6172317" cy="5404031"/>
          </a:xfrm>
          <a:prstGeom prst="rect">
            <a:avLst/>
          </a:prstGeom>
          <a:noFill/>
          <a:ln>
            <a:noFill/>
          </a:ln>
        </p:spPr>
      </p:sp>
      <p:sp>
        <p:nvSpPr>
          <p:cNvPr id="268" name="Google Shape;268;p72"/>
          <p:cNvSpPr txBox="1">
            <a:spLocks noGrp="1"/>
          </p:cNvSpPr>
          <p:nvPr>
            <p:ph type="body" idx="1"/>
          </p:nvPr>
        </p:nvSpPr>
        <p:spPr>
          <a:xfrm>
            <a:off x="839833" y="2057469"/>
            <a:ext cx="4165428" cy="3811716"/>
          </a:xfrm>
          <a:prstGeom prst="rect">
            <a:avLst/>
          </a:prstGeom>
          <a:noFill/>
          <a:ln>
            <a:noFill/>
          </a:ln>
        </p:spPr>
        <p:txBody>
          <a:bodyPr spcFirstLastPara="1" wrap="square" lIns="55675" tIns="27825" rIns="55675" bIns="27825" anchor="t" anchorCtr="0">
            <a:noAutofit/>
          </a:bodyPr>
          <a:lstStyle>
            <a:lvl1pPr marL="457200" marR="0" lvl="0"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1pPr>
            <a:lvl2pPr marL="914400" marR="0" lvl="1"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L="1371600" marR="0" lvl="2"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920683242"/>
      </p:ext>
    </p:extLst>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269"/>
        <p:cNvGrpSpPr/>
        <p:nvPr/>
      </p:nvGrpSpPr>
      <p:grpSpPr>
        <a:xfrm>
          <a:off x="0" y="0"/>
          <a:ext cx="0" cy="0"/>
          <a:chOff x="0" y="0"/>
          <a:chExt cx="0" cy="0"/>
        </a:xfrm>
      </p:grpSpPr>
      <p:sp>
        <p:nvSpPr>
          <p:cNvPr id="270" name="Google Shape;270;p73"/>
          <p:cNvSpPr txBox="1">
            <a:spLocks noGrp="1"/>
          </p:cNvSpPr>
          <p:nvPr>
            <p:ph type="title"/>
          </p:nvPr>
        </p:nvSpPr>
        <p:spPr>
          <a:xfrm>
            <a:off x="839807" y="457222"/>
            <a:ext cx="3932311" cy="1600253"/>
          </a:xfrm>
          <a:prstGeom prst="rect">
            <a:avLst/>
          </a:prstGeom>
          <a:noFill/>
          <a:ln>
            <a:noFill/>
          </a:ln>
        </p:spPr>
        <p:txBody>
          <a:bodyPr spcFirstLastPara="1" wrap="square" lIns="55675" tIns="27825" rIns="55675" bIns="27825"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71" name="Google Shape;271;p73"/>
          <p:cNvSpPr txBox="1">
            <a:spLocks noGrp="1"/>
          </p:cNvSpPr>
          <p:nvPr>
            <p:ph type="body" idx="1"/>
          </p:nvPr>
        </p:nvSpPr>
        <p:spPr>
          <a:xfrm>
            <a:off x="5183288" y="987458"/>
            <a:ext cx="6172317" cy="4873788"/>
          </a:xfrm>
          <a:prstGeom prst="rect">
            <a:avLst/>
          </a:prstGeom>
          <a:noFill/>
          <a:ln>
            <a:noFill/>
          </a:ln>
        </p:spPr>
        <p:txBody>
          <a:bodyPr spcFirstLastPara="1" wrap="square" lIns="55675" tIns="27825" rIns="55675" bIns="27825" anchor="t" anchorCtr="0">
            <a:noAutofit/>
          </a:bodyPr>
          <a:lstStyle>
            <a:lvl1pPr marL="457200" marR="0" lvl="0" indent="-400050" algn="l" rtl="0">
              <a:spcBef>
                <a:spcPts val="54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1pPr>
            <a:lvl2pPr marL="914400" marR="0" lvl="1" indent="-374650" algn="l" rtl="0">
              <a:spcBef>
                <a:spcPts val="460"/>
              </a:spcBef>
              <a:spcAft>
                <a:spcPts val="0"/>
              </a:spcAft>
              <a:buClr>
                <a:schemeClr val="dk1"/>
              </a:buClr>
              <a:buSzPts val="2300"/>
              <a:buFont typeface="Arial"/>
              <a:buChar char="–"/>
              <a:defRPr sz="23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4pPr>
            <a:lvl5pPr marL="2286000" marR="0" lvl="4"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5pPr>
            <a:lvl6pPr marL="2743200" marR="0" lvl="5"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6pPr>
            <a:lvl7pPr marL="3200400" marR="0" lvl="6"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7pPr>
            <a:lvl8pPr marL="3657600" marR="0" lvl="7"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8pPr>
            <a:lvl9pPr marL="4114800" marR="0" lvl="8"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9pPr>
          </a:lstStyle>
          <a:p>
            <a:endParaRPr/>
          </a:p>
        </p:txBody>
      </p:sp>
      <p:sp>
        <p:nvSpPr>
          <p:cNvPr id="272" name="Google Shape;272;p73"/>
          <p:cNvSpPr txBox="1">
            <a:spLocks noGrp="1"/>
          </p:cNvSpPr>
          <p:nvPr>
            <p:ph type="body" idx="2"/>
          </p:nvPr>
        </p:nvSpPr>
        <p:spPr>
          <a:xfrm>
            <a:off x="839807" y="2057469"/>
            <a:ext cx="3932311" cy="3811716"/>
          </a:xfrm>
          <a:prstGeom prst="rect">
            <a:avLst/>
          </a:prstGeom>
          <a:noFill/>
          <a:ln>
            <a:noFill/>
          </a:ln>
        </p:spPr>
        <p:txBody>
          <a:bodyPr spcFirstLastPara="1" wrap="square" lIns="55675" tIns="27825" rIns="55675" bIns="27825" anchor="t" anchorCtr="0">
            <a:noAutofit/>
          </a:bodyPr>
          <a:lstStyle>
            <a:lvl1pPr marL="457200" marR="0" lvl="0"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2286000" marR="0" lvl="4"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2743200" marR="0" lvl="5"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3200400" marR="0" lvl="6"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3657600" marR="0" lvl="7"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4114800" marR="0" lvl="8"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823900290"/>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E934FF-F4E1-47C5-9CA5-30A81DDE2BE4}" type="datetimeFigureOut">
              <a:rPr lang="en-US" smtClean="0"/>
              <a:t>10/19/2022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4022106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273"/>
        <p:cNvGrpSpPr/>
        <p:nvPr/>
      </p:nvGrpSpPr>
      <p:grpSpPr>
        <a:xfrm>
          <a:off x="0" y="0"/>
          <a:ext cx="0" cy="0"/>
          <a:chOff x="0" y="0"/>
          <a:chExt cx="0" cy="0"/>
        </a:xfrm>
      </p:grpSpPr>
    </p:spTree>
    <p:extLst>
      <p:ext uri="{BB962C8B-B14F-4D97-AF65-F5344CB8AC3E}">
        <p14:creationId xmlns:p14="http://schemas.microsoft.com/office/powerpoint/2010/main" val="531994622"/>
      </p:ext>
    </p:extLst>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274"/>
        <p:cNvGrpSpPr/>
        <p:nvPr/>
      </p:nvGrpSpPr>
      <p:grpSpPr>
        <a:xfrm>
          <a:off x="0" y="0"/>
          <a:ext cx="0" cy="0"/>
          <a:chOff x="0" y="0"/>
          <a:chExt cx="0" cy="0"/>
        </a:xfrm>
      </p:grpSpPr>
      <p:sp>
        <p:nvSpPr>
          <p:cNvPr id="275" name="Google Shape;275;p75"/>
          <p:cNvSpPr txBox="1">
            <a:spLocks noGrp="1"/>
          </p:cNvSpPr>
          <p:nvPr>
            <p:ph type="title"/>
          </p:nvPr>
        </p:nvSpPr>
        <p:spPr>
          <a:xfrm>
            <a:off x="332229" y="198996"/>
            <a:ext cx="5980067" cy="827234"/>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Tree>
    <p:extLst>
      <p:ext uri="{BB962C8B-B14F-4D97-AF65-F5344CB8AC3E}">
        <p14:creationId xmlns:p14="http://schemas.microsoft.com/office/powerpoint/2010/main" val="4207590680"/>
      </p:ext>
    </p:extLst>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276"/>
        <p:cNvGrpSpPr/>
        <p:nvPr/>
      </p:nvGrpSpPr>
      <p:grpSpPr>
        <a:xfrm>
          <a:off x="0" y="0"/>
          <a:ext cx="0" cy="0"/>
          <a:chOff x="0" y="0"/>
          <a:chExt cx="0" cy="0"/>
        </a:xfrm>
      </p:grpSpPr>
      <p:sp>
        <p:nvSpPr>
          <p:cNvPr id="277" name="Google Shape;277;p76"/>
          <p:cNvSpPr txBox="1">
            <a:spLocks noGrp="1"/>
          </p:cNvSpPr>
          <p:nvPr>
            <p:ph type="title"/>
          </p:nvPr>
        </p:nvSpPr>
        <p:spPr>
          <a:xfrm>
            <a:off x="839833" y="365139"/>
            <a:ext cx="10515799" cy="1325607"/>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78" name="Google Shape;278;p76"/>
          <p:cNvSpPr txBox="1">
            <a:spLocks noGrp="1"/>
          </p:cNvSpPr>
          <p:nvPr>
            <p:ph type="body" idx="1"/>
          </p:nvPr>
        </p:nvSpPr>
        <p:spPr>
          <a:xfrm>
            <a:off x="1186826" y="1778497"/>
            <a:ext cx="4873665" cy="823940"/>
          </a:xfrm>
          <a:prstGeom prst="rect">
            <a:avLst/>
          </a:prstGeom>
          <a:noFill/>
          <a:ln>
            <a:noFill/>
          </a:ln>
        </p:spPr>
        <p:txBody>
          <a:bodyPr spcFirstLastPara="1" wrap="square" lIns="55675" tIns="27825" rIns="55675" bIns="27825"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279" name="Google Shape;279;p76"/>
          <p:cNvSpPr txBox="1">
            <a:spLocks noGrp="1"/>
          </p:cNvSpPr>
          <p:nvPr>
            <p:ph type="body" idx="2"/>
          </p:nvPr>
        </p:nvSpPr>
        <p:spPr>
          <a:xfrm>
            <a:off x="1186826" y="2665468"/>
            <a:ext cx="4873665" cy="3524402"/>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0" name="Google Shape;280;p76"/>
          <p:cNvSpPr txBox="1">
            <a:spLocks noGrp="1"/>
          </p:cNvSpPr>
          <p:nvPr>
            <p:ph type="body" idx="3"/>
          </p:nvPr>
        </p:nvSpPr>
        <p:spPr>
          <a:xfrm>
            <a:off x="6257085" y="1778497"/>
            <a:ext cx="4897668" cy="823940"/>
          </a:xfrm>
          <a:prstGeom prst="rect">
            <a:avLst/>
          </a:prstGeom>
          <a:noFill/>
          <a:ln>
            <a:noFill/>
          </a:ln>
        </p:spPr>
        <p:txBody>
          <a:bodyPr spcFirstLastPara="1" wrap="square" lIns="55675" tIns="27825" rIns="55675" bIns="27825"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281" name="Google Shape;281;p76"/>
          <p:cNvSpPr txBox="1">
            <a:spLocks noGrp="1"/>
          </p:cNvSpPr>
          <p:nvPr>
            <p:ph type="body" idx="4"/>
          </p:nvPr>
        </p:nvSpPr>
        <p:spPr>
          <a:xfrm>
            <a:off x="6257085" y="2665468"/>
            <a:ext cx="4897668" cy="3524402"/>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914327967"/>
      </p:ext>
    </p:extLst>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282"/>
        <p:cNvGrpSpPr/>
        <p:nvPr/>
      </p:nvGrpSpPr>
      <p:grpSpPr>
        <a:xfrm>
          <a:off x="0" y="0"/>
          <a:ext cx="0" cy="0"/>
          <a:chOff x="0" y="0"/>
          <a:chExt cx="0" cy="0"/>
        </a:xfrm>
      </p:grpSpPr>
      <p:sp>
        <p:nvSpPr>
          <p:cNvPr id="283" name="Google Shape;283;p77"/>
          <p:cNvSpPr txBox="1">
            <a:spLocks noGrp="1"/>
          </p:cNvSpPr>
          <p:nvPr>
            <p:ph type="title"/>
          </p:nvPr>
        </p:nvSpPr>
        <p:spPr>
          <a:xfrm>
            <a:off x="332229" y="198996"/>
            <a:ext cx="5980067" cy="827234"/>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4" name="Google Shape;284;p77"/>
          <p:cNvSpPr txBox="1">
            <a:spLocks noGrp="1"/>
          </p:cNvSpPr>
          <p:nvPr>
            <p:ph type="body" idx="1"/>
          </p:nvPr>
        </p:nvSpPr>
        <p:spPr>
          <a:xfrm>
            <a:off x="838220" y="1825686"/>
            <a:ext cx="5181697" cy="4351484"/>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5" name="Google Shape;285;p77"/>
          <p:cNvSpPr txBox="1">
            <a:spLocks noGrp="1"/>
          </p:cNvSpPr>
          <p:nvPr>
            <p:ph type="body" idx="2"/>
          </p:nvPr>
        </p:nvSpPr>
        <p:spPr>
          <a:xfrm>
            <a:off x="6172322" y="1825686"/>
            <a:ext cx="5181697" cy="4351484"/>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167387846"/>
      </p:ext>
    </p:extLst>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286"/>
        <p:cNvGrpSpPr/>
        <p:nvPr/>
      </p:nvGrpSpPr>
      <p:grpSpPr>
        <a:xfrm>
          <a:off x="0" y="0"/>
          <a:ext cx="0" cy="0"/>
          <a:chOff x="0" y="0"/>
          <a:chExt cx="0" cy="0"/>
        </a:xfrm>
      </p:grpSpPr>
      <p:sp>
        <p:nvSpPr>
          <p:cNvPr id="287" name="Google Shape;287;p78"/>
          <p:cNvSpPr txBox="1">
            <a:spLocks noGrp="1"/>
          </p:cNvSpPr>
          <p:nvPr>
            <p:ph type="title"/>
          </p:nvPr>
        </p:nvSpPr>
        <p:spPr>
          <a:xfrm>
            <a:off x="831894" y="1709819"/>
            <a:ext cx="10515799" cy="2852833"/>
          </a:xfrm>
          <a:prstGeom prst="rect">
            <a:avLst/>
          </a:prstGeom>
          <a:noFill/>
          <a:ln>
            <a:noFill/>
          </a:ln>
        </p:spPr>
        <p:txBody>
          <a:bodyPr spcFirstLastPara="1" wrap="square" lIns="55675" tIns="27825" rIns="55675" bIns="27825"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8" name="Google Shape;288;p78"/>
          <p:cNvSpPr txBox="1">
            <a:spLocks noGrp="1"/>
          </p:cNvSpPr>
          <p:nvPr>
            <p:ph type="body" idx="1"/>
          </p:nvPr>
        </p:nvSpPr>
        <p:spPr>
          <a:xfrm>
            <a:off x="831894" y="4589641"/>
            <a:ext cx="10515799" cy="1500237"/>
          </a:xfrm>
          <a:prstGeom prst="rect">
            <a:avLst/>
          </a:prstGeom>
          <a:noFill/>
          <a:ln>
            <a:noFill/>
          </a:ln>
        </p:spPr>
        <p:txBody>
          <a:bodyPr spcFirstLastPara="1" wrap="square" lIns="55675" tIns="27825" rIns="55675" bIns="27825" anchor="t"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1pPr>
            <a:lvl2pPr marL="914400" marR="0" lvl="1" indent="-228600" algn="l" rtl="0">
              <a:spcBef>
                <a:spcPts val="340"/>
              </a:spcBef>
              <a:spcAft>
                <a:spcPts val="0"/>
              </a:spcAft>
              <a:buClr>
                <a:srgbClr val="888888"/>
              </a:buClr>
              <a:buSzPts val="1700"/>
              <a:buFont typeface="Arial"/>
              <a:buNone/>
              <a:defRPr sz="1700" b="0" i="0" u="none" strike="noStrike" cap="none">
                <a:solidFill>
                  <a:srgbClr val="888888"/>
                </a:solidFill>
                <a:latin typeface="Arial"/>
                <a:ea typeface="Arial"/>
                <a:cs typeface="Arial"/>
                <a:sym typeface="Arial"/>
              </a:defRPr>
            </a:lvl2pPr>
            <a:lvl3pPr marL="1371600" marR="0" lvl="2" indent="-228600" algn="l" rtl="0">
              <a:spcBef>
                <a:spcPts val="300"/>
              </a:spcBef>
              <a:spcAft>
                <a:spcPts val="0"/>
              </a:spcAft>
              <a:buClr>
                <a:srgbClr val="888888"/>
              </a:buClr>
              <a:buSzPts val="1500"/>
              <a:buFont typeface="Arial"/>
              <a:buNone/>
              <a:defRPr sz="1500" b="0" i="0" u="none" strike="noStrike" cap="none">
                <a:solidFill>
                  <a:srgbClr val="888888"/>
                </a:solidFill>
                <a:latin typeface="Arial"/>
                <a:ea typeface="Arial"/>
                <a:cs typeface="Arial"/>
                <a:sym typeface="Arial"/>
              </a:defRPr>
            </a:lvl3pPr>
            <a:lvl4pPr marL="1828800" marR="0" lvl="3"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4pPr>
            <a:lvl5pPr marL="2286000" marR="0" lvl="4"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9pPr>
          </a:lstStyle>
          <a:p>
            <a:endParaRPr/>
          </a:p>
        </p:txBody>
      </p:sp>
    </p:spTree>
    <p:extLst>
      <p:ext uri="{BB962C8B-B14F-4D97-AF65-F5344CB8AC3E}">
        <p14:creationId xmlns:p14="http://schemas.microsoft.com/office/powerpoint/2010/main" val="2215597415"/>
      </p:ext>
    </p:extLst>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89"/>
        <p:cNvGrpSpPr/>
        <p:nvPr/>
      </p:nvGrpSpPr>
      <p:grpSpPr>
        <a:xfrm>
          <a:off x="0" y="0"/>
          <a:ext cx="0" cy="0"/>
          <a:chOff x="0" y="0"/>
          <a:chExt cx="0" cy="0"/>
        </a:xfrm>
      </p:grpSpPr>
      <p:sp>
        <p:nvSpPr>
          <p:cNvPr id="290" name="Google Shape;290;p79"/>
          <p:cNvSpPr txBox="1">
            <a:spLocks noGrp="1"/>
          </p:cNvSpPr>
          <p:nvPr>
            <p:ph type="ctrTitle"/>
          </p:nvPr>
        </p:nvSpPr>
        <p:spPr>
          <a:xfrm>
            <a:off x="1524032" y="1122401"/>
            <a:ext cx="9144173" cy="2387680"/>
          </a:xfrm>
          <a:prstGeom prst="rect">
            <a:avLst/>
          </a:prstGeom>
          <a:noFill/>
          <a:ln>
            <a:noFill/>
          </a:ln>
        </p:spPr>
        <p:txBody>
          <a:bodyPr spcFirstLastPara="1" wrap="square" lIns="55675" tIns="27825" rIns="55675" bIns="27825"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1" name="Google Shape;291;p79"/>
          <p:cNvSpPr txBox="1">
            <a:spLocks noGrp="1"/>
          </p:cNvSpPr>
          <p:nvPr>
            <p:ph type="subTitle" idx="1"/>
          </p:nvPr>
        </p:nvSpPr>
        <p:spPr>
          <a:xfrm>
            <a:off x="1524032" y="3602164"/>
            <a:ext cx="9144173" cy="1655817"/>
          </a:xfrm>
          <a:prstGeom prst="rect">
            <a:avLst/>
          </a:prstGeom>
          <a:noFill/>
          <a:ln>
            <a:noFill/>
          </a:ln>
        </p:spPr>
        <p:txBody>
          <a:bodyPr spcFirstLastPara="1" wrap="square" lIns="55675" tIns="27825" rIns="55675" bIns="27825" anchor="t" anchorCtr="0">
            <a:noAutofit/>
          </a:bodyPr>
          <a:lstStyle>
            <a:lvl1pPr marR="0" lvl="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ctr"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2pPr>
            <a:lvl3pPr marR="0" lvl="2" algn="ctr"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R="0" lvl="3"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4pPr>
            <a:lvl5pPr marR="0" lvl="4"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5pPr>
            <a:lvl6pPr marR="0" lvl="5"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6pPr>
            <a:lvl7pPr marR="0" lvl="6"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7pPr>
            <a:lvl8pPr marR="0" lvl="7"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8pPr>
            <a:lvl9pPr marR="0" lvl="8"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619720675"/>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t>10/19/2022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704328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FDE934FF-F4E1-47C5-9CA5-30A81DDE2BE4}" type="datetimeFigureOut">
              <a:rPr lang="en-US" smtClean="0"/>
              <a:t>10/19/2022</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B3561BA9-CDCF-4958-B8AB-66F3BF063E13}"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47315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FDE934FF-F4E1-47C5-9CA5-30A81DDE2BE4}" type="datetimeFigureOut">
              <a:rPr lang="en-US" smtClean="0"/>
              <a:t>10/19/2022</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B3561BA9-CDCF-4958-B8AB-66F3BF063E13}"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22166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7.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FDE934FF-F4E1-47C5-9CA5-30A81DDE2BE4}" type="datetimeFigureOut">
              <a:rPr lang="en-US" smtClean="0"/>
              <a:t>10/19/2022</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B3561BA9-CDCF-4958-B8AB-66F3BF063E13}" type="slidenum">
              <a:rPr lang="en-US" smtClean="0"/>
              <a:t>‹#›</a:t>
            </a:fld>
            <a:endParaRPr lang="en-US"/>
          </a:p>
        </p:txBody>
      </p:sp>
    </p:spTree>
    <p:extLst>
      <p:ext uri="{BB962C8B-B14F-4D97-AF65-F5344CB8AC3E}">
        <p14:creationId xmlns:p14="http://schemas.microsoft.com/office/powerpoint/2010/main" val="2409069925"/>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EFD1"/>
            </a:gs>
            <a:gs pos="64999">
              <a:srgbClr val="F0EBD5"/>
            </a:gs>
            <a:gs pos="100000">
              <a:srgbClr val="D1C39F"/>
            </a:gs>
          </a:gsLst>
          <a:lin ang="5400000"/>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9F11EF23-B3C4-4226-97FA-7F0A2E216CD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 xmlns:a16="http://schemas.microsoft.com/office/drawing/2014/main" id="{7BC6AFC7-07AD-4713-969F-4929F416B758}"/>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 xmlns:a16="http://schemas.microsoft.com/office/drawing/2014/main" id="{1128294B-006A-4162-A98A-AF5D18E576F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latin typeface="+mn-lt"/>
              </a:defRPr>
            </a:lvl1pPr>
          </a:lstStyle>
          <a:p>
            <a:pPr>
              <a:defRPr/>
            </a:pPr>
            <a:endParaRPr lang="en-US"/>
          </a:p>
        </p:txBody>
      </p:sp>
      <p:sp>
        <p:nvSpPr>
          <p:cNvPr id="1029" name="Rectangle 5">
            <a:extLst>
              <a:ext uri="{FF2B5EF4-FFF2-40B4-BE49-F238E27FC236}">
                <a16:creationId xmlns="" xmlns:a16="http://schemas.microsoft.com/office/drawing/2014/main" id="{994FFC18-E01D-43A0-A1B0-A7B18ECD2AE3}"/>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mn-lt"/>
              </a:defRPr>
            </a:lvl1pPr>
          </a:lstStyle>
          <a:p>
            <a:pPr>
              <a:defRPr/>
            </a:pPr>
            <a:endParaRPr lang="en-US"/>
          </a:p>
        </p:txBody>
      </p:sp>
      <p:sp>
        <p:nvSpPr>
          <p:cNvPr id="1030" name="Rectangle 6">
            <a:extLst>
              <a:ext uri="{FF2B5EF4-FFF2-40B4-BE49-F238E27FC236}">
                <a16:creationId xmlns="" xmlns:a16="http://schemas.microsoft.com/office/drawing/2014/main" id="{1C0251F0-BAD6-4299-BC33-D8CDE8835871}"/>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1BA0384A-7AE8-4ABE-9297-BC54A3AD1CDE}" type="slidenum">
              <a:rPr lang="en-US" altLang="en-US"/>
              <a:pPr/>
              <a:t>‹#›</a:t>
            </a:fld>
            <a:endParaRPr lang="en-US" altLang="en-US"/>
          </a:p>
        </p:txBody>
      </p:sp>
    </p:spTree>
    <p:extLst>
      <p:ext uri="{BB962C8B-B14F-4D97-AF65-F5344CB8AC3E}">
        <p14:creationId xmlns:p14="http://schemas.microsoft.com/office/powerpoint/2010/main" val="380258930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wheel spokes="8"/>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185">
                <a:solidFill>
                  <a:schemeClr val="tx1">
                    <a:tint val="75000"/>
                  </a:schemeClr>
                </a:solidFill>
              </a:defRPr>
            </a:lvl1pPr>
          </a:lstStyle>
          <a:p>
            <a:fld id="{C2302F45-B332-4C2F-951D-CB6E6C05FD84}" type="datetimeFigureOut">
              <a:rPr lang="en-US" smtClean="0"/>
              <a:pPr/>
              <a:t>10/19/2022</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18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185">
                <a:solidFill>
                  <a:schemeClr val="tx1">
                    <a:tint val="75000"/>
                  </a:schemeClr>
                </a:solidFill>
              </a:defRPr>
            </a:lvl1pPr>
          </a:lstStyle>
          <a:p>
            <a:fld id="{D3AA2BF2-715B-4634-A836-3D88355A23E0}" type="slidenum">
              <a:rPr lang="en-US" smtClean="0"/>
              <a:pPr/>
              <a:t>‹#›</a:t>
            </a:fld>
            <a:endParaRPr lang="en-US"/>
          </a:p>
        </p:txBody>
      </p:sp>
    </p:spTree>
    <p:extLst>
      <p:ext uri="{BB962C8B-B14F-4D97-AF65-F5344CB8AC3E}">
        <p14:creationId xmlns:p14="http://schemas.microsoft.com/office/powerpoint/2010/main" val="254275776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Lst>
  <p:txStyles>
    <p:titleStyle>
      <a:lvl1pPr algn="ctr" defTabSz="903153" rtl="0" eaLnBrk="1" latinLnBrk="0" hangingPunct="1">
        <a:spcBef>
          <a:spcPct val="0"/>
        </a:spcBef>
        <a:buNone/>
        <a:defRPr sz="4346" kern="1200">
          <a:solidFill>
            <a:schemeClr val="tx1"/>
          </a:solidFill>
          <a:latin typeface="+mj-lt"/>
          <a:ea typeface="+mj-ea"/>
          <a:cs typeface="+mj-cs"/>
        </a:defRPr>
      </a:lvl1pPr>
    </p:titleStyle>
    <p:bodyStyle>
      <a:lvl1pPr marL="338682" indent="-338682" algn="l" defTabSz="903153" rtl="0" eaLnBrk="1" latinLnBrk="0" hangingPunct="1">
        <a:spcBef>
          <a:spcPct val="20000"/>
        </a:spcBef>
        <a:buFont typeface="Arial" pitchFamily="34" charset="0"/>
        <a:buChar char="•"/>
        <a:defRPr sz="3161" kern="1200">
          <a:solidFill>
            <a:schemeClr val="tx1"/>
          </a:solidFill>
          <a:latin typeface="+mn-lt"/>
          <a:ea typeface="+mn-ea"/>
          <a:cs typeface="+mn-cs"/>
        </a:defRPr>
      </a:lvl1pPr>
      <a:lvl2pPr marL="733812" indent="-282235" algn="l" defTabSz="903153" rtl="0" eaLnBrk="1" latinLnBrk="0" hangingPunct="1">
        <a:spcBef>
          <a:spcPct val="20000"/>
        </a:spcBef>
        <a:buFont typeface="Arial" pitchFamily="34" charset="0"/>
        <a:buChar char="–"/>
        <a:defRPr sz="2766" kern="1200">
          <a:solidFill>
            <a:schemeClr val="tx1"/>
          </a:solidFill>
          <a:latin typeface="+mn-lt"/>
          <a:ea typeface="+mn-ea"/>
          <a:cs typeface="+mn-cs"/>
        </a:defRPr>
      </a:lvl2pPr>
      <a:lvl3pPr marL="1128941" indent="-225788" algn="l" defTabSz="903153" rtl="0" eaLnBrk="1" latinLnBrk="0" hangingPunct="1">
        <a:spcBef>
          <a:spcPct val="20000"/>
        </a:spcBef>
        <a:buFont typeface="Arial" pitchFamily="34" charset="0"/>
        <a:buChar char="•"/>
        <a:defRPr sz="2370" kern="1200">
          <a:solidFill>
            <a:schemeClr val="tx1"/>
          </a:solidFill>
          <a:latin typeface="+mn-lt"/>
          <a:ea typeface="+mn-ea"/>
          <a:cs typeface="+mn-cs"/>
        </a:defRPr>
      </a:lvl3pPr>
      <a:lvl4pPr marL="1580518" indent="-225788" algn="l" defTabSz="903153" rtl="0" eaLnBrk="1" latinLnBrk="0" hangingPunct="1">
        <a:spcBef>
          <a:spcPct val="20000"/>
        </a:spcBef>
        <a:buFont typeface="Arial" pitchFamily="34" charset="0"/>
        <a:buChar char="–"/>
        <a:defRPr sz="1975" kern="1200">
          <a:solidFill>
            <a:schemeClr val="tx1"/>
          </a:solidFill>
          <a:latin typeface="+mn-lt"/>
          <a:ea typeface="+mn-ea"/>
          <a:cs typeface="+mn-cs"/>
        </a:defRPr>
      </a:lvl4pPr>
      <a:lvl5pPr marL="2032094" indent="-225788" algn="l" defTabSz="903153" rtl="0" eaLnBrk="1" latinLnBrk="0" hangingPunct="1">
        <a:spcBef>
          <a:spcPct val="20000"/>
        </a:spcBef>
        <a:buFont typeface="Arial" pitchFamily="34" charset="0"/>
        <a:buChar char="»"/>
        <a:defRPr sz="1975" kern="1200">
          <a:solidFill>
            <a:schemeClr val="tx1"/>
          </a:solidFill>
          <a:latin typeface="+mn-lt"/>
          <a:ea typeface="+mn-ea"/>
          <a:cs typeface="+mn-cs"/>
        </a:defRPr>
      </a:lvl5pPr>
      <a:lvl6pPr marL="2483670" indent="-225788" algn="l" defTabSz="903153" rtl="0" eaLnBrk="1" latinLnBrk="0" hangingPunct="1">
        <a:spcBef>
          <a:spcPct val="20000"/>
        </a:spcBef>
        <a:buFont typeface="Arial" pitchFamily="34" charset="0"/>
        <a:buChar char="•"/>
        <a:defRPr sz="1975" kern="1200">
          <a:solidFill>
            <a:schemeClr val="tx1"/>
          </a:solidFill>
          <a:latin typeface="+mn-lt"/>
          <a:ea typeface="+mn-ea"/>
          <a:cs typeface="+mn-cs"/>
        </a:defRPr>
      </a:lvl6pPr>
      <a:lvl7pPr marL="2935247" indent="-225788" algn="l" defTabSz="903153" rtl="0" eaLnBrk="1" latinLnBrk="0" hangingPunct="1">
        <a:spcBef>
          <a:spcPct val="20000"/>
        </a:spcBef>
        <a:buFont typeface="Arial" pitchFamily="34" charset="0"/>
        <a:buChar char="•"/>
        <a:defRPr sz="1975" kern="1200">
          <a:solidFill>
            <a:schemeClr val="tx1"/>
          </a:solidFill>
          <a:latin typeface="+mn-lt"/>
          <a:ea typeface="+mn-ea"/>
          <a:cs typeface="+mn-cs"/>
        </a:defRPr>
      </a:lvl7pPr>
      <a:lvl8pPr marL="3386823" indent="-225788" algn="l" defTabSz="903153" rtl="0" eaLnBrk="1" latinLnBrk="0" hangingPunct="1">
        <a:spcBef>
          <a:spcPct val="20000"/>
        </a:spcBef>
        <a:buFont typeface="Arial" pitchFamily="34" charset="0"/>
        <a:buChar char="•"/>
        <a:defRPr sz="1975" kern="1200">
          <a:solidFill>
            <a:schemeClr val="tx1"/>
          </a:solidFill>
          <a:latin typeface="+mn-lt"/>
          <a:ea typeface="+mn-ea"/>
          <a:cs typeface="+mn-cs"/>
        </a:defRPr>
      </a:lvl8pPr>
      <a:lvl9pPr marL="3838400" indent="-225788" algn="l" defTabSz="903153" rtl="0" eaLnBrk="1" latinLnBrk="0" hangingPunct="1">
        <a:spcBef>
          <a:spcPct val="20000"/>
        </a:spcBef>
        <a:buFont typeface="Arial" pitchFamily="34" charset="0"/>
        <a:buChar char="•"/>
        <a:defRPr sz="1975" kern="1200">
          <a:solidFill>
            <a:schemeClr val="tx1"/>
          </a:solidFill>
          <a:latin typeface="+mn-lt"/>
          <a:ea typeface="+mn-ea"/>
          <a:cs typeface="+mn-cs"/>
        </a:defRPr>
      </a:lvl9pPr>
    </p:bodyStyle>
    <p:otherStyle>
      <a:defPPr>
        <a:defRPr lang="en-US"/>
      </a:defPPr>
      <a:lvl1pPr marL="0" algn="l" defTabSz="903153" rtl="0" eaLnBrk="1" latinLnBrk="0" hangingPunct="1">
        <a:defRPr sz="1778" kern="1200">
          <a:solidFill>
            <a:schemeClr val="tx1"/>
          </a:solidFill>
          <a:latin typeface="+mn-lt"/>
          <a:ea typeface="+mn-ea"/>
          <a:cs typeface="+mn-cs"/>
        </a:defRPr>
      </a:lvl1pPr>
      <a:lvl2pPr marL="451576" algn="l" defTabSz="903153" rtl="0" eaLnBrk="1" latinLnBrk="0" hangingPunct="1">
        <a:defRPr sz="1778" kern="1200">
          <a:solidFill>
            <a:schemeClr val="tx1"/>
          </a:solidFill>
          <a:latin typeface="+mn-lt"/>
          <a:ea typeface="+mn-ea"/>
          <a:cs typeface="+mn-cs"/>
        </a:defRPr>
      </a:lvl2pPr>
      <a:lvl3pPr marL="903153" algn="l" defTabSz="903153" rtl="0" eaLnBrk="1" latinLnBrk="0" hangingPunct="1">
        <a:defRPr sz="1778" kern="1200">
          <a:solidFill>
            <a:schemeClr val="tx1"/>
          </a:solidFill>
          <a:latin typeface="+mn-lt"/>
          <a:ea typeface="+mn-ea"/>
          <a:cs typeface="+mn-cs"/>
        </a:defRPr>
      </a:lvl3pPr>
      <a:lvl4pPr marL="1354729" algn="l" defTabSz="903153" rtl="0" eaLnBrk="1" latinLnBrk="0" hangingPunct="1">
        <a:defRPr sz="1778" kern="1200">
          <a:solidFill>
            <a:schemeClr val="tx1"/>
          </a:solidFill>
          <a:latin typeface="+mn-lt"/>
          <a:ea typeface="+mn-ea"/>
          <a:cs typeface="+mn-cs"/>
        </a:defRPr>
      </a:lvl4pPr>
      <a:lvl5pPr marL="1806306" algn="l" defTabSz="903153" rtl="0" eaLnBrk="1" latinLnBrk="0" hangingPunct="1">
        <a:defRPr sz="1778" kern="1200">
          <a:solidFill>
            <a:schemeClr val="tx1"/>
          </a:solidFill>
          <a:latin typeface="+mn-lt"/>
          <a:ea typeface="+mn-ea"/>
          <a:cs typeface="+mn-cs"/>
        </a:defRPr>
      </a:lvl5pPr>
      <a:lvl6pPr marL="2257882" algn="l" defTabSz="903153" rtl="0" eaLnBrk="1" latinLnBrk="0" hangingPunct="1">
        <a:defRPr sz="1778" kern="1200">
          <a:solidFill>
            <a:schemeClr val="tx1"/>
          </a:solidFill>
          <a:latin typeface="+mn-lt"/>
          <a:ea typeface="+mn-ea"/>
          <a:cs typeface="+mn-cs"/>
        </a:defRPr>
      </a:lvl6pPr>
      <a:lvl7pPr marL="2709459" algn="l" defTabSz="903153" rtl="0" eaLnBrk="1" latinLnBrk="0" hangingPunct="1">
        <a:defRPr sz="1778" kern="1200">
          <a:solidFill>
            <a:schemeClr val="tx1"/>
          </a:solidFill>
          <a:latin typeface="+mn-lt"/>
          <a:ea typeface="+mn-ea"/>
          <a:cs typeface="+mn-cs"/>
        </a:defRPr>
      </a:lvl7pPr>
      <a:lvl8pPr marL="3161035" algn="l" defTabSz="903153" rtl="0" eaLnBrk="1" latinLnBrk="0" hangingPunct="1">
        <a:defRPr sz="1778" kern="1200">
          <a:solidFill>
            <a:schemeClr val="tx1"/>
          </a:solidFill>
          <a:latin typeface="+mn-lt"/>
          <a:ea typeface="+mn-ea"/>
          <a:cs typeface="+mn-cs"/>
        </a:defRPr>
      </a:lvl8pPr>
      <a:lvl9pPr marL="3612612" algn="l" defTabSz="903153" rtl="0" eaLnBrk="1" latinLnBrk="0" hangingPunct="1">
        <a:defRPr sz="177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067297B3-DD56-433A-A835-C5DD6DD2417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D59B5F70-5F29-41F3-A650-CAEB56399AC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269631A1-0B92-4B2F-8AA8-D2407A4EB0F9}"/>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 xmlns:a16="http://schemas.microsoft.com/office/drawing/2014/main" id="{32340DB8-5410-4FE1-90E5-723251BCBCF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 xmlns:a16="http://schemas.microsoft.com/office/drawing/2014/main" id="{124A1981-0BAA-4BCD-8028-F0504C1FFA75}"/>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523F2D3-B334-4F1A-B958-F0AAB7F7648A}" type="slidenum">
              <a:rPr lang="en-US" altLang="en-US"/>
              <a:pPr/>
              <a:t>‹#›</a:t>
            </a:fld>
            <a:endParaRPr lang="en-US" altLang="en-US"/>
          </a:p>
        </p:txBody>
      </p:sp>
    </p:spTree>
    <p:extLst>
      <p:ext uri="{BB962C8B-B14F-4D97-AF65-F5344CB8AC3E}">
        <p14:creationId xmlns:p14="http://schemas.microsoft.com/office/powerpoint/2010/main" val="240535"/>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pPr defTabSz="451576"/>
            <a:r>
              <a:rPr lang="zh-CN" altLang="en-US" sz="296" dirty="0">
                <a:solidFill>
                  <a:srgbClr val="FFFFFF">
                    <a:alpha val="0"/>
                  </a:srgbClr>
                </a:solidFill>
                <a:latin typeface="微软雅黑" panose="020B0503020204020204" pitchFamily="34" charset="-122"/>
                <a:sym typeface="+mn-ea"/>
              </a:rPr>
              <a:t>感谢您下载包图网平台上提供的</a:t>
            </a:r>
            <a:r>
              <a:rPr lang="en-US" altLang="zh-CN" sz="296" dirty="0">
                <a:solidFill>
                  <a:srgbClr val="FFFFFF">
                    <a:alpha val="0"/>
                  </a:srgbClr>
                </a:solidFill>
                <a:latin typeface="微软雅黑" panose="020B0503020204020204" pitchFamily="34" charset="-122"/>
                <a:sym typeface="+mn-ea"/>
              </a:rPr>
              <a:t>PPT</a:t>
            </a:r>
            <a:r>
              <a:rPr lang="zh-CN" altLang="en-US" sz="296" dirty="0">
                <a:solidFill>
                  <a:srgbClr val="FFFFFF">
                    <a:alpha val="0"/>
                  </a:srgbClr>
                </a:solidFill>
                <a:latin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pPr defTabSz="451576"/>
            <a:r>
              <a:rPr lang="en-US" altLang="zh-CN" sz="593" dirty="0">
                <a:solidFill>
                  <a:srgbClr val="FFFFFF">
                    <a:alpha val="0"/>
                  </a:srgbClr>
                </a:solidFill>
                <a:latin typeface="微软雅黑" panose="020B0503020204020204" pitchFamily="34" charset="-122"/>
                <a:sym typeface="+mn-ea"/>
              </a:rPr>
              <a:t>ibaotu.com</a:t>
            </a:r>
          </a:p>
        </p:txBody>
      </p:sp>
      <p:grpSp>
        <p:nvGrpSpPr>
          <p:cNvPr id="3" name="组合 2">
            <a:extLst>
              <a:ext uri="{FF2B5EF4-FFF2-40B4-BE49-F238E27FC236}">
                <a16:creationId xmlns=""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5" name="矩形 4">
              <a:extLst>
                <a:ext uri="{FF2B5EF4-FFF2-40B4-BE49-F238E27FC236}">
                  <a16:creationId xmlns=""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6" name="矩形 5">
              <a:extLst>
                <a:ext uri="{FF2B5EF4-FFF2-40B4-BE49-F238E27FC236}">
                  <a16:creationId xmlns=""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7" name="矩形 6">
              <a:extLst>
                <a:ext uri="{FF2B5EF4-FFF2-40B4-BE49-F238E27FC236}">
                  <a16:creationId xmlns=""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8" name="矩形 7">
              <a:extLst>
                <a:ext uri="{FF2B5EF4-FFF2-40B4-BE49-F238E27FC236}">
                  <a16:creationId xmlns=""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9" name="矩形 8">
              <a:extLst>
                <a:ext uri="{FF2B5EF4-FFF2-40B4-BE49-F238E27FC236}">
                  <a16:creationId xmlns=""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10" name="矩形 9">
              <a:extLst>
                <a:ext uri="{FF2B5EF4-FFF2-40B4-BE49-F238E27FC236}">
                  <a16:creationId xmlns=""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11" name="矩形 10">
              <a:extLst>
                <a:ext uri="{FF2B5EF4-FFF2-40B4-BE49-F238E27FC236}">
                  <a16:creationId xmlns=""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12" name="矩形 11">
              <a:extLst>
                <a:ext uri="{FF2B5EF4-FFF2-40B4-BE49-F238E27FC236}">
                  <a16:creationId xmlns=""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13" name="矩形 12">
              <a:extLst>
                <a:ext uri="{FF2B5EF4-FFF2-40B4-BE49-F238E27FC236}">
                  <a16:creationId xmlns=""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14" name="矩形 13">
              <a:extLst>
                <a:ext uri="{FF2B5EF4-FFF2-40B4-BE49-F238E27FC236}">
                  <a16:creationId xmlns=""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15" name="矩形 14">
              <a:extLst>
                <a:ext uri="{FF2B5EF4-FFF2-40B4-BE49-F238E27FC236}">
                  <a16:creationId xmlns=""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16" name="矩形 15">
              <a:extLst>
                <a:ext uri="{FF2B5EF4-FFF2-40B4-BE49-F238E27FC236}">
                  <a16:creationId xmlns=""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sp>
          <p:nvSpPr>
            <p:cNvPr id="17" name="矩形 16">
              <a:extLst>
                <a:ext uri="{FF2B5EF4-FFF2-40B4-BE49-F238E27FC236}">
                  <a16:creationId xmlns=""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1576"/>
              <a:endParaRPr lang="zh-CN" altLang="en-US" sz="1778">
                <a:solidFill>
                  <a:srgbClr val="FFFFFF"/>
                </a:solidFill>
              </a:endParaRPr>
            </a:p>
          </p:txBody>
        </p:sp>
      </p:grpSp>
      <p:grpSp>
        <p:nvGrpSpPr>
          <p:cNvPr id="18" name="Group 4">
            <a:extLst>
              <a:ext uri="{FF2B5EF4-FFF2-40B4-BE49-F238E27FC236}">
                <a16:creationId xmlns="" xmlns:a16="http://schemas.microsoft.com/office/drawing/2014/main" id="{612EB653-DB89-4A83-BCB9-AB55D6DF6F05}"/>
              </a:ext>
            </a:extLst>
          </p:cNvPr>
          <p:cNvGrpSpPr>
            <a:grpSpLocks noChangeAspect="1"/>
          </p:cNvGrpSpPr>
          <p:nvPr userDrawn="1"/>
        </p:nvGrpSpPr>
        <p:grpSpPr bwMode="auto">
          <a:xfrm>
            <a:off x="-319548" y="5517739"/>
            <a:ext cx="12831097" cy="1340263"/>
            <a:chOff x="0" y="1761"/>
            <a:chExt cx="7678" cy="802"/>
          </a:xfrm>
        </p:grpSpPr>
        <p:grpSp>
          <p:nvGrpSpPr>
            <p:cNvPr id="19" name="Group 205">
              <a:extLst>
                <a:ext uri="{FF2B5EF4-FFF2-40B4-BE49-F238E27FC236}">
                  <a16:creationId xmlns=""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21" name="Freeform 6">
                <a:extLst>
                  <a:ext uri="{FF2B5EF4-FFF2-40B4-BE49-F238E27FC236}">
                    <a16:creationId xmlns=""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22" name="Rectangle 7">
                <a:extLst>
                  <a:ext uri="{FF2B5EF4-FFF2-40B4-BE49-F238E27FC236}">
                    <a16:creationId xmlns=""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23" name="Freeform 8">
                <a:extLst>
                  <a:ext uri="{FF2B5EF4-FFF2-40B4-BE49-F238E27FC236}">
                    <a16:creationId xmlns=""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24" name="Freeform 9">
                <a:extLst>
                  <a:ext uri="{FF2B5EF4-FFF2-40B4-BE49-F238E27FC236}">
                    <a16:creationId xmlns=""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25" name="Freeform 10">
                <a:extLst>
                  <a:ext uri="{FF2B5EF4-FFF2-40B4-BE49-F238E27FC236}">
                    <a16:creationId xmlns=""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26" name="Rectangle 11">
                <a:extLst>
                  <a:ext uri="{FF2B5EF4-FFF2-40B4-BE49-F238E27FC236}">
                    <a16:creationId xmlns=""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27" name="Freeform 12">
                <a:extLst>
                  <a:ext uri="{FF2B5EF4-FFF2-40B4-BE49-F238E27FC236}">
                    <a16:creationId xmlns=""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28" name="Freeform 13">
                <a:extLst>
                  <a:ext uri="{FF2B5EF4-FFF2-40B4-BE49-F238E27FC236}">
                    <a16:creationId xmlns=""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29" name="Freeform 14">
                <a:extLst>
                  <a:ext uri="{FF2B5EF4-FFF2-40B4-BE49-F238E27FC236}">
                    <a16:creationId xmlns=""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30" name="Rectangle 15">
                <a:extLst>
                  <a:ext uri="{FF2B5EF4-FFF2-40B4-BE49-F238E27FC236}">
                    <a16:creationId xmlns=""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31" name="Freeform 16">
                <a:extLst>
                  <a:ext uri="{FF2B5EF4-FFF2-40B4-BE49-F238E27FC236}">
                    <a16:creationId xmlns=""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32" name="Freeform 17">
                <a:extLst>
                  <a:ext uri="{FF2B5EF4-FFF2-40B4-BE49-F238E27FC236}">
                    <a16:creationId xmlns=""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33" name="Freeform 18">
                <a:extLst>
                  <a:ext uri="{FF2B5EF4-FFF2-40B4-BE49-F238E27FC236}">
                    <a16:creationId xmlns=""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34" name="Rectangle 19">
                <a:extLst>
                  <a:ext uri="{FF2B5EF4-FFF2-40B4-BE49-F238E27FC236}">
                    <a16:creationId xmlns=""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35" name="Freeform 20">
                <a:extLst>
                  <a:ext uri="{FF2B5EF4-FFF2-40B4-BE49-F238E27FC236}">
                    <a16:creationId xmlns=""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36" name="Freeform 21">
                <a:extLst>
                  <a:ext uri="{FF2B5EF4-FFF2-40B4-BE49-F238E27FC236}">
                    <a16:creationId xmlns=""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37" name="Freeform 22">
                <a:extLst>
                  <a:ext uri="{FF2B5EF4-FFF2-40B4-BE49-F238E27FC236}">
                    <a16:creationId xmlns=""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38" name="Rectangle 23">
                <a:extLst>
                  <a:ext uri="{FF2B5EF4-FFF2-40B4-BE49-F238E27FC236}">
                    <a16:creationId xmlns=""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39" name="Freeform 24">
                <a:extLst>
                  <a:ext uri="{FF2B5EF4-FFF2-40B4-BE49-F238E27FC236}">
                    <a16:creationId xmlns=""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40" name="Rectangle 25">
                <a:extLst>
                  <a:ext uri="{FF2B5EF4-FFF2-40B4-BE49-F238E27FC236}">
                    <a16:creationId xmlns=""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41" name="Oval 26">
                <a:extLst>
                  <a:ext uri="{FF2B5EF4-FFF2-40B4-BE49-F238E27FC236}">
                    <a16:creationId xmlns=""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42" name="Freeform 27">
                <a:extLst>
                  <a:ext uri="{FF2B5EF4-FFF2-40B4-BE49-F238E27FC236}">
                    <a16:creationId xmlns=""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43" name="Freeform 28">
                <a:extLst>
                  <a:ext uri="{FF2B5EF4-FFF2-40B4-BE49-F238E27FC236}">
                    <a16:creationId xmlns=""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44" name="Rectangle 29">
                <a:extLst>
                  <a:ext uri="{FF2B5EF4-FFF2-40B4-BE49-F238E27FC236}">
                    <a16:creationId xmlns=""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45" name="Oval 30">
                <a:extLst>
                  <a:ext uri="{FF2B5EF4-FFF2-40B4-BE49-F238E27FC236}">
                    <a16:creationId xmlns=""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46" name="Freeform 31">
                <a:extLst>
                  <a:ext uri="{FF2B5EF4-FFF2-40B4-BE49-F238E27FC236}">
                    <a16:creationId xmlns=""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47" name="Freeform 32">
                <a:extLst>
                  <a:ext uri="{FF2B5EF4-FFF2-40B4-BE49-F238E27FC236}">
                    <a16:creationId xmlns=""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48" name="Rectangle 33">
                <a:extLst>
                  <a:ext uri="{FF2B5EF4-FFF2-40B4-BE49-F238E27FC236}">
                    <a16:creationId xmlns=""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49" name="Oval 34">
                <a:extLst>
                  <a:ext uri="{FF2B5EF4-FFF2-40B4-BE49-F238E27FC236}">
                    <a16:creationId xmlns=""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50" name="Freeform 35">
                <a:extLst>
                  <a:ext uri="{FF2B5EF4-FFF2-40B4-BE49-F238E27FC236}">
                    <a16:creationId xmlns=""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51" name="Freeform 36">
                <a:extLst>
                  <a:ext uri="{FF2B5EF4-FFF2-40B4-BE49-F238E27FC236}">
                    <a16:creationId xmlns=""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52" name="Rectangle 37">
                <a:extLst>
                  <a:ext uri="{FF2B5EF4-FFF2-40B4-BE49-F238E27FC236}">
                    <a16:creationId xmlns=""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53" name="Oval 38">
                <a:extLst>
                  <a:ext uri="{FF2B5EF4-FFF2-40B4-BE49-F238E27FC236}">
                    <a16:creationId xmlns=""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54" name="Freeform 39">
                <a:extLst>
                  <a:ext uri="{FF2B5EF4-FFF2-40B4-BE49-F238E27FC236}">
                    <a16:creationId xmlns=""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55" name="Freeform 40">
                <a:extLst>
                  <a:ext uri="{FF2B5EF4-FFF2-40B4-BE49-F238E27FC236}">
                    <a16:creationId xmlns=""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56" name="Freeform 41">
                <a:extLst>
                  <a:ext uri="{FF2B5EF4-FFF2-40B4-BE49-F238E27FC236}">
                    <a16:creationId xmlns=""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57" name="Freeform 42">
                <a:extLst>
                  <a:ext uri="{FF2B5EF4-FFF2-40B4-BE49-F238E27FC236}">
                    <a16:creationId xmlns=""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58" name="Freeform 43">
                <a:extLst>
                  <a:ext uri="{FF2B5EF4-FFF2-40B4-BE49-F238E27FC236}">
                    <a16:creationId xmlns=""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59" name="Freeform 44">
                <a:extLst>
                  <a:ext uri="{FF2B5EF4-FFF2-40B4-BE49-F238E27FC236}">
                    <a16:creationId xmlns=""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60" name="Freeform 45">
                <a:extLst>
                  <a:ext uri="{FF2B5EF4-FFF2-40B4-BE49-F238E27FC236}">
                    <a16:creationId xmlns=""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61" name="Freeform 46">
                <a:extLst>
                  <a:ext uri="{FF2B5EF4-FFF2-40B4-BE49-F238E27FC236}">
                    <a16:creationId xmlns=""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62" name="Rectangle 47">
                <a:extLst>
                  <a:ext uri="{FF2B5EF4-FFF2-40B4-BE49-F238E27FC236}">
                    <a16:creationId xmlns=""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63" name="Oval 48">
                <a:extLst>
                  <a:ext uri="{FF2B5EF4-FFF2-40B4-BE49-F238E27FC236}">
                    <a16:creationId xmlns=""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64" name="Freeform 49">
                <a:extLst>
                  <a:ext uri="{FF2B5EF4-FFF2-40B4-BE49-F238E27FC236}">
                    <a16:creationId xmlns=""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65" name="Freeform 50">
                <a:extLst>
                  <a:ext uri="{FF2B5EF4-FFF2-40B4-BE49-F238E27FC236}">
                    <a16:creationId xmlns=""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66" name="Freeform 51">
                <a:extLst>
                  <a:ext uri="{FF2B5EF4-FFF2-40B4-BE49-F238E27FC236}">
                    <a16:creationId xmlns=""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67" name="Freeform 52">
                <a:extLst>
                  <a:ext uri="{FF2B5EF4-FFF2-40B4-BE49-F238E27FC236}">
                    <a16:creationId xmlns=""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68" name="Freeform 53">
                <a:extLst>
                  <a:ext uri="{FF2B5EF4-FFF2-40B4-BE49-F238E27FC236}">
                    <a16:creationId xmlns=""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69" name="Freeform 54">
                <a:extLst>
                  <a:ext uri="{FF2B5EF4-FFF2-40B4-BE49-F238E27FC236}">
                    <a16:creationId xmlns=""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70" name="Freeform 55">
                <a:extLst>
                  <a:ext uri="{FF2B5EF4-FFF2-40B4-BE49-F238E27FC236}">
                    <a16:creationId xmlns=""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71" name="Freeform 56">
                <a:extLst>
                  <a:ext uri="{FF2B5EF4-FFF2-40B4-BE49-F238E27FC236}">
                    <a16:creationId xmlns=""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72" name="Rectangle 57">
                <a:extLst>
                  <a:ext uri="{FF2B5EF4-FFF2-40B4-BE49-F238E27FC236}">
                    <a16:creationId xmlns=""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73" name="Oval 58">
                <a:extLst>
                  <a:ext uri="{FF2B5EF4-FFF2-40B4-BE49-F238E27FC236}">
                    <a16:creationId xmlns=""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74" name="Freeform 59">
                <a:extLst>
                  <a:ext uri="{FF2B5EF4-FFF2-40B4-BE49-F238E27FC236}">
                    <a16:creationId xmlns=""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75" name="Freeform 60">
                <a:extLst>
                  <a:ext uri="{FF2B5EF4-FFF2-40B4-BE49-F238E27FC236}">
                    <a16:creationId xmlns=""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76" name="Freeform 61">
                <a:extLst>
                  <a:ext uri="{FF2B5EF4-FFF2-40B4-BE49-F238E27FC236}">
                    <a16:creationId xmlns=""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77" name="Freeform 62">
                <a:extLst>
                  <a:ext uri="{FF2B5EF4-FFF2-40B4-BE49-F238E27FC236}">
                    <a16:creationId xmlns=""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78" name="Freeform 63">
                <a:extLst>
                  <a:ext uri="{FF2B5EF4-FFF2-40B4-BE49-F238E27FC236}">
                    <a16:creationId xmlns=""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79" name="Freeform 64">
                <a:extLst>
                  <a:ext uri="{FF2B5EF4-FFF2-40B4-BE49-F238E27FC236}">
                    <a16:creationId xmlns=""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80" name="Freeform 65">
                <a:extLst>
                  <a:ext uri="{FF2B5EF4-FFF2-40B4-BE49-F238E27FC236}">
                    <a16:creationId xmlns=""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81" name="Freeform 66">
                <a:extLst>
                  <a:ext uri="{FF2B5EF4-FFF2-40B4-BE49-F238E27FC236}">
                    <a16:creationId xmlns=""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82" name="Freeform 67">
                <a:extLst>
                  <a:ext uri="{FF2B5EF4-FFF2-40B4-BE49-F238E27FC236}">
                    <a16:creationId xmlns=""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83" name="Freeform 68">
                <a:extLst>
                  <a:ext uri="{FF2B5EF4-FFF2-40B4-BE49-F238E27FC236}">
                    <a16:creationId xmlns=""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84" name="Rectangle 69">
                <a:extLst>
                  <a:ext uri="{FF2B5EF4-FFF2-40B4-BE49-F238E27FC236}">
                    <a16:creationId xmlns=""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85" name="Freeform 70">
                <a:extLst>
                  <a:ext uri="{FF2B5EF4-FFF2-40B4-BE49-F238E27FC236}">
                    <a16:creationId xmlns=""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86" name="Freeform 71">
                <a:extLst>
                  <a:ext uri="{FF2B5EF4-FFF2-40B4-BE49-F238E27FC236}">
                    <a16:creationId xmlns=""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87" name="Freeform 72">
                <a:extLst>
                  <a:ext uri="{FF2B5EF4-FFF2-40B4-BE49-F238E27FC236}">
                    <a16:creationId xmlns=""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88" name="Freeform 73">
                <a:extLst>
                  <a:ext uri="{FF2B5EF4-FFF2-40B4-BE49-F238E27FC236}">
                    <a16:creationId xmlns=""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89" name="Freeform 74">
                <a:extLst>
                  <a:ext uri="{FF2B5EF4-FFF2-40B4-BE49-F238E27FC236}">
                    <a16:creationId xmlns=""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90" name="Freeform 75">
                <a:extLst>
                  <a:ext uri="{FF2B5EF4-FFF2-40B4-BE49-F238E27FC236}">
                    <a16:creationId xmlns=""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91" name="Freeform 76">
                <a:extLst>
                  <a:ext uri="{FF2B5EF4-FFF2-40B4-BE49-F238E27FC236}">
                    <a16:creationId xmlns=""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92" name="Freeform 77">
                <a:extLst>
                  <a:ext uri="{FF2B5EF4-FFF2-40B4-BE49-F238E27FC236}">
                    <a16:creationId xmlns=""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93" name="Freeform 78">
                <a:extLst>
                  <a:ext uri="{FF2B5EF4-FFF2-40B4-BE49-F238E27FC236}">
                    <a16:creationId xmlns=""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94" name="Freeform 79">
                <a:extLst>
                  <a:ext uri="{FF2B5EF4-FFF2-40B4-BE49-F238E27FC236}">
                    <a16:creationId xmlns=""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95" name="Freeform 80">
                <a:extLst>
                  <a:ext uri="{FF2B5EF4-FFF2-40B4-BE49-F238E27FC236}">
                    <a16:creationId xmlns=""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96" name="Freeform 81">
                <a:extLst>
                  <a:ext uri="{FF2B5EF4-FFF2-40B4-BE49-F238E27FC236}">
                    <a16:creationId xmlns=""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97" name="Freeform 82">
                <a:extLst>
                  <a:ext uri="{FF2B5EF4-FFF2-40B4-BE49-F238E27FC236}">
                    <a16:creationId xmlns=""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98" name="Freeform 83">
                <a:extLst>
                  <a:ext uri="{FF2B5EF4-FFF2-40B4-BE49-F238E27FC236}">
                    <a16:creationId xmlns=""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99" name="Freeform 84">
                <a:extLst>
                  <a:ext uri="{FF2B5EF4-FFF2-40B4-BE49-F238E27FC236}">
                    <a16:creationId xmlns=""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00" name="Freeform 85">
                <a:extLst>
                  <a:ext uri="{FF2B5EF4-FFF2-40B4-BE49-F238E27FC236}">
                    <a16:creationId xmlns=""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01" name="Freeform 86">
                <a:extLst>
                  <a:ext uri="{FF2B5EF4-FFF2-40B4-BE49-F238E27FC236}">
                    <a16:creationId xmlns=""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02" name="Freeform 87">
                <a:extLst>
                  <a:ext uri="{FF2B5EF4-FFF2-40B4-BE49-F238E27FC236}">
                    <a16:creationId xmlns=""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03" name="Freeform 88">
                <a:extLst>
                  <a:ext uri="{FF2B5EF4-FFF2-40B4-BE49-F238E27FC236}">
                    <a16:creationId xmlns=""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04" name="Rectangle 89">
                <a:extLst>
                  <a:ext uri="{FF2B5EF4-FFF2-40B4-BE49-F238E27FC236}">
                    <a16:creationId xmlns=""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05" name="Freeform 90">
                <a:extLst>
                  <a:ext uri="{FF2B5EF4-FFF2-40B4-BE49-F238E27FC236}">
                    <a16:creationId xmlns=""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06" name="Freeform 91">
                <a:extLst>
                  <a:ext uri="{FF2B5EF4-FFF2-40B4-BE49-F238E27FC236}">
                    <a16:creationId xmlns=""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07" name="Freeform 92">
                <a:extLst>
                  <a:ext uri="{FF2B5EF4-FFF2-40B4-BE49-F238E27FC236}">
                    <a16:creationId xmlns=""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08" name="Freeform 93">
                <a:extLst>
                  <a:ext uri="{FF2B5EF4-FFF2-40B4-BE49-F238E27FC236}">
                    <a16:creationId xmlns=""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09" name="Freeform 94">
                <a:extLst>
                  <a:ext uri="{FF2B5EF4-FFF2-40B4-BE49-F238E27FC236}">
                    <a16:creationId xmlns=""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10" name="Freeform 95">
                <a:extLst>
                  <a:ext uri="{FF2B5EF4-FFF2-40B4-BE49-F238E27FC236}">
                    <a16:creationId xmlns=""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11" name="Freeform 96">
                <a:extLst>
                  <a:ext uri="{FF2B5EF4-FFF2-40B4-BE49-F238E27FC236}">
                    <a16:creationId xmlns=""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12" name="Freeform 97">
                <a:extLst>
                  <a:ext uri="{FF2B5EF4-FFF2-40B4-BE49-F238E27FC236}">
                    <a16:creationId xmlns=""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13" name="Freeform 98">
                <a:extLst>
                  <a:ext uri="{FF2B5EF4-FFF2-40B4-BE49-F238E27FC236}">
                    <a16:creationId xmlns=""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14" name="Freeform 99">
                <a:extLst>
                  <a:ext uri="{FF2B5EF4-FFF2-40B4-BE49-F238E27FC236}">
                    <a16:creationId xmlns=""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15" name="Freeform 100">
                <a:extLst>
                  <a:ext uri="{FF2B5EF4-FFF2-40B4-BE49-F238E27FC236}">
                    <a16:creationId xmlns=""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16" name="Freeform 101">
                <a:extLst>
                  <a:ext uri="{FF2B5EF4-FFF2-40B4-BE49-F238E27FC236}">
                    <a16:creationId xmlns=""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17" name="Freeform 102">
                <a:extLst>
                  <a:ext uri="{FF2B5EF4-FFF2-40B4-BE49-F238E27FC236}">
                    <a16:creationId xmlns=""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18" name="Freeform 103">
                <a:extLst>
                  <a:ext uri="{FF2B5EF4-FFF2-40B4-BE49-F238E27FC236}">
                    <a16:creationId xmlns=""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19" name="Freeform 104">
                <a:extLst>
                  <a:ext uri="{FF2B5EF4-FFF2-40B4-BE49-F238E27FC236}">
                    <a16:creationId xmlns=""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20" name="Freeform 105">
                <a:extLst>
                  <a:ext uri="{FF2B5EF4-FFF2-40B4-BE49-F238E27FC236}">
                    <a16:creationId xmlns=""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21" name="Freeform 106">
                <a:extLst>
                  <a:ext uri="{FF2B5EF4-FFF2-40B4-BE49-F238E27FC236}">
                    <a16:creationId xmlns=""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22" name="Freeform 107">
                <a:extLst>
                  <a:ext uri="{FF2B5EF4-FFF2-40B4-BE49-F238E27FC236}">
                    <a16:creationId xmlns=""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23" name="Freeform 108">
                <a:extLst>
                  <a:ext uri="{FF2B5EF4-FFF2-40B4-BE49-F238E27FC236}">
                    <a16:creationId xmlns=""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24" name="Rectangle 109">
                <a:extLst>
                  <a:ext uri="{FF2B5EF4-FFF2-40B4-BE49-F238E27FC236}">
                    <a16:creationId xmlns=""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25" name="Freeform 110">
                <a:extLst>
                  <a:ext uri="{FF2B5EF4-FFF2-40B4-BE49-F238E27FC236}">
                    <a16:creationId xmlns=""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26" name="Freeform 111">
                <a:extLst>
                  <a:ext uri="{FF2B5EF4-FFF2-40B4-BE49-F238E27FC236}">
                    <a16:creationId xmlns=""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27" name="Freeform 112">
                <a:extLst>
                  <a:ext uri="{FF2B5EF4-FFF2-40B4-BE49-F238E27FC236}">
                    <a16:creationId xmlns=""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28" name="Freeform 113">
                <a:extLst>
                  <a:ext uri="{FF2B5EF4-FFF2-40B4-BE49-F238E27FC236}">
                    <a16:creationId xmlns=""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29" name="Freeform 114">
                <a:extLst>
                  <a:ext uri="{FF2B5EF4-FFF2-40B4-BE49-F238E27FC236}">
                    <a16:creationId xmlns=""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30" name="Freeform 115">
                <a:extLst>
                  <a:ext uri="{FF2B5EF4-FFF2-40B4-BE49-F238E27FC236}">
                    <a16:creationId xmlns=""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31" name="Freeform 116">
                <a:extLst>
                  <a:ext uri="{FF2B5EF4-FFF2-40B4-BE49-F238E27FC236}">
                    <a16:creationId xmlns=""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32" name="Freeform 117">
                <a:extLst>
                  <a:ext uri="{FF2B5EF4-FFF2-40B4-BE49-F238E27FC236}">
                    <a16:creationId xmlns=""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33" name="Freeform 118">
                <a:extLst>
                  <a:ext uri="{FF2B5EF4-FFF2-40B4-BE49-F238E27FC236}">
                    <a16:creationId xmlns=""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34" name="Freeform 119">
                <a:extLst>
                  <a:ext uri="{FF2B5EF4-FFF2-40B4-BE49-F238E27FC236}">
                    <a16:creationId xmlns=""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35" name="Freeform 120">
                <a:extLst>
                  <a:ext uri="{FF2B5EF4-FFF2-40B4-BE49-F238E27FC236}">
                    <a16:creationId xmlns=""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36" name="Freeform 121">
                <a:extLst>
                  <a:ext uri="{FF2B5EF4-FFF2-40B4-BE49-F238E27FC236}">
                    <a16:creationId xmlns=""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37" name="Freeform 122">
                <a:extLst>
                  <a:ext uri="{FF2B5EF4-FFF2-40B4-BE49-F238E27FC236}">
                    <a16:creationId xmlns=""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38" name="Freeform 123">
                <a:extLst>
                  <a:ext uri="{FF2B5EF4-FFF2-40B4-BE49-F238E27FC236}">
                    <a16:creationId xmlns=""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39" name="Freeform 124">
                <a:extLst>
                  <a:ext uri="{FF2B5EF4-FFF2-40B4-BE49-F238E27FC236}">
                    <a16:creationId xmlns=""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40" name="Freeform 125">
                <a:extLst>
                  <a:ext uri="{FF2B5EF4-FFF2-40B4-BE49-F238E27FC236}">
                    <a16:creationId xmlns=""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41" name="Freeform 126">
                <a:extLst>
                  <a:ext uri="{FF2B5EF4-FFF2-40B4-BE49-F238E27FC236}">
                    <a16:creationId xmlns=""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42" name="Freeform 127">
                <a:extLst>
                  <a:ext uri="{FF2B5EF4-FFF2-40B4-BE49-F238E27FC236}">
                    <a16:creationId xmlns=""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43" name="Freeform 128">
                <a:extLst>
                  <a:ext uri="{FF2B5EF4-FFF2-40B4-BE49-F238E27FC236}">
                    <a16:creationId xmlns=""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44" name="Freeform 129">
                <a:extLst>
                  <a:ext uri="{FF2B5EF4-FFF2-40B4-BE49-F238E27FC236}">
                    <a16:creationId xmlns=""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45" name="Freeform 130">
                <a:extLst>
                  <a:ext uri="{FF2B5EF4-FFF2-40B4-BE49-F238E27FC236}">
                    <a16:creationId xmlns=""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46" name="Freeform 131">
                <a:extLst>
                  <a:ext uri="{FF2B5EF4-FFF2-40B4-BE49-F238E27FC236}">
                    <a16:creationId xmlns=""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47" name="Freeform 132">
                <a:extLst>
                  <a:ext uri="{FF2B5EF4-FFF2-40B4-BE49-F238E27FC236}">
                    <a16:creationId xmlns=""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48" name="Freeform 133">
                <a:extLst>
                  <a:ext uri="{FF2B5EF4-FFF2-40B4-BE49-F238E27FC236}">
                    <a16:creationId xmlns=""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49" name="Freeform 134">
                <a:extLst>
                  <a:ext uri="{FF2B5EF4-FFF2-40B4-BE49-F238E27FC236}">
                    <a16:creationId xmlns=""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50" name="Freeform 135">
                <a:extLst>
                  <a:ext uri="{FF2B5EF4-FFF2-40B4-BE49-F238E27FC236}">
                    <a16:creationId xmlns=""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51" name="Freeform 136">
                <a:extLst>
                  <a:ext uri="{FF2B5EF4-FFF2-40B4-BE49-F238E27FC236}">
                    <a16:creationId xmlns=""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52" name="Freeform 137">
                <a:extLst>
                  <a:ext uri="{FF2B5EF4-FFF2-40B4-BE49-F238E27FC236}">
                    <a16:creationId xmlns=""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53" name="Freeform 138">
                <a:extLst>
                  <a:ext uri="{FF2B5EF4-FFF2-40B4-BE49-F238E27FC236}">
                    <a16:creationId xmlns=""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54" name="Freeform 139">
                <a:extLst>
                  <a:ext uri="{FF2B5EF4-FFF2-40B4-BE49-F238E27FC236}">
                    <a16:creationId xmlns=""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55" name="Freeform 140">
                <a:extLst>
                  <a:ext uri="{FF2B5EF4-FFF2-40B4-BE49-F238E27FC236}">
                    <a16:creationId xmlns=""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56" name="Freeform 141">
                <a:extLst>
                  <a:ext uri="{FF2B5EF4-FFF2-40B4-BE49-F238E27FC236}">
                    <a16:creationId xmlns=""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57" name="Freeform 142">
                <a:extLst>
                  <a:ext uri="{FF2B5EF4-FFF2-40B4-BE49-F238E27FC236}">
                    <a16:creationId xmlns=""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58" name="Freeform 143">
                <a:extLst>
                  <a:ext uri="{FF2B5EF4-FFF2-40B4-BE49-F238E27FC236}">
                    <a16:creationId xmlns=""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59" name="Freeform 144">
                <a:extLst>
                  <a:ext uri="{FF2B5EF4-FFF2-40B4-BE49-F238E27FC236}">
                    <a16:creationId xmlns=""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60" name="Freeform 145">
                <a:extLst>
                  <a:ext uri="{FF2B5EF4-FFF2-40B4-BE49-F238E27FC236}">
                    <a16:creationId xmlns=""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61" name="Freeform 146">
                <a:extLst>
                  <a:ext uri="{FF2B5EF4-FFF2-40B4-BE49-F238E27FC236}">
                    <a16:creationId xmlns=""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62" name="Freeform 147">
                <a:extLst>
                  <a:ext uri="{FF2B5EF4-FFF2-40B4-BE49-F238E27FC236}">
                    <a16:creationId xmlns=""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63" name="Freeform 148">
                <a:extLst>
                  <a:ext uri="{FF2B5EF4-FFF2-40B4-BE49-F238E27FC236}">
                    <a16:creationId xmlns=""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64" name="Freeform 149">
                <a:extLst>
                  <a:ext uri="{FF2B5EF4-FFF2-40B4-BE49-F238E27FC236}">
                    <a16:creationId xmlns=""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65" name="Freeform 150">
                <a:extLst>
                  <a:ext uri="{FF2B5EF4-FFF2-40B4-BE49-F238E27FC236}">
                    <a16:creationId xmlns=""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66" name="Freeform 151">
                <a:extLst>
                  <a:ext uri="{FF2B5EF4-FFF2-40B4-BE49-F238E27FC236}">
                    <a16:creationId xmlns=""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67" name="Freeform 152">
                <a:extLst>
                  <a:ext uri="{FF2B5EF4-FFF2-40B4-BE49-F238E27FC236}">
                    <a16:creationId xmlns=""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68" name="Freeform 153">
                <a:extLst>
                  <a:ext uri="{FF2B5EF4-FFF2-40B4-BE49-F238E27FC236}">
                    <a16:creationId xmlns=""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69" name="Freeform 154">
                <a:extLst>
                  <a:ext uri="{FF2B5EF4-FFF2-40B4-BE49-F238E27FC236}">
                    <a16:creationId xmlns=""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70" name="Freeform 155">
                <a:extLst>
                  <a:ext uri="{FF2B5EF4-FFF2-40B4-BE49-F238E27FC236}">
                    <a16:creationId xmlns=""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71" name="Freeform 156">
                <a:extLst>
                  <a:ext uri="{FF2B5EF4-FFF2-40B4-BE49-F238E27FC236}">
                    <a16:creationId xmlns=""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72" name="Freeform 157">
                <a:extLst>
                  <a:ext uri="{FF2B5EF4-FFF2-40B4-BE49-F238E27FC236}">
                    <a16:creationId xmlns=""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73" name="Freeform 158">
                <a:extLst>
                  <a:ext uri="{FF2B5EF4-FFF2-40B4-BE49-F238E27FC236}">
                    <a16:creationId xmlns=""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74" name="Freeform 159">
                <a:extLst>
                  <a:ext uri="{FF2B5EF4-FFF2-40B4-BE49-F238E27FC236}">
                    <a16:creationId xmlns=""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75" name="Freeform 160">
                <a:extLst>
                  <a:ext uri="{FF2B5EF4-FFF2-40B4-BE49-F238E27FC236}">
                    <a16:creationId xmlns=""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76" name="Freeform 161">
                <a:extLst>
                  <a:ext uri="{FF2B5EF4-FFF2-40B4-BE49-F238E27FC236}">
                    <a16:creationId xmlns=""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77" name="Freeform 162">
                <a:extLst>
                  <a:ext uri="{FF2B5EF4-FFF2-40B4-BE49-F238E27FC236}">
                    <a16:creationId xmlns=""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78" name="Freeform 163">
                <a:extLst>
                  <a:ext uri="{FF2B5EF4-FFF2-40B4-BE49-F238E27FC236}">
                    <a16:creationId xmlns=""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79" name="Freeform 164">
                <a:extLst>
                  <a:ext uri="{FF2B5EF4-FFF2-40B4-BE49-F238E27FC236}">
                    <a16:creationId xmlns=""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80" name="Freeform 165">
                <a:extLst>
                  <a:ext uri="{FF2B5EF4-FFF2-40B4-BE49-F238E27FC236}">
                    <a16:creationId xmlns=""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81" name="Freeform 166">
                <a:extLst>
                  <a:ext uri="{FF2B5EF4-FFF2-40B4-BE49-F238E27FC236}">
                    <a16:creationId xmlns=""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82" name="Freeform 167">
                <a:extLst>
                  <a:ext uri="{FF2B5EF4-FFF2-40B4-BE49-F238E27FC236}">
                    <a16:creationId xmlns=""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83" name="Freeform 168">
                <a:extLst>
                  <a:ext uri="{FF2B5EF4-FFF2-40B4-BE49-F238E27FC236}">
                    <a16:creationId xmlns=""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84" name="Freeform 169">
                <a:extLst>
                  <a:ext uri="{FF2B5EF4-FFF2-40B4-BE49-F238E27FC236}">
                    <a16:creationId xmlns=""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85" name="Freeform 170">
                <a:extLst>
                  <a:ext uri="{FF2B5EF4-FFF2-40B4-BE49-F238E27FC236}">
                    <a16:creationId xmlns=""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86" name="Freeform 171">
                <a:extLst>
                  <a:ext uri="{FF2B5EF4-FFF2-40B4-BE49-F238E27FC236}">
                    <a16:creationId xmlns=""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87" name="Freeform 172">
                <a:extLst>
                  <a:ext uri="{FF2B5EF4-FFF2-40B4-BE49-F238E27FC236}">
                    <a16:creationId xmlns=""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88" name="Freeform 173">
                <a:extLst>
                  <a:ext uri="{FF2B5EF4-FFF2-40B4-BE49-F238E27FC236}">
                    <a16:creationId xmlns=""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89" name="Freeform 174">
                <a:extLst>
                  <a:ext uri="{FF2B5EF4-FFF2-40B4-BE49-F238E27FC236}">
                    <a16:creationId xmlns=""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90" name="Freeform 175">
                <a:extLst>
                  <a:ext uri="{FF2B5EF4-FFF2-40B4-BE49-F238E27FC236}">
                    <a16:creationId xmlns=""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91" name="Freeform 176">
                <a:extLst>
                  <a:ext uri="{FF2B5EF4-FFF2-40B4-BE49-F238E27FC236}">
                    <a16:creationId xmlns=""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92" name="Freeform 177">
                <a:extLst>
                  <a:ext uri="{FF2B5EF4-FFF2-40B4-BE49-F238E27FC236}">
                    <a16:creationId xmlns=""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93" name="Freeform 178">
                <a:extLst>
                  <a:ext uri="{FF2B5EF4-FFF2-40B4-BE49-F238E27FC236}">
                    <a16:creationId xmlns=""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94" name="Freeform 179">
                <a:extLst>
                  <a:ext uri="{FF2B5EF4-FFF2-40B4-BE49-F238E27FC236}">
                    <a16:creationId xmlns=""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95" name="Freeform 180">
                <a:extLst>
                  <a:ext uri="{FF2B5EF4-FFF2-40B4-BE49-F238E27FC236}">
                    <a16:creationId xmlns=""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96" name="Freeform 181">
                <a:extLst>
                  <a:ext uri="{FF2B5EF4-FFF2-40B4-BE49-F238E27FC236}">
                    <a16:creationId xmlns=""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97" name="Freeform 182">
                <a:extLst>
                  <a:ext uri="{FF2B5EF4-FFF2-40B4-BE49-F238E27FC236}">
                    <a16:creationId xmlns=""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98" name="Freeform 183">
                <a:extLst>
                  <a:ext uri="{FF2B5EF4-FFF2-40B4-BE49-F238E27FC236}">
                    <a16:creationId xmlns=""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99" name="Freeform 184">
                <a:extLst>
                  <a:ext uri="{FF2B5EF4-FFF2-40B4-BE49-F238E27FC236}">
                    <a16:creationId xmlns=""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00" name="Freeform 185">
                <a:extLst>
                  <a:ext uri="{FF2B5EF4-FFF2-40B4-BE49-F238E27FC236}">
                    <a16:creationId xmlns=""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01" name="Freeform 186">
                <a:extLst>
                  <a:ext uri="{FF2B5EF4-FFF2-40B4-BE49-F238E27FC236}">
                    <a16:creationId xmlns=""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02" name="Freeform 187">
                <a:extLst>
                  <a:ext uri="{FF2B5EF4-FFF2-40B4-BE49-F238E27FC236}">
                    <a16:creationId xmlns=""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03" name="Freeform 188">
                <a:extLst>
                  <a:ext uri="{FF2B5EF4-FFF2-40B4-BE49-F238E27FC236}">
                    <a16:creationId xmlns=""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04" name="Freeform 189">
                <a:extLst>
                  <a:ext uri="{FF2B5EF4-FFF2-40B4-BE49-F238E27FC236}">
                    <a16:creationId xmlns=""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05" name="Freeform 190">
                <a:extLst>
                  <a:ext uri="{FF2B5EF4-FFF2-40B4-BE49-F238E27FC236}">
                    <a16:creationId xmlns=""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06" name="Freeform 191">
                <a:extLst>
                  <a:ext uri="{FF2B5EF4-FFF2-40B4-BE49-F238E27FC236}">
                    <a16:creationId xmlns=""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07" name="Freeform 192">
                <a:extLst>
                  <a:ext uri="{FF2B5EF4-FFF2-40B4-BE49-F238E27FC236}">
                    <a16:creationId xmlns=""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08" name="Freeform 193">
                <a:extLst>
                  <a:ext uri="{FF2B5EF4-FFF2-40B4-BE49-F238E27FC236}">
                    <a16:creationId xmlns=""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09" name="Freeform 194">
                <a:extLst>
                  <a:ext uri="{FF2B5EF4-FFF2-40B4-BE49-F238E27FC236}">
                    <a16:creationId xmlns=""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10" name="Freeform 195">
                <a:extLst>
                  <a:ext uri="{FF2B5EF4-FFF2-40B4-BE49-F238E27FC236}">
                    <a16:creationId xmlns=""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11" name="Freeform 196">
                <a:extLst>
                  <a:ext uri="{FF2B5EF4-FFF2-40B4-BE49-F238E27FC236}">
                    <a16:creationId xmlns=""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12" name="Freeform 197">
                <a:extLst>
                  <a:ext uri="{FF2B5EF4-FFF2-40B4-BE49-F238E27FC236}">
                    <a16:creationId xmlns=""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13" name="Freeform 198">
                <a:extLst>
                  <a:ext uri="{FF2B5EF4-FFF2-40B4-BE49-F238E27FC236}">
                    <a16:creationId xmlns=""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14" name="Freeform 199">
                <a:extLst>
                  <a:ext uri="{FF2B5EF4-FFF2-40B4-BE49-F238E27FC236}">
                    <a16:creationId xmlns=""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15" name="Freeform 200">
                <a:extLst>
                  <a:ext uri="{FF2B5EF4-FFF2-40B4-BE49-F238E27FC236}">
                    <a16:creationId xmlns=""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16" name="Freeform 201">
                <a:extLst>
                  <a:ext uri="{FF2B5EF4-FFF2-40B4-BE49-F238E27FC236}">
                    <a16:creationId xmlns=""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17" name="Freeform 202">
                <a:extLst>
                  <a:ext uri="{FF2B5EF4-FFF2-40B4-BE49-F238E27FC236}">
                    <a16:creationId xmlns=""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18" name="Freeform 203">
                <a:extLst>
                  <a:ext uri="{FF2B5EF4-FFF2-40B4-BE49-F238E27FC236}">
                    <a16:creationId xmlns=""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19" name="Freeform 204">
                <a:extLst>
                  <a:ext uri="{FF2B5EF4-FFF2-40B4-BE49-F238E27FC236}">
                    <a16:creationId xmlns=""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grpSp>
        <p:sp>
          <p:nvSpPr>
            <p:cNvPr id="20" name="Freeform 206">
              <a:extLst>
                <a:ext uri="{FF2B5EF4-FFF2-40B4-BE49-F238E27FC236}">
                  <a16:creationId xmlns=""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1" name="Freeform 207">
              <a:extLst>
                <a:ext uri="{FF2B5EF4-FFF2-40B4-BE49-F238E27FC236}">
                  <a16:creationId xmlns=""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2" name="Freeform 208">
              <a:extLst>
                <a:ext uri="{FF2B5EF4-FFF2-40B4-BE49-F238E27FC236}">
                  <a16:creationId xmlns=""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3" name="Freeform 209">
              <a:extLst>
                <a:ext uri="{FF2B5EF4-FFF2-40B4-BE49-F238E27FC236}">
                  <a16:creationId xmlns=""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4" name="Freeform 210">
              <a:extLst>
                <a:ext uri="{FF2B5EF4-FFF2-40B4-BE49-F238E27FC236}">
                  <a16:creationId xmlns=""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5" name="Freeform 211">
              <a:extLst>
                <a:ext uri="{FF2B5EF4-FFF2-40B4-BE49-F238E27FC236}">
                  <a16:creationId xmlns=""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6" name="Freeform 212">
              <a:extLst>
                <a:ext uri="{FF2B5EF4-FFF2-40B4-BE49-F238E27FC236}">
                  <a16:creationId xmlns=""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7" name="Freeform 213">
              <a:extLst>
                <a:ext uri="{FF2B5EF4-FFF2-40B4-BE49-F238E27FC236}">
                  <a16:creationId xmlns=""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8" name="Freeform 214">
              <a:extLst>
                <a:ext uri="{FF2B5EF4-FFF2-40B4-BE49-F238E27FC236}">
                  <a16:creationId xmlns=""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29" name="Freeform 215">
              <a:extLst>
                <a:ext uri="{FF2B5EF4-FFF2-40B4-BE49-F238E27FC236}">
                  <a16:creationId xmlns=""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0" name="Freeform 216">
              <a:extLst>
                <a:ext uri="{FF2B5EF4-FFF2-40B4-BE49-F238E27FC236}">
                  <a16:creationId xmlns=""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1" name="Freeform 217">
              <a:extLst>
                <a:ext uri="{FF2B5EF4-FFF2-40B4-BE49-F238E27FC236}">
                  <a16:creationId xmlns=""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2" name="Freeform 218">
              <a:extLst>
                <a:ext uri="{FF2B5EF4-FFF2-40B4-BE49-F238E27FC236}">
                  <a16:creationId xmlns=""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3" name="Freeform 219">
              <a:extLst>
                <a:ext uri="{FF2B5EF4-FFF2-40B4-BE49-F238E27FC236}">
                  <a16:creationId xmlns=""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4" name="Freeform 220">
              <a:extLst>
                <a:ext uri="{FF2B5EF4-FFF2-40B4-BE49-F238E27FC236}">
                  <a16:creationId xmlns=""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5" name="Freeform 221">
              <a:extLst>
                <a:ext uri="{FF2B5EF4-FFF2-40B4-BE49-F238E27FC236}">
                  <a16:creationId xmlns=""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6" name="Freeform 222">
              <a:extLst>
                <a:ext uri="{FF2B5EF4-FFF2-40B4-BE49-F238E27FC236}">
                  <a16:creationId xmlns=""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7" name="Freeform 223">
              <a:extLst>
                <a:ext uri="{FF2B5EF4-FFF2-40B4-BE49-F238E27FC236}">
                  <a16:creationId xmlns=""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8" name="Freeform 224">
              <a:extLst>
                <a:ext uri="{FF2B5EF4-FFF2-40B4-BE49-F238E27FC236}">
                  <a16:creationId xmlns=""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39" name="Freeform 225">
              <a:extLst>
                <a:ext uri="{FF2B5EF4-FFF2-40B4-BE49-F238E27FC236}">
                  <a16:creationId xmlns=""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40" name="Freeform 226">
              <a:extLst>
                <a:ext uri="{FF2B5EF4-FFF2-40B4-BE49-F238E27FC236}">
                  <a16:creationId xmlns=""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41" name="Freeform 227">
              <a:extLst>
                <a:ext uri="{FF2B5EF4-FFF2-40B4-BE49-F238E27FC236}">
                  <a16:creationId xmlns=""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42" name="Freeform 228">
              <a:extLst>
                <a:ext uri="{FF2B5EF4-FFF2-40B4-BE49-F238E27FC236}">
                  <a16:creationId xmlns=""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43" name="Freeform 229">
              <a:extLst>
                <a:ext uri="{FF2B5EF4-FFF2-40B4-BE49-F238E27FC236}">
                  <a16:creationId xmlns=""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44" name="Freeform 230">
              <a:extLst>
                <a:ext uri="{FF2B5EF4-FFF2-40B4-BE49-F238E27FC236}">
                  <a16:creationId xmlns=""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45" name="Freeform 231">
              <a:extLst>
                <a:ext uri="{FF2B5EF4-FFF2-40B4-BE49-F238E27FC236}">
                  <a16:creationId xmlns=""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46" name="Freeform 232">
              <a:extLst>
                <a:ext uri="{FF2B5EF4-FFF2-40B4-BE49-F238E27FC236}">
                  <a16:creationId xmlns=""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47" name="Freeform 233">
              <a:extLst>
                <a:ext uri="{FF2B5EF4-FFF2-40B4-BE49-F238E27FC236}">
                  <a16:creationId xmlns=""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48" name="Freeform 234">
              <a:extLst>
                <a:ext uri="{FF2B5EF4-FFF2-40B4-BE49-F238E27FC236}">
                  <a16:creationId xmlns=""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49" name="Freeform 235">
              <a:extLst>
                <a:ext uri="{FF2B5EF4-FFF2-40B4-BE49-F238E27FC236}">
                  <a16:creationId xmlns=""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50" name="Freeform 236">
              <a:extLst>
                <a:ext uri="{FF2B5EF4-FFF2-40B4-BE49-F238E27FC236}">
                  <a16:creationId xmlns=""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51" name="Freeform 237">
              <a:extLst>
                <a:ext uri="{FF2B5EF4-FFF2-40B4-BE49-F238E27FC236}">
                  <a16:creationId xmlns=""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52" name="Freeform 238">
              <a:extLst>
                <a:ext uri="{FF2B5EF4-FFF2-40B4-BE49-F238E27FC236}">
                  <a16:creationId xmlns=""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53" name="Freeform 239">
              <a:extLst>
                <a:ext uri="{FF2B5EF4-FFF2-40B4-BE49-F238E27FC236}">
                  <a16:creationId xmlns=""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54" name="Freeform 240">
              <a:extLst>
                <a:ext uri="{FF2B5EF4-FFF2-40B4-BE49-F238E27FC236}">
                  <a16:creationId xmlns=""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55" name="Freeform 241">
              <a:extLst>
                <a:ext uri="{FF2B5EF4-FFF2-40B4-BE49-F238E27FC236}">
                  <a16:creationId xmlns=""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56" name="Freeform 242">
              <a:extLst>
                <a:ext uri="{FF2B5EF4-FFF2-40B4-BE49-F238E27FC236}">
                  <a16:creationId xmlns=""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57" name="Freeform 243">
              <a:extLst>
                <a:ext uri="{FF2B5EF4-FFF2-40B4-BE49-F238E27FC236}">
                  <a16:creationId xmlns=""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58" name="Freeform 244">
              <a:extLst>
                <a:ext uri="{FF2B5EF4-FFF2-40B4-BE49-F238E27FC236}">
                  <a16:creationId xmlns=""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59" name="Freeform 245">
              <a:extLst>
                <a:ext uri="{FF2B5EF4-FFF2-40B4-BE49-F238E27FC236}">
                  <a16:creationId xmlns=""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60" name="Freeform 246">
              <a:extLst>
                <a:ext uri="{FF2B5EF4-FFF2-40B4-BE49-F238E27FC236}">
                  <a16:creationId xmlns=""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61" name="Freeform 247">
              <a:extLst>
                <a:ext uri="{FF2B5EF4-FFF2-40B4-BE49-F238E27FC236}">
                  <a16:creationId xmlns=""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62" name="Freeform 248">
              <a:extLst>
                <a:ext uri="{FF2B5EF4-FFF2-40B4-BE49-F238E27FC236}">
                  <a16:creationId xmlns=""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63" name="Freeform 249">
              <a:extLst>
                <a:ext uri="{FF2B5EF4-FFF2-40B4-BE49-F238E27FC236}">
                  <a16:creationId xmlns=""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64" name="Freeform 250">
              <a:extLst>
                <a:ext uri="{FF2B5EF4-FFF2-40B4-BE49-F238E27FC236}">
                  <a16:creationId xmlns=""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65" name="Freeform 251">
              <a:extLst>
                <a:ext uri="{FF2B5EF4-FFF2-40B4-BE49-F238E27FC236}">
                  <a16:creationId xmlns=""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66" name="Freeform 252">
              <a:extLst>
                <a:ext uri="{FF2B5EF4-FFF2-40B4-BE49-F238E27FC236}">
                  <a16:creationId xmlns=""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67" name="Freeform 253">
              <a:extLst>
                <a:ext uri="{FF2B5EF4-FFF2-40B4-BE49-F238E27FC236}">
                  <a16:creationId xmlns=""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68" name="Freeform 254">
              <a:extLst>
                <a:ext uri="{FF2B5EF4-FFF2-40B4-BE49-F238E27FC236}">
                  <a16:creationId xmlns=""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69" name="Freeform 255">
              <a:extLst>
                <a:ext uri="{FF2B5EF4-FFF2-40B4-BE49-F238E27FC236}">
                  <a16:creationId xmlns=""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70" name="Freeform 256">
              <a:extLst>
                <a:ext uri="{FF2B5EF4-FFF2-40B4-BE49-F238E27FC236}">
                  <a16:creationId xmlns=""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71" name="Freeform 257">
              <a:extLst>
                <a:ext uri="{FF2B5EF4-FFF2-40B4-BE49-F238E27FC236}">
                  <a16:creationId xmlns=""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72" name="Freeform 258">
              <a:extLst>
                <a:ext uri="{FF2B5EF4-FFF2-40B4-BE49-F238E27FC236}">
                  <a16:creationId xmlns=""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73" name="Freeform 259">
              <a:extLst>
                <a:ext uri="{FF2B5EF4-FFF2-40B4-BE49-F238E27FC236}">
                  <a16:creationId xmlns=""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74" name="Freeform 260">
              <a:extLst>
                <a:ext uri="{FF2B5EF4-FFF2-40B4-BE49-F238E27FC236}">
                  <a16:creationId xmlns=""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75" name="Freeform 261">
              <a:extLst>
                <a:ext uri="{FF2B5EF4-FFF2-40B4-BE49-F238E27FC236}">
                  <a16:creationId xmlns=""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76" name="Freeform 262">
              <a:extLst>
                <a:ext uri="{FF2B5EF4-FFF2-40B4-BE49-F238E27FC236}">
                  <a16:creationId xmlns=""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77" name="Freeform 263">
              <a:extLst>
                <a:ext uri="{FF2B5EF4-FFF2-40B4-BE49-F238E27FC236}">
                  <a16:creationId xmlns=""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78" name="Freeform 264">
              <a:extLst>
                <a:ext uri="{FF2B5EF4-FFF2-40B4-BE49-F238E27FC236}">
                  <a16:creationId xmlns=""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79" name="Freeform 265">
              <a:extLst>
                <a:ext uri="{FF2B5EF4-FFF2-40B4-BE49-F238E27FC236}">
                  <a16:creationId xmlns=""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80" name="Freeform 266">
              <a:extLst>
                <a:ext uri="{FF2B5EF4-FFF2-40B4-BE49-F238E27FC236}">
                  <a16:creationId xmlns=""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81" name="Freeform 267">
              <a:extLst>
                <a:ext uri="{FF2B5EF4-FFF2-40B4-BE49-F238E27FC236}">
                  <a16:creationId xmlns=""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82" name="Freeform 268">
              <a:extLst>
                <a:ext uri="{FF2B5EF4-FFF2-40B4-BE49-F238E27FC236}">
                  <a16:creationId xmlns=""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83" name="Freeform 269">
              <a:extLst>
                <a:ext uri="{FF2B5EF4-FFF2-40B4-BE49-F238E27FC236}">
                  <a16:creationId xmlns=""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84" name="Freeform 270">
              <a:extLst>
                <a:ext uri="{FF2B5EF4-FFF2-40B4-BE49-F238E27FC236}">
                  <a16:creationId xmlns=""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85" name="Freeform 271">
              <a:extLst>
                <a:ext uri="{FF2B5EF4-FFF2-40B4-BE49-F238E27FC236}">
                  <a16:creationId xmlns=""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86" name="Freeform 272">
              <a:extLst>
                <a:ext uri="{FF2B5EF4-FFF2-40B4-BE49-F238E27FC236}">
                  <a16:creationId xmlns=""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87" name="Freeform 273">
              <a:extLst>
                <a:ext uri="{FF2B5EF4-FFF2-40B4-BE49-F238E27FC236}">
                  <a16:creationId xmlns=""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88" name="Freeform 274">
              <a:extLst>
                <a:ext uri="{FF2B5EF4-FFF2-40B4-BE49-F238E27FC236}">
                  <a16:creationId xmlns=""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89" name="Freeform 275">
              <a:extLst>
                <a:ext uri="{FF2B5EF4-FFF2-40B4-BE49-F238E27FC236}">
                  <a16:creationId xmlns=""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90" name="Freeform 276">
              <a:extLst>
                <a:ext uri="{FF2B5EF4-FFF2-40B4-BE49-F238E27FC236}">
                  <a16:creationId xmlns=""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91" name="Freeform 277">
              <a:extLst>
                <a:ext uri="{FF2B5EF4-FFF2-40B4-BE49-F238E27FC236}">
                  <a16:creationId xmlns=""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92" name="Freeform 278">
              <a:extLst>
                <a:ext uri="{FF2B5EF4-FFF2-40B4-BE49-F238E27FC236}">
                  <a16:creationId xmlns=""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93" name="Freeform 279">
              <a:extLst>
                <a:ext uri="{FF2B5EF4-FFF2-40B4-BE49-F238E27FC236}">
                  <a16:creationId xmlns=""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94" name="Freeform 280">
              <a:extLst>
                <a:ext uri="{FF2B5EF4-FFF2-40B4-BE49-F238E27FC236}">
                  <a16:creationId xmlns=""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95" name="Freeform 281">
              <a:extLst>
                <a:ext uri="{FF2B5EF4-FFF2-40B4-BE49-F238E27FC236}">
                  <a16:creationId xmlns=""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96" name="Freeform 282">
              <a:extLst>
                <a:ext uri="{FF2B5EF4-FFF2-40B4-BE49-F238E27FC236}">
                  <a16:creationId xmlns=""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97" name="Freeform 283">
              <a:extLst>
                <a:ext uri="{FF2B5EF4-FFF2-40B4-BE49-F238E27FC236}">
                  <a16:creationId xmlns=""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98" name="Freeform 284">
              <a:extLst>
                <a:ext uri="{FF2B5EF4-FFF2-40B4-BE49-F238E27FC236}">
                  <a16:creationId xmlns=""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99" name="Freeform 285">
              <a:extLst>
                <a:ext uri="{FF2B5EF4-FFF2-40B4-BE49-F238E27FC236}">
                  <a16:creationId xmlns=""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00" name="Freeform 286">
              <a:extLst>
                <a:ext uri="{FF2B5EF4-FFF2-40B4-BE49-F238E27FC236}">
                  <a16:creationId xmlns=""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01" name="Freeform 287">
              <a:extLst>
                <a:ext uri="{FF2B5EF4-FFF2-40B4-BE49-F238E27FC236}">
                  <a16:creationId xmlns=""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02" name="Freeform 288">
              <a:extLst>
                <a:ext uri="{FF2B5EF4-FFF2-40B4-BE49-F238E27FC236}">
                  <a16:creationId xmlns=""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03" name="Freeform 289">
              <a:extLst>
                <a:ext uri="{FF2B5EF4-FFF2-40B4-BE49-F238E27FC236}">
                  <a16:creationId xmlns=""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04" name="Freeform 290">
              <a:extLst>
                <a:ext uri="{FF2B5EF4-FFF2-40B4-BE49-F238E27FC236}">
                  <a16:creationId xmlns=""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05" name="Freeform 291">
              <a:extLst>
                <a:ext uri="{FF2B5EF4-FFF2-40B4-BE49-F238E27FC236}">
                  <a16:creationId xmlns=""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06" name="Freeform 292">
              <a:extLst>
                <a:ext uri="{FF2B5EF4-FFF2-40B4-BE49-F238E27FC236}">
                  <a16:creationId xmlns=""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07" name="Freeform 293">
              <a:extLst>
                <a:ext uri="{FF2B5EF4-FFF2-40B4-BE49-F238E27FC236}">
                  <a16:creationId xmlns=""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08" name="Freeform 294">
              <a:extLst>
                <a:ext uri="{FF2B5EF4-FFF2-40B4-BE49-F238E27FC236}">
                  <a16:creationId xmlns=""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09" name="Freeform 295">
              <a:extLst>
                <a:ext uri="{FF2B5EF4-FFF2-40B4-BE49-F238E27FC236}">
                  <a16:creationId xmlns=""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10" name="Freeform 296">
              <a:extLst>
                <a:ext uri="{FF2B5EF4-FFF2-40B4-BE49-F238E27FC236}">
                  <a16:creationId xmlns=""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11" name="Freeform 297">
              <a:extLst>
                <a:ext uri="{FF2B5EF4-FFF2-40B4-BE49-F238E27FC236}">
                  <a16:creationId xmlns=""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12" name="Freeform 298">
              <a:extLst>
                <a:ext uri="{FF2B5EF4-FFF2-40B4-BE49-F238E27FC236}">
                  <a16:creationId xmlns=""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13" name="Freeform 299">
              <a:extLst>
                <a:ext uri="{FF2B5EF4-FFF2-40B4-BE49-F238E27FC236}">
                  <a16:creationId xmlns=""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14" name="Freeform 300">
              <a:extLst>
                <a:ext uri="{FF2B5EF4-FFF2-40B4-BE49-F238E27FC236}">
                  <a16:creationId xmlns=""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15" name="Freeform 301">
              <a:extLst>
                <a:ext uri="{FF2B5EF4-FFF2-40B4-BE49-F238E27FC236}">
                  <a16:creationId xmlns=""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16" name="Freeform 302">
              <a:extLst>
                <a:ext uri="{FF2B5EF4-FFF2-40B4-BE49-F238E27FC236}">
                  <a16:creationId xmlns=""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17" name="Freeform 303">
              <a:extLst>
                <a:ext uri="{FF2B5EF4-FFF2-40B4-BE49-F238E27FC236}">
                  <a16:creationId xmlns=""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18" name="Freeform 304">
              <a:extLst>
                <a:ext uri="{FF2B5EF4-FFF2-40B4-BE49-F238E27FC236}">
                  <a16:creationId xmlns=""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sp>
          <p:nvSpPr>
            <p:cNvPr id="119" name="Freeform 305">
              <a:extLst>
                <a:ext uri="{FF2B5EF4-FFF2-40B4-BE49-F238E27FC236}">
                  <a16:creationId xmlns=""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1576"/>
              <a:endParaRPr lang="zh-CN" altLang="en-US" sz="1778">
                <a:solidFill>
                  <a:srgbClr val="000000"/>
                </a:solidFill>
              </a:endParaRPr>
            </a:p>
          </p:txBody>
        </p:sp>
      </p:grpSp>
    </p:spTree>
    <p:extLst>
      <p:ext uri="{BB962C8B-B14F-4D97-AF65-F5344CB8AC3E}">
        <p14:creationId xmlns:p14="http://schemas.microsoft.com/office/powerpoint/2010/main" val="4127407677"/>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Lst>
  <p:txStyles>
    <p:titleStyle>
      <a:lvl1pPr algn="l" defTabSz="903153" rtl="0" eaLnBrk="1" latinLnBrk="0" hangingPunct="1">
        <a:lnSpc>
          <a:spcPct val="90000"/>
        </a:lnSpc>
        <a:spcBef>
          <a:spcPct val="0"/>
        </a:spcBef>
        <a:buNone/>
        <a:defRPr sz="4346" kern="1200">
          <a:solidFill>
            <a:schemeClr val="tx1"/>
          </a:solidFill>
          <a:latin typeface="+mj-lt"/>
          <a:ea typeface="+mj-ea"/>
          <a:cs typeface="+mj-cs"/>
        </a:defRPr>
      </a:lvl1pPr>
    </p:titleStyle>
    <p:bodyStyle>
      <a:lvl1pPr marL="225788" indent="-225788" algn="l" defTabSz="903153" rtl="0" eaLnBrk="1" latinLnBrk="0" hangingPunct="1">
        <a:lnSpc>
          <a:spcPct val="90000"/>
        </a:lnSpc>
        <a:spcBef>
          <a:spcPts val="988"/>
        </a:spcBef>
        <a:buFont typeface="Arial" panose="020B0604020202020204" pitchFamily="34" charset="0"/>
        <a:buChar char="•"/>
        <a:defRPr sz="2766" kern="1200">
          <a:solidFill>
            <a:schemeClr val="tx1"/>
          </a:solidFill>
          <a:latin typeface="+mn-lt"/>
          <a:ea typeface="+mn-ea"/>
          <a:cs typeface="+mn-cs"/>
        </a:defRPr>
      </a:lvl1pPr>
      <a:lvl2pPr marL="677365" indent="-225788" algn="l" defTabSz="903153" rtl="0" eaLnBrk="1" latinLnBrk="0" hangingPunct="1">
        <a:lnSpc>
          <a:spcPct val="90000"/>
        </a:lnSpc>
        <a:spcBef>
          <a:spcPts val="494"/>
        </a:spcBef>
        <a:buFont typeface="Arial" panose="020B0604020202020204" pitchFamily="34" charset="0"/>
        <a:buChar char="•"/>
        <a:defRPr sz="2370" kern="1200">
          <a:solidFill>
            <a:schemeClr val="tx1"/>
          </a:solidFill>
          <a:latin typeface="+mn-lt"/>
          <a:ea typeface="+mn-ea"/>
          <a:cs typeface="+mn-cs"/>
        </a:defRPr>
      </a:lvl2pPr>
      <a:lvl3pPr marL="1128941" indent="-225788" algn="l" defTabSz="903153" rtl="0" eaLnBrk="1" latinLnBrk="0" hangingPunct="1">
        <a:lnSpc>
          <a:spcPct val="90000"/>
        </a:lnSpc>
        <a:spcBef>
          <a:spcPts val="494"/>
        </a:spcBef>
        <a:buFont typeface="Arial" panose="020B0604020202020204" pitchFamily="34" charset="0"/>
        <a:buChar char="•"/>
        <a:defRPr sz="1975" kern="1200">
          <a:solidFill>
            <a:schemeClr val="tx1"/>
          </a:solidFill>
          <a:latin typeface="+mn-lt"/>
          <a:ea typeface="+mn-ea"/>
          <a:cs typeface="+mn-cs"/>
        </a:defRPr>
      </a:lvl3pPr>
      <a:lvl4pPr marL="1580518" indent="-225788" algn="l" defTabSz="903153"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4pPr>
      <a:lvl5pPr marL="2032094" indent="-225788" algn="l" defTabSz="903153"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5pPr>
      <a:lvl6pPr marL="2483670" indent="-225788" algn="l" defTabSz="903153"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6pPr>
      <a:lvl7pPr marL="2935247" indent="-225788" algn="l" defTabSz="903153"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7pPr>
      <a:lvl8pPr marL="3386823" indent="-225788" algn="l" defTabSz="903153"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8pPr>
      <a:lvl9pPr marL="3838400" indent="-225788" algn="l" defTabSz="903153" rtl="0" eaLnBrk="1" latinLnBrk="0" hangingPunct="1">
        <a:lnSpc>
          <a:spcPct val="90000"/>
        </a:lnSpc>
        <a:spcBef>
          <a:spcPts val="494"/>
        </a:spcBef>
        <a:buFont typeface="Arial" panose="020B0604020202020204" pitchFamily="34" charset="0"/>
        <a:buChar char="•"/>
        <a:defRPr sz="1778" kern="1200">
          <a:solidFill>
            <a:schemeClr val="tx1"/>
          </a:solidFill>
          <a:latin typeface="+mn-lt"/>
          <a:ea typeface="+mn-ea"/>
          <a:cs typeface="+mn-cs"/>
        </a:defRPr>
      </a:lvl9pPr>
    </p:bodyStyle>
    <p:otherStyle>
      <a:defPPr>
        <a:defRPr lang="zh-CN"/>
      </a:defPPr>
      <a:lvl1pPr marL="0" algn="l" defTabSz="903153" rtl="0" eaLnBrk="1" latinLnBrk="0" hangingPunct="1">
        <a:defRPr sz="1778" kern="1200">
          <a:solidFill>
            <a:schemeClr val="tx1"/>
          </a:solidFill>
          <a:latin typeface="+mn-lt"/>
          <a:ea typeface="+mn-ea"/>
          <a:cs typeface="+mn-cs"/>
        </a:defRPr>
      </a:lvl1pPr>
      <a:lvl2pPr marL="451576" algn="l" defTabSz="903153" rtl="0" eaLnBrk="1" latinLnBrk="0" hangingPunct="1">
        <a:defRPr sz="1778" kern="1200">
          <a:solidFill>
            <a:schemeClr val="tx1"/>
          </a:solidFill>
          <a:latin typeface="+mn-lt"/>
          <a:ea typeface="+mn-ea"/>
          <a:cs typeface="+mn-cs"/>
        </a:defRPr>
      </a:lvl2pPr>
      <a:lvl3pPr marL="903153" algn="l" defTabSz="903153" rtl="0" eaLnBrk="1" latinLnBrk="0" hangingPunct="1">
        <a:defRPr sz="1778" kern="1200">
          <a:solidFill>
            <a:schemeClr val="tx1"/>
          </a:solidFill>
          <a:latin typeface="+mn-lt"/>
          <a:ea typeface="+mn-ea"/>
          <a:cs typeface="+mn-cs"/>
        </a:defRPr>
      </a:lvl3pPr>
      <a:lvl4pPr marL="1354729" algn="l" defTabSz="903153" rtl="0" eaLnBrk="1" latinLnBrk="0" hangingPunct="1">
        <a:defRPr sz="1778" kern="1200">
          <a:solidFill>
            <a:schemeClr val="tx1"/>
          </a:solidFill>
          <a:latin typeface="+mn-lt"/>
          <a:ea typeface="+mn-ea"/>
          <a:cs typeface="+mn-cs"/>
        </a:defRPr>
      </a:lvl4pPr>
      <a:lvl5pPr marL="1806306" algn="l" defTabSz="903153" rtl="0" eaLnBrk="1" latinLnBrk="0" hangingPunct="1">
        <a:defRPr sz="1778" kern="1200">
          <a:solidFill>
            <a:schemeClr val="tx1"/>
          </a:solidFill>
          <a:latin typeface="+mn-lt"/>
          <a:ea typeface="+mn-ea"/>
          <a:cs typeface="+mn-cs"/>
        </a:defRPr>
      </a:lvl5pPr>
      <a:lvl6pPr marL="2257882" algn="l" defTabSz="903153" rtl="0" eaLnBrk="1" latinLnBrk="0" hangingPunct="1">
        <a:defRPr sz="1778" kern="1200">
          <a:solidFill>
            <a:schemeClr val="tx1"/>
          </a:solidFill>
          <a:latin typeface="+mn-lt"/>
          <a:ea typeface="+mn-ea"/>
          <a:cs typeface="+mn-cs"/>
        </a:defRPr>
      </a:lvl6pPr>
      <a:lvl7pPr marL="2709459" algn="l" defTabSz="903153" rtl="0" eaLnBrk="1" latinLnBrk="0" hangingPunct="1">
        <a:defRPr sz="1778" kern="1200">
          <a:solidFill>
            <a:schemeClr val="tx1"/>
          </a:solidFill>
          <a:latin typeface="+mn-lt"/>
          <a:ea typeface="+mn-ea"/>
          <a:cs typeface="+mn-cs"/>
        </a:defRPr>
      </a:lvl7pPr>
      <a:lvl8pPr marL="3161035" algn="l" defTabSz="903153" rtl="0" eaLnBrk="1" latinLnBrk="0" hangingPunct="1">
        <a:defRPr sz="1778" kern="1200">
          <a:solidFill>
            <a:schemeClr val="tx1"/>
          </a:solidFill>
          <a:latin typeface="+mn-lt"/>
          <a:ea typeface="+mn-ea"/>
          <a:cs typeface="+mn-cs"/>
        </a:defRPr>
      </a:lvl8pPr>
      <a:lvl9pPr marL="3612612" algn="l" defTabSz="903153" rtl="0" eaLnBrk="1" latinLnBrk="0" hangingPunct="1">
        <a:defRPr sz="177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
        <p:cNvGrpSpPr/>
        <p:nvPr/>
      </p:nvGrpSpPr>
      <p:grpSpPr>
        <a:xfrm>
          <a:off x="0" y="0"/>
          <a:ext cx="0" cy="0"/>
          <a:chOff x="0" y="0"/>
          <a:chExt cx="0" cy="0"/>
        </a:xfrm>
      </p:grpSpPr>
      <p:sp>
        <p:nvSpPr>
          <p:cNvPr id="242" name="Google Shape;242;p65"/>
          <p:cNvSpPr txBox="1">
            <a:spLocks noGrp="1"/>
          </p:cNvSpPr>
          <p:nvPr>
            <p:ph type="title"/>
          </p:nvPr>
        </p:nvSpPr>
        <p:spPr>
          <a:xfrm>
            <a:off x="609600" y="274637"/>
            <a:ext cx="10972800" cy="1143000"/>
          </a:xfrm>
          <a:prstGeom prst="rect">
            <a:avLst/>
          </a:prstGeom>
          <a:noFill/>
          <a:ln>
            <a:noFill/>
          </a:ln>
        </p:spPr>
        <p:txBody>
          <a:bodyPr spcFirstLastPara="1" wrap="square" lIns="91250" tIns="45625" rIns="91250" bIns="456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43" name="Google Shape;243;p65"/>
          <p:cNvSpPr txBox="1">
            <a:spLocks noGrp="1"/>
          </p:cNvSpPr>
          <p:nvPr>
            <p:ph type="body" idx="1"/>
          </p:nvPr>
        </p:nvSpPr>
        <p:spPr>
          <a:xfrm>
            <a:off x="609600" y="1600200"/>
            <a:ext cx="10972800" cy="4525962"/>
          </a:xfrm>
          <a:prstGeom prst="rect">
            <a:avLst/>
          </a:prstGeom>
          <a:noFill/>
          <a:ln>
            <a:noFill/>
          </a:ln>
        </p:spPr>
        <p:txBody>
          <a:bodyPr spcFirstLastPara="1" wrap="square" lIns="91250" tIns="45625" rIns="91250" bIns="456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71255763"/>
      </p:ext>
    </p:extLst>
  </p:cSld>
  <p:clrMap bg1="lt1" tx1="dk1" bg2="dk2" tx2="lt2" accent1="accent1" accent2="accent2" accent3="accent3" accent4="accent4" accent5="accent5" accent6="accent6" hlink="hlink" folHlink="folHlink"/>
  <p:sldLayoutIdLst>
    <p:sldLayoutId id="2147483877" r:id="rId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49"/>
        <p:cNvGrpSpPr/>
        <p:nvPr/>
      </p:nvGrpSpPr>
      <p:grpSpPr>
        <a:xfrm>
          <a:off x="0" y="0"/>
          <a:ext cx="0" cy="0"/>
          <a:chOff x="0" y="0"/>
          <a:chExt cx="0" cy="0"/>
        </a:xfrm>
      </p:grpSpPr>
      <p:pic>
        <p:nvPicPr>
          <p:cNvPr id="250" name="Google Shape;250;p67" descr="PPT素材-02"/>
          <p:cNvPicPr preferRelativeResize="0"/>
          <p:nvPr/>
        </p:nvPicPr>
        <p:blipFill rotWithShape="1">
          <a:blip r:embed="rId14">
            <a:alphaModFix/>
          </a:blip>
          <a:srcRect/>
          <a:stretch/>
        </p:blipFill>
        <p:spPr>
          <a:xfrm>
            <a:off x="2117" y="1588"/>
            <a:ext cx="12187767" cy="6854825"/>
          </a:xfrm>
          <a:prstGeom prst="rect">
            <a:avLst/>
          </a:prstGeom>
          <a:noFill/>
          <a:ln>
            <a:noFill/>
          </a:ln>
        </p:spPr>
      </p:pic>
    </p:spTree>
    <p:extLst>
      <p:ext uri="{BB962C8B-B14F-4D97-AF65-F5344CB8AC3E}">
        <p14:creationId xmlns:p14="http://schemas.microsoft.com/office/powerpoint/2010/main" val="1260667171"/>
      </p:ext>
    </p:extLst>
  </p:cSld>
  <p:clrMap bg1="lt1" tx1="dk1" bg2="dk2"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34.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34.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24.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e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53.xml"/><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C8D26B3D-BBC8-4419-B010-2C740DD31A00}"/>
              </a:ext>
            </a:extLst>
          </p:cNvPr>
          <p:cNvSpPr txBox="1">
            <a:spLocks/>
          </p:cNvSpPr>
          <p:nvPr/>
        </p:nvSpPr>
        <p:spPr>
          <a:xfrm>
            <a:off x="1177384" y="2434942"/>
            <a:ext cx="9708444" cy="112888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03153">
              <a:defRPr/>
            </a:pPr>
            <a:r>
              <a:rPr lang="en-US" sz="6519" b="1" dirty="0" smtClean="0">
                <a:solidFill>
                  <a:srgbClr val="FF0000"/>
                </a:solidFill>
                <a:latin typeface="UTM Alberta Heavy" panose="02040603050506020204" pitchFamily="18" charset="0"/>
                <a:cs typeface="Times New Roman" panose="02020603050405020304" pitchFamily="18" charset="0"/>
              </a:rPr>
              <a:t>TRUNG THU ĐỘC LẬP</a:t>
            </a:r>
            <a:endParaRPr lang="en-US" sz="6519" b="1" dirty="0">
              <a:solidFill>
                <a:srgbClr val="FF0000"/>
              </a:solidFill>
              <a:latin typeface="UTM Alberta Heavy" panose="02040603050506020204" pitchFamily="18" charset="0"/>
              <a:cs typeface="Times New Roman" panose="02020603050405020304" pitchFamily="18" charset="0"/>
            </a:endParaRPr>
          </a:p>
        </p:txBody>
      </p:sp>
      <p:sp>
        <p:nvSpPr>
          <p:cNvPr id="3" name="Text Box 7">
            <a:extLst>
              <a:ext uri="{FF2B5EF4-FFF2-40B4-BE49-F238E27FC236}">
                <a16:creationId xmlns="" xmlns:a16="http://schemas.microsoft.com/office/drawing/2014/main" id="{3980B1EB-6374-48C8-BBE5-F15DECC97CA1}"/>
              </a:ext>
            </a:extLst>
          </p:cNvPr>
          <p:cNvSpPr txBox="1">
            <a:spLocks noChangeArrowheads="1"/>
          </p:cNvSpPr>
          <p:nvPr/>
        </p:nvSpPr>
        <p:spPr bwMode="auto">
          <a:xfrm>
            <a:off x="2402995" y="719146"/>
            <a:ext cx="7257222" cy="1015663"/>
          </a:xfrm>
          <a:prstGeom prst="rect">
            <a:avLst/>
          </a:prstGeom>
          <a:noFill/>
          <a:ln w="9525">
            <a:noFill/>
            <a:miter lim="800000"/>
            <a:headEnd/>
            <a:tailEnd/>
          </a:ln>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03153" eaLnBrk="1" fontAlgn="base" hangingPunct="1">
              <a:spcBef>
                <a:spcPct val="50000"/>
              </a:spcBef>
              <a:spcAft>
                <a:spcPct val="0"/>
              </a:spcAft>
            </a:pPr>
            <a:r>
              <a:rPr lang="en-US" altLang="en-US" sz="6000" b="1" dirty="0" err="1" smtClean="0">
                <a:solidFill>
                  <a:srgbClr val="00B050"/>
                </a:solidFill>
              </a:rPr>
              <a:t>Tập</a:t>
            </a:r>
            <a:r>
              <a:rPr lang="en-US" altLang="en-US" sz="6000" b="1" dirty="0" smtClean="0">
                <a:solidFill>
                  <a:srgbClr val="00B050"/>
                </a:solidFill>
              </a:rPr>
              <a:t> </a:t>
            </a:r>
            <a:r>
              <a:rPr lang="en-US" altLang="en-US" sz="6000" b="1" dirty="0" err="1" smtClean="0">
                <a:solidFill>
                  <a:srgbClr val="00B050"/>
                </a:solidFill>
              </a:rPr>
              <a:t>đọc</a:t>
            </a:r>
            <a:r>
              <a:rPr lang="en-US" altLang="en-US" sz="6000" b="1" dirty="0" smtClean="0">
                <a:solidFill>
                  <a:srgbClr val="00B050"/>
                </a:solidFill>
              </a:rPr>
              <a:t> 4</a:t>
            </a:r>
            <a:endParaRPr lang="en-US" altLang="en-US" sz="6000" b="1" dirty="0">
              <a:solidFill>
                <a:srgbClr val="00B050"/>
              </a:solidFill>
            </a:endParaRPr>
          </a:p>
        </p:txBody>
      </p:sp>
    </p:spTree>
    <p:custDataLst>
      <p:tags r:id="rId1"/>
    </p:custDataLst>
    <p:extLst>
      <p:ext uri="{BB962C8B-B14F-4D97-AF65-F5344CB8AC3E}">
        <p14:creationId xmlns:p14="http://schemas.microsoft.com/office/powerpoint/2010/main" val="391184851"/>
      </p:ext>
    </p:extLst>
  </p:cSld>
  <p:clrMapOvr>
    <a:masterClrMapping/>
  </p:clrMapOvr>
  <mc:AlternateContent xmlns:mc="http://schemas.openxmlformats.org/markup-compatibility/2006" xmlns:p14="http://schemas.microsoft.com/office/powerpoint/2010/main">
    <mc:Choice Requires="p14">
      <p:transition spd="slow" p14:dur="2000" advTm="44231"/>
    </mc:Choice>
    <mc:Fallback xmlns="">
      <p:transition spd="slow" advTm="4423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3A7E296B-1958-4A57-A43A-84F78CCC4FD0}"/>
              </a:ext>
            </a:extLst>
          </p:cNvPr>
          <p:cNvSpPr>
            <a:spLocks noChangeArrowheads="1"/>
          </p:cNvSpPr>
          <p:nvPr/>
        </p:nvSpPr>
        <p:spPr bwMode="auto">
          <a:xfrm>
            <a:off x="119271" y="0"/>
            <a:ext cx="11887200"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600" b="1" dirty="0">
                <a:solidFill>
                  <a:srgbClr val="FF0000"/>
                </a:solidFill>
                <a:latin typeface="Times New Roman" panose="02020603050405020304" pitchFamily="18" charset="0"/>
                <a:cs typeface="Times New Roman" panose="02020603050405020304" pitchFamily="18" charset="0"/>
              </a:rPr>
              <a:t>Trung thu độc lập  </a:t>
            </a:r>
            <a:endParaRPr lang="en-US" altLang="en-US" sz="2600" b="1" dirty="0">
              <a:solidFill>
                <a:srgbClr val="FF0000"/>
              </a:solidFill>
              <a:latin typeface="Times New Roman" panose="02020603050405020304" pitchFamily="18" charset="0"/>
              <a:cs typeface="Times New Roman" panose="02020603050405020304" pitchFamily="18" charset="0"/>
            </a:endParaRP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Anh nhìn trăng và nghĩ tới ngày mai...</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  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Trăng đêm nay sáng quá ! Trăng mai còn sáng hơn. Anh mừng cho các em vui tết Trung thu độc lập đầu tiên và anh mong ước ngày mai đây, những tết Trung thu tươi đẹp hơn nữa sẽ đến với các em.</a:t>
            </a:r>
          </a:p>
          <a:p>
            <a:pPr algn="r">
              <a:spcBef>
                <a:spcPct val="0"/>
              </a:spcBef>
              <a:buFontTx/>
              <a:buNone/>
            </a:pPr>
            <a:r>
              <a:rPr lang="vi-VN" altLang="en-US" sz="2600" b="1" i="1" dirty="0">
                <a:latin typeface="Times New Roman" panose="02020603050405020304" pitchFamily="18" charset="0"/>
                <a:cs typeface="Times New Roman" panose="02020603050405020304" pitchFamily="18" charset="0"/>
              </a:rPr>
              <a:t>Thép Mới</a:t>
            </a:r>
          </a:p>
        </p:txBody>
      </p:sp>
      <p:sp>
        <p:nvSpPr>
          <p:cNvPr id="3" name="Hộp_Văn_Bản 4">
            <a:extLst>
              <a:ext uri="{FF2B5EF4-FFF2-40B4-BE49-F238E27FC236}">
                <a16:creationId xmlns="" xmlns:a16="http://schemas.microsoft.com/office/drawing/2014/main" id="{9B0626E3-1913-4E1D-9B5C-53B7BA6D8E5F}"/>
              </a:ext>
            </a:extLst>
          </p:cNvPr>
          <p:cNvSpPr txBox="1">
            <a:spLocks noChangeArrowheads="1"/>
          </p:cNvSpPr>
          <p:nvPr/>
        </p:nvSpPr>
        <p:spPr bwMode="auto">
          <a:xfrm>
            <a:off x="185529" y="6050626"/>
            <a:ext cx="6849794" cy="584775"/>
          </a:xfrm>
          <a:prstGeom prst="rect">
            <a:avLst/>
          </a:prstGeom>
          <a:solidFill>
            <a:srgbClr val="FFFF00"/>
          </a:solidFill>
          <a:ln w="9525">
            <a:noFill/>
            <a:miter lim="800000"/>
            <a:headEnd/>
            <a:tailEnd/>
          </a:ln>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thể</a:t>
            </a:r>
            <a:r>
              <a:rPr lang="en-US" sz="3200" b="1" dirty="0">
                <a:solidFill>
                  <a:srgbClr val="FF0000"/>
                </a:solidFill>
                <a:latin typeface="Times New Roman" panose="02020603050405020304" pitchFamily="18" charset="0"/>
                <a:cs typeface="Times New Roman" panose="02020603050405020304" pitchFamily="18" charset="0"/>
              </a:rPr>
              <a:t> chia </a:t>
            </a:r>
            <a:r>
              <a:rPr lang="en-US" sz="3200" b="1" dirty="0" err="1">
                <a:solidFill>
                  <a:srgbClr val="FF0000"/>
                </a:solidFill>
                <a:latin typeface="Times New Roman" panose="02020603050405020304" pitchFamily="18" charset="0"/>
                <a:cs typeface="Times New Roman" panose="02020603050405020304" pitchFamily="18" charset="0"/>
              </a:rPr>
              <a:t>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đoạn</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5" name="Oval 4">
            <a:extLst>
              <a:ext uri="{FF2B5EF4-FFF2-40B4-BE49-F238E27FC236}">
                <a16:creationId xmlns="" xmlns:a16="http://schemas.microsoft.com/office/drawing/2014/main" id="{E6708DA8-5F19-4E52-84B2-9F9A73549952}"/>
              </a:ext>
            </a:extLst>
          </p:cNvPr>
          <p:cNvSpPr/>
          <p:nvPr/>
        </p:nvSpPr>
        <p:spPr>
          <a:xfrm>
            <a:off x="562267" y="363915"/>
            <a:ext cx="419094" cy="457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latin typeface="Arial Black" panose="020B0A04020102020204" pitchFamily="34" charset="0"/>
              </a:rPr>
              <a:t>1</a:t>
            </a:r>
          </a:p>
        </p:txBody>
      </p:sp>
      <p:sp>
        <p:nvSpPr>
          <p:cNvPr id="6" name="Oval 5">
            <a:extLst>
              <a:ext uri="{FF2B5EF4-FFF2-40B4-BE49-F238E27FC236}">
                <a16:creationId xmlns="" xmlns:a16="http://schemas.microsoft.com/office/drawing/2014/main" id="{FB5F8CCB-FECF-4721-B02A-407E324CD605}"/>
              </a:ext>
            </a:extLst>
          </p:cNvPr>
          <p:cNvSpPr/>
          <p:nvPr/>
        </p:nvSpPr>
        <p:spPr>
          <a:xfrm>
            <a:off x="254001" y="1932112"/>
            <a:ext cx="471488" cy="450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latin typeface="Arial Black" panose="020B0A04020102020204" pitchFamily="34" charset="0"/>
              </a:rPr>
              <a:t>2</a:t>
            </a:r>
          </a:p>
        </p:txBody>
      </p:sp>
      <p:sp>
        <p:nvSpPr>
          <p:cNvPr id="7" name="Oval 6">
            <a:extLst>
              <a:ext uri="{FF2B5EF4-FFF2-40B4-BE49-F238E27FC236}">
                <a16:creationId xmlns="" xmlns:a16="http://schemas.microsoft.com/office/drawing/2014/main" id="{DF5EF480-57B0-4DBF-A365-3AF8C8779F53}"/>
              </a:ext>
            </a:extLst>
          </p:cNvPr>
          <p:cNvSpPr/>
          <p:nvPr/>
        </p:nvSpPr>
        <p:spPr>
          <a:xfrm>
            <a:off x="340783" y="4765923"/>
            <a:ext cx="471488" cy="44926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latin typeface="Arial Black" panose="020B0A04020102020204" pitchFamily="34" charset="0"/>
              </a:rPr>
              <a:t>3</a:t>
            </a:r>
          </a:p>
        </p:txBody>
      </p:sp>
    </p:spTree>
    <p:extLst>
      <p:ext uri="{BB962C8B-B14F-4D97-AF65-F5344CB8AC3E}">
        <p14:creationId xmlns:p14="http://schemas.microsoft.com/office/powerpoint/2010/main" val="1797819380"/>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C8D26B3D-BBC8-4419-B010-2C740DD31A00}"/>
              </a:ext>
            </a:extLst>
          </p:cNvPr>
          <p:cNvSpPr txBox="1">
            <a:spLocks/>
          </p:cNvSpPr>
          <p:nvPr/>
        </p:nvSpPr>
        <p:spPr>
          <a:xfrm>
            <a:off x="1241778" y="2074333"/>
            <a:ext cx="9708444" cy="112888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03153"/>
            <a:r>
              <a:rPr lang="en-US" sz="6519" b="1" dirty="0">
                <a:solidFill>
                  <a:srgbClr val="FF0000"/>
                </a:solidFill>
                <a:latin typeface="Times New Roman" panose="02020603050405020304" pitchFamily="18" charset="0"/>
                <a:cs typeface="Times New Roman" panose="02020603050405020304" pitchFamily="18" charset="0"/>
              </a:rPr>
              <a:t>LUYỆN ĐỌC (1)</a:t>
            </a:r>
          </a:p>
        </p:txBody>
      </p:sp>
    </p:spTree>
    <p:custDataLst>
      <p:tags r:id="rId1"/>
    </p:custDataLst>
    <p:extLst>
      <p:ext uri="{BB962C8B-B14F-4D97-AF65-F5344CB8AC3E}">
        <p14:creationId xmlns:p14="http://schemas.microsoft.com/office/powerpoint/2010/main" val="1790121832"/>
      </p:ext>
    </p:extLst>
  </p:cSld>
  <p:clrMapOvr>
    <a:masterClrMapping/>
  </p:clrMapOvr>
  <mc:AlternateContent xmlns:mc="http://schemas.openxmlformats.org/markup-compatibility/2006" xmlns:p14="http://schemas.microsoft.com/office/powerpoint/2010/main">
    <mc:Choice Requires="p14">
      <p:transition spd="slow" p14:dur="2000" advTm="44231"/>
    </mc:Choice>
    <mc:Fallback xmlns="">
      <p:transition spd="slow" advTm="4423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F4388068-675B-4723-A60F-0CECCC9A5FEA}"/>
              </a:ext>
            </a:extLst>
          </p:cNvPr>
          <p:cNvSpPr>
            <a:spLocks noChangeArrowheads="1"/>
          </p:cNvSpPr>
          <p:nvPr/>
        </p:nvSpPr>
        <p:spPr bwMode="auto">
          <a:xfrm>
            <a:off x="119271" y="0"/>
            <a:ext cx="11887200"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600" b="1" dirty="0">
                <a:solidFill>
                  <a:srgbClr val="FF0000"/>
                </a:solidFill>
                <a:latin typeface="Times New Roman" panose="02020603050405020304" pitchFamily="18" charset="0"/>
                <a:cs typeface="Times New Roman" panose="02020603050405020304" pitchFamily="18" charset="0"/>
              </a:rPr>
              <a:t>Trung thu độc lập  </a:t>
            </a:r>
            <a:endParaRPr lang="en-US" altLang="en-US" sz="2600" b="1" dirty="0">
              <a:solidFill>
                <a:srgbClr val="FF0000"/>
              </a:solidFill>
              <a:latin typeface="Times New Roman" panose="02020603050405020304" pitchFamily="18" charset="0"/>
              <a:cs typeface="Times New Roman" panose="02020603050405020304" pitchFamily="18" charset="0"/>
            </a:endParaRP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Anh nhìn trăng và nghĩ tới ngày mai...</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  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Trăng đêm nay sáng quá ! Trăng mai còn sáng hơn. Anh mừng cho các em vui tết Trung thu độc lập đầu tiên và anh mong ước ngày mai đây, những tết Trung thu tươi đẹp hơn nữa sẽ đến với các em.</a:t>
            </a:r>
          </a:p>
          <a:p>
            <a:pPr algn="r">
              <a:spcBef>
                <a:spcPct val="0"/>
              </a:spcBef>
              <a:buFontTx/>
              <a:buNone/>
            </a:pPr>
            <a:r>
              <a:rPr lang="vi-VN" altLang="en-US" sz="2600" b="1" i="1" dirty="0">
                <a:latin typeface="Times New Roman" panose="02020603050405020304" pitchFamily="18" charset="0"/>
                <a:cs typeface="Times New Roman" panose="02020603050405020304" pitchFamily="18" charset="0"/>
              </a:rPr>
              <a:t>Thép Mới</a:t>
            </a:r>
          </a:p>
        </p:txBody>
      </p:sp>
      <p:sp>
        <p:nvSpPr>
          <p:cNvPr id="4" name="Oval 3">
            <a:extLst>
              <a:ext uri="{FF2B5EF4-FFF2-40B4-BE49-F238E27FC236}">
                <a16:creationId xmlns="" xmlns:a16="http://schemas.microsoft.com/office/drawing/2014/main" id="{51F840FE-4042-42BC-AE07-363668E719AE}"/>
              </a:ext>
            </a:extLst>
          </p:cNvPr>
          <p:cNvSpPr/>
          <p:nvPr/>
        </p:nvSpPr>
        <p:spPr>
          <a:xfrm>
            <a:off x="562267" y="363915"/>
            <a:ext cx="419094" cy="457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latin typeface="Arial Black" panose="020B0A04020102020204" pitchFamily="34" charset="0"/>
              </a:rPr>
              <a:t>1</a:t>
            </a:r>
          </a:p>
        </p:txBody>
      </p:sp>
      <p:sp>
        <p:nvSpPr>
          <p:cNvPr id="5" name="Oval 4">
            <a:extLst>
              <a:ext uri="{FF2B5EF4-FFF2-40B4-BE49-F238E27FC236}">
                <a16:creationId xmlns="" xmlns:a16="http://schemas.microsoft.com/office/drawing/2014/main" id="{3D89CE5B-1723-4339-82F0-CD3C5BD4961F}"/>
              </a:ext>
            </a:extLst>
          </p:cNvPr>
          <p:cNvSpPr/>
          <p:nvPr/>
        </p:nvSpPr>
        <p:spPr>
          <a:xfrm>
            <a:off x="254001" y="1932112"/>
            <a:ext cx="471488" cy="450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latin typeface="Arial Black" panose="020B0A04020102020204" pitchFamily="34" charset="0"/>
              </a:rPr>
              <a:t>2</a:t>
            </a:r>
          </a:p>
        </p:txBody>
      </p:sp>
      <p:sp>
        <p:nvSpPr>
          <p:cNvPr id="6" name="Oval 5">
            <a:extLst>
              <a:ext uri="{FF2B5EF4-FFF2-40B4-BE49-F238E27FC236}">
                <a16:creationId xmlns="" xmlns:a16="http://schemas.microsoft.com/office/drawing/2014/main" id="{970FCD2B-D869-4C0B-B63B-30875407FA03}"/>
              </a:ext>
            </a:extLst>
          </p:cNvPr>
          <p:cNvSpPr/>
          <p:nvPr/>
        </p:nvSpPr>
        <p:spPr>
          <a:xfrm>
            <a:off x="340783" y="4765923"/>
            <a:ext cx="471488" cy="44926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latin typeface="Arial Black" panose="020B0A04020102020204" pitchFamily="34" charset="0"/>
              </a:rPr>
              <a:t>3</a:t>
            </a:r>
          </a:p>
        </p:txBody>
      </p:sp>
    </p:spTree>
    <p:extLst>
      <p:ext uri="{BB962C8B-B14F-4D97-AF65-F5344CB8AC3E}">
        <p14:creationId xmlns:p14="http://schemas.microsoft.com/office/powerpoint/2010/main" val="19085283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60" y="42334"/>
            <a:ext cx="12041481" cy="6773333"/>
          </a:xfrm>
          <a:prstGeom prst="rect">
            <a:avLst/>
          </a:prstGeom>
        </p:spPr>
      </p:pic>
      <p:sp>
        <p:nvSpPr>
          <p:cNvPr id="4" name="Text Box 12"/>
          <p:cNvSpPr txBox="1">
            <a:spLocks noChangeArrowheads="1"/>
          </p:cNvSpPr>
          <p:nvPr/>
        </p:nvSpPr>
        <p:spPr bwMode="auto">
          <a:xfrm>
            <a:off x="4515556" y="542245"/>
            <a:ext cx="3311407" cy="82073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defTabSz="903153">
              <a:spcBef>
                <a:spcPct val="50000"/>
              </a:spcBef>
              <a:defRPr/>
            </a:pPr>
            <a:r>
              <a:rPr lang="en-US" sz="4741" b="1" dirty="0" err="1">
                <a:solidFill>
                  <a:srgbClr val="FF0066"/>
                </a:solidFill>
                <a:latin typeface="Times New Roman" pitchFamily="18" charset="0"/>
                <a:cs typeface="Times New Roman" pitchFamily="18" charset="0"/>
              </a:rPr>
              <a:t>Luyện</a:t>
            </a:r>
            <a:r>
              <a:rPr lang="en-US" sz="4741" b="1" dirty="0">
                <a:solidFill>
                  <a:srgbClr val="FF0066"/>
                </a:solidFill>
                <a:latin typeface="Times New Roman" pitchFamily="18" charset="0"/>
                <a:cs typeface="Times New Roman" pitchFamily="18" charset="0"/>
              </a:rPr>
              <a:t> </a:t>
            </a:r>
            <a:r>
              <a:rPr lang="en-US" sz="4741" b="1" dirty="0" err="1">
                <a:solidFill>
                  <a:srgbClr val="FF0066"/>
                </a:solidFill>
                <a:latin typeface="Times New Roman" pitchFamily="18" charset="0"/>
                <a:cs typeface="Times New Roman" pitchFamily="18" charset="0"/>
              </a:rPr>
              <a:t>đọc</a:t>
            </a:r>
            <a:endParaRPr lang="en-US" sz="4741" b="1" dirty="0">
              <a:solidFill>
                <a:srgbClr val="FF0066"/>
              </a:solidFill>
              <a:latin typeface="Times New Roman" pitchFamily="18" charset="0"/>
              <a:cs typeface="Times New Roman" pitchFamily="18" charset="0"/>
            </a:endParaRPr>
          </a:p>
        </p:txBody>
      </p:sp>
      <p:sp>
        <p:nvSpPr>
          <p:cNvPr id="11" name="Rectangle 3">
            <a:extLst>
              <a:ext uri="{FF2B5EF4-FFF2-40B4-BE49-F238E27FC236}">
                <a16:creationId xmlns="" xmlns:a16="http://schemas.microsoft.com/office/drawing/2014/main" id="{9903FDAB-4E81-41EF-8623-612A9D69D7FE}"/>
              </a:ext>
            </a:extLst>
          </p:cNvPr>
          <p:cNvSpPr txBox="1">
            <a:spLocks noChangeArrowheads="1"/>
          </p:cNvSpPr>
          <p:nvPr/>
        </p:nvSpPr>
        <p:spPr bwMode="auto">
          <a:xfrm>
            <a:off x="4114490" y="1643132"/>
            <a:ext cx="3452502" cy="392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4800" b="1" dirty="0" err="1">
                <a:solidFill>
                  <a:srgbClr val="FF0000"/>
                </a:solidFill>
                <a:latin typeface="Times New Roman" panose="02020603050405020304" pitchFamily="18" charset="0"/>
                <a:cs typeface="Times New Roman" panose="02020603050405020304" pitchFamily="18" charset="0"/>
              </a:rPr>
              <a:t>tr</a:t>
            </a:r>
            <a:r>
              <a:rPr lang="en-US" altLang="en-US" sz="4800" b="1" dirty="0" err="1">
                <a:latin typeface="Times New Roman" panose="02020603050405020304" pitchFamily="18" charset="0"/>
                <a:cs typeface="Times New Roman" panose="02020603050405020304" pitchFamily="18" charset="0"/>
              </a:rPr>
              <a:t>ăng</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ngàn</a:t>
            </a:r>
            <a:endParaRPr lang="en-US" altLang="en-US" sz="4800" b="1" dirty="0">
              <a:latin typeface="Times New Roman" panose="02020603050405020304" pitchFamily="18" charset="0"/>
              <a:cs typeface="Times New Roman" panose="02020603050405020304" pitchFamily="18" charset="0"/>
            </a:endParaRPr>
          </a:p>
          <a:p>
            <a:pPr eaLnBrk="1" hangingPunct="1">
              <a:buFontTx/>
              <a:buNone/>
            </a:pPr>
            <a:r>
              <a:rPr lang="en-US" altLang="en-US" sz="4800" b="1" dirty="0">
                <a:latin typeface="Times New Roman" panose="02020603050405020304" pitchFamily="18" charset="0"/>
                <a:cs typeface="Times New Roman" panose="02020603050405020304" pitchFamily="18" charset="0"/>
              </a:rPr>
              <a:t>man </a:t>
            </a:r>
            <a:r>
              <a:rPr lang="en-US" altLang="en-US" sz="4800" b="1" dirty="0" err="1">
                <a:latin typeface="Times New Roman" panose="02020603050405020304" pitchFamily="18" charset="0"/>
                <a:cs typeface="Times New Roman" panose="02020603050405020304" pitchFamily="18" charset="0"/>
              </a:rPr>
              <a:t>m</a:t>
            </a:r>
            <a:r>
              <a:rPr lang="en-US" altLang="en-US" sz="4800" b="1" dirty="0" err="1">
                <a:solidFill>
                  <a:srgbClr val="FF0000"/>
                </a:solidFill>
                <a:latin typeface="Times New Roman" panose="02020603050405020304" pitchFamily="18" charset="0"/>
                <a:cs typeface="Times New Roman" panose="02020603050405020304" pitchFamily="18" charset="0"/>
              </a:rPr>
              <a:t>ác</a:t>
            </a:r>
            <a:endParaRPr lang="en-US" altLang="en-US" sz="4800" b="1" dirty="0">
              <a:solidFill>
                <a:srgbClr val="FF0000"/>
              </a:solidFill>
              <a:latin typeface="Times New Roman" panose="02020603050405020304" pitchFamily="18" charset="0"/>
              <a:cs typeface="Times New Roman" panose="02020603050405020304" pitchFamily="18" charset="0"/>
            </a:endParaRPr>
          </a:p>
          <a:p>
            <a:pPr eaLnBrk="1" hangingPunct="1">
              <a:buFontTx/>
              <a:buNone/>
            </a:pPr>
            <a:r>
              <a:rPr lang="en-US" altLang="en-US" sz="4800" b="1" dirty="0" err="1">
                <a:latin typeface="Times New Roman" panose="02020603050405020304" pitchFamily="18" charset="0"/>
                <a:cs typeface="Times New Roman" panose="02020603050405020304" pitchFamily="18" charset="0"/>
              </a:rPr>
              <a:t>v</a:t>
            </a:r>
            <a:r>
              <a:rPr lang="en-US" altLang="en-US" sz="4800" b="1" dirty="0" err="1">
                <a:solidFill>
                  <a:srgbClr val="FF0000"/>
                </a:solidFill>
                <a:latin typeface="Times New Roman" panose="02020603050405020304" pitchFamily="18" charset="0"/>
                <a:cs typeface="Times New Roman" panose="02020603050405020304" pitchFamily="18" charset="0"/>
              </a:rPr>
              <a:t>ằng</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vặc</a:t>
            </a:r>
            <a:r>
              <a:rPr lang="en-US" altLang="en-US" sz="4800" b="1" dirty="0">
                <a:latin typeface="Times New Roman" panose="02020603050405020304" pitchFamily="18" charset="0"/>
                <a:cs typeface="Times New Roman" panose="02020603050405020304" pitchFamily="18" charset="0"/>
              </a:rPr>
              <a:t> </a:t>
            </a:r>
          </a:p>
          <a:p>
            <a:pPr eaLnBrk="1" hangingPunct="1">
              <a:buFontTx/>
              <a:buNone/>
            </a:pPr>
            <a:r>
              <a:rPr lang="en-US" altLang="en-US" sz="4800" b="1" dirty="0" err="1">
                <a:latin typeface="Times New Roman" panose="02020603050405020304" pitchFamily="18" charset="0"/>
                <a:cs typeface="Times New Roman" panose="02020603050405020304" pitchFamily="18" charset="0"/>
              </a:rPr>
              <a:t>b</a:t>
            </a:r>
            <a:r>
              <a:rPr lang="en-US" altLang="en-US" sz="4800" b="1" dirty="0" err="1">
                <a:solidFill>
                  <a:srgbClr val="FF0000"/>
                </a:solidFill>
                <a:latin typeface="Times New Roman" panose="02020603050405020304" pitchFamily="18" charset="0"/>
                <a:cs typeface="Times New Roman" panose="02020603050405020304" pitchFamily="18" charset="0"/>
              </a:rPr>
              <a:t>át</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ng</a:t>
            </a:r>
            <a:r>
              <a:rPr lang="en-US" altLang="en-US" sz="4800" b="1" dirty="0" err="1">
                <a:solidFill>
                  <a:srgbClr val="FF0000"/>
                </a:solidFill>
                <a:latin typeface="Times New Roman" panose="02020603050405020304" pitchFamily="18" charset="0"/>
                <a:cs typeface="Times New Roman" panose="02020603050405020304" pitchFamily="18" charset="0"/>
              </a:rPr>
              <a:t>át</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87801217"/>
      </p:ext>
    </p:extLst>
  </p:cSld>
  <p:clrMapOvr>
    <a:masterClrMapping/>
  </p:clrMapOvr>
  <mc:AlternateContent xmlns:mc="http://schemas.openxmlformats.org/markup-compatibility/2006" xmlns:p14="http://schemas.microsoft.com/office/powerpoint/2010/main">
    <mc:Choice Requires="p14">
      <p:transition spd="slow" p14:dur="2000" advTm="25843"/>
    </mc:Choice>
    <mc:Fallback xmlns="">
      <p:transition spd="slow" advTm="258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Text Box 7">
            <a:extLst>
              <a:ext uri="{FF2B5EF4-FFF2-40B4-BE49-F238E27FC236}">
                <a16:creationId xmlns="" xmlns:a16="http://schemas.microsoft.com/office/drawing/2014/main" id="{3980B1EB-6374-48C8-BBE5-F15DECC97CA1}"/>
              </a:ext>
            </a:extLst>
          </p:cNvPr>
          <p:cNvSpPr txBox="1">
            <a:spLocks noChangeArrowheads="1"/>
          </p:cNvSpPr>
          <p:nvPr/>
        </p:nvSpPr>
        <p:spPr bwMode="auto">
          <a:xfrm>
            <a:off x="2902778" y="577478"/>
            <a:ext cx="7257222" cy="759942"/>
          </a:xfrm>
          <a:prstGeom prst="rect">
            <a:avLst/>
          </a:prstGeom>
          <a:gradFill rotWithShape="1">
            <a:gsLst>
              <a:gs pos="0">
                <a:srgbClr val="B1EDE3"/>
              </a:gs>
              <a:gs pos="100000">
                <a:srgbClr val="FFFFCC"/>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903153" eaLnBrk="1" fontAlgn="base" hangingPunct="1">
              <a:spcBef>
                <a:spcPct val="50000"/>
              </a:spcBef>
              <a:spcAft>
                <a:spcPct val="0"/>
              </a:spcAft>
            </a:pPr>
            <a:r>
              <a:rPr lang="en-US" altLang="en-US" sz="4346" b="1" dirty="0" err="1">
                <a:solidFill>
                  <a:srgbClr val="FF0066"/>
                </a:solidFill>
              </a:rPr>
              <a:t>Luyện</a:t>
            </a:r>
            <a:r>
              <a:rPr lang="en-US" altLang="en-US" sz="4346" b="1" dirty="0">
                <a:solidFill>
                  <a:srgbClr val="FF0066"/>
                </a:solidFill>
              </a:rPr>
              <a:t> </a:t>
            </a:r>
            <a:r>
              <a:rPr lang="en-US" altLang="en-US" sz="4346" b="1" dirty="0" err="1">
                <a:solidFill>
                  <a:srgbClr val="FF0066"/>
                </a:solidFill>
              </a:rPr>
              <a:t>đọc</a:t>
            </a:r>
            <a:r>
              <a:rPr lang="en-US" altLang="en-US" sz="4346" b="1" dirty="0">
                <a:solidFill>
                  <a:srgbClr val="FF0066"/>
                </a:solidFill>
              </a:rPr>
              <a:t> </a:t>
            </a:r>
            <a:r>
              <a:rPr lang="en-US" altLang="en-US" sz="4346" b="1" dirty="0" err="1">
                <a:solidFill>
                  <a:srgbClr val="FF0066"/>
                </a:solidFill>
              </a:rPr>
              <a:t>câu</a:t>
            </a:r>
            <a:r>
              <a:rPr lang="en-US" altLang="en-US" sz="4346" b="1" dirty="0">
                <a:solidFill>
                  <a:srgbClr val="FF0066"/>
                </a:solidFill>
              </a:rPr>
              <a:t>:</a:t>
            </a:r>
          </a:p>
        </p:txBody>
      </p:sp>
      <p:sp>
        <p:nvSpPr>
          <p:cNvPr id="11" name="Rectangle 7">
            <a:extLst>
              <a:ext uri="{FF2B5EF4-FFF2-40B4-BE49-F238E27FC236}">
                <a16:creationId xmlns="" xmlns:a16="http://schemas.microsoft.com/office/drawing/2014/main" id="{4B1B75BC-7CA9-44C7-8343-946904D7D06B}"/>
              </a:ext>
            </a:extLst>
          </p:cNvPr>
          <p:cNvSpPr>
            <a:spLocks noChangeArrowheads="1"/>
          </p:cNvSpPr>
          <p:nvPr/>
        </p:nvSpPr>
        <p:spPr bwMode="auto">
          <a:xfrm>
            <a:off x="1885097" y="3054824"/>
            <a:ext cx="8382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 </a:t>
            </a:r>
            <a:endParaRPr lang="en-US" altLang="en-US" sz="2800" b="1" u="sng" dirty="0">
              <a:solidFill>
                <a:srgbClr val="FF0000"/>
              </a:solidFill>
              <a:latin typeface="Times New Roman" panose="02020603050405020304" pitchFamily="18" charset="0"/>
              <a:cs typeface="Times New Roman" panose="02020603050405020304" pitchFamily="18" charset="0"/>
            </a:endParaRPr>
          </a:p>
          <a:p>
            <a:pPr algn="just"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    Anh </a:t>
            </a:r>
            <a:r>
              <a:rPr lang="en-US" altLang="en-US" sz="2800" b="1" dirty="0" err="1">
                <a:latin typeface="Times New Roman" panose="02020603050405020304" pitchFamily="18" charset="0"/>
                <a:cs typeface="Times New Roman" panose="02020603050405020304" pitchFamily="18" charset="0"/>
              </a:rPr>
              <a:t>mừng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vui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độc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lập</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đầu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tiên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mong</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ước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ngày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mai</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đâ</a:t>
            </a:r>
            <a:r>
              <a:rPr lang="en-US" altLang="en-US" sz="2800" b="1" dirty="0">
                <a:latin typeface="Times New Roman" panose="02020603050405020304" pitchFamily="18" charset="0"/>
                <a:cs typeface="Times New Roman" panose="02020603050405020304" pitchFamily="18" charset="0"/>
              </a:rPr>
              <a:t>y,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a:t>
            </a:r>
            <a:r>
              <a:rPr lang="en-US" altLang="en-US" sz="2800" b="1" dirty="0">
                <a:latin typeface="Times New Roman" panose="02020603050405020304" pitchFamily="18" charset="0"/>
                <a:cs typeface="Times New Roman" panose="02020603050405020304" pitchFamily="18" charset="0"/>
              </a:rPr>
              <a:t> t</a:t>
            </a:r>
            <a:r>
              <a:rPr lang="vi-VN" altLang="en-US" sz="2800" b="1" dirty="0">
                <a:latin typeface="Times New Roman" panose="02020603050405020304" pitchFamily="18" charset="0"/>
                <a:cs typeface="Times New Roman" panose="02020603050405020304" pitchFamily="18" charset="0"/>
              </a:rPr>
              <a:t>ươ</a:t>
            </a:r>
            <a:r>
              <a:rPr lang="en-US" altLang="en-US" sz="2800" b="1" dirty="0" err="1">
                <a:latin typeface="Times New Roman" panose="02020603050405020304" pitchFamily="18" charset="0"/>
                <a:cs typeface="Times New Roman" panose="02020603050405020304" pitchFamily="18" charset="0"/>
              </a:rPr>
              <a:t>i</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đẹp</a:t>
            </a:r>
            <a:r>
              <a:rPr lang="en-US" altLang="en-US" sz="2800" b="1" dirty="0">
                <a:latin typeface="Times New Roman" panose="02020603050405020304" pitchFamily="18" charset="0"/>
                <a:cs typeface="Times New Roman" panose="02020603050405020304" pitchFamily="18" charset="0"/>
              </a:rPr>
              <a:t> h</a:t>
            </a:r>
            <a:r>
              <a:rPr lang="vi-VN" altLang="en-US" sz="2800" b="1" dirty="0">
                <a:latin typeface="Times New Roman" panose="02020603050405020304" pitchFamily="18" charset="0"/>
                <a:cs typeface="Times New Roman" panose="02020603050405020304" pitchFamily="18" charset="0"/>
              </a:rPr>
              <a:t>ơ</a:t>
            </a:r>
            <a:r>
              <a:rPr lang="en-US" altLang="en-US" sz="2800" b="1" dirty="0">
                <a:latin typeface="Times New Roman" panose="02020603050405020304" pitchFamily="18" charset="0"/>
                <a:cs typeface="Times New Roman" panose="02020603050405020304" pitchFamily="18" charset="0"/>
              </a:rPr>
              <a:t>n </a:t>
            </a:r>
            <a:r>
              <a:rPr lang="en-US" altLang="en-US" sz="2800" b="1" dirty="0" err="1">
                <a:latin typeface="Times New Roman" panose="02020603050405020304" pitchFamily="18" charset="0"/>
                <a:cs typeface="Times New Roman" panose="02020603050405020304" pitchFamily="18" charset="0"/>
              </a:rPr>
              <a:t>nữa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sẽ</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đến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với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p>
        </p:txBody>
      </p:sp>
      <p:sp>
        <p:nvSpPr>
          <p:cNvPr id="12" name="Line 8">
            <a:extLst>
              <a:ext uri="{FF2B5EF4-FFF2-40B4-BE49-F238E27FC236}">
                <a16:creationId xmlns="" xmlns:a16="http://schemas.microsoft.com/office/drawing/2014/main" id="{2AD3942C-E44D-4599-8812-AFB30737ED84}"/>
              </a:ext>
            </a:extLst>
          </p:cNvPr>
          <p:cNvSpPr>
            <a:spLocks noChangeShapeType="1"/>
          </p:cNvSpPr>
          <p:nvPr/>
        </p:nvSpPr>
        <p:spPr bwMode="auto">
          <a:xfrm flipV="1">
            <a:off x="3294797" y="3962874"/>
            <a:ext cx="114300" cy="38893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9">
            <a:extLst>
              <a:ext uri="{FF2B5EF4-FFF2-40B4-BE49-F238E27FC236}">
                <a16:creationId xmlns="" xmlns:a16="http://schemas.microsoft.com/office/drawing/2014/main" id="{B5F64095-0B04-4A32-B73F-B4261DA47D72}"/>
              </a:ext>
            </a:extLst>
          </p:cNvPr>
          <p:cNvSpPr>
            <a:spLocks noChangeShapeType="1"/>
          </p:cNvSpPr>
          <p:nvPr/>
        </p:nvSpPr>
        <p:spPr bwMode="auto">
          <a:xfrm flipV="1">
            <a:off x="6190397" y="4366099"/>
            <a:ext cx="76200" cy="442913"/>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14" name="Straight Connector 13">
            <a:extLst>
              <a:ext uri="{FF2B5EF4-FFF2-40B4-BE49-F238E27FC236}">
                <a16:creationId xmlns="" xmlns:a16="http://schemas.microsoft.com/office/drawing/2014/main" id="{CD2755CA-442C-4269-A719-2B48621B3C90}"/>
              </a:ext>
            </a:extLst>
          </p:cNvPr>
          <p:cNvCxnSpPr/>
          <p:nvPr/>
        </p:nvCxnSpPr>
        <p:spPr bwMode="auto">
          <a:xfrm flipV="1">
            <a:off x="8933597" y="3962874"/>
            <a:ext cx="1189038"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5094D63D-B68D-42FB-B0D1-C28EB98E6DCE}"/>
              </a:ext>
            </a:extLst>
          </p:cNvPr>
          <p:cNvCxnSpPr/>
          <p:nvPr/>
        </p:nvCxnSpPr>
        <p:spPr bwMode="auto">
          <a:xfrm flipV="1">
            <a:off x="3553560" y="4809012"/>
            <a:ext cx="1189037"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6">
            <a:extLst>
              <a:ext uri="{FF2B5EF4-FFF2-40B4-BE49-F238E27FC236}">
                <a16:creationId xmlns="" xmlns:a16="http://schemas.microsoft.com/office/drawing/2014/main" id="{99122487-4828-4576-9D00-541E518AFB3A}"/>
              </a:ext>
            </a:extLst>
          </p:cNvPr>
          <p:cNvSpPr txBox="1"/>
          <p:nvPr/>
        </p:nvSpPr>
        <p:spPr>
          <a:xfrm>
            <a:off x="551597" y="1821337"/>
            <a:ext cx="10018713" cy="1384300"/>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3" fontAlgn="auto">
              <a:spcBef>
                <a:spcPts val="0"/>
              </a:spcBef>
              <a:spcAft>
                <a:spcPts val="0"/>
              </a:spcAft>
              <a:defRPr/>
            </a:pPr>
            <a:r>
              <a:rPr lang="en-US" sz="2800" b="1" dirty="0" err="1">
                <a:solidFill>
                  <a:schemeClr val="accent4">
                    <a:lumMod val="10000"/>
                  </a:schemeClr>
                </a:solidFill>
                <a:latin typeface="Times New Roman" panose="02020603050405020304" pitchFamily="18" charset="0"/>
                <a:cs typeface="Times New Roman" panose="02020603050405020304" pitchFamily="18" charset="0"/>
              </a:rPr>
              <a:t>Đêm</a:t>
            </a:r>
            <a:r>
              <a:rPr lang="en-US" sz="2800" b="1" dirty="0">
                <a:solidFill>
                  <a:schemeClr val="accent4">
                    <a:lumMod val="10000"/>
                  </a:schemeClr>
                </a:solidFill>
                <a:latin typeface="Times New Roman" panose="02020603050405020304" pitchFamily="18" charset="0"/>
                <a:cs typeface="Times New Roman" panose="02020603050405020304" pitchFamily="18" charset="0"/>
              </a:rPr>
              <a:t> nay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anh</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đứng</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gác</a:t>
            </a:r>
            <a:r>
              <a:rPr lang="en-US" sz="2800" b="1" dirty="0">
                <a:solidFill>
                  <a:schemeClr val="accent4">
                    <a:lumMod val="10000"/>
                  </a:schemeClr>
                </a:solidFill>
                <a:latin typeface="Times New Roman" panose="02020603050405020304" pitchFamily="18" charset="0"/>
                <a:cs typeface="Times New Roman" panose="02020603050405020304" pitchFamily="18" charset="0"/>
              </a:rPr>
              <a:t> ở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trại</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Trăng</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ngàn</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và</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gió</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núi</a:t>
            </a:r>
            <a:r>
              <a:rPr lang="en-US" sz="2800" b="1" dirty="0">
                <a:solidFill>
                  <a:schemeClr val="accent4">
                    <a:lumMod val="10000"/>
                  </a:schemeClr>
                </a:solidFill>
                <a:latin typeface="Times New Roman" panose="02020603050405020304" pitchFamily="18" charset="0"/>
                <a:cs typeface="Times New Roman" panose="02020603050405020304" pitchFamily="18" charset="0"/>
              </a:rPr>
              <a:t> bao la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khiến</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lòng</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anh</a:t>
            </a:r>
            <a:r>
              <a:rPr lang="en-US" sz="2800" b="1" dirty="0">
                <a:solidFill>
                  <a:schemeClr val="accent4">
                    <a:lumMod val="10000"/>
                  </a:schemeClr>
                </a:solidFill>
                <a:latin typeface="Times New Roman" panose="02020603050405020304" pitchFamily="18" charset="0"/>
                <a:cs typeface="Times New Roman" panose="02020603050405020304" pitchFamily="18" charset="0"/>
              </a:rPr>
              <a:t> man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mác</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nghĩ</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tới</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trung</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thu</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và</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nghĩ</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tới</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các</a:t>
            </a:r>
            <a:r>
              <a:rPr lang="en-US" sz="2800" b="1" dirty="0">
                <a:solidFill>
                  <a:schemeClr val="accent4">
                    <a:lumMod val="1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10000"/>
                  </a:schemeClr>
                </a:solidFill>
                <a:latin typeface="Times New Roman" panose="02020603050405020304" pitchFamily="18" charset="0"/>
                <a:cs typeface="Times New Roman" panose="02020603050405020304" pitchFamily="18" charset="0"/>
              </a:rPr>
              <a:t>em</a:t>
            </a:r>
            <a:r>
              <a:rPr lang="en-US" sz="2800" b="1" dirty="0">
                <a:solidFill>
                  <a:schemeClr val="accent4">
                    <a:lumMod val="10000"/>
                  </a:schemeClr>
                </a:solidFill>
                <a:latin typeface="Times New Roman" panose="02020603050405020304" pitchFamily="18" charset="0"/>
                <a:cs typeface="Times New Roman" panose="02020603050405020304" pitchFamily="18" charset="0"/>
              </a:rPr>
              <a:t>.</a:t>
            </a:r>
          </a:p>
        </p:txBody>
      </p:sp>
      <p:sp>
        <p:nvSpPr>
          <p:cNvPr id="17" name="Line 8">
            <a:extLst>
              <a:ext uri="{FF2B5EF4-FFF2-40B4-BE49-F238E27FC236}">
                <a16:creationId xmlns="" xmlns:a16="http://schemas.microsoft.com/office/drawing/2014/main" id="{EB529979-7E98-4912-9CC5-2CA175F8F36A}"/>
              </a:ext>
            </a:extLst>
          </p:cNvPr>
          <p:cNvSpPr>
            <a:spLocks noChangeShapeType="1"/>
          </p:cNvSpPr>
          <p:nvPr/>
        </p:nvSpPr>
        <p:spPr bwMode="auto">
          <a:xfrm flipV="1">
            <a:off x="3402747" y="1878487"/>
            <a:ext cx="114300" cy="38893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8">
            <a:extLst>
              <a:ext uri="{FF2B5EF4-FFF2-40B4-BE49-F238E27FC236}">
                <a16:creationId xmlns="" xmlns:a16="http://schemas.microsoft.com/office/drawing/2014/main" id="{B0A97DD9-9B91-43D8-B31D-1F0FA079849B}"/>
              </a:ext>
            </a:extLst>
          </p:cNvPr>
          <p:cNvSpPr>
            <a:spLocks noChangeShapeType="1"/>
          </p:cNvSpPr>
          <p:nvPr/>
        </p:nvSpPr>
        <p:spPr bwMode="auto">
          <a:xfrm flipV="1">
            <a:off x="9619397" y="2353149"/>
            <a:ext cx="114300" cy="38893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19" name="Straight Connector 18">
            <a:extLst>
              <a:ext uri="{FF2B5EF4-FFF2-40B4-BE49-F238E27FC236}">
                <a16:creationId xmlns="" xmlns:a16="http://schemas.microsoft.com/office/drawing/2014/main" id="{1FF60D34-55C5-4BF0-84E1-74D8566FA79C}"/>
              </a:ext>
            </a:extLst>
          </p:cNvPr>
          <p:cNvCxnSpPr/>
          <p:nvPr/>
        </p:nvCxnSpPr>
        <p:spPr bwMode="auto">
          <a:xfrm flipV="1">
            <a:off x="8339872" y="2723037"/>
            <a:ext cx="1189038" cy="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D0947763-6DBC-4C78-9DE6-1815B6F76920}"/>
              </a:ext>
            </a:extLst>
          </p:cNvPr>
          <p:cNvSpPr txBox="1"/>
          <p:nvPr/>
        </p:nvSpPr>
        <p:spPr>
          <a:xfrm>
            <a:off x="2137855" y="5443495"/>
            <a:ext cx="6096000" cy="523220"/>
          </a:xfrm>
          <a:prstGeom prst="rect">
            <a:avLst/>
          </a:prstGeom>
          <a:noFill/>
        </p:spPr>
        <p:txBody>
          <a:bodyPr wrap="square">
            <a:spAutoFit/>
          </a:bodyPr>
          <a:lstStyle/>
          <a:p>
            <a:r>
              <a:rPr lang="vi-VN" altLang="en-US" sz="2800" b="1" dirty="0">
                <a:latin typeface="Times New Roman" panose="02020603050405020304" pitchFamily="18" charset="0"/>
                <a:cs typeface="Times New Roman" panose="02020603050405020304" pitchFamily="18" charset="0"/>
              </a:rPr>
              <a:t>Mươi mười lăm năm nữa thôi,</a:t>
            </a:r>
            <a:r>
              <a:rPr lang="en-US" altLang="en-US" sz="2800" b="1" dirty="0">
                <a:latin typeface="Times New Roman" panose="02020603050405020304" pitchFamily="18" charset="0"/>
                <a:cs typeface="Times New Roman" panose="02020603050405020304" pitchFamily="18" charset="0"/>
              </a:rPr>
              <a:t>…</a:t>
            </a:r>
            <a:r>
              <a:rPr lang="vi-VN" altLang="en-US" sz="2800" b="1" dirty="0">
                <a:latin typeface="Times New Roman" panose="02020603050405020304" pitchFamily="18" charset="0"/>
                <a:cs typeface="Times New Roman" panose="02020603050405020304" pitchFamily="18" charset="0"/>
              </a:rPr>
              <a:t> </a:t>
            </a:r>
            <a:endParaRPr lang="en-US" sz="2800" dirty="0"/>
          </a:p>
        </p:txBody>
      </p:sp>
      <p:sp>
        <p:nvSpPr>
          <p:cNvPr id="21" name="Line 8">
            <a:extLst>
              <a:ext uri="{FF2B5EF4-FFF2-40B4-BE49-F238E27FC236}">
                <a16:creationId xmlns="" xmlns:a16="http://schemas.microsoft.com/office/drawing/2014/main" id="{FA1BCEBE-8C5F-4CAA-BC3E-8C7C0057C5C7}"/>
              </a:ext>
            </a:extLst>
          </p:cNvPr>
          <p:cNvSpPr>
            <a:spLocks noChangeShapeType="1"/>
          </p:cNvSpPr>
          <p:nvPr/>
        </p:nvSpPr>
        <p:spPr bwMode="auto">
          <a:xfrm flipV="1">
            <a:off x="3062884" y="5464796"/>
            <a:ext cx="114300" cy="38893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3085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par>
                                <p:cTn id="55" presetID="42"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F4388068-675B-4723-A60F-0CECCC9A5FEA}"/>
              </a:ext>
            </a:extLst>
          </p:cNvPr>
          <p:cNvSpPr>
            <a:spLocks noChangeArrowheads="1"/>
          </p:cNvSpPr>
          <p:nvPr/>
        </p:nvSpPr>
        <p:spPr bwMode="auto">
          <a:xfrm>
            <a:off x="119271" y="0"/>
            <a:ext cx="11887200"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Trung thu độc lập  </a:t>
            </a:r>
            <a:endPar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Anh nhìn trăng và nghĩ tới ngày mai...</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Trăng đêm nay sáng quá ! Trăng mai còn sáng hơn. Anh mừng cho các em vui tết Trung thu độc lập đầu tiên và anh mong ước ngày mai đây, những tết Trung thu tươi đẹp hơn nữa sẽ đến với các em.</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vi-VN" altLang="en-US" sz="2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Thép Mới</a:t>
            </a:r>
          </a:p>
        </p:txBody>
      </p:sp>
      <p:sp>
        <p:nvSpPr>
          <p:cNvPr id="4" name="Oval 3">
            <a:extLst>
              <a:ext uri="{FF2B5EF4-FFF2-40B4-BE49-F238E27FC236}">
                <a16:creationId xmlns="" xmlns:a16="http://schemas.microsoft.com/office/drawing/2014/main" id="{51F840FE-4042-42BC-AE07-363668E719AE}"/>
              </a:ext>
            </a:extLst>
          </p:cNvPr>
          <p:cNvSpPr/>
          <p:nvPr/>
        </p:nvSpPr>
        <p:spPr>
          <a:xfrm>
            <a:off x="562267" y="363915"/>
            <a:ext cx="419094" cy="457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1</a:t>
            </a:r>
          </a:p>
        </p:txBody>
      </p:sp>
      <p:sp>
        <p:nvSpPr>
          <p:cNvPr id="5" name="Oval 4">
            <a:extLst>
              <a:ext uri="{FF2B5EF4-FFF2-40B4-BE49-F238E27FC236}">
                <a16:creationId xmlns="" xmlns:a16="http://schemas.microsoft.com/office/drawing/2014/main" id="{3D89CE5B-1723-4339-82F0-CD3C5BD4961F}"/>
              </a:ext>
            </a:extLst>
          </p:cNvPr>
          <p:cNvSpPr/>
          <p:nvPr/>
        </p:nvSpPr>
        <p:spPr>
          <a:xfrm>
            <a:off x="254001" y="1932112"/>
            <a:ext cx="471488" cy="45085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2</a:t>
            </a:r>
          </a:p>
        </p:txBody>
      </p:sp>
      <p:sp>
        <p:nvSpPr>
          <p:cNvPr id="6" name="Oval 5">
            <a:extLst>
              <a:ext uri="{FF2B5EF4-FFF2-40B4-BE49-F238E27FC236}">
                <a16:creationId xmlns="" xmlns:a16="http://schemas.microsoft.com/office/drawing/2014/main" id="{970FCD2B-D869-4C0B-B63B-30875407FA03}"/>
              </a:ext>
            </a:extLst>
          </p:cNvPr>
          <p:cNvSpPr/>
          <p:nvPr/>
        </p:nvSpPr>
        <p:spPr>
          <a:xfrm>
            <a:off x="340783" y="4765923"/>
            <a:ext cx="471488" cy="44926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3</a:t>
            </a:r>
          </a:p>
        </p:txBody>
      </p:sp>
    </p:spTree>
    <p:extLst>
      <p:ext uri="{BB962C8B-B14F-4D97-AF65-F5344CB8AC3E}">
        <p14:creationId xmlns:p14="http://schemas.microsoft.com/office/powerpoint/2010/main" val="22439332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thu 1">
            <a:extLst>
              <a:ext uri="{FF2B5EF4-FFF2-40B4-BE49-F238E27FC236}">
                <a16:creationId xmlns="" xmlns:a16="http://schemas.microsoft.com/office/drawing/2014/main" id="{95BFAFC0-F270-4029-8038-8086B50AEE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17" y="0"/>
            <a:ext cx="122980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7" name="WordArt 3">
            <a:extLst>
              <a:ext uri="{FF2B5EF4-FFF2-40B4-BE49-F238E27FC236}">
                <a16:creationId xmlns="" xmlns:a16="http://schemas.microsoft.com/office/drawing/2014/main" id="{E39AB1FE-A055-4B15-82AF-7CCB29CFCEB4}"/>
              </a:ext>
            </a:extLst>
          </p:cNvPr>
          <p:cNvSpPr>
            <a:spLocks noChangeArrowheads="1" noChangeShapeType="1" noTextEdit="1"/>
          </p:cNvSpPr>
          <p:nvPr/>
        </p:nvSpPr>
        <p:spPr bwMode="auto">
          <a:xfrm>
            <a:off x="3657600" y="1828800"/>
            <a:ext cx="5562600" cy="1981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eaLnBrk="0" fontAlgn="base" hangingPunct="0">
              <a:spcBef>
                <a:spcPct val="0"/>
              </a:spcBef>
              <a:spcAft>
                <a:spcPct val="0"/>
              </a:spcAft>
            </a:pPr>
            <a:r>
              <a:rPr lang="en-US" sz="3600" b="1" kern="10" dirty="0" err="1">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Tìm</a:t>
            </a:r>
            <a:r>
              <a:rPr lang="en-US" sz="3600" b="1" kern="10" dirty="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hiểu</a:t>
            </a:r>
            <a:r>
              <a:rPr lang="en-US" sz="3600" b="1" kern="10" dirty="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bài</a:t>
            </a:r>
            <a:endParaRPr lang="en-US" sz="3600" b="1" kern="10" dirty="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72386"/>
                                        </p:tgtEl>
                                        <p:attrNameLst>
                                          <p:attrName>style.visibility</p:attrName>
                                        </p:attrNameLst>
                                      </p:cBhvr>
                                      <p:to>
                                        <p:strVal val="visible"/>
                                      </p:to>
                                    </p:set>
                                    <p:animEffect transition="in" filter="circle(in)">
                                      <p:cBhvr>
                                        <p:cTn id="7" dur="2000"/>
                                        <p:tgtEl>
                                          <p:spTgt spid="27238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72387"/>
                                        </p:tgtEl>
                                        <p:attrNameLst>
                                          <p:attrName>style.visibility</p:attrName>
                                        </p:attrNameLst>
                                      </p:cBhvr>
                                      <p:to>
                                        <p:strVal val="visible"/>
                                      </p:to>
                                    </p:set>
                                    <p:animEffect transition="in" filter="circle(in)">
                                      <p:cBhvr>
                                        <p:cTn id="10" dur="2000"/>
                                        <p:tgtEl>
                                          <p:spTgt spid="272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_Văn_Bản 8">
            <a:extLst>
              <a:ext uri="{FF2B5EF4-FFF2-40B4-BE49-F238E27FC236}">
                <a16:creationId xmlns="" xmlns:a16="http://schemas.microsoft.com/office/drawing/2014/main" id="{7CE3E07E-72B8-45E0-9024-E089C4AE46E7}"/>
              </a:ext>
            </a:extLst>
          </p:cNvPr>
          <p:cNvSpPr txBox="1">
            <a:spLocks noChangeArrowheads="1"/>
          </p:cNvSpPr>
          <p:nvPr/>
        </p:nvSpPr>
        <p:spPr bwMode="auto">
          <a:xfrm>
            <a:off x="304800" y="74474"/>
            <a:ext cx="11887200" cy="707886"/>
          </a:xfrm>
          <a:prstGeom prst="rect">
            <a:avLst/>
          </a:prstGeom>
          <a:noFill/>
          <a:ln w="9525">
            <a:noFill/>
            <a:miter lim="800000"/>
            <a:headEnd/>
            <a:tailEnd/>
          </a:ln>
        </p:spPr>
        <p:txBody>
          <a:bodyPr wrap="square">
            <a:spAutoFit/>
          </a:bodyPr>
          <a:lstStyle/>
          <a:p>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thầm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đoạn</a:t>
            </a:r>
            <a:r>
              <a:rPr lang="en-US" sz="4000" b="1" dirty="0">
                <a:latin typeface="Times New Roman" panose="02020603050405020304" pitchFamily="18" charset="0"/>
                <a:cs typeface="Times New Roman" panose="02020603050405020304" pitchFamily="18" charset="0"/>
              </a:rPr>
              <a:t> 1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câu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hỏi</a:t>
            </a:r>
            <a:r>
              <a:rPr lang="en-US" sz="4000" b="1"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 xmlns:a16="http://schemas.microsoft.com/office/drawing/2014/main" id="{F33DE089-DA84-48CC-93C0-FFB2BC1ECCEC}"/>
              </a:ext>
            </a:extLst>
          </p:cNvPr>
          <p:cNvSpPr txBox="1"/>
          <p:nvPr/>
        </p:nvSpPr>
        <p:spPr>
          <a:xfrm>
            <a:off x="304800" y="782360"/>
            <a:ext cx="11582400" cy="1692771"/>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p>
        </p:txBody>
      </p:sp>
      <p:sp>
        <p:nvSpPr>
          <p:cNvPr id="8" name="TextBox 7">
            <a:extLst>
              <a:ext uri="{FF2B5EF4-FFF2-40B4-BE49-F238E27FC236}">
                <a16:creationId xmlns="" xmlns:a16="http://schemas.microsoft.com/office/drawing/2014/main" id="{5D97F3DA-938E-4855-B2DD-E5B5408ED5E2}"/>
              </a:ext>
            </a:extLst>
          </p:cNvPr>
          <p:cNvSpPr txBox="1"/>
          <p:nvPr/>
        </p:nvSpPr>
        <p:spPr>
          <a:xfrm>
            <a:off x="304800" y="2675185"/>
            <a:ext cx="11887200" cy="584775"/>
          </a:xfrm>
          <a:prstGeom prst="rect">
            <a:avLst/>
          </a:prstGeom>
          <a:noFill/>
        </p:spPr>
        <p:txBody>
          <a:bodyPr wrap="square">
            <a:spAutoFit/>
          </a:bodyPr>
          <a:lstStyle/>
          <a:p>
            <a:r>
              <a:rPr lang="en-US" altLang="en-US" sz="3200" b="1" dirty="0">
                <a:solidFill>
                  <a:srgbClr val="FF0000"/>
                </a:solidFill>
                <a:latin typeface="Times New Roman" panose="02020603050405020304" pitchFamily="18" charset="0"/>
              </a:rPr>
              <a:t>Anh </a:t>
            </a:r>
            <a:r>
              <a:rPr lang="en-US" altLang="en-US" sz="3200" b="1" dirty="0" err="1">
                <a:solidFill>
                  <a:srgbClr val="FF0000"/>
                </a:solidFill>
                <a:latin typeface="Times New Roman" panose="02020603050405020304" pitchFamily="18" charset="0"/>
              </a:rPr>
              <a:t>chiến</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sĩ</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nghĩ</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tới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trung</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thu</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và</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các</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em</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nhỏ</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vào</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thời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điểm</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nào</a:t>
            </a:r>
            <a:r>
              <a:rPr lang="en-US" altLang="en-US" sz="3200" b="1" dirty="0">
                <a:solidFill>
                  <a:srgbClr val="FF0000"/>
                </a:solidFill>
                <a:latin typeface="Times New Roman" panose="02020603050405020304" pitchFamily="18" charset="0"/>
              </a:rPr>
              <a:t>?</a:t>
            </a:r>
            <a:endParaRPr lang="en-US" sz="3200" dirty="0">
              <a:solidFill>
                <a:srgbClr val="FF0000"/>
              </a:solidFill>
            </a:endParaRPr>
          </a:p>
        </p:txBody>
      </p:sp>
      <p:sp>
        <p:nvSpPr>
          <p:cNvPr id="12" name="TextBox 11">
            <a:extLst>
              <a:ext uri="{FF2B5EF4-FFF2-40B4-BE49-F238E27FC236}">
                <a16:creationId xmlns="" xmlns:a16="http://schemas.microsoft.com/office/drawing/2014/main" id="{6B71BA21-7F93-4268-BBEB-6D64127BD681}"/>
              </a:ext>
            </a:extLst>
          </p:cNvPr>
          <p:cNvSpPr txBox="1"/>
          <p:nvPr/>
        </p:nvSpPr>
        <p:spPr>
          <a:xfrm>
            <a:off x="304800" y="3121461"/>
            <a:ext cx="11396869" cy="1077218"/>
          </a:xfrm>
          <a:prstGeom prst="rect">
            <a:avLst/>
          </a:prstGeom>
          <a:noFill/>
        </p:spPr>
        <p:txBody>
          <a:bodyPr wrap="square">
            <a:spAutoFit/>
          </a:bodyPr>
          <a:lstStyle/>
          <a:p>
            <a:pPr eaLnBrk="1" hangingPunct="1"/>
            <a:r>
              <a:rPr lang="en-US" altLang="en-US" sz="3200" b="1" dirty="0" err="1">
                <a:solidFill>
                  <a:srgbClr val="0000FF"/>
                </a:solidFill>
                <a:latin typeface="Times New Roman" panose="02020603050405020304" pitchFamily="18" charset="0"/>
              </a:rPr>
              <a:t>Vào</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thời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điểm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anh</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đứng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gác</a:t>
            </a:r>
            <a:r>
              <a:rPr lang="en-US" altLang="en-US" sz="3200" b="1" dirty="0">
                <a:solidFill>
                  <a:srgbClr val="0000FF"/>
                </a:solidFill>
                <a:latin typeface="Times New Roman" panose="02020603050405020304" pitchFamily="18" charset="0"/>
              </a:rPr>
              <a:t> ở </a:t>
            </a:r>
            <a:r>
              <a:rPr lang="en-US" altLang="en-US" sz="3200" b="1" dirty="0" err="1">
                <a:solidFill>
                  <a:srgbClr val="0000FF"/>
                </a:solidFill>
                <a:latin typeface="Times New Roman" panose="02020603050405020304" pitchFamily="18" charset="0"/>
              </a:rPr>
              <a:t>trại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trong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đêm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trăng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trung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thu</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độc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lập</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đầu</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tiên</a:t>
            </a:r>
            <a:r>
              <a:rPr lang="en-US" altLang="en-US" sz="3200" b="1" dirty="0">
                <a:solidFill>
                  <a:srgbClr val="0000FF"/>
                </a:solidFill>
                <a:latin typeface="Times New Roman" panose="02020603050405020304" pitchFamily="18" charset="0"/>
              </a:rPr>
              <a:t>.</a:t>
            </a:r>
            <a:endParaRPr lang="en-US" altLang="en-US" sz="3200" b="1" i="1" dirty="0">
              <a:solidFill>
                <a:srgbClr val="0000FF"/>
              </a:solidFill>
              <a:latin typeface="Times New Roman" panose="02020603050405020304" pitchFamily="18" charset="0"/>
            </a:endParaRPr>
          </a:p>
        </p:txBody>
      </p:sp>
      <p:sp>
        <p:nvSpPr>
          <p:cNvPr id="13" name="TextBox 12">
            <a:extLst>
              <a:ext uri="{FF2B5EF4-FFF2-40B4-BE49-F238E27FC236}">
                <a16:creationId xmlns="" xmlns:a16="http://schemas.microsoft.com/office/drawing/2014/main" id="{C11A0BA4-64ED-4F4F-B87D-267E6516528A}"/>
              </a:ext>
            </a:extLst>
          </p:cNvPr>
          <p:cNvSpPr txBox="1"/>
          <p:nvPr/>
        </p:nvSpPr>
        <p:spPr>
          <a:xfrm>
            <a:off x="304800" y="4178869"/>
            <a:ext cx="11887200"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Đối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thiếu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vui</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14" name="TextBox 13">
            <a:extLst>
              <a:ext uri="{FF2B5EF4-FFF2-40B4-BE49-F238E27FC236}">
                <a16:creationId xmlns="" xmlns:a16="http://schemas.microsoft.com/office/drawing/2014/main" id="{D25B85C4-2134-4BA9-BAA6-3F9A6BC999B5}"/>
              </a:ext>
            </a:extLst>
          </p:cNvPr>
          <p:cNvSpPr txBox="1"/>
          <p:nvPr/>
        </p:nvSpPr>
        <p:spPr>
          <a:xfrm>
            <a:off x="172278" y="4763644"/>
            <a:ext cx="11396869" cy="584775"/>
          </a:xfrm>
          <a:prstGeom prst="rect">
            <a:avLst/>
          </a:prstGeom>
          <a:noFill/>
        </p:spPr>
        <p:txBody>
          <a:bodyPr wrap="square">
            <a:spAutoFit/>
          </a:bodyPr>
          <a:lstStyle/>
          <a:p>
            <a:pPr eaLnBrk="1" hangingPunct="1"/>
            <a:r>
              <a:rPr lang="en-US" altLang="en-US" sz="3200" b="1" dirty="0" err="1">
                <a:solidFill>
                  <a:srgbClr val="0000FF"/>
                </a:solidFill>
                <a:latin typeface="Times New Roman" panose="02020603050405020304" pitchFamily="18" charset="0"/>
              </a:rPr>
              <a:t>Trung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thu</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là</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Tết</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thiếu</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nhi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trẻ</a:t>
            </a:r>
            <a:r>
              <a:rPr lang="en-US" altLang="en-US" sz="3200" b="1" dirty="0">
                <a:solidFill>
                  <a:srgbClr val="0000FF"/>
                </a:solidFill>
                <a:latin typeface="Times New Roman" panose="02020603050405020304" pitchFamily="18" charset="0"/>
              </a:rPr>
              <a:t> con </a:t>
            </a:r>
            <a:r>
              <a:rPr lang="en-US" altLang="en-US" sz="3200" b="1" dirty="0" err="1">
                <a:solidFill>
                  <a:srgbClr val="0000FF"/>
                </a:solidFill>
                <a:latin typeface="Times New Roman" panose="02020603050405020304" pitchFamily="18" charset="0"/>
              </a:rPr>
              <a:t>cùng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rước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đèn</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phá</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cỗ</a:t>
            </a:r>
            <a:r>
              <a:rPr lang="en-US" altLang="en-US" sz="3200" b="1" dirty="0">
                <a:solidFill>
                  <a:srgbClr val="0000FF"/>
                </a:solidFill>
                <a:latin typeface="Times New Roman" panose="02020603050405020304" pitchFamily="18" charset="0"/>
              </a:rPr>
              <a:t>.</a:t>
            </a:r>
            <a:endParaRPr lang="en-US" altLang="en-US" sz="3200" b="1" i="1" dirty="0">
              <a:solidFill>
                <a:srgbClr val="0000FF"/>
              </a:solidFill>
              <a:latin typeface="Times New Roman" panose="02020603050405020304" pitchFamily="18" charset="0"/>
            </a:endParaRPr>
          </a:p>
        </p:txBody>
      </p:sp>
      <p:sp>
        <p:nvSpPr>
          <p:cNvPr id="15" name="TextBox 14">
            <a:extLst>
              <a:ext uri="{FF2B5EF4-FFF2-40B4-BE49-F238E27FC236}">
                <a16:creationId xmlns="" xmlns:a16="http://schemas.microsoft.com/office/drawing/2014/main" id="{54B197DC-77D1-4927-A2AD-2CF816AE71FB}"/>
              </a:ext>
            </a:extLst>
          </p:cNvPr>
          <p:cNvSpPr txBox="1"/>
          <p:nvPr/>
        </p:nvSpPr>
        <p:spPr>
          <a:xfrm>
            <a:off x="304800" y="5286865"/>
            <a:ext cx="11887200"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Đứng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đêm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nghĩ</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điều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16" name="TextBox 15">
            <a:extLst>
              <a:ext uri="{FF2B5EF4-FFF2-40B4-BE49-F238E27FC236}">
                <a16:creationId xmlns="" xmlns:a16="http://schemas.microsoft.com/office/drawing/2014/main" id="{776738AF-FBC3-4B69-B20A-75BE7B0B4333}"/>
              </a:ext>
            </a:extLst>
          </p:cNvPr>
          <p:cNvSpPr txBox="1"/>
          <p:nvPr/>
        </p:nvSpPr>
        <p:spPr>
          <a:xfrm>
            <a:off x="172278" y="5871640"/>
            <a:ext cx="11396869" cy="584775"/>
          </a:xfrm>
          <a:prstGeom prst="rect">
            <a:avLst/>
          </a:prstGeom>
          <a:noFill/>
        </p:spPr>
        <p:txBody>
          <a:bodyPr wrap="square">
            <a:spAutoFit/>
          </a:bodyPr>
          <a:lstStyle/>
          <a:p>
            <a:pPr eaLnBrk="1" hangingPunct="1"/>
            <a:r>
              <a:rPr lang="en-US" altLang="en-US" sz="3200" b="1" dirty="0">
                <a:solidFill>
                  <a:srgbClr val="0000FF"/>
                </a:solidFill>
                <a:latin typeface="Times New Roman" panose="02020603050405020304" pitchFamily="18" charset="0"/>
              </a:rPr>
              <a:t>Anh </a:t>
            </a:r>
            <a:r>
              <a:rPr lang="en-US" altLang="en-US" sz="3200" b="1" dirty="0" err="1">
                <a:solidFill>
                  <a:srgbClr val="0000FF"/>
                </a:solidFill>
                <a:latin typeface="Times New Roman" panose="02020603050405020304" pitchFamily="18" charset="0"/>
              </a:rPr>
              <a:t>nghĩ</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tới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các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em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nhỏ</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và</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tương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lai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của</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các</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em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nhỏ</a:t>
            </a:r>
            <a:r>
              <a:rPr lang="en-US" altLang="en-US" sz="3200" b="1" dirty="0">
                <a:solidFill>
                  <a:srgbClr val="0000FF"/>
                </a:solidFill>
                <a:latin typeface="Times New Roman" panose="02020603050405020304" pitchFamily="18" charset="0"/>
              </a:rPr>
              <a:t>. </a:t>
            </a:r>
          </a:p>
        </p:txBody>
      </p:sp>
    </p:spTree>
    <p:extLst>
      <p:ext uri="{BB962C8B-B14F-4D97-AF65-F5344CB8AC3E}">
        <p14:creationId xmlns:p14="http://schemas.microsoft.com/office/powerpoint/2010/main" val="3568869318"/>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_Văn_Bản 8">
            <a:extLst>
              <a:ext uri="{FF2B5EF4-FFF2-40B4-BE49-F238E27FC236}">
                <a16:creationId xmlns="" xmlns:a16="http://schemas.microsoft.com/office/drawing/2014/main" id="{7CE3E07E-72B8-45E0-9024-E089C4AE46E7}"/>
              </a:ext>
            </a:extLst>
          </p:cNvPr>
          <p:cNvSpPr txBox="1">
            <a:spLocks noChangeArrowheads="1"/>
          </p:cNvSpPr>
          <p:nvPr/>
        </p:nvSpPr>
        <p:spPr bwMode="auto">
          <a:xfrm>
            <a:off x="304800" y="74474"/>
            <a:ext cx="11887200" cy="70788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thầm</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đoạn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 xmlns:a16="http://schemas.microsoft.com/office/drawing/2014/main" id="{F33DE089-DA84-48CC-93C0-FFB2BC1ECCEC}"/>
              </a:ext>
            </a:extLst>
          </p:cNvPr>
          <p:cNvSpPr txBox="1"/>
          <p:nvPr/>
        </p:nvSpPr>
        <p:spPr>
          <a:xfrm>
            <a:off x="304800" y="782360"/>
            <a:ext cx="11582400" cy="1692771"/>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p>
        </p:txBody>
      </p:sp>
      <p:sp>
        <p:nvSpPr>
          <p:cNvPr id="8" name="TextBox 7">
            <a:extLst>
              <a:ext uri="{FF2B5EF4-FFF2-40B4-BE49-F238E27FC236}">
                <a16:creationId xmlns="" xmlns:a16="http://schemas.microsoft.com/office/drawing/2014/main" id="{5D97F3DA-938E-4855-B2DD-E5B5408ED5E2}"/>
              </a:ext>
            </a:extLst>
          </p:cNvPr>
          <p:cNvSpPr txBox="1"/>
          <p:nvPr/>
        </p:nvSpPr>
        <p:spPr>
          <a:xfrm>
            <a:off x="304800" y="2675185"/>
            <a:ext cx="11887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Trăng</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trung</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thu</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độc</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lập</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có</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gì</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đẹp</a:t>
            </a:r>
            <a:r>
              <a:rPr kumimoji="0" lang="en-US" sz="3200" b="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388A14E8-A62E-4415-8516-0F0DB50910E0}"/>
              </a:ext>
            </a:extLst>
          </p:cNvPr>
          <p:cNvSpPr txBox="1"/>
          <p:nvPr/>
        </p:nvSpPr>
        <p:spPr>
          <a:xfrm>
            <a:off x="402608" y="3183017"/>
            <a:ext cx="11789392" cy="954107"/>
          </a:xfrm>
          <a:prstGeom prst="rect">
            <a:avLst/>
          </a:prstGeom>
          <a:noFill/>
        </p:spPr>
        <p:txBody>
          <a:bodyPr wrap="square">
            <a:spAutoFit/>
          </a:bodyPr>
          <a:lstStyle/>
          <a:p>
            <a:pPr algn="just" eaLnBrk="1" hangingPunct="1"/>
            <a:r>
              <a:rPr lang="en-US" altLang="en-US" sz="2800" b="1" dirty="0" err="1">
                <a:solidFill>
                  <a:srgbClr val="0000FF"/>
                </a:solidFill>
                <a:latin typeface="Times New Roman" panose="02020603050405020304" pitchFamily="18" charset="0"/>
              </a:rPr>
              <a:t>Trăng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ngàn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và</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gió</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núi</a:t>
            </a:r>
            <a:r>
              <a:rPr lang="en-US" altLang="en-US" sz="2800" b="1" dirty="0">
                <a:solidFill>
                  <a:srgbClr val="0000FF"/>
                </a:solidFill>
                <a:latin typeface="Times New Roman" panose="02020603050405020304" pitchFamily="18" charset="0"/>
              </a:rPr>
              <a:t> bao la;  </a:t>
            </a:r>
            <a:r>
              <a:rPr lang="en-US" altLang="en-US" sz="2800" b="1" dirty="0" err="1">
                <a:solidFill>
                  <a:srgbClr val="0000FF"/>
                </a:solidFill>
                <a:latin typeface="Times New Roman" panose="02020603050405020304" pitchFamily="18" charset="0"/>
              </a:rPr>
              <a:t>trăng</a:t>
            </a:r>
            <a:r>
              <a:rPr lang="en-US" altLang="en-US" sz="2800" b="1" dirty="0">
                <a:solidFill>
                  <a:srgbClr val="0000FF"/>
                </a:solidFill>
                <a:latin typeface="Times New Roman" panose="02020603050405020304" pitchFamily="18" charset="0"/>
              </a:rPr>
              <a:t> soi </a:t>
            </a:r>
            <a:r>
              <a:rPr lang="en-US" altLang="en-US" sz="2800" b="1" dirty="0" err="1">
                <a:solidFill>
                  <a:srgbClr val="0000FF"/>
                </a:solidFill>
                <a:latin typeface="Times New Roman" panose="02020603050405020304" pitchFamily="18" charset="0"/>
              </a:rPr>
              <a:t>sáng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xuống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nước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Việt</a:t>
            </a:r>
            <a:r>
              <a:rPr lang="en-US" altLang="en-US" sz="2800" b="1" dirty="0">
                <a:solidFill>
                  <a:srgbClr val="0000FF"/>
                </a:solidFill>
                <a:latin typeface="Times New Roman" panose="02020603050405020304" pitchFamily="18" charset="0"/>
              </a:rPr>
              <a:t> Nam </a:t>
            </a:r>
            <a:r>
              <a:rPr lang="en-US" altLang="en-US" sz="2800" b="1" dirty="0" err="1">
                <a:solidFill>
                  <a:srgbClr val="0000FF"/>
                </a:solidFill>
                <a:latin typeface="Times New Roman" panose="02020603050405020304" pitchFamily="18" charset="0"/>
              </a:rPr>
              <a:t>độc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lập</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trăng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vằng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vặc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chiếu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khắp</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các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thành</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phố</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mạc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núi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rừng</a:t>
            </a:r>
            <a:r>
              <a:rPr lang="en-US" altLang="en-US" sz="2800" b="1" dirty="0">
                <a:solidFill>
                  <a:srgbClr val="0000FF"/>
                </a:solidFill>
                <a:latin typeface="Times New Roman" panose="02020603050405020304" pitchFamily="18" charset="0"/>
              </a:rPr>
              <a:t>...</a:t>
            </a:r>
            <a:endParaRPr lang="en-US" altLang="en-US" sz="2800" b="1" i="1" dirty="0">
              <a:solidFill>
                <a:srgbClr val="0000FF"/>
              </a:solidFill>
              <a:latin typeface="Times New Roman" panose="02020603050405020304" pitchFamily="18" charset="0"/>
            </a:endParaRPr>
          </a:p>
        </p:txBody>
      </p:sp>
      <p:sp>
        <p:nvSpPr>
          <p:cNvPr id="18" name="Rectangle 17">
            <a:extLst>
              <a:ext uri="{FF2B5EF4-FFF2-40B4-BE49-F238E27FC236}">
                <a16:creationId xmlns="" xmlns:a16="http://schemas.microsoft.com/office/drawing/2014/main" id="{338F31FC-4792-4390-9059-43910CAF84A6}"/>
              </a:ext>
            </a:extLst>
          </p:cNvPr>
          <p:cNvSpPr/>
          <p:nvPr/>
        </p:nvSpPr>
        <p:spPr>
          <a:xfrm>
            <a:off x="353704" y="4644956"/>
            <a:ext cx="11484592" cy="1323439"/>
          </a:xfrm>
          <a:prstGeom prst="rect">
            <a:avLst/>
          </a:prstGeom>
          <a:solidFill>
            <a:srgbClr val="FFFF00"/>
          </a:solidFill>
        </p:spPr>
        <p:txBody>
          <a:bodyPr wrap="square">
            <a:spAutoFit/>
          </a:bodyPr>
          <a:lstStyle/>
          <a:p>
            <a:pPr algn="just">
              <a:spcBef>
                <a:spcPct val="0"/>
              </a:spcBef>
              <a:buFontTx/>
              <a:buNone/>
            </a:pPr>
            <a:r>
              <a:rPr lang="en-US" altLang="en-US" sz="3600" b="1" dirty="0" err="1">
                <a:solidFill>
                  <a:srgbClr val="C00000"/>
                </a:solidFill>
                <a:latin typeface="Times New Roman" panose="02020603050405020304" pitchFamily="18" charset="0"/>
                <a:cs typeface="Times New Roman" panose="02020603050405020304" pitchFamily="18" charset="0"/>
              </a:rPr>
              <a:t>Đoạn</a:t>
            </a:r>
            <a:r>
              <a:rPr lang="en-US" altLang="en-US" sz="3600" b="1" dirty="0">
                <a:solidFill>
                  <a:srgbClr val="C00000"/>
                </a:solidFill>
                <a:latin typeface="Times New Roman" panose="02020603050405020304" pitchFamily="18" charset="0"/>
                <a:cs typeface="Times New Roman" panose="02020603050405020304" pitchFamily="18" charset="0"/>
              </a:rPr>
              <a:t> 1: </a:t>
            </a:r>
            <a:r>
              <a:rPr lang="en-US" altLang="en-US" sz="4000" b="1" dirty="0" err="1">
                <a:latin typeface="Times New Roman" panose="02020603050405020304" pitchFamily="18" charset="0"/>
                <a:cs typeface="Times New Roman" panose="02020603050405020304" pitchFamily="18" charset="0"/>
              </a:rPr>
              <a:t>Vẻ</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đẹp</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của</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đêm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Trung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đầu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tiên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sau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nước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nhà</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giành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được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độc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lập</a:t>
            </a:r>
            <a:r>
              <a:rPr lang="en-US" alt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20317902"/>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_Văn_Bản 8">
            <a:extLst>
              <a:ext uri="{FF2B5EF4-FFF2-40B4-BE49-F238E27FC236}">
                <a16:creationId xmlns="" xmlns:a16="http://schemas.microsoft.com/office/drawing/2014/main" id="{369534DC-556F-47C6-AE28-B59080732EEB}"/>
              </a:ext>
            </a:extLst>
          </p:cNvPr>
          <p:cNvSpPr txBox="1">
            <a:spLocks noChangeArrowheads="1"/>
          </p:cNvSpPr>
          <p:nvPr/>
        </p:nvSpPr>
        <p:spPr bwMode="auto">
          <a:xfrm>
            <a:off x="304800" y="74474"/>
            <a:ext cx="11887200" cy="70788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thầm</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đoạn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 xmlns:a16="http://schemas.microsoft.com/office/drawing/2014/main" id="{C5F9D255-B632-4274-8E8B-DF2AB97F6B18}"/>
              </a:ext>
            </a:extLst>
          </p:cNvPr>
          <p:cNvSpPr txBox="1"/>
          <p:nvPr/>
        </p:nvSpPr>
        <p:spPr>
          <a:xfrm>
            <a:off x="508378" y="843677"/>
            <a:ext cx="11501651" cy="2308324"/>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Anh nhìn trăng và nghĩ tới ngày mai...</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p>
        </p:txBody>
      </p:sp>
      <p:sp>
        <p:nvSpPr>
          <p:cNvPr id="8" name="TextBox 7">
            <a:extLst>
              <a:ext uri="{FF2B5EF4-FFF2-40B4-BE49-F238E27FC236}">
                <a16:creationId xmlns="" xmlns:a16="http://schemas.microsoft.com/office/drawing/2014/main" id="{0B5439B4-0BF5-431F-893B-5B6AF8A15B9A}"/>
              </a:ext>
            </a:extLst>
          </p:cNvPr>
          <p:cNvSpPr txBox="1"/>
          <p:nvPr/>
        </p:nvSpPr>
        <p:spPr>
          <a:xfrm>
            <a:off x="304801" y="3105834"/>
            <a:ext cx="11705228" cy="954107"/>
          </a:xfrm>
          <a:prstGeom prst="rect">
            <a:avLst/>
          </a:prstGeom>
          <a:noFill/>
        </p:spPr>
        <p:txBody>
          <a:bodyPr wrap="square">
            <a:spAutoFit/>
          </a:bodyPr>
          <a:lstStyle/>
          <a:p>
            <a:r>
              <a:rPr lang="en-US" altLang="en-US" sz="2800" b="1" dirty="0">
                <a:solidFill>
                  <a:srgbClr val="FF0000"/>
                </a:solidFill>
                <a:latin typeface="Times New Roman" panose="02020603050405020304" pitchFamily="18" charset="0"/>
              </a:rPr>
              <a:t>Anh </a:t>
            </a:r>
            <a:r>
              <a:rPr lang="en-US" altLang="en-US" sz="2800" b="1" dirty="0" err="1">
                <a:solidFill>
                  <a:srgbClr val="FF0000"/>
                </a:solidFill>
                <a:latin typeface="Times New Roman" panose="02020603050405020304" pitchFamily="18" charset="0"/>
              </a:rPr>
              <a:t>chiến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sĩ</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tưởng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tượng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đất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nước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trong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những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đêm</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trăng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trong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tương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lai</a:t>
            </a:r>
            <a:r>
              <a:rPr lang="en-US" altLang="en-US" sz="2800" b="1" dirty="0">
                <a:solidFill>
                  <a:srgbClr val="FF0000"/>
                </a:solidFill>
                <a:latin typeface="Times New Roman" panose="02020603050405020304" pitchFamily="18" charset="0"/>
              </a:rPr>
              <a:t> ra </a:t>
            </a:r>
            <a:r>
              <a:rPr lang="en-US" altLang="en-US" sz="2800" b="1" dirty="0" err="1">
                <a:solidFill>
                  <a:srgbClr val="FF0000"/>
                </a:solidFill>
                <a:latin typeface="Times New Roman" panose="02020603050405020304" pitchFamily="18" charset="0"/>
              </a:rPr>
              <a:t>sao</a:t>
            </a:r>
            <a:r>
              <a:rPr lang="en-US" altLang="en-US" sz="2800" b="1" dirty="0">
                <a:solidFill>
                  <a:srgbClr val="FF0000"/>
                </a:solidFill>
                <a:latin typeface="Times New Roman" panose="02020603050405020304" pitchFamily="18" charset="0"/>
              </a:rPr>
              <a:t>?</a:t>
            </a:r>
            <a:endParaRPr lang="en-US" sz="2800" dirty="0">
              <a:solidFill>
                <a:srgbClr val="FF0000"/>
              </a:solidFill>
            </a:endParaRPr>
          </a:p>
        </p:txBody>
      </p:sp>
      <p:sp>
        <p:nvSpPr>
          <p:cNvPr id="10" name="TextBox 9">
            <a:extLst>
              <a:ext uri="{FF2B5EF4-FFF2-40B4-BE49-F238E27FC236}">
                <a16:creationId xmlns="" xmlns:a16="http://schemas.microsoft.com/office/drawing/2014/main" id="{555B452A-8ABF-4E64-B3FF-1B5134B7A83F}"/>
              </a:ext>
            </a:extLst>
          </p:cNvPr>
          <p:cNvSpPr txBox="1"/>
          <p:nvPr/>
        </p:nvSpPr>
        <p:spPr>
          <a:xfrm>
            <a:off x="243386" y="4059941"/>
            <a:ext cx="11705227" cy="1200329"/>
          </a:xfrm>
          <a:prstGeom prst="rect">
            <a:avLst/>
          </a:prstGeom>
          <a:noFill/>
        </p:spPr>
        <p:txBody>
          <a:bodyPr wrap="square">
            <a:spAutoFit/>
          </a:bodyPr>
          <a:lstStyle/>
          <a:p>
            <a:r>
              <a:rPr lang="vi-VN" sz="2400" b="1" dirty="0">
                <a:solidFill>
                  <a:srgbClr val="0070C0"/>
                </a:solidFill>
                <a:latin typeface="Times New Roman" panose="02020603050405020304" pitchFamily="18" charset="0"/>
                <a:cs typeface="Times New Roman" panose="02020603050405020304" pitchFamily="18" charset="0"/>
              </a:rPr>
              <a:t>Dưới ánh trăng, dòng thác nước</a:t>
            </a:r>
            <a:r>
              <a:rPr lang="en-US" sz="2400" b="1" dirty="0">
                <a:solidFill>
                  <a:srgbClr val="0070C0"/>
                </a:solidFill>
                <a:latin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cs typeface="Times New Roman" panose="02020603050405020304" pitchFamily="18" charset="0"/>
              </a:rPr>
              <a:t>đổ xuống làm chạy máy phát </a:t>
            </a:r>
            <a:r>
              <a:rPr lang="en-US" sz="2400" b="1" dirty="0">
                <a:solidFill>
                  <a:srgbClr val="0070C0"/>
                </a:solidFill>
                <a:latin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cs typeface="Times New Roman" panose="02020603050405020304" pitchFamily="18" charset="0"/>
              </a:rPr>
              <a:t>điện; giữa biển rộng, cờ đỏ sao</a:t>
            </a:r>
            <a:r>
              <a:rPr lang="en-US" sz="2400" b="1" dirty="0">
                <a:solidFill>
                  <a:srgbClr val="0070C0"/>
                </a:solidFill>
                <a:latin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cs typeface="Times New Roman" panose="02020603050405020304" pitchFamily="18" charset="0"/>
              </a:rPr>
              <a:t>vàng bay phấp phới trên những con tàu lớn; ống khói nhà máy chi chít, cao</a:t>
            </a:r>
            <a:r>
              <a:rPr lang="en-US" sz="2400" b="1" dirty="0">
                <a:solidFill>
                  <a:srgbClr val="0070C0"/>
                </a:solidFill>
                <a:latin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cs typeface="Times New Roman" panose="02020603050405020304" pitchFamily="18" charset="0"/>
              </a:rPr>
              <a:t>thẳm, rải trên đồng lúa bát ngát của những nông trường to lớn, vui tươi. </a:t>
            </a:r>
          </a:p>
        </p:txBody>
      </p:sp>
      <p:sp>
        <p:nvSpPr>
          <p:cNvPr id="12" name="TextBox 11">
            <a:extLst>
              <a:ext uri="{FF2B5EF4-FFF2-40B4-BE49-F238E27FC236}">
                <a16:creationId xmlns="" xmlns:a16="http://schemas.microsoft.com/office/drawing/2014/main" id="{403B39EC-2EDE-4F70-801B-96E779B3ABBF}"/>
              </a:ext>
            </a:extLst>
          </p:cNvPr>
          <p:cNvSpPr txBox="1"/>
          <p:nvPr/>
        </p:nvSpPr>
        <p:spPr>
          <a:xfrm>
            <a:off x="304800" y="5214103"/>
            <a:ext cx="11705226" cy="523220"/>
          </a:xfrm>
          <a:prstGeom prst="rect">
            <a:avLst/>
          </a:prstGeom>
          <a:noFill/>
        </p:spPr>
        <p:txBody>
          <a:bodyPr wrap="square">
            <a:spAutoFit/>
          </a:bodyPr>
          <a:lstStyle/>
          <a:p>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Vẻ</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đẹp</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trong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tưởng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tượng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đó</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có</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gì</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khác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so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với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đêm</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Trung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độc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lập</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endParaRPr lang="en-US" dirty="0">
              <a:solidFill>
                <a:srgbClr val="FF0000"/>
              </a:solidFill>
            </a:endParaRPr>
          </a:p>
        </p:txBody>
      </p:sp>
      <p:sp>
        <p:nvSpPr>
          <p:cNvPr id="14" name="TextBox 13">
            <a:extLst>
              <a:ext uri="{FF2B5EF4-FFF2-40B4-BE49-F238E27FC236}">
                <a16:creationId xmlns="" xmlns:a16="http://schemas.microsoft.com/office/drawing/2014/main" id="{E3B67309-DC94-4103-9D10-EB1E2967DB43}"/>
              </a:ext>
            </a:extLst>
          </p:cNvPr>
          <p:cNvSpPr txBox="1"/>
          <p:nvPr/>
        </p:nvSpPr>
        <p:spPr>
          <a:xfrm>
            <a:off x="304800" y="5706545"/>
            <a:ext cx="11705225" cy="461665"/>
          </a:xfrm>
          <a:prstGeom prst="rect">
            <a:avLst/>
          </a:prstGeom>
          <a:noFill/>
        </p:spPr>
        <p:txBody>
          <a:bodyPr wrap="square">
            <a:spAutoFit/>
          </a:bodyPr>
          <a:lstStyle/>
          <a:p>
            <a:r>
              <a:rPr lang="en-US" altLang="en-US" sz="2400" b="1" dirty="0" err="1">
                <a:solidFill>
                  <a:srgbClr val="0000FF"/>
                </a:solidFill>
                <a:latin typeface="Times New Roman" panose="02020603050405020304" pitchFamily="18" charset="0"/>
                <a:cs typeface="Times New Roman" panose="02020603050405020304" pitchFamily="18" charset="0"/>
              </a:rPr>
              <a:t>Vẻ</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đẹp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đó</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ấm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hiện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đại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hơn</a:t>
            </a:r>
            <a:r>
              <a:rPr lang="en-US" altLang="en-US" sz="2400" b="1" dirty="0">
                <a:solidFill>
                  <a:srgbClr val="0000FF"/>
                </a:solidFill>
                <a:latin typeface="Times New Roman" panose="02020603050405020304" pitchFamily="18" charset="0"/>
                <a:cs typeface="Times New Roman" panose="02020603050405020304" pitchFamily="18" charset="0"/>
              </a:rPr>
              <a:t> so </a:t>
            </a:r>
            <a:r>
              <a:rPr lang="en-US" altLang="en-US" sz="2400" b="1" dirty="0" err="1">
                <a:solidFill>
                  <a:srgbClr val="0000FF"/>
                </a:solidFill>
                <a:latin typeface="Times New Roman" panose="02020603050405020304" pitchFamily="18" charset="0"/>
                <a:cs typeface="Times New Roman" panose="02020603050405020304" pitchFamily="18" charset="0"/>
              </a:rPr>
              <a:t>với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đêm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trung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độc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lập</a:t>
            </a:r>
            <a:r>
              <a:rPr lang="en-US" altLang="en-US" sz="2400" b="1" dirty="0">
                <a:solidFill>
                  <a:srgbClr val="0000FF"/>
                </a:solidFill>
                <a:latin typeface="Times New Roman" panose="02020603050405020304" pitchFamily="18" charset="0"/>
                <a:cs typeface="Times New Roman" panose="02020603050405020304" pitchFamily="18" charset="0"/>
              </a:rPr>
              <a:t>.</a:t>
            </a:r>
            <a:endParaRPr lang="en-US" sz="2400" dirty="0"/>
          </a:p>
        </p:txBody>
      </p:sp>
      <p:sp>
        <p:nvSpPr>
          <p:cNvPr id="15" name="Rectangle 14">
            <a:extLst>
              <a:ext uri="{FF2B5EF4-FFF2-40B4-BE49-F238E27FC236}">
                <a16:creationId xmlns="" xmlns:a16="http://schemas.microsoft.com/office/drawing/2014/main" id="{327CC002-3533-4917-991C-F2746868E60A}"/>
              </a:ext>
            </a:extLst>
          </p:cNvPr>
          <p:cNvSpPr/>
          <p:nvPr/>
        </p:nvSpPr>
        <p:spPr>
          <a:xfrm>
            <a:off x="304799" y="5260270"/>
            <a:ext cx="11484592" cy="1200329"/>
          </a:xfrm>
          <a:prstGeom prst="rect">
            <a:avLst/>
          </a:prstGeom>
          <a:solidFill>
            <a:srgbClr val="FFFF00"/>
          </a:solidFill>
        </p:spPr>
        <p:txBody>
          <a:bodyPr wrap="square">
            <a:spAutoFit/>
          </a:bodyPr>
          <a:lstStyle/>
          <a:p>
            <a:pPr algn="just">
              <a:spcBef>
                <a:spcPct val="0"/>
              </a:spcBef>
              <a:buFontTx/>
              <a:buNone/>
            </a:pPr>
            <a:r>
              <a:rPr lang="en-US" altLang="en-US" sz="3600" b="1" dirty="0" err="1">
                <a:solidFill>
                  <a:srgbClr val="C00000"/>
                </a:solidFill>
                <a:latin typeface="Times New Roman" panose="02020603050405020304" pitchFamily="18" charset="0"/>
                <a:cs typeface="Times New Roman" panose="02020603050405020304" pitchFamily="18" charset="0"/>
              </a:rPr>
              <a:t>Đoạn</a:t>
            </a:r>
            <a:r>
              <a:rPr lang="en-US" altLang="en-US" sz="3600" b="1" dirty="0">
                <a:solidFill>
                  <a:srgbClr val="C00000"/>
                </a:solidFill>
                <a:latin typeface="Times New Roman" panose="02020603050405020304" pitchFamily="18" charset="0"/>
                <a:cs typeface="Times New Roman" panose="02020603050405020304" pitchFamily="18" charset="0"/>
              </a:rPr>
              <a:t> 2:</a:t>
            </a:r>
            <a:r>
              <a:rPr lang="en-US" altLang="en-US" sz="3600" b="1" dirty="0">
                <a:latin typeface="Times New Roman" panose="02020603050405020304" pitchFamily="18" charset="0"/>
                <a:cs typeface="Times New Roman" panose="02020603050405020304" pitchFamily="18" charset="0"/>
              </a:rPr>
              <a:t>Ước </a:t>
            </a:r>
            <a:r>
              <a:rPr lang="en-US" altLang="en-US" sz="3600" b="1" dirty="0" err="1">
                <a:latin typeface="Times New Roman" panose="02020603050405020304" pitchFamily="18" charset="0"/>
                <a:cs typeface="Times New Roman" panose="02020603050405020304" pitchFamily="18" charset="0"/>
              </a:rPr>
              <a:t>mơ</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của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anh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chiến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sĩ</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về</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cuộc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sống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tươi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đẹp</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trong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tương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lai</a:t>
            </a:r>
            <a:r>
              <a:rPr lang="en-US" altLang="en-US" sz="3600" b="1" dirty="0">
                <a:latin typeface="Times New Roman" panose="02020603050405020304" pitchFamily="18" charset="0"/>
                <a:cs typeface="Times New Roman" panose="02020603050405020304" pitchFamily="18" charset="0"/>
              </a:rPr>
              <a:t>. </a:t>
            </a:r>
            <a:endParaRPr lang="en-US"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7278372"/>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CAN0003"/>
          <p:cNvPicPr>
            <a:picLocks noChangeAspect="1"/>
          </p:cNvPicPr>
          <p:nvPr/>
        </p:nvPicPr>
        <p:blipFill>
          <a:blip r:embed="rId2"/>
          <a:stretch>
            <a:fillRect/>
          </a:stretch>
        </p:blipFill>
        <p:spPr>
          <a:xfrm>
            <a:off x="31115" y="-19050"/>
            <a:ext cx="7151563" cy="6876415"/>
          </a:xfrm>
          <a:prstGeom prst="rect">
            <a:avLst/>
          </a:prstGeom>
          <a:noFill/>
          <a:ln w="9525">
            <a:noFill/>
          </a:ln>
        </p:spPr>
      </p:pic>
      <p:sp>
        <p:nvSpPr>
          <p:cNvPr id="2" name="TextBox 1">
            <a:extLst>
              <a:ext uri="{FF2B5EF4-FFF2-40B4-BE49-F238E27FC236}">
                <a16:creationId xmlns="" xmlns:a16="http://schemas.microsoft.com/office/drawing/2014/main" id="{5119F91E-1BBF-47CE-A6D9-3279982253AC}"/>
              </a:ext>
            </a:extLst>
          </p:cNvPr>
          <p:cNvSpPr txBox="1"/>
          <p:nvPr/>
        </p:nvSpPr>
        <p:spPr>
          <a:xfrm>
            <a:off x="7182678" y="1039817"/>
            <a:ext cx="4744278" cy="1077218"/>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Chủ</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điểm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tuần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Chủ</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điểm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điều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 xmlns:a16="http://schemas.microsoft.com/office/drawing/2014/main" id="{7CA56C8A-7B94-4DBE-B971-AB605878ECE8}"/>
              </a:ext>
            </a:extLst>
          </p:cNvPr>
          <p:cNvSpPr txBox="1"/>
          <p:nvPr/>
        </p:nvSpPr>
        <p:spPr>
          <a:xfrm>
            <a:off x="7447722" y="2994513"/>
            <a:ext cx="4479234" cy="3046988"/>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Mơ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quyền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giúp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dung ra </a:t>
            </a:r>
            <a:r>
              <a:rPr lang="en-US" sz="3200" b="1" dirty="0" err="1">
                <a:latin typeface="Times New Roman" panose="02020603050405020304" pitchFamily="18" charset="0"/>
                <a:cs typeface="Times New Roman" panose="02020603050405020304" pitchFamily="18" charset="0"/>
              </a:rPr>
              <a:t>tương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luôn</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vươn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58E5DA6D-AF8F-40BB-9706-E30802DBBC42}"/>
              </a:ext>
            </a:extLst>
          </p:cNvPr>
          <p:cNvSpPr txBox="1"/>
          <p:nvPr/>
        </p:nvSpPr>
        <p:spPr>
          <a:xfrm>
            <a:off x="508378" y="2474893"/>
            <a:ext cx="10914797" cy="954107"/>
          </a:xfrm>
          <a:prstGeom prst="rect">
            <a:avLst/>
          </a:prstGeom>
          <a:noFill/>
        </p:spPr>
        <p:txBody>
          <a:bodyPr wrap="square">
            <a:spAutoFit/>
          </a:bodyPr>
          <a:lstStyle/>
          <a:p>
            <a:r>
              <a:rPr lang="en-US" altLang="en-US" sz="2800" b="1" dirty="0" err="1">
                <a:solidFill>
                  <a:srgbClr val="FF0000"/>
                </a:solidFill>
                <a:latin typeface="Times New Roman" panose="02020603050405020304" pitchFamily="18" charset="0"/>
              </a:rPr>
              <a:t>Cuộc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sống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hiện</a:t>
            </a:r>
            <a:r>
              <a:rPr lang="en-US" altLang="en-US" sz="2800" b="1" dirty="0">
                <a:solidFill>
                  <a:srgbClr val="FF0000"/>
                </a:solidFill>
                <a:latin typeface="Times New Roman" panose="02020603050405020304" pitchFamily="18" charset="0"/>
              </a:rPr>
              <a:t> nay, </a:t>
            </a:r>
            <a:r>
              <a:rPr lang="en-US" altLang="en-US" sz="2800" b="1" dirty="0" err="1">
                <a:solidFill>
                  <a:srgbClr val="FF0000"/>
                </a:solidFill>
                <a:latin typeface="Times New Roman" panose="02020603050405020304" pitchFamily="18" charset="0"/>
              </a:rPr>
              <a:t>theo</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em</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có</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gì</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giống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với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mong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ước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của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anh</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chiến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sĩ</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năm</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xưa</a:t>
            </a:r>
            <a:r>
              <a:rPr lang="en-US" altLang="en-US" sz="2800" b="1" dirty="0">
                <a:solidFill>
                  <a:srgbClr val="FF0000"/>
                </a:solidFill>
                <a:latin typeface="Times New Roman" panose="02020603050405020304" pitchFamily="18" charset="0"/>
              </a:rPr>
              <a:t>?</a:t>
            </a:r>
            <a:endParaRPr lang="en-US" sz="2800" dirty="0">
              <a:solidFill>
                <a:srgbClr val="FF0000"/>
              </a:solidFill>
            </a:endParaRPr>
          </a:p>
        </p:txBody>
      </p:sp>
      <p:sp>
        <p:nvSpPr>
          <p:cNvPr id="4" name="Hộp_Văn_Bản 8">
            <a:extLst>
              <a:ext uri="{FF2B5EF4-FFF2-40B4-BE49-F238E27FC236}">
                <a16:creationId xmlns="" xmlns:a16="http://schemas.microsoft.com/office/drawing/2014/main" id="{043FE679-97B9-414F-A117-3A47F8C3B3C1}"/>
              </a:ext>
            </a:extLst>
          </p:cNvPr>
          <p:cNvSpPr txBox="1">
            <a:spLocks noChangeArrowheads="1"/>
          </p:cNvSpPr>
          <p:nvPr/>
        </p:nvSpPr>
        <p:spPr bwMode="auto">
          <a:xfrm>
            <a:off x="304800" y="183656"/>
            <a:ext cx="11887200" cy="70788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thầm</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đoạn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3</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8" name="TextBox 7">
            <a:extLst>
              <a:ext uri="{FF2B5EF4-FFF2-40B4-BE49-F238E27FC236}">
                <a16:creationId xmlns="" xmlns:a16="http://schemas.microsoft.com/office/drawing/2014/main" id="{934A2496-B952-44D3-A5A8-CB1F3480C6BE}"/>
              </a:ext>
            </a:extLst>
          </p:cNvPr>
          <p:cNvSpPr txBox="1"/>
          <p:nvPr/>
        </p:nvSpPr>
        <p:spPr>
          <a:xfrm>
            <a:off x="508378" y="1020899"/>
            <a:ext cx="11246300" cy="1292662"/>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Trăng đêm nay sáng quá ! Trăng mai còn sáng hơn. Anh mừng cho các em vui tết Trung thu độc lập đầu tiên và anh mong ước ngày mai đây, những tết Trung thu tươi đẹp hơn nữa sẽ đến với các em.</a:t>
            </a:r>
          </a:p>
        </p:txBody>
      </p:sp>
      <p:sp>
        <p:nvSpPr>
          <p:cNvPr id="10" name="TextBox 9">
            <a:extLst>
              <a:ext uri="{FF2B5EF4-FFF2-40B4-BE49-F238E27FC236}">
                <a16:creationId xmlns="" xmlns:a16="http://schemas.microsoft.com/office/drawing/2014/main" id="{9E3F38B2-E9B7-4505-A1D0-FA8A2542BEFD}"/>
              </a:ext>
            </a:extLst>
          </p:cNvPr>
          <p:cNvSpPr txBox="1"/>
          <p:nvPr/>
        </p:nvSpPr>
        <p:spPr>
          <a:xfrm>
            <a:off x="675861" y="3429000"/>
            <a:ext cx="1107881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VNI-Times" charset="0"/>
              </a:rPr>
              <a:t>Nhöõng</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öôùc</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mô</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cuûa</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anh</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chieán</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só</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naêm</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xöa</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ñaõ</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trôû</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thaønh</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hieän</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thöïc</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nhaø</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maùy</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thuyû</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ñieän</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nhöõng</a:t>
            </a:r>
            <a:r>
              <a:rPr kumimoji="0" lang="en-US" sz="2800" b="1" i="0" u="none" strike="noStrike" kern="1200" cap="none" spc="0" normalizeH="0" baseline="0" noProof="0" dirty="0">
                <a:ln>
                  <a:noFill/>
                </a:ln>
                <a:solidFill>
                  <a:srgbClr val="0070C0"/>
                </a:solidFill>
                <a:effectLst/>
                <a:uLnTx/>
                <a:uFillTx/>
                <a:latin typeface="VNI-Times" charset="0"/>
              </a:rPr>
              <a:t> con </a:t>
            </a:r>
            <a:r>
              <a:rPr kumimoji="0" lang="en-US" sz="2800" b="1" i="0" u="none" strike="noStrike" kern="1200" cap="none" spc="0" normalizeH="0" baseline="0" noProof="0" dirty="0" err="1">
                <a:ln>
                  <a:noFill/>
                </a:ln>
                <a:solidFill>
                  <a:srgbClr val="0070C0"/>
                </a:solidFill>
                <a:effectLst/>
                <a:uLnTx/>
                <a:uFillTx/>
                <a:latin typeface="VNI-Times" charset="0"/>
              </a:rPr>
              <a:t>taøu</a:t>
            </a:r>
            <a:r>
              <a:rPr kumimoji="0" lang="en-US" sz="2800" b="1" i="0" u="none" strike="noStrike" kern="1200" cap="none" spc="0" normalizeH="0" baseline="0" noProof="0" dirty="0">
                <a:ln>
                  <a:noFill/>
                </a:ln>
                <a:solidFill>
                  <a:srgbClr val="0070C0"/>
                </a:solidFill>
                <a:effectLst/>
                <a:uLnTx/>
                <a:uFillTx/>
                <a:latin typeface="VNI-Times" charset="0"/>
              </a:rPr>
              <a:t> </a:t>
            </a:r>
            <a:r>
              <a:rPr kumimoji="0" lang="en-US" sz="2800" b="1" i="0" u="none" strike="noStrike" kern="1200" cap="none" spc="0" normalizeH="0" baseline="0" noProof="0" dirty="0" err="1">
                <a:ln>
                  <a:noFill/>
                </a:ln>
                <a:solidFill>
                  <a:srgbClr val="0070C0"/>
                </a:solidFill>
                <a:effectLst/>
                <a:uLnTx/>
                <a:uFillTx/>
                <a:latin typeface="VNI-Times" charset="0"/>
              </a:rPr>
              <a:t>lôùn</a:t>
            </a:r>
            <a:r>
              <a:rPr kumimoji="0" lang="en-US" sz="2800" b="1" i="0" u="none" strike="noStrike" kern="1200" cap="none" spc="0" normalizeH="0" baseline="0" noProof="0" dirty="0">
                <a:ln>
                  <a:noFill/>
                </a:ln>
                <a:solidFill>
                  <a:srgbClr val="0070C0"/>
                </a:solidFill>
                <a:effectLst/>
                <a:uLnTx/>
                <a:uFillTx/>
                <a:latin typeface="VNI-Times" charset="0"/>
              </a:rPr>
              <a:t> … </a:t>
            </a:r>
          </a:p>
        </p:txBody>
      </p:sp>
    </p:spTree>
    <p:extLst>
      <p:ext uri="{BB962C8B-B14F-4D97-AF65-F5344CB8AC3E}">
        <p14:creationId xmlns:p14="http://schemas.microsoft.com/office/powerpoint/2010/main" val="376441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icture2">
            <a:extLst>
              <a:ext uri="{FF2B5EF4-FFF2-40B4-BE49-F238E27FC236}">
                <a16:creationId xmlns="" xmlns:a16="http://schemas.microsoft.com/office/drawing/2014/main" id="{DE1A9AF6-E022-4314-8879-0B539FF8C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a:extLst>
              <a:ext uri="{FF2B5EF4-FFF2-40B4-BE49-F238E27FC236}">
                <a16:creationId xmlns="" xmlns:a16="http://schemas.microsoft.com/office/drawing/2014/main" id="{F131E562-FC95-4882-A7A3-5F3F90690925}"/>
              </a:ext>
            </a:extLst>
          </p:cNvPr>
          <p:cNvSpPr>
            <a:spLocks noGrp="1" noChangeArrowheads="1"/>
          </p:cNvSpPr>
          <p:nvPr>
            <p:ph type="title"/>
          </p:nvPr>
        </p:nvSpPr>
        <p:spPr>
          <a:xfrm>
            <a:off x="833651" y="221456"/>
            <a:ext cx="7772400" cy="1995488"/>
          </a:xfrm>
        </p:spPr>
        <p:txBody>
          <a:bodyPr rtlCol="0">
            <a:normAutofit fontScale="90000"/>
          </a:bodyPr>
          <a:lstStyle/>
          <a:p>
            <a:pPr eaLnBrk="1" fontAlgn="auto" hangingPunct="1">
              <a:spcAft>
                <a:spcPts val="0"/>
              </a:spcAft>
              <a:defRPr/>
            </a:pPr>
            <a:r>
              <a:rPr lang="en-US" sz="4000" b="1" dirty="0">
                <a:latin typeface="Times New Roman" pitchFamily="18" charset="0"/>
                <a:cs typeface="Times New Roman" pitchFamily="18" charset="0"/>
              </a:rPr>
              <a:t>Mời các em cùng tham quan cảnh đổi mới hiện nay của đất nước ta nhé!</a:t>
            </a:r>
            <a:br>
              <a:rPr lang="en-US" sz="4000" b="1" dirty="0">
                <a:latin typeface="Times New Roman" pitchFamily="18" charset="0"/>
                <a:cs typeface="Times New Roman" pitchFamily="18" charset="0"/>
              </a:rPr>
            </a:br>
            <a:endParaRPr lang="en-US" sz="4000" b="1" dirty="0">
              <a:latin typeface="Times New Roman" pitchFamily="18" charset="0"/>
              <a:cs typeface="Times New Roman" pitchFamily="18" charset="0"/>
            </a:endParaRPr>
          </a:p>
        </p:txBody>
      </p:sp>
      <p:sp>
        <p:nvSpPr>
          <p:cNvPr id="13316" name="Rectangle 4">
            <a:extLst>
              <a:ext uri="{FF2B5EF4-FFF2-40B4-BE49-F238E27FC236}">
                <a16:creationId xmlns="" xmlns:a16="http://schemas.microsoft.com/office/drawing/2014/main" id="{F12E0FB1-E25D-48EA-9CAC-1B8F65279FEF}"/>
              </a:ext>
            </a:extLst>
          </p:cNvPr>
          <p:cNvSpPr>
            <a:spLocks noChangeArrowheads="1"/>
          </p:cNvSpPr>
          <p:nvPr/>
        </p:nvSpPr>
        <p:spPr bwMode="auto">
          <a:xfrm>
            <a:off x="2438400" y="58674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4000">
                <a:solidFill>
                  <a:srgbClr val="0000CC"/>
                </a:solidFill>
                <a:latin typeface="Times New Roman" panose="02020603050405020304" pitchFamily="18" charset="0"/>
                <a:cs typeface="Times New Roman" panose="02020603050405020304" pitchFamily="18" charset="0"/>
              </a:rPr>
              <a:t/>
            </a:r>
            <a:br>
              <a:rPr lang="en-US" altLang="en-US" sz="4000">
                <a:solidFill>
                  <a:srgbClr val="0000CC"/>
                </a:solidFill>
                <a:latin typeface="Times New Roman" panose="02020603050405020304" pitchFamily="18" charset="0"/>
                <a:cs typeface="Times New Roman" panose="02020603050405020304" pitchFamily="18" charset="0"/>
              </a:rPr>
            </a:br>
            <a:r>
              <a:rPr lang="en-US" altLang="en-US" sz="3200">
                <a:solidFill>
                  <a:srgbClr val="FF0000"/>
                </a:solidFill>
                <a:latin typeface="Times New Roman" panose="02020603050405020304" pitchFamily="18" charset="0"/>
                <a:cs typeface="Times New Roman" panose="02020603050405020304" pitchFamily="18" charset="0"/>
              </a:rPr>
              <a:t>Đập tràn nhà máy thuỷ điện Hoà Bình</a:t>
            </a:r>
          </a:p>
        </p:txBody>
      </p:sp>
      <p:pic>
        <p:nvPicPr>
          <p:cNvPr id="13317" name="Picture 5" descr="j0178293">
            <a:extLst>
              <a:ext uri="{FF2B5EF4-FFF2-40B4-BE49-F238E27FC236}">
                <a16:creationId xmlns="" xmlns:a16="http://schemas.microsoft.com/office/drawing/2014/main" id="{DF7BE508-038E-4A61-8DD0-2A01867CB53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6002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56"/>
          <p:cNvPicPr>
            <a:picLocks noChangeAspect="1"/>
          </p:cNvPicPr>
          <p:nvPr/>
        </p:nvPicPr>
        <p:blipFill>
          <a:blip r:embed="rId2"/>
          <a:stretch>
            <a:fillRect/>
          </a:stretch>
        </p:blipFill>
        <p:spPr>
          <a:xfrm>
            <a:off x="-4445" y="-88265"/>
            <a:ext cx="12151360" cy="6951345"/>
          </a:xfrm>
          <a:prstGeom prst="rect">
            <a:avLst/>
          </a:prstGeom>
          <a:noFill/>
          <a:ln w="9525">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3313" descr="images608760_talwar_tabar_india_navy01"/>
          <p:cNvPicPr>
            <a:picLocks noChangeAspect="1"/>
          </p:cNvPicPr>
          <p:nvPr/>
        </p:nvPicPr>
        <p:blipFill>
          <a:blip r:embed="rId2"/>
          <a:stretch>
            <a:fillRect/>
          </a:stretch>
        </p:blipFill>
        <p:spPr>
          <a:xfrm>
            <a:off x="8890" y="0"/>
            <a:ext cx="12175490" cy="6858000"/>
          </a:xfrm>
          <a:prstGeom prst="rect">
            <a:avLst/>
          </a:prstGeom>
          <a:noFill/>
          <a:ln w="9525">
            <a:noFill/>
          </a:ln>
        </p:spPr>
      </p:pic>
      <p:pic>
        <p:nvPicPr>
          <p:cNvPr id="13315" name="Picture 13314" descr="12410629276241_yume_photo"/>
          <p:cNvPicPr>
            <a:picLocks noChangeAspect="1"/>
          </p:cNvPicPr>
          <p:nvPr/>
        </p:nvPicPr>
        <p:blipFill>
          <a:blip r:embed="rId3"/>
          <a:stretch>
            <a:fillRect/>
          </a:stretch>
        </p:blipFill>
        <p:spPr>
          <a:xfrm>
            <a:off x="6324600" y="914400"/>
            <a:ext cx="685800" cy="512763"/>
          </a:xfrm>
          <a:prstGeom prst="rect">
            <a:avLst/>
          </a:prstGeom>
          <a:noFill/>
          <a:ln w="9525">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810" y="-1270"/>
            <a:ext cx="12202160" cy="684276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130" y="19050"/>
            <a:ext cx="12240895" cy="683323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4337" descr="1302851393"/>
          <p:cNvPicPr>
            <a:picLocks noChangeAspect="1"/>
          </p:cNvPicPr>
          <p:nvPr/>
        </p:nvPicPr>
        <p:blipFill>
          <a:blip r:embed="rId2"/>
          <a:stretch>
            <a:fillRect/>
          </a:stretch>
        </p:blipFill>
        <p:spPr>
          <a:xfrm>
            <a:off x="7620" y="0"/>
            <a:ext cx="12175490" cy="6858000"/>
          </a:xfrm>
          <a:prstGeom prst="rect">
            <a:avLst/>
          </a:prstGeom>
          <a:noFill/>
          <a:ln w="9525">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970" y="7620"/>
            <a:ext cx="12201525" cy="685863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4" name="Content Placeholder 20483" descr="Vinasat1"/>
          <p:cNvPicPr>
            <a:picLocks noGrp="1" noChangeAspect="1"/>
          </p:cNvPicPr>
          <p:nvPr>
            <p:ph idx="1"/>
          </p:nvPr>
        </p:nvPicPr>
        <p:blipFill>
          <a:blip r:embed="rId2"/>
          <a:stretch>
            <a:fillRect/>
          </a:stretch>
        </p:blipFill>
        <p:spPr>
          <a:xfrm>
            <a:off x="6350" y="9525"/>
            <a:ext cx="12179935" cy="6838950"/>
          </a:xfrm>
          <a:prstGeom prst="rect">
            <a:avLst/>
          </a:prstGeom>
          <a:noFill/>
          <a:ln w="9525">
            <a:noFill/>
          </a:ln>
        </p:spPr>
      </p:pic>
      <p:sp>
        <p:nvSpPr>
          <p:cNvPr id="3" name="Text Box 2"/>
          <p:cNvSpPr txBox="1"/>
          <p:nvPr/>
        </p:nvSpPr>
        <p:spPr>
          <a:xfrm>
            <a:off x="5775325" y="6233795"/>
            <a:ext cx="4313555" cy="749935"/>
          </a:xfrm>
          <a:prstGeom prst="rect">
            <a:avLst/>
          </a:prstGeom>
          <a:noFill/>
        </p:spPr>
        <p:txBody>
          <a:bodyPr wrap="square" rtlCol="0">
            <a:spAutoFit/>
          </a:bodyPr>
          <a:lstStyle/>
          <a:p>
            <a:r>
              <a:rPr lang="en-US" altLang="x-none" sz="2400" b="1">
                <a:solidFill>
                  <a:schemeClr val="bg1"/>
                </a:solidFill>
                <a:latin typeface=".VnTime" panose="020B7200000000000000" pitchFamily="34" charset="0"/>
                <a:ea typeface="Arial" panose="020B0604020202020204" pitchFamily="34" charset="0"/>
                <a:sym typeface="+mn-ea"/>
              </a:rPr>
              <a:t>V</a:t>
            </a:r>
            <a:r>
              <a:rPr lang="en-US" altLang="x-none" sz="2400" b="1">
                <a:solidFill>
                  <a:schemeClr val="bg1"/>
                </a:solidFill>
                <a:latin typeface=".VnTimeH" panose="020B7200000000000000" pitchFamily="34" charset="0"/>
                <a:ea typeface="Arial" panose="020B0604020202020204" pitchFamily="34" charset="0"/>
                <a:sym typeface="+mn-ea"/>
              </a:rPr>
              <a:t>Ö </a:t>
            </a:r>
            <a:r>
              <a:rPr lang="en-US" altLang="x-none" sz="2400" b="1" err="1">
                <a:solidFill>
                  <a:schemeClr val="bg1"/>
                </a:solidFill>
                <a:latin typeface=".VnTimeH" panose="020B7200000000000000" pitchFamily="34" charset="0"/>
                <a:ea typeface="Arial" panose="020B0604020202020204" pitchFamily="34" charset="0"/>
                <a:sym typeface="+mn-ea"/>
              </a:rPr>
              <a:t>tinh</a:t>
            </a:r>
            <a:r>
              <a:rPr lang="en-US" altLang="x-none" sz="2400" b="1">
                <a:solidFill>
                  <a:schemeClr val="bg1"/>
                </a:solidFill>
                <a:latin typeface="Times New Roman" panose="02020603050405020304" pitchFamily="18" charset="0"/>
                <a:ea typeface="Arial" panose="020B0604020202020204" pitchFamily="34" charset="0"/>
                <a:sym typeface="+mn-ea"/>
              </a:rPr>
              <a:t> VINASAT-1</a:t>
            </a:r>
            <a:endParaRPr lang="en-US" altLang="x-none" sz="2400" b="1">
              <a:solidFill>
                <a:schemeClr val="bg1"/>
              </a:solidFill>
              <a:latin typeface="Times New Roman" panose="02020603050405020304" pitchFamily="18" charset="0"/>
              <a:ea typeface="Arial" panose="020B0604020202020204" pitchFamily="34" charset="0"/>
            </a:endParaRPr>
          </a:p>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 xmlns:a16="http://schemas.microsoft.com/office/drawing/2014/main" id="{31EA785D-7251-4E6E-89BA-3DB79E111A47}"/>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83" name="AutoShape 4"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 xmlns:a16="http://schemas.microsoft.com/office/drawing/2014/main" id="{98BBF5A3-33CC-4351-935F-ACFC8BC9F0B3}"/>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84" name="AutoShape 6"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 xmlns:a16="http://schemas.microsoft.com/office/drawing/2014/main" id="{34A203EA-1554-45DF-A46A-C0FCF926D49A}"/>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85" name="AutoShape 8"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 xmlns:a16="http://schemas.microsoft.com/office/drawing/2014/main" id="{E9E81EE2-2D15-43F6-BBC4-5462B9425699}"/>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86" name="AutoShape 10"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 xmlns:a16="http://schemas.microsoft.com/office/drawing/2014/main" id="{D3EA4441-F520-4ED9-9765-E3761587BAE8}"/>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87" name="AutoShape 12"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 xmlns:a16="http://schemas.microsoft.com/office/drawing/2014/main" id="{0E73E6E9-28BE-4941-B633-3D46C4061210}"/>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88" name="AutoShape 14"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 xmlns:a16="http://schemas.microsoft.com/office/drawing/2014/main" id="{8DD46001-895D-4979-AC90-032032103EA8}"/>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89" name="AutoShape 16"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 xmlns:a16="http://schemas.microsoft.com/office/drawing/2014/main" id="{0BAABF27-4C23-449E-98F2-38270A90A297}"/>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90" name="AutoShape 18"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 xmlns:a16="http://schemas.microsoft.com/office/drawing/2014/main" id="{C16568AD-B03A-4ABB-B08E-7989AFAA7EF2}"/>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sp>
        <p:nvSpPr>
          <p:cNvPr id="20491" name="AutoShape 20" descr="data:image/jpeg;base64,/9j/4AAQSkZJRgABAQAAAQABAAD/2wCEAAkGBxQTEhUUExQWFhUXGB0aGRgYGB8eHxweGxwcHCAdHBocHCggHSAlHxwYIjEiJSkrLi4uHB8zODMsNygtLisBCgoKDg0OGxAQGzQmICQsLCw4LzUsLyw0LCw0LDQsLCwsLCwsLCwsLCwsLCwsLCwsLCwsLCwsLCwsLCwsLCwsLP/AABEIAL0BCwMBIgACEQEDEQH/xAAcAAACAgMBAQAAAAAAAAAAAAAGBwQFAgMIAQD/xABKEAABAwIEAwYDBQYDBQUJAAABAgMRAAQFEiExBkFRBxMiYXGBMpGhFEKxwfAjUnKS0eEzYoIVQ1Oi8RZzstLiCCQlNGODk6PC/8QAGgEAAgMBAQAAAAAAAAAAAAAAAwQBAgUABv/EAC8RAAIBAwMDAgQGAwEAAAAAAAECAAMRIQQSMRNBUSJhMnGh8AVCgZGxwRRS4SP/2gAMAwEAAhEDEQA/AExXlZEV5FEl55XtfRX0V06fRXwFfRWUV06eV5WxCCdhNbW7NathUhSeBKlgOZoTWVXlnwrcufC0r5R+MVdWfZzcrEqAA+f/AIQat0m74kdVfMCQK8imTadmyTot7XmEgz9dfpVxa9nVqN86vcD8qkU/cSpqjxE+BWxLR6H5U77bgyzSZ7oHzUon86smMDtkfCw2D/AD9a7Yvn6SvVPiIJNqs7JqW1gj6tmln0SfyFdAN2yE7JAHkB+VSENjpXegeZHUYxBtcJXatmF/yn86lt8CXZ/3cepH9aendV8pAqNyeJO5vMSqOzq75hI/1D8qkp7NX+akfzf+mm+QK1urSASdANSZgAedduXxIufMU47M3ubiPmf/AC18ezZY+J5A9ZH41P4o7Se7cLdoELCdC4qSCf8AKJEgdaXmMYy/crzPrKjyGwT5BOwruoPAlwjdzCtzglpJCTdtAnQaj+tb2Oz9KyQi5QojQ5dfwNLwJ8qyacKDmSSCOY0qvU9hJ2e5jHPZuR/vT/LXiuzk/wDFP8v961cGceOd4hi4IUhRyhZ3BO0nmJ0powOcVIqDxIII7xYHs6Vyd+n96xc7PF8nRr/lP9aaxaT+v1616bVKtvl+veoNRfE4X8xQq7Pnf+Ij5H9dPnUZzgO4Gymz8x+VOJyxio7zMV29T2nerzE45wbdJ+6k+iv61GXwxcj/AHU+hH9acC2RWgtfr9frSiemRuaJ5eBXA/3K/YT+Fa/9kv8A/Bc/kP8ASnAu39K193HKp2LO3tEjXqUE7A0zsM7MFad64B5JEn5nT6UTWnANo0AVJKz/AJj+QgVHTQct+2ZBreBEk1ZLUYA1+vyq2suErlzZtUdYgfM06WLNlvRDaExpoB+VbUqSeY9Jn/pRNtMcAmCNZorrPs4dV8Skp9yT9BH1q8tOzllPxrUf4UgfjJovW8TMDbTrWOVR568xv+vnVhjgAQRqk95U2vC1og/4eb+Ik/r5VaWtmgKCGW0ydggD8tqjPvFBTBJKjAiN49dPU/StrPEP2ZlT+UKKlFLaAZLitgZGgRPMb760GvX6YyeYWhSaqcC0LLa1ZtkFy4KVKAmNwPIDmeU/KgTiHja9dUUstBtoHwykyR58qtGkqec714SrQZU/CPzMdavmrWQPDFY9TUM5m1S0y0+YrxdYiqT3fmD8J9o0rNrjl1gpTcNLI5k7+x2I9dfOmY/h00KcT8MlaSRuPKqJXdDe0M9CnUFjLSxxdt5AW0sKHkfoelSk3IpQWGLKsH06fs1+FQ8p/ET8qbSUApzSY3BEc/xrXo1FdbzC1NFqT2khLvuPQVJbe5a/Kq2fM/OtqD0P6/X51ZgLQakywKvX5VhmNamp86yJocJMwragvjPEEvIdtkrhQgrMxsZgdSaJcYvy0w65zQhRE9QNJ94+lIe7xRSnlFZJJJzRzJJJ/E+1QTC0xm8gONgOGNgfmRyFaXxCiJnzrN8zGs77eetawioheZiBXkVJQz4SflWxdqoj4dI3io3CW6beJBNPPhvF++t23NyUwfUaEfMUjiiivg3ib7MC24CWyqc37pP5aVdSIGopIxHEzdg77en6irNt/TbXlQvYXKXAFJOZJEgjXT9fjU9bpO5JFQ6DtBq0sXr7kB9fxqM65Ikg+sVFacBG499P7187Ma6e8iqhbSS2J6T6V6Y6io41Gk+f9uvOskJnYiiZlQZmtqtBQOnz/wCtbM0aafOpKWiRsa4G0tzJl3iIggQD661TLuzMgz+vnWD1qdSCT5/ofhUZ98CANY66/Tbzp2nTAGJnPUY8yZ3xglRQB00n2rFC/NIn9TUVDbatyZjfkI9BpWTdojU5tB5xr+vcVewEpmZOJAOq/wAOn1FZsXKE/e/HrXibNtWv5n8x+fKqXjS8+z2x7s/tXFBCIHXffnE+8VVnUDMuqMWsJT8T8SIUsoQolpJyrPNazpkTvAA+I+3OtOAXCrl1pJ0hU6ToBska7AfWh7CLFLroSo/s25Sn/MoAkq91D8OlXvZ6ZuCRonWP6fKsjVNuG4zd0aBMCNvDmY0ootUjJtrQ5YrGlWS8ct2yEqdQCeRIpGlYRyqC2BLIpFRb5IyHTlWaLlJEpMjfSqfE+J7VByqeQD+7ImiMwtBorXit44wYGZ08QVPQEwfoTRLwe1ntkgnNkJRm6hO30qDxutKkLyGQUGI9KDuCeJVW10hJJ7teVKxy10zQdARoZ6A0TSMy3AMrrkV1BMdTFmI2/XpW9q3AragAjetsCmGqTOVBNPdDpWK26lhseda1tVTfL7ZUY00Cw6FCR3apHXwk1zY+4StR6k/Wuo3UaVz9cYD3V/3D6VBKlnLyzJzGCDzGlXD4JlkW5t5g8ymjrgrs8cvkd8twNtZiBpmUqNyOQE6T5GjZrg7DUZO9abTzBKlAH18Wo9aOrK9tglKGlt5UgABBEADkANKWatu4xHVpFRxeB2F9nNoyf2iS8Rt3h8P8iRB95q3vuGbbKs90JIjbl0HQeW1ecWcZtWgICM7nTYe5oMw/ip+7cIcK8wTIaaQSoJ010GgMjeZ0pdgT7xhb98QJ46wk29yQBCFgKHTzHzE+9e4Fgg+zG5WpWVSsmUAFITMZnEnUpKtNNRE04H8ATc28PtHKNQFSFDTfqDrQVheDPsoLKyCwA8FgpGiZlK82+pPPbKaMtYhQO8H0VZyTBzBb82b/AHZJ7haiIJ+BQMKHsSNeYKTzpk/bSoQFAaQCBv7mlLak3PfIAmZcQeixKo/1ICx6hPSjvh9aw033ySFFAUPNJ0SRGh2g+YrSTIzMmsADiWDuZJMTtP6/XSpNtegfFvt+hUd7fNnSZA0nWPSK1NICtAYJ2BPTzj13opFxmL5Bl6i2CtYEeX5R+vSoa2MsmDA33rG2ve7GRUTO5nTrXn2wTC8yh1BgHz9KELgwlhMg8k66Dpt8jFTWsTdSAEtjKNviqA+4yTABHQ6Ry36VoVfDr+P9avtDdpG+0lJvgRBUI2+Hb3Jk1sU2iJQ4FEeR+pj86kYvhXdgkIQZ/dSf+UGqZQWk6I0A0kfreKbTawupiJuDZpNWgzJCddthNYN3GbRLY6kyZ9pP0qC9cEDZIjoIPXfnUf7WogaaDyomy8jdaX7ZUpBypIPLXb3/ACpbcVYuHXmwkkpZ7xWpkFbaSoneRBAiRrrRpbO5kqnNPOD/AF3oIxDCSH1EN5Wz3yEq2KlrZWsjqY0jpmilaykKY1pipaQsEYIU22lQBV4Z/iBB/Gr7AcMVb3aGiZIE6cwrUfSaHLZ4kh8CAlYPSACNTJpqOYakutvBQGaTprIASAPx1HWsvUnFvabmmsIRosVKb8GUnoqY+YqpxThm5e/xXvBEBDbSRBn95Ukj3q/wR7Q84NXQdESdhStMC0LUZgZTYPYpZaDQA0ETAknqYFL/AAvh2bh4ocW24XJCwEq8P3kwQecHaKYTmINIWsKcCShOZQPIHbMdhNCQxNsXS1tLzJKokaiY1BPzqpO3iFRd15U4phTqUPLcIKdpKQkn1A0+UUobjwrEjaNue1Pji++7xnKCADv/AHpR4naMhp1ySTmyN7gyNCY6aHfl66MaYi5i+qB2iOrs4xtN3bBJP7VmEOecaBU85AouQxSo7EroB95pR1W2hSf9IBP/AI6cgTA019a6qSjWiYscyP3PlWtbNTa1OQKD1DLSpukxJ2AoMxR9u+eW0kpz2Vw2AIExmyLVI1IOZUiYBSKPXbeXEnWBOnIkkQSPLWuecOxxVrizj3I3DiXB1Spwgz6aH2o4uyHMmlYPGrxXw+5cLCAkZdAVKUcqQOeUQVHymhzBeAy28A64VESolqQgRGXU6zvPttTU+0CdIPMHqDsfSo15okkbmgHAIjqsbiRLnAWHm2+8aSuN5EzHWd6mWljkMzmEAAAAQBsNpgetfWz6Q0cygN9zVRZYxmfSG1d42pJlSTKQofdn0nbpUFgAJwVjeEGIXMJII3pVcbcWIt2nrbIouuIMH7oC5EkzOkGmDiSiTJmkv2sW/wC2bcGxSUT5pM//ANGrUzuqC8gjZTNpS8F3yW3FJJguFtKBEyrvExPQbz5aUdPvFLqWEpSkNJWkhJVGUK+Igk7qWgSANdwd6A+z7Dy9iFumNErDivJLfik+4A9xRvwXc/bcYudu7LdxlISBpmRlJIgq1AIma1AbTKcXk42ZAlWmk6mRG1SApopCACVAanrrrpv71B78HwyBpGaBJjqYnntU7MMpJCR1I205A7yd952ozbu8UDKeJvsWAmQrUCYB5eoNeiVDKAnbbr6T/wBfzqO+zFRTt0k1vS+OYABmSVcv7SKsaVswa1r4mT7wjJAGUnWtWU/5T5z/AHrW88kiEjaP+v8Aao2bzPy/tRUXEGzG8cOLYelSddY2JNB91bqJiVKEaUwLgjUKAnlpvQfiby0rIAKR1j9CaQ0tQ2tGqyDmDr9koHY9YIqHK5gD9eXSrS7xBYB1Hy/QqtRiKkTIn5VpKWMUIWaLt4zB/XsNK1290ywrvbpILNwru82X4FoLZCgYjQEq8sh61pfXmMn6fOri2wT/AGhYXNqmA6lSXWp/eiN+QVBE+dV1C/8AnCaZrVINcTcOJtH32G/8F5Pe25mQUkDMkH/KfoRW/gTH1voS2sD9gAnTdUiJPyiqrh/idxgiwxBpS20rCUhUBxhRMSknlrsdI8qJmOE3mXFO2riX7ZckhAGZBOs5RuPSsitT3KbTboVArAHiHOFL09auVPoEBRjagzh3ET4kK0UnrRGwEOKClIC1D4ZAMeYB/GkUNsRyouZJuMUtkylTzQUdwpY+ooOubyzU9CFoUFqiUKEA+2nKiXEcICgBmKR+6IAHsE0O4lhTLZCnAHOfijTLrOkHTSrVDiTSAHEpeLlpbbWU/dBPy1pVY5fFwoMiSkqMbBS1En8qKeO+IQ4FJRolUD2G5/KqDhnhZ+9V4ElLKf8AEeVohKRuZOhMch7xR9KlhugdZUwFjD7J7RxF4y4UQ0+ypSVGJBSlIgHcDbyOVPSnTkM76UreBL9L2JFq2GVizt+6SpSdyVJzSCQdQiBz8M0dW/25QOfukEGBl8QUJ1OsRpr9KpXy0SBlyW6xyRWu2DmueBqY2MDltWb1wlMZlpE9SBSp5lrzU8nzO418pFc2ce4OtvFLppKd3FOD+Ffjn01I9q6Pv1pKFJzAZkmNddtxQpjNgz9vt71xSZWCwkx4VhYWtHukAindN8JlGJDCBnZXjKlZ2HCdIyknY80ieoEx5HrTKLwy60uk8J9xiDzmfK0pBW0EpnOqR4UnYH8j5US2WKpdcdaAUUIMZyR4uu3Mc42kUCsu03E0qT7xnmV+N2NpJDzym8ys2rq1E+WUkgJjTaKkYbjGYBFow8uNO8cASmB0Ud/YVtew1CVZ2GWys8ygE+pJBM+dT7G3e1U4tMx8vQUIZhycSLil+pCBngE7xyjfWgPtFymybKtFlwLHlII/CKueLL9M5QZA1cVOn8NRW8PSCm6xADrb2qufRx4ckzsk786Lp0JfEDqGC0895SYTanDrBTqwU3N6nKid22BqT5FZjToE9DRR2R4T9mtbvEHBA7tQRPRAKj8zA9jW3BXnsVWtp5lPdBQUkq1KfiSomPvaCAITqPigkHvEvD/eYeuztyGwEgAciEmcs8pjU1qMRtxzMgD1WPESOHPqW2lat5IJ5SImKsW38yYmmR2f8PfZUu26/EtCsx5p8YEESNwBRJiOF2SUkLYa8c6BsZlH/LAzE+lHp6q6jcIrW0g3kqcRRYMtIKu8MA8yPyqd/slxagGwFCAZHIHrOxP5elG6eBLdbUBC2lcipRUeviGaOu0GhnifAbmxHetZVt81JSRl/iTJ/m/CuNTc3plRS2j1SqVhORQDhCDOucaeoI3B25Vaf7Lb+6pEeooXvcTWtYOYq0Ep8UA+eadanJsHVapZ0PSSPnNc27ubS6qvYR0XLQWIBg9aGMTw9SEH9soE7AGiS3d8JJGXmf70FcUY22VlCFT1I19ppHTbi9hC1bbbmUa8QuW5SDmgblIVHXUjntUB3GEyczKFA6lMkCeZSRqnlzgVncv5kkJ8KlKgRznr9BU/AuB3XTLwU2joPiPntp+Na10UXaJ2djZZUWzzbngTbuZif90SrL0BBHiHyOlXXDlyi0eCiXEk+FSFIIzSZgCJEbyfSmXhmGpYQENiEgQEwOXn/WpFvcoWJSQfLY+4OopZq97gDEYWhYg3zA7j/hSyvGkuXCu4c8KUPjQyo+FKh94TyOo1gil6vgi9sVqVbrW4o6EtkySpU5yhRGwnVOYk/MNzifhlF8gtvLWG/CQlOXRSSTmkidjEA7VSmxYCyi5vrhb3IAlsJgad2hCQNB6zSxa3MaUeIN8XcSO260JKGHlFMqQ6gIXB2UFd5InYJOsATNUNtx820cy7G4bnfI8VJ9g4kj5GjZ/CbpxXguEXTJEFFwxrpOuYoyk7dNqG8Y4TbOfNaOs5d3GEKGnMxmKCOZASPUVLCk4yMyUeomL4/aRD2nWij4vtQ8srZ/Oo68XsL9Su9uLttKRMZW0g+QMKM0N3GDW5gouHFZl5QFJ1IgHNEBRB15co86YfCvABSkqZxBPiie7aQSI11JWdZkaj2oLUE/LzDjUOOYNXbmGWz7aG7TvQIK3rlS1BM66NqASoxBmOY3qZheLqxB9baSVtNxka+BOpAByISB4YJlUjWKOFcAWhUFXHeXDkfE4SSY01DaUgwNPETV/hWGN26MrLKWkdAACT6Dn5kk0QABbCBLEtcyk4f4absWlpQtSXHVlxbkAqEnRI0iADG3U0Qu4kEkDu3I0BVACRPmoj9GtS7lJTC0Zk5pMHYggj5GKkw0uVFAUqMpBAkgGY189RSVVSWuRJBE2NXBVsg5Z3Jid9hvvWrEMKZeEOtpX0JAkeitxWb91DcmWlKEDMmYURoCAdfnWld6pKw2sQVFUEAlISNipR0BJjTzoFjyJ0xTh7QEBIIiNddJJiTrodhyoc7Q8AVc4etLA/aMrDqANyU5iQI5wox50WtsqUPzOx9KksrVspAHmkyPwBHyprTU2B3GQ7DiLjDUu/YmU3QLi1JSFJSDmbzDwyRz2mNpq6aw1u1tAkJSktn4lJJJKlazAmTMSNPKrPGn7cKzOFaS3qVtrjJqPiSD5zqmPwNHxPxlZslKXi6tUSMiN/U6D25Uy9LcLLOp1SpuZ5i7TyEFTASVRohRifLMKXyF4tduLTkNu2n41q8CAPNw7/AOmasrntOSlAbtbaI2U+qdzMkDzPWqBVzd4mopefUQNQhKSUyTCQG0cydJVpvrXUtAbXaEqa62BCLE7RjDrYOhxq6uiAWgr4BO60oBOcjeVHlyof4c4bvcWUVOOrLRXmW6v4ZOhCB94xpAgAaaczbhvs6UW2zeFDaUT4UpT3qhMgLd1yjWMqTtGo1k+XeWtmhDZUhpIEIRtp/lSN6lF6dxiDdzUIOZjgOBNWjQaanQDMtRlSvMn8thVmUAiKGcY4pCELUgKQ2gSp1aY3iAhB1JMiJiqJXFlwhpL5YhkE5it4BceGFbZSVSYA6UB9UqmwzDUtHUqC4h7a2mVbq5/xFA+gCQmPmCfevrPD0NkqEqWd1rOZR8pOw8hA8qgYBjzdw0lxKpSr4Tzn90jkQakKuy8cjJ8AkLdG2n3UHmrqRoNedHpuHW4i9RCjWbmZXGInMW2U94sfFrCUfxqgwf8AKAT5Aa1qVZXCpzvpAP3UtCI6ErJJ+lWFtbpQkJQAEjkP1qT151HvsUaaISpXjV8KEgqWfRCZMee1X+UpE1xTwq9ZKLkZ288hxPwgckqRqRrzkjTnNa/+1TqoOZadBokgJ2jQaQPKmw/dPupUk2X7NQIIcdSFEEfupCh8zSOv7FLLimnPCpJghSdR0kgwdIplSr/HAMrJ8MeeJ4kGWc5BUByFK3EsULrinHEx0SI08qscPxsONqadcUAfvjcR0qDw5hX2q6CEAlpBzLzHcdDH7xEQBtXaeiKVy0E9Q1LAQx4K4ZnJcvSFRKEdARufODoKMRZJGxWP9aj+JIqC3hr41+0ajZIaTl9DJKv+apAunED9qiR++3JHuk+Ie00FmLG94yqhRabQ6UaOGR+/t/N09dvSpIA3rBtxK0gpIUk8xqDWDFqlBJTIB5SY9k7D2qkvN9eEV7X1RJmKkzUVOHgahSh1g71LmvjUWnXlBdcLW61LUptClrRGYpTIidQQNDrv5Co9hhqk/C45/DCQB7hI03oTxjjHFW31pRaEoBgfsXFf8yFwfajLhLFXrhoOPsFlzZSSCJ8wFeIA9DV3p2AJP1kK2SBJ7LK0ZZJJBOvxSPPYCpDoBEryiNpO0/hNQ+IMXSw2lZBKSvL4d9iefpUAYgXEpMFAJ0SoDUbhWszyNLNUANocU2IDWk9jDCFuZleFRBSB6Qa1s8MM5itwrdWdlKMZf4QgJAPnE+dbLHEM4AVEzBHmYgive/uVKKENoSkf7xxRJP8AC2mJ91CiUmDXtBuCOZPSjKAJJ8zv71GxBpK0FKkd4kwSmAZAI66VrXhJV8b75V1SvIB6BAA/mmpbSO7Gqio7SYn6ADrVGoLuvIBMzYuEK0SRI5bEe24rca1O26FxmSD0Ma+x5VTY+o21u84lxcBtUJUZhWwIUfFuRoSaMSALzkUswXziUnE3cXBuUNOd08GiFvJOvg1yBGYFSonUDTQTSixYo8DQuSQkw4laQ2rMPDKlEkqjXSYHTWaJ8ZwYHD2Hv2QWHVHvQtYWQoRlEASfiEGYjQ6mq7D8HS0/dWihnWNn1RCAFDxkE6klSR8UiVRrun/lkC4muv4chJHYf1gn68f3N2D8ItOEFsLf8wYbmJjYlUT/AJaJ18Fvq/ZtuM2w8Lndto1GXOFQnNmUTmT4pEbcqk8FtkuXFjnCUd0hzMz4R3hCQtSCmJSTH160TYBw23aEurWFOEQVxAjnJJPluaOlVqgBmfXoii235Sgwy0UoAW7bmY5ZffJ3H3g3Opn94kA9aIcI4UbaVnWpTrkk5lmdTuR09q22+MWzj0MvoUtMBSUGR4piSNJ0POrwGibbcwG68B+M8Lef7xhSZZWQpLqSJby6wpB3Ejl1HSqbCuCFfZ8jlw4hBzZW05csKMy5PxKPgOkREA86P8ewdNw2pJUUKjRSeXqNlDyPtFUbHC3eQXXVuRpr4QdOmu3lFZ9ai2/AveadHVWpbd1re31+7Sswi0Si4ZZSqe7hSW29EEnMkuKMnSDsSdR50ftNhICUgAAQABAA6AVU4NgbdusqQgCRGbWeWgnl/QViUO3KzOZq3SSIEpW8RoZO6G/Iaq8hoWtNTKLmKaqsKj3EyuMQW8stWpAymHHyJSjqlA2W59E85+Ey8MwttgHKCVKMrcUZWs9VK5+mw2AAqTbsJQkJQkJSkQEpEADyAqFimPMMGHHBnOzaZUs+iEyqmecCKyxNR126SeXvVKLi9uPgbFo3++7C3T/C2DlT6qJ9K9/7MT8V3eKPM96Ez/pSkJHsK61p0SN09Go0nkKbXBuGC2ZC1LlbiUlWkBOk5R6TqaCuAuHH3Mt0nuwiSEKcSVkEGCoIkCdNCTodYNHlvwWyrxXC3blXV1wx7IRlQPYU5qagJ2DtFdNTsNxhLb3QVpOtSRQ03wnbAy2lbZ5Ft5xP/KFZfmK3Ns3bPwuJuEdHRkWP/uIGU+6R60nYdjGr+0m3dgsKLluoJWfiQr4F+oGqT/mHuDW3Db/vJSpCm3ExmSrz2KVDRQMHUfSoauJGkaPywY2d0B/hWCUK9jNbnrsuLQ20sDZa1CDCAdhylR09M3OK4k2sZAHcS0ryagY3izdqyp51QShPM9eQA3J8hSTxXim9xR7ubZLgb5NpMFQ/ecVIHtMDz3JKVEvngDvId9uOT4j0bu21LKUqSVASQCNBUil72YcEvWKnHnyjO4gJyJMkazqrbpoPnTBUYFDcANZTeWBJGYoOIroOv50pT40BWokjVQifai/gsTbhUxmj0EAT8yT9KS7uOv5oBahOglEmNTqcwnenHwG4XbBpQgqIVISIEgkQBJjbrQm0NSk25lxc5vCDVU6ibVOcdpdLtE3LTjKwoAxrpp0Kf71SpDtsjunW1PIbgoWhKiQnz1nTmNd+dCWE8aX9mO7uGgoST+1SpCz5A7EDrBozwHjNi9Pdtr7m4j4FiQfTYK9NDRK+hcLv+olaGtQkoM+39yobacvL5lxDWRlogqX1ymfi+8SQB5CmIgQKrRmaAU8tJTIEIbKUypQAJEkga6kmK2XOEpcWVOqWtPJsmED1SIz/AOokeVCpU9tyTzC162+wAwMT1eKJJytAuq6I2H8Sz4R6TPlWi5aunELH7FBUlQABWSCQYOaBzj7tWKlJbAAEDklI/ACqnFuIu4TnWysIH3ipCfkCuSfICi44AgReV+E466y79nvkd2coLbglTaoGozxoecEDnVrj9qm6tXEIUDnQQCDInca9JAqDZ8UMXbZLCxnglIO4MHl9Peo3DtyxdhUfs3hqpTRKCfMgaK8woEVT0/CZf1A7x2gg3wnfOpDbpQlsFHgU4NMs7BIMHU/OrPH+z0XLy3O/DeYJDgyFUkJHVQHIfTnV5jmArujlbubhru4SpTagAs76pBTJEjUHnEGKzxvhhl9tsOheVkalS4CgBrnOpjc6QfOgDTKAQBf9Zon8QckPv283svH7mx4Ei8E8LN2ThKXlOqcQROUAJCSJ2J3MDU8j0rb2k4N9pYQCXISoqyoKRMJO5XoPWD6UN4TxqF4hbWdqgItwspUrLBWAhRASn7iAdQNSdyd5Y+M2ffMON7FSSAehjQ00abUBZcGZz1v8htzm94teBLVhlw5QjvQBrnU4qMwElUJbG8eFE670zw7CSdNJ+lJizxFi1WouPoQsAgoQFLVMbHKIEKjc8qOMKxwIfc7yQy4EOIJP7yQSR5GeXShoXN2bN+8moqjCyLgnatbOkJfSphR5nxI/mGo9x70Z/wC2GMqVd8gpVsQoEH5UA8Rdmlq8krtlFhf7plTZ/NPqDHlQF/szEcLd71KVJAOq0+NtQ/zRpH8QBp96dF13UzY+DFKb1AbVB+sflw53iD3TgCuREEaawR0OxiD5is7e8BQSuEFPxydAfU8uhpXYN2toMC6t8p/fZ1B88h1HzNZcYuu4mpn7A53jLragtAUE6oVr3gJB5gQfOKAaJU+rHvC7vEOjfm6Kg0st26TCnhu4QdUtE7JGxX7J6iJbYzbNFSLS2deUkwotN6Zv8zqyApXWSTUxuy7u3bZj4UJRuDECNfhkeQ0PMVpS44UKCFqaQ3ABQhGug1GhEa7ZRQ8ngS2O8iI41UlUPWdwyNd0LWdOfgQU/wDNWhXahYAwVOg9O6X/AErfc4Y6lRQcQutcu6Go8RIAlLYjUGqK64OtnFqUTdSVGSAYJBgkfslbkE78+W1TtPYSdyd/v6wT4E4kUykpWtamxohsDMSo6gNoGqiRPyJoguOKrlHieLFog/CHypazuf8ADbIjQbFVU3AdoG8PFwVAFQUpxf3gkGIHQAAUMcQcSN3IUGknKiAFq31PIHXWDqdegTNTWqbnJQcyaFOwAc8Ri4Vxml85BiCwT91ixUFe2cu6e1EacJZWPG5dvk/8Vx1A/lbSlP0pSYFxApTT3eJJcQnO04hMEKGv3RAjQyeUgzT+wW8DzDTo1zoSr5gGgipUDlGsCPH2IWpSUIHANj5lVf8ADLVxaG2WgoQdUjOpRQRsQVa6dKW928vBMQBTmVauCDpoYkkCSTmSCk76z8nVS67WcLXct27LQl1VyEpHKC2skqPIACSfKiqfyk4gO9xAW7ur3H7oJQnKyg6D7jYP3lH7yyP7QJpw8J8Ks2DWVsSojxOEaq/oPL8ar8PRaYNatMrWElaoKiNXFxJUQJMaewgUKYb2qOd053jQU6HsoEwAlWYiSBqRlUNhyo9VjUFlFlEGi7TnkxsA1GxR3Ky6r91tR+SSaFOy7FX7pl9+4VmUXikAaBISlOiRyEk1ecZu5bC6V/8AQc+qSKFsIfafMkt6L+05qQZk07+x9U2SR+6tyf5p/OkhbGJpt9keIBLC5MQtZ9fAFflWtrxej+sz9IbVSPaMfE8NauEZHkJWnooT/wBKS3abw4zYOMuWqlJcUoqyZicoTqFpJ1AB0gk+XOmVZ8e2yrUXK1d2JyqBBJC4nKIHi0kiOXSk7xg84u/U73qX1KgoLYJGXkgJOugOo8zSWnouSQcCNVaqixGY4ODOJG8Qt8qoz5IcQd9dPcHWDWx7i9i2PcPOFb6TlCUJKir93YRmIiR1muecCxh9p0LYUUqhSUnaZB5+sH1ApudnHB61/wDvlytKy4UuJAOYEkZiVGB4gqNBsQfKgMtO5I47Q4LWF4XMv3jxJyJtUH7zhCl+yAYGn7x06VaWWENoOdUuOc3HPEr25JHkkAVHxZQYZKluKSgGVKCko3MRJSAAZ3BB86oX8RtUKnvrq3UY+JSlJ/58yDPkddaF1Bxe335lxSY5teWmOcKW7xz5A25911sZVJPI6fFryM0u+Em3bPEXkvrCe7GUKOiXFOfBE8jqr1THOjr/ALWIbB71SVoES61JCZjVxBlSB5gqHUil5ipbvMVdaDgLZLYStUkJVlEqSJAUJ8MeZIiNeXaSN3E4hlB2/tHRYWwbQEAzG5O5JMlR8yST70K9qWI93ZqbCglThAPUIBlRjzgJ/wBVDPE/Hj9mgWKRNyiEKe+IEEDKpCd86gRodvPeqDCeG378PtqUtD7akqWp0mBM6K5k7kDyplKXTXqsfkPMWd956YHzPiXvYzhyFOv3PxEAISSNs0lUecBPz86bVA9hxBYYY2zaJcza5SpAnxTClLI28X60omwjHGbkuhlWbul5FaRrE6Ty5T5GgPvJ3N3hxtGF7RCdpln3WI3AjRSgsf60gn65qPeBsQcew5kd2HEoBbOaD8Jjn5RVF25W4Tdsr/fZg/6VH/zCt/YffT9ptzrCkuAT+8IV9Qn509W9WnQxaliowh3iXEKcPtrdTjay2pWRURKNCRpsRoR8qHcW7SWg5b5O7LTslwySttOwCkjY841ot4u4dF5aKYByqkKQTsFDr5EEj3oLxDsmCW0lhwKdSkjxggKUfvHfYHQeQpRDTtmGbdeDt/xVhd1IeslpM/4jJSFev3QeviBrV2SqaaxhSWVlbTjK8hWnKqZSqCJImArUfShnDuHVLvU2aVpCu8LWczHhmTG/IwKPbTs5fw+5t7oPNuBt1OYAFJyq8CuswFE70aqqrTsTnmch9WBCXtXxS5tW2XbdzICspV4UkgkSCCoGNAofKlQriy9KiftTs/xQP5Rp9KdPafZ95hz2klELH+k6/Sa5+BIII3BkVi1ywfmeo/ChTehlRcHwISsYpf3TT7n2l49ylKlALIkEn92NoJ+dUJxB4/713/8AIr+tMPhbjtpLCvtQQlQWkJ7tsArEalSU6aczpvtVVjuNXyn3FW1wgsky2UlsCIGkK1kbGeYNL7j3jSs4crsAH0/iCuCYn/8ACbto5pSQBHML2B9Tp8qr8Ktg02ougqBUnMkDQKAOUKV11JitlvbqFg0W5l11eeTAKkfANdBpmjzqzJbbt2bZxcqU93twtPIHwwCdyEyfYdadrNYhScE/SYOmQtlRc5+Uu+GrVdxbPryhtCfA0lAjO4vwhJKgrTMU6gAyd9Ke2E2QZZbaTs2hKRHkAKE+EsKS4GXEtqatWRNu2dCsnTvVjpBOUHUklR5Ub1akgBLAWB4HtAaiszAKxvaeGlf2i8bGzuWO6QlayhahmOgJBRrGpjXTT1poGucO09KncTKUAqyhISANSpR2A9TTKLuIEWvbMpn8Xu72/bWSXX8yQ2mJGbMCEhOwT18gSabGD9mToccW+tkJdOZSUBSigkk/syqAkiSAohVUnYpgZF268Y/ZoyHmQpRGg6aA066I9TJC8Su3gmU3CfDqLFkstqUpOcqBVE6xoY323qF2lvZMMuT1SE/zLSn86J6Du1tcYY95qbH/AOxNdSJaqt/IlagtTIHic+BWpo34WeIwu9I0KSYPSUJB+k0DKOtM3scWCp5KtfG2YO2ygfLkN62NWbUr+CP5iGnF3t5BgZhLSnV913zbcgKPeqhIyzBiCc3iIgCTTK7PrBpds04haXFtuuKCssQVAJOh1+EaTyVyol4u4RavEyq2ZU4BCVKmfQlMaf1pXYlwjf4a0u5ac7nKUkttLUpOWcpMK3glJgzpPSsypXarjj2jlOiqZPMhdq3Cn2V1DzBhp5cZB9xw+Lw+SoJHQg+VN3sv8Nihrk14Qes+I/ImlliPGSb3D1NvpH2hpxpYI2UA4nxActJBHnTY7P7cosWid1yv2UdPpFJtfdaNfllhxNah20fQoEgtK0BgmAToYMajpSoY4+Q8003cNkIacbglRUSACDmICfuZh6kU4L+7S2hRKgCEqOp6An8q5jbxEd0ttSM2eTOY6KMahO2wPz8qV1DEEWmp+G0lqIwYcEWjMvEtpeW/alAabbbWmBOcKJQtKiCQSPCesK1oS4nTktm1JJztqKpH3Qo6hPQbaeQoXsL9bKiUHQiFJ5KB3BH57ii95pLtjcPD4S2ogHkQCCPmKvSe5zB6zT9MAjiBd1xLcv3P2gqSHQEwtKQNUfCo9Vbams3MSuXVLcedWpThlRmAojTUJgGPzot7EcHtX3l9+kLcCczaVap0Opy7EjTfr5UZdtWCTbsvpj9mooIiBlXEfIpA/wBVaekZeoAZkagkKSIGcIcGuX6EraHdtoORxRI8ShKsyefNAIOnSmpwJws9ZreU66HA6EDX4pROpM9D60v+xfFy3dKYKvA6kwOWcag/IKHyp2qdA0rtS7hyh4laSrYMIqe3hj/5Rz/vEn3yEfgaDeya+7rFWwTo4Cg+4kfVIpj9t1rmsUL/AOG8J9FJUn8YoE7MOEjdPh/vS2GlaZRrmTlUN9I1ooIOmF+x+/5gxisY/wComJXndtKWBJAkCpSAY1Mmqrip7JaPK6NrPySaQUXMZPE54w26cVeIdb/xS7nTHVRJ5+ppocOcVquX1s3MIcCYCY36xrvSisr5du4l1uM6NUyJExGo96noxl1C0XRUC6VSnQRpoVKAjQmQAOh6av1aZqMAPEEGCDM6GxJgvWjiOa21J9yCKS9p2Y4gvdDaf4lx+ANFfZz2kpeLqL1xlpQy5PuhW87k6ggfOmZb3iFiULSodUkH8KyqlIMczS0+rq6dSE7xNt9kFyYzPNjrAJ/MVKHY0vncpn/u/wD1U4K+mq/46S5/E9T/ALfQTmzhPFrQ2DlpdBaUypSFDWVA5oSY0WDGh3miLsYwe2dccLrYdcQlKhmgoRmJiBzVpJkaUP8AA1mwLF9+7bLjKVnwjcqKQga6Qcyt+UTTY7I8Pbbw9lSEgKdBWsjc+IwJ5wIFNkAre0RLsCVBxDkV4VjqK03tt3iFIzKSFCJSYI9DyqvsOGbZpsNhpK+qnBmUrqVKVqTQ5Ali+5pE1zRjfESjiLjzRylDpyq56Ep/CfnTvxjCV2qS7blSmxOZoyqB1QZkR0M6bREHmxqfEpQMqJP9frNH0yb6gBGJWo21SQY3uzLHu9cfQjMnNLjgJBCiSBKZ8QMbiSKYLuKISlxRJhtMknadee3Kuf8Ah20uc4Uw6lrOAgrmdFqCAAB94qKYGm4p1YNhIaeDC3lOhtKnnVuAeIqIAkbAbn2qNQqrUITiTTJKgmFzF0M2QnWND1/vQr2uMOOYepDaFuKLiNEJKjAMzAG2lSMTvZS281JTMwNDAJ1/XKippcgHqJ+dDpvscN+s513LacoP2y0khSFJKRKgQQRqBqD5kD3pldi2rr4PLu/xVRn2uMpOHOkjUFEGNvGn/p70Cdi9yE3Tqf3kJ59FEbe9adSt1dOzWt9iJImysBHXcPJQkqUQEpBJJ0AA1JJ5CldjHabY3JctD3mR0FsO5BklQyhXxZoBO8e1Se3XF1N2jbKDHfuZVfwJEke5y+00jrZlMSpQ3BCd5BnUGI0/MVn00JOI6SLZmz7MoBawZAlJUNteeuoB866f4WdiwtlLP+5QST5gR+VcqlwlSlJBCJjmQAdgT1gHfeDTowO/durK1YYClFDaUqHIFJyhSvIb69BVaxHIl0HYxlY3habm3dZCsgcTlK0gEgHf5jT3pUYl2PPI/wAG4QudgpBR8yCr8Ka+FYMhhASFKUrmtR1PyAHtFWA6TNAamG5h6WpqUcIcfKc045wZe2oKnWFZE7rSQpProZA8yBV7f3aWsFQnZSm1D1zkkeu9NzibFEtMud6QlISfGdgYMSDvJgRzrnrivF/tFu0lLfdpZEK8UhcaAgQMsdNdKmnpj8S8S9fXdRdr83lh2KXQTiTST94KA/kP9KdvaW2lWG3IVGiAR6hQI+sVzVwje9zdsuAwUOJUPY6j5TTw7b3lfY2YJyqdEgbHwKIn6n2otPDiKVBdYuuzxM4g0AEnL4/ESPh10gakbx5U3+LMYypSYV4SFhQGgKd9eZInT+lc9WVytt9LjZIWmCkjeZ0/HbzprcPWz9473l24EpQ0l5DbeqdVEKCpEiRGgmNd6LWfc+6UVQFtLnj7EiuyuWilShCSF5dArOghJPUg9OXnVH2L3SGy73iko8UypQH3fM+QoT4sxlxx5cFQaKtByMR84gH3FDDxzLk9PxP9qcp0r0dvkxVnIq37ATrK0ukOpC21JWk7KSZBjoRVF2grIw+5j/hq+oj86qOxu6C8OSnm2tST85H0IqR2pXikWZCMqlEg92pGYLSNx5bjX250js21NvgxncCt5z+tJJASkqJI8KZJOs6Aa0bYpwZd3LqFM2ZYayhCQtQEROqhObWSTpvNEHBvEaW3Qwu2atwpObwkFaZAPiM6pM7bjbWmlIWgEGZGhSaK+pdCbCVNEPZr8RcYF2T2zai7dAOrMHukShpHkB8SvcgeVHjVm0kBKW2wAIASkafSsL5Lici4kJ0UBqRvBA5xpoOpqqv8fUBCQCobDn8oJ9orPYkxgASzurVSVBLbiwYmCZB9QTt6EVMQ45GoSTz3H01j50LcPW104931wClACoSTBUSRqR91KY56mdhRC5xCwCRnmOgJHzAipQczmnMlniZFiGQrQvKUR5AJOvufpXQvCLHdWzLPwqQ0gD+USPnNcxWisuu+tdG8N3hUkJVqUpSc06krEk/2pq+AINh3heC5O4A/GpSVaa1VsX52ImPOgvtMxxxJatkSlLoKlkHUgH4fTr105SDULc2lb2lxjnFxKi1aAKUDCnT8Kf4f3j57eStYqsOwlVwFNeF4Ey4t1IUhJO+VPNX+VJEcyNKhcNW6XHgxqlAbzqynVUkCJ3Hmdz5Ux7ZaW0hCEBKRoANAPpRGZaeBzKgFuYHMcMsWLrbi0ZWwfiRPd5zoFLSSSncxJIBI1kCoffqur5+3bJyuKSHlDky2CSkHqtSgn0mjPEsUgKTkBlJ3MjY7jmNNpoBYxgWN46ptoEPOobWCo6HJmlJ1ga/CZ9aXY4Jh1GbQy4kbyNkNgCAMo5bRH0qg434ufs7e0cZKCXJSpKkyDA6ggir/AIiuJbmOQ5+YpV9o96XLWzB5KdHyy/1pjTKrVVB4gKzFUNuZOc4vfxa3ftlIQhQQFp7smVqSqcuUzMwaHOCX12tyHXWX0NkZSsoMAyCCZ5eEz5TUzspuMrykwPFrPMQkjf8A1Gm1fLSWFIUgEKQoHlM+HX+apr1ShemuB/wS1NAdrtk/9gF/7QLJVb2rydUocIP+tOh9PDHvSXtVk6bR+GtdHv2yLnDiy8MyC1B66CQfUEAjzFJVPBuW8Fv35ykxmyaxvHxRMc/pypem+LwrYxB5orGZsEwogkcjGxrpTsowP7NYoKh43fGfQ7fTX3ob4Q4Cs3Qm4cSpUHKlvNCITsVADxK6k79KZF87CAE6apGnSQI+VSWBGJXN8yfXwFau+8qq8RxUpWlATvzmqk2kgXm/HsHbuWlNuoC0qGqTz/v0NIG8wNlVxetsRDABy5tVhOVKgCT8QkgdY86fyL9RbJ5jSuW7+5KL187gurBEkT+0O8a0ag+1rylRNwtLTGeGWG289u+l1UAgSUKB00KFJgnfYg02uGrhGMYWGblSUvajwnxAtmErynUeY560nrdIWpSMqQCQZA1HknXQes70bdlC+7xEtwFZ2VgnY+EoIP68qmpRKDcDOWqH9JlJifZ/esvBssuOJkQtlJUCPI/dPrEedH6rBy2t/EMj9x3bDbczlQkmJg7lSiT5JTzmmXmoB4gzv3hheTukkI0mCoZc245FXuQeVDL9zJVScQY7UsHbat7dbSgpGct+6UZSZ5yUKpbMWy3FQ2hS1aaISVH5Cugk4OwtlllbYW2ycyEq18Wup67n51aNJCPChKUjoAAPkKJS1mwDF5D6ctfMX/ZlcLs7V4OkNLWshvvNgrKAM4Go8Q2MH51X4jh+KrUVLvEuHcSgoKf4CmctFmL8Oi6ulI7wtpW3K4SCSRoCCTAO2sch0qutMQcWlbbigssqLWaIzZdMxHIn1oFSu5fqDEPTpJt2HMArDCLlt1ZWgwkd4pcEgidfEPUnWPOmHwLxGEq+yLWo5kZm1KImQfEmQTpzHv5UP8VYy8006lpZQMoCo+8DvP4fOlbZYo6hxlYUZbIy+Wu35UR6nVW55lBTKHb2nVilkchsdzPTX1qvfx3u0khIUdNzAA0EkgGor+LKNsl0jWEmJ/eG21CPFGISe6UklJA+FWXcx0NBCAZnZOJjjvaBm/ZNjMrbTbfyJ8qAb3ih5LikqU7IMeFWUewAMfOpeJuJYKW20AZdM3M7HU0OuLUslZJk1cKBJvP/2Q==">
            <a:extLst>
              <a:ext uri="{FF2B5EF4-FFF2-40B4-BE49-F238E27FC236}">
                <a16:creationId xmlns="" xmlns:a16="http://schemas.microsoft.com/office/drawing/2014/main" id="{E9D058C3-CD3D-4008-8AEE-42A83A2AC7A7}"/>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prstClr val="black"/>
              </a:solidFill>
            </a:endParaRPr>
          </a:p>
        </p:txBody>
      </p:sp>
      <p:pic>
        <p:nvPicPr>
          <p:cNvPr id="20492" name="Picture 22" descr="http://media.baotintuc.vn/2014/07/23/10/40/pham-tuan.jpg">
            <a:extLst>
              <a:ext uri="{FF2B5EF4-FFF2-40B4-BE49-F238E27FC236}">
                <a16:creationId xmlns="" xmlns:a16="http://schemas.microsoft.com/office/drawing/2014/main" id="{A3F8375C-718C-4DAB-943D-BA9043696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SCAN0004"/>
          <p:cNvPicPr>
            <a:picLocks noChangeAspect="1"/>
          </p:cNvPicPr>
          <p:nvPr/>
        </p:nvPicPr>
        <p:blipFill>
          <a:blip r:embed="rId2"/>
          <a:stretch>
            <a:fillRect/>
          </a:stretch>
        </p:blipFill>
        <p:spPr>
          <a:xfrm>
            <a:off x="0" y="885190"/>
            <a:ext cx="12213590" cy="6155690"/>
          </a:xfrm>
          <a:prstGeom prst="rect">
            <a:avLst/>
          </a:prstGeom>
          <a:noFill/>
          <a:ln w="9525">
            <a:noFill/>
          </a:ln>
        </p:spPr>
      </p:pic>
      <p:sp>
        <p:nvSpPr>
          <p:cNvPr id="20483" name="Text Box 6"/>
          <p:cNvSpPr txBox="1"/>
          <p:nvPr/>
        </p:nvSpPr>
        <p:spPr>
          <a:xfrm>
            <a:off x="454932" y="147138"/>
            <a:ext cx="5651863" cy="640080"/>
          </a:xfrm>
          <a:prstGeom prst="rect">
            <a:avLst/>
          </a:prstGeom>
          <a:noFill/>
          <a:ln w="9525">
            <a:noFill/>
          </a:ln>
        </p:spPr>
        <p:txBody>
          <a:bodyPr wrap="square">
            <a:spAutoFit/>
          </a:bodyPr>
          <a:lstStyle/>
          <a:p>
            <a:pPr lvl="0">
              <a:spcBef>
                <a:spcPct val="50000"/>
              </a:spcBef>
            </a:pPr>
            <a:r>
              <a:rPr sz="36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Bức tranh vẽ </a:t>
            </a:r>
            <a:r>
              <a:rPr sz="36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cảnh</a:t>
            </a:r>
            <a:r>
              <a:rPr sz="36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sz="3600" b="1" i="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gì</a:t>
            </a:r>
            <a:r>
              <a:rPr lang="en-US" sz="36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sz="3600" b="1"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p>
        </p:txBody>
      </p:sp>
      <p:sp>
        <p:nvSpPr>
          <p:cNvPr id="20484" name="AutoShape 7">
            <a:hlinkClick r:id="" action="ppaction://noaction"/>
          </p:cNvPr>
          <p:cNvSpPr/>
          <p:nvPr/>
        </p:nvSpPr>
        <p:spPr>
          <a:xfrm>
            <a:off x="9525000" y="6172200"/>
            <a:ext cx="685800" cy="457200"/>
          </a:xfrm>
          <a:prstGeom prst="actionButtonForwardNext">
            <a:avLst/>
          </a:prstGeom>
          <a:solidFill>
            <a:srgbClr val="CCFFFF"/>
          </a:solidFill>
          <a:ln w="9525">
            <a:noFill/>
          </a:ln>
        </p:spPr>
        <p:txBody>
          <a:bodyPr wrap="none" anchor="ctr"/>
          <a:lstStyle/>
          <a:p>
            <a:pPr lvl="0"/>
            <a:endParaRPr dirty="0">
              <a:latin typeface="Arial" panose="020B0604020202020204" pitchFamily="34" charset="0"/>
              <a:ea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890" y="40005"/>
            <a:ext cx="12190095" cy="679323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xmedia.nguoiduatin.vn/172/2014/8/4/giankhoan%20(1).jpg">
            <a:extLst>
              <a:ext uri="{FF2B5EF4-FFF2-40B4-BE49-F238E27FC236}">
                <a16:creationId xmlns="" xmlns:a16="http://schemas.microsoft.com/office/drawing/2014/main" id="{0FC2A357-F074-4812-95A1-F54CBB2BB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6">
            <a:extLst>
              <a:ext uri="{FF2B5EF4-FFF2-40B4-BE49-F238E27FC236}">
                <a16:creationId xmlns="" xmlns:a16="http://schemas.microsoft.com/office/drawing/2014/main" id="{8B3F1128-4B6D-4F12-8795-37CFE166FC74}"/>
              </a:ext>
            </a:extLst>
          </p:cNvPr>
          <p:cNvSpPr txBox="1">
            <a:spLocks noChangeArrowheads="1"/>
          </p:cNvSpPr>
          <p:nvPr/>
        </p:nvSpPr>
        <p:spPr bwMode="auto">
          <a:xfrm>
            <a:off x="8305800" y="228600"/>
            <a:ext cx="1676400" cy="400050"/>
          </a:xfrm>
          <a:prstGeom prst="rect">
            <a:avLst/>
          </a:prstGeom>
          <a:gradFill rotWithShape="1">
            <a:gsLst>
              <a:gs pos="0">
                <a:srgbClr val="FF0000"/>
              </a:gs>
              <a:gs pos="50000">
                <a:schemeClr val="bg1"/>
              </a:gs>
              <a:gs pos="100000">
                <a:srgbClr val="FF0000"/>
              </a:gs>
            </a:gsLst>
            <a:lin ang="5400000" scaled="1"/>
          </a:gradFill>
          <a:ln w="9525">
            <a:noFill/>
            <a:miter lim="800000"/>
            <a:headEnd/>
            <a:tailEnd/>
          </a:ln>
          <a:effectLst/>
        </p:spPr>
        <p:txBody>
          <a:bodyPr>
            <a:spAutoFit/>
          </a:bodyPr>
          <a:lstStyle/>
          <a:p>
            <a:pPr fontAlgn="base">
              <a:spcBef>
                <a:spcPct val="50000"/>
              </a:spcBef>
              <a:spcAft>
                <a:spcPct val="0"/>
              </a:spcAft>
              <a:defRPr/>
            </a:pPr>
            <a:r>
              <a:rPr lang="en-US" sz="2000" dirty="0">
                <a:solidFill>
                  <a:prstClr val="black"/>
                </a:solidFill>
                <a:latin typeface="Times New Roman" pitchFamily="18" charset="0"/>
                <a:cs typeface="Times New Roman" pitchFamily="18" charset="0"/>
              </a:rPr>
              <a:t>Giàn khoan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 xmlns:a16="http://schemas.microsoft.com/office/drawing/2014/main" id="{548E301D-83A1-44CA-BA8F-1D2ED01A05C0}"/>
              </a:ext>
            </a:extLst>
          </p:cNvPr>
          <p:cNvSpPr>
            <a:spLocks noGrp="1" noChangeArrowheads="1"/>
          </p:cNvSpPr>
          <p:nvPr>
            <p:ph type="title"/>
          </p:nvPr>
        </p:nvSpPr>
        <p:spPr/>
        <p:txBody>
          <a:bodyPr/>
          <a:lstStyle/>
          <a:p>
            <a:pPr eaLnBrk="1" hangingPunct="1"/>
            <a:endParaRPr lang="en-US" altLang="en-US"/>
          </a:p>
        </p:txBody>
      </p:sp>
      <p:pic>
        <p:nvPicPr>
          <p:cNvPr id="21507" name="Picture 3" descr="Trang10-toxe2tangA2T">
            <a:extLst>
              <a:ext uri="{FF2B5EF4-FFF2-40B4-BE49-F238E27FC236}">
                <a16:creationId xmlns="" xmlns:a16="http://schemas.microsoft.com/office/drawing/2014/main" id="{7E75ABDA-152D-42C0-A9FF-941A1077F2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a:noFill/>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 xmlns:a16="http://schemas.microsoft.com/office/drawing/2014/main" id="{E27E5FE0-8499-4C7D-9CBB-9163EAF83C3B}"/>
              </a:ext>
            </a:extLst>
          </p:cNvPr>
          <p:cNvSpPr>
            <a:spLocks noGrp="1" noChangeArrowheads="1"/>
          </p:cNvSpPr>
          <p:nvPr>
            <p:ph type="title"/>
          </p:nvPr>
        </p:nvSpPr>
        <p:spPr/>
        <p:txBody>
          <a:bodyPr/>
          <a:lstStyle/>
          <a:p>
            <a:pPr eaLnBrk="1" hangingPunct="1"/>
            <a:endParaRPr lang="en-US" altLang="en-US"/>
          </a:p>
        </p:txBody>
      </p:sp>
      <p:pic>
        <p:nvPicPr>
          <p:cNvPr id="22531" name="Picture 3" descr="Vuichoi_2">
            <a:extLst>
              <a:ext uri="{FF2B5EF4-FFF2-40B4-BE49-F238E27FC236}">
                <a16:creationId xmlns="" xmlns:a16="http://schemas.microsoft.com/office/drawing/2014/main" id="{06F41541-68AE-472C-9B09-24F3D8C8F4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5867400"/>
          </a:xfrm>
          <a:noFill/>
        </p:spPr>
      </p:pic>
      <p:sp>
        <p:nvSpPr>
          <p:cNvPr id="22532" name="Text Box 4">
            <a:extLst>
              <a:ext uri="{FF2B5EF4-FFF2-40B4-BE49-F238E27FC236}">
                <a16:creationId xmlns="" xmlns:a16="http://schemas.microsoft.com/office/drawing/2014/main" id="{A44A1AFF-518B-4059-B8B6-A526650C0183}"/>
              </a:ext>
            </a:extLst>
          </p:cNvPr>
          <p:cNvSpPr txBox="1">
            <a:spLocks noChangeArrowheads="1"/>
          </p:cNvSpPr>
          <p:nvPr/>
        </p:nvSpPr>
        <p:spPr bwMode="auto">
          <a:xfrm>
            <a:off x="1752600" y="6156326"/>
            <a:ext cx="845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sz="4000">
                <a:solidFill>
                  <a:prstClr val="black"/>
                </a:solidFill>
                <a:latin typeface="Times New Roman" panose="02020603050405020304" pitchFamily="18" charset="0"/>
                <a:cs typeface="Times New Roman" panose="02020603050405020304" pitchFamily="18" charset="0"/>
              </a:rPr>
              <a:t>Trẻ em và người lớn được vui chơi</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E40D82CF-0BC2-41E3-97B9-F7B4E30BA3EA}"/>
              </a:ext>
            </a:extLst>
          </p:cNvPr>
          <p:cNvSpPr txBox="1"/>
          <p:nvPr/>
        </p:nvSpPr>
        <p:spPr>
          <a:xfrm>
            <a:off x="508378" y="2474893"/>
            <a:ext cx="10914797" cy="523220"/>
          </a:xfrm>
          <a:prstGeom prst="rect">
            <a:avLst/>
          </a:prstGeom>
          <a:noFill/>
        </p:spPr>
        <p:txBody>
          <a:bodyPr wrap="square">
            <a:spAutoFit/>
          </a:bodyPr>
          <a:lstStyle/>
          <a:p>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trăng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mai</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còn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sáng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hơn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nói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điều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5" name="Hộp_Văn_Bản 8">
            <a:extLst>
              <a:ext uri="{FF2B5EF4-FFF2-40B4-BE49-F238E27FC236}">
                <a16:creationId xmlns="" xmlns:a16="http://schemas.microsoft.com/office/drawing/2014/main" id="{53535545-2EA5-4ED8-984C-ACAB7A78D010}"/>
              </a:ext>
            </a:extLst>
          </p:cNvPr>
          <p:cNvSpPr txBox="1">
            <a:spLocks noChangeArrowheads="1"/>
          </p:cNvSpPr>
          <p:nvPr/>
        </p:nvSpPr>
        <p:spPr bwMode="auto">
          <a:xfrm>
            <a:off x="304800" y="183656"/>
            <a:ext cx="11887200" cy="70788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thầm</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đoạn</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4000" b="1" dirty="0">
                <a:solidFill>
                  <a:srgbClr val="000000"/>
                </a:solidFill>
                <a:latin typeface="Times New Roman" panose="02020603050405020304" pitchFamily="18" charset="0"/>
                <a:cs typeface="Times New Roman" panose="02020603050405020304" pitchFamily="18" charset="0"/>
              </a:rPr>
              <a:t>3</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 xmlns:a16="http://schemas.microsoft.com/office/drawing/2014/main" id="{BAC73D38-2859-4F55-AFBF-F88DA9050394}"/>
              </a:ext>
            </a:extLst>
          </p:cNvPr>
          <p:cNvSpPr txBox="1"/>
          <p:nvPr/>
        </p:nvSpPr>
        <p:spPr>
          <a:xfrm>
            <a:off x="508378" y="1020899"/>
            <a:ext cx="11246300" cy="1292662"/>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Trăng đêm nay sáng quá ! Trăng mai còn sáng hơn. Anh mừng cho các em vui tết Trung thu độc lập đầu tiên và anh mong ước ngày mai đây, những tết Trung thu tươi đẹp hơn nữa sẽ đến với các em.</a:t>
            </a:r>
          </a:p>
        </p:txBody>
      </p:sp>
      <p:sp>
        <p:nvSpPr>
          <p:cNvPr id="7" name="TextBox 6">
            <a:extLst>
              <a:ext uri="{FF2B5EF4-FFF2-40B4-BE49-F238E27FC236}">
                <a16:creationId xmlns="" xmlns:a16="http://schemas.microsoft.com/office/drawing/2014/main" id="{E2586BB4-773F-4554-9487-91749C408B71}"/>
              </a:ext>
            </a:extLst>
          </p:cNvPr>
          <p:cNvSpPr txBox="1"/>
          <p:nvPr/>
        </p:nvSpPr>
        <p:spPr>
          <a:xfrm>
            <a:off x="675861" y="3429000"/>
            <a:ext cx="1107881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0070C0"/>
                </a:solidFill>
                <a:latin typeface="Times New Roman" panose="02020603050405020304" pitchFamily="18" charset="0"/>
                <a:cs typeface="Times New Roman" panose="02020603050405020304" pitchFamily="18" charset="0"/>
              </a:rPr>
              <a:t>Tương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lai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trẻ</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em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và</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đất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nước</a:t>
            </a:r>
            <a:r>
              <a:rPr lang="en-US" sz="2800" b="1" dirty="0">
                <a:solidFill>
                  <a:srgbClr val="0070C0"/>
                </a:solidFill>
                <a:latin typeface="Times New Roman" panose="02020603050405020304" pitchFamily="18" charset="0"/>
                <a:cs typeface="Times New Roman" panose="02020603050405020304" pitchFamily="18" charset="0"/>
              </a:rPr>
              <a:t> ta </a:t>
            </a:r>
            <a:r>
              <a:rPr lang="en-US" sz="2800" b="1" dirty="0" err="1">
                <a:solidFill>
                  <a:srgbClr val="0070C0"/>
                </a:solidFill>
                <a:latin typeface="Times New Roman" panose="02020603050405020304" pitchFamily="18" charset="0"/>
                <a:cs typeface="Times New Roman" panose="02020603050405020304" pitchFamily="18" charset="0"/>
              </a:rPr>
              <a:t>sẽ</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ngày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càn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tươi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đẹp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hơn</a:t>
            </a:r>
            <a:r>
              <a:rPr lang="en-US" sz="2800" b="1" dirty="0">
                <a:solidFill>
                  <a:srgbClr val="0070C0"/>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2D784385-DBDC-4A20-9616-E871A11106B5}"/>
              </a:ext>
            </a:extLst>
          </p:cNvPr>
          <p:cNvSpPr txBox="1"/>
          <p:nvPr/>
        </p:nvSpPr>
        <p:spPr>
          <a:xfrm>
            <a:off x="675861" y="4113552"/>
            <a:ext cx="10914796" cy="523220"/>
          </a:xfrm>
          <a:prstGeom prst="rect">
            <a:avLst/>
          </a:prstGeom>
          <a:noFill/>
        </p:spPr>
        <p:txBody>
          <a:bodyPr wrap="square">
            <a:spAutoFit/>
          </a:bodyPr>
          <a:lstStyle/>
          <a:p>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mơ</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ước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đất</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ta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mai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phát</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triển</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như</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thế</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lang="en-US" dirty="0">
              <a:solidFill>
                <a:srgbClr val="FF0000"/>
              </a:solidFill>
            </a:endParaRPr>
          </a:p>
        </p:txBody>
      </p:sp>
    </p:spTree>
    <p:extLst>
      <p:ext uri="{BB962C8B-B14F-4D97-AF65-F5344CB8AC3E}">
        <p14:creationId xmlns:p14="http://schemas.microsoft.com/office/powerpoint/2010/main" val="425742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p126" descr="13"/>
          <p:cNvPicPr preferRelativeResize="0"/>
          <p:nvPr/>
        </p:nvPicPr>
        <p:blipFill rotWithShape="1">
          <a:blip r:embed="rId3">
            <a:alphaModFix/>
          </a:blip>
          <a:srcRect/>
          <a:stretch/>
        </p:blipFill>
        <p:spPr>
          <a:xfrm>
            <a:off x="6999287" y="406401"/>
            <a:ext cx="3492500" cy="3862387"/>
          </a:xfrm>
          <a:prstGeom prst="rect">
            <a:avLst/>
          </a:prstGeom>
          <a:noFill/>
          <a:ln>
            <a:noFill/>
          </a:ln>
        </p:spPr>
      </p:pic>
      <p:pic>
        <p:nvPicPr>
          <p:cNvPr id="690" name="Google Shape;690;p126" descr="14"/>
          <p:cNvPicPr preferRelativeResize="0"/>
          <p:nvPr/>
        </p:nvPicPr>
        <p:blipFill rotWithShape="1">
          <a:blip r:embed="rId4">
            <a:alphaModFix/>
          </a:blip>
          <a:srcRect/>
          <a:stretch/>
        </p:blipFill>
        <p:spPr>
          <a:xfrm>
            <a:off x="1524000" y="0"/>
            <a:ext cx="5454650" cy="6183312"/>
          </a:xfrm>
          <a:prstGeom prst="rect">
            <a:avLst/>
          </a:prstGeom>
          <a:noFill/>
          <a:ln>
            <a:noFill/>
          </a:ln>
        </p:spPr>
      </p:pic>
      <p:pic>
        <p:nvPicPr>
          <p:cNvPr id="691" name="Google Shape;691;p126" descr="1"/>
          <p:cNvPicPr preferRelativeResize="0"/>
          <p:nvPr/>
        </p:nvPicPr>
        <p:blipFill rotWithShape="1">
          <a:blip r:embed="rId5">
            <a:alphaModFix/>
          </a:blip>
          <a:srcRect/>
          <a:stretch/>
        </p:blipFill>
        <p:spPr>
          <a:xfrm>
            <a:off x="1524000" y="5616576"/>
            <a:ext cx="9144000" cy="1241425"/>
          </a:xfrm>
          <a:prstGeom prst="rect">
            <a:avLst/>
          </a:prstGeom>
          <a:noFill/>
          <a:ln>
            <a:noFill/>
          </a:ln>
        </p:spPr>
      </p:pic>
      <p:sp>
        <p:nvSpPr>
          <p:cNvPr id="692" name="Google Shape;692;p126"/>
          <p:cNvSpPr txBox="1"/>
          <p:nvPr/>
        </p:nvSpPr>
        <p:spPr>
          <a:xfrm>
            <a:off x="7162800" y="2057401"/>
            <a:ext cx="2057400" cy="1323975"/>
          </a:xfrm>
          <a:prstGeom prst="rect">
            <a:avLst/>
          </a:prstGeom>
          <a:noFill/>
          <a:ln>
            <a:noFill/>
          </a:ln>
        </p:spPr>
        <p:txBody>
          <a:bodyPr spcFirstLastPara="1" wrap="square" lIns="91300" tIns="45625" rIns="91300" bIns="45625" anchor="t" anchorCtr="0">
            <a:spAutoFit/>
          </a:bodyPr>
          <a:lstStyle/>
          <a:p>
            <a:pPr algn="ctr">
              <a:buClr>
                <a:srgbClr val="632523"/>
              </a:buClr>
              <a:buSzPts val="4000"/>
              <a:buFont typeface="Times New Roman"/>
              <a:buNone/>
            </a:pPr>
            <a:r>
              <a:rPr lang="en-US" sz="4000" b="1" kern="0">
                <a:solidFill>
                  <a:srgbClr val="632523"/>
                </a:solidFill>
                <a:latin typeface="Times New Roman"/>
                <a:ea typeface="Times New Roman"/>
                <a:cs typeface="Times New Roman"/>
                <a:sym typeface="Times New Roman"/>
              </a:rPr>
              <a:t>Ý nghĩa đoạn 3</a:t>
            </a:r>
            <a:endParaRPr sz="1400" kern="0">
              <a:solidFill>
                <a:srgbClr val="000000"/>
              </a:solidFill>
              <a:cs typeface="Arial"/>
              <a:sym typeface="Arial"/>
            </a:endParaRPr>
          </a:p>
        </p:txBody>
      </p:sp>
      <p:sp>
        <p:nvSpPr>
          <p:cNvPr id="693" name="Google Shape;693;p126"/>
          <p:cNvSpPr txBox="1"/>
          <p:nvPr/>
        </p:nvSpPr>
        <p:spPr>
          <a:xfrm>
            <a:off x="2057400" y="3149601"/>
            <a:ext cx="4495800" cy="2554287"/>
          </a:xfrm>
          <a:prstGeom prst="rect">
            <a:avLst/>
          </a:prstGeom>
          <a:noFill/>
          <a:ln>
            <a:noFill/>
          </a:ln>
        </p:spPr>
        <p:txBody>
          <a:bodyPr spcFirstLastPara="1" wrap="square" lIns="91300" tIns="45625" rIns="91300" bIns="45625" anchor="t" anchorCtr="0">
            <a:spAutoFit/>
          </a:bodyPr>
          <a:lstStyle/>
          <a:p>
            <a:pPr algn="ctr">
              <a:buClr>
                <a:srgbClr val="FF6600"/>
              </a:buClr>
              <a:buSzPts val="4000"/>
              <a:buFont typeface="Times New Roman"/>
              <a:buNone/>
            </a:pPr>
            <a:r>
              <a:rPr lang="en-US" sz="4000" b="1" kern="0">
                <a:solidFill>
                  <a:srgbClr val="FF6600"/>
                </a:solidFill>
                <a:latin typeface="Times New Roman"/>
                <a:ea typeface="Times New Roman"/>
                <a:cs typeface="Times New Roman"/>
                <a:sym typeface="Times New Roman"/>
              </a:rPr>
              <a:t>Niềm tin vào tương lại tươi đẹp sẽ đến với các em và đất nước</a:t>
            </a:r>
            <a:endParaRPr sz="1400" kern="0">
              <a:solidFill>
                <a:srgbClr val="000000"/>
              </a:solidFill>
              <a:cs typeface="Arial"/>
              <a:sym typeface="Arial"/>
            </a:endParaRPr>
          </a:p>
        </p:txBody>
      </p:sp>
    </p:spTree>
    <p:extLst>
      <p:ext uri="{BB962C8B-B14F-4D97-AF65-F5344CB8AC3E}">
        <p14:creationId xmlns:p14="http://schemas.microsoft.com/office/powerpoint/2010/main" val="71739520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0"/>
                                        </p:tgtEl>
                                        <p:attrNameLst>
                                          <p:attrName>style.visibility</p:attrName>
                                        </p:attrNameLst>
                                      </p:cBhvr>
                                      <p:to>
                                        <p:strVal val="visible"/>
                                      </p:to>
                                    </p:set>
                                    <p:animEffect transition="in" filter="fade">
                                      <p:cBhvr>
                                        <p:cTn id="7" dur="500"/>
                                        <p:tgtEl>
                                          <p:spTgt spid="69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89"/>
                                        </p:tgtEl>
                                        <p:attrNameLst>
                                          <p:attrName>style.visibility</p:attrName>
                                        </p:attrNameLst>
                                      </p:cBhvr>
                                      <p:to>
                                        <p:strVal val="visible"/>
                                      </p:to>
                                    </p:set>
                                    <p:animEffect transition="in" filter="fade">
                                      <p:cBhvr>
                                        <p:cTn id="11" dur="1000"/>
                                        <p:tgtEl>
                                          <p:spTgt spid="68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93"/>
                                        </p:tgtEl>
                                        <p:attrNameLst>
                                          <p:attrName>style.visibility</p:attrName>
                                        </p:attrNameLst>
                                      </p:cBhvr>
                                      <p:to>
                                        <p:strVal val="visible"/>
                                      </p:to>
                                    </p:set>
                                    <p:animEffect transition="in" filter="fade">
                                      <p:cBhvr>
                                        <p:cTn id="16" dur="500"/>
                                        <p:tgtEl>
                                          <p:spTgt spid="693"/>
                                        </p:tgtEl>
                                      </p:cBhvr>
                                    </p:animEffect>
                                  </p:childTnLst>
                                </p:cTn>
                              </p:par>
                              <p:par>
                                <p:cTn id="17" presetID="10" presetClass="entr" presetSubtype="0" fill="hold" nodeType="withEffect">
                                  <p:stCondLst>
                                    <p:cond delay="0"/>
                                  </p:stCondLst>
                                  <p:childTnLst>
                                    <p:set>
                                      <p:cBhvr>
                                        <p:cTn id="18" dur="1" fill="hold">
                                          <p:stCondLst>
                                            <p:cond delay="0"/>
                                          </p:stCondLst>
                                        </p:cTn>
                                        <p:tgtEl>
                                          <p:spTgt spid="692"/>
                                        </p:tgtEl>
                                        <p:attrNameLst>
                                          <p:attrName>style.visibility</p:attrName>
                                        </p:attrNameLst>
                                      </p:cBhvr>
                                      <p:to>
                                        <p:strVal val="visible"/>
                                      </p:to>
                                    </p:set>
                                    <p:animEffect transition="in" filter="fade">
                                      <p:cBhvr>
                                        <p:cTn id="19" dur="500"/>
                                        <p:tgtEl>
                                          <p:spTgt spid="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2" name="Google Shape;732;p128" descr="15"/>
          <p:cNvPicPr preferRelativeResize="0"/>
          <p:nvPr/>
        </p:nvPicPr>
        <p:blipFill rotWithShape="1">
          <a:blip r:embed="rId3">
            <a:alphaModFix/>
          </a:blip>
          <a:srcRect/>
          <a:stretch/>
        </p:blipFill>
        <p:spPr>
          <a:xfrm>
            <a:off x="579549" y="52388"/>
            <a:ext cx="11384923" cy="6034087"/>
          </a:xfrm>
          <a:prstGeom prst="rect">
            <a:avLst/>
          </a:prstGeom>
          <a:noFill/>
          <a:ln>
            <a:noFill/>
          </a:ln>
        </p:spPr>
      </p:pic>
      <p:sp>
        <p:nvSpPr>
          <p:cNvPr id="733" name="Google Shape;733;p128"/>
          <p:cNvSpPr txBox="1"/>
          <p:nvPr/>
        </p:nvSpPr>
        <p:spPr>
          <a:xfrm>
            <a:off x="1854559" y="1422897"/>
            <a:ext cx="8203842" cy="3293068"/>
          </a:xfrm>
          <a:prstGeom prst="rect">
            <a:avLst/>
          </a:prstGeom>
          <a:noFill/>
          <a:ln>
            <a:noFill/>
          </a:ln>
        </p:spPr>
        <p:txBody>
          <a:bodyPr spcFirstLastPara="1" wrap="square" lIns="91325" tIns="45650" rIns="91325" bIns="45650" anchor="t" anchorCtr="0">
            <a:spAutoFit/>
          </a:bodyPr>
          <a:lstStyle/>
          <a:p>
            <a:pPr algn="just">
              <a:buClr>
                <a:srgbClr val="FF0000"/>
              </a:buClr>
              <a:buSzPts val="4400"/>
              <a:buFont typeface="Times New Roman"/>
              <a:buNone/>
            </a:pPr>
            <a:r>
              <a:rPr lang="en-US" sz="4400" b="1" u="sng" kern="0" dirty="0">
                <a:solidFill>
                  <a:srgbClr val="FF0000"/>
                </a:solidFill>
                <a:latin typeface="Times New Roman"/>
                <a:ea typeface="Times New Roman"/>
                <a:cs typeface="Times New Roman"/>
                <a:sym typeface="Times New Roman"/>
              </a:rPr>
              <a:t>NỘI DUNG</a:t>
            </a:r>
            <a:r>
              <a:rPr lang="en-US" sz="4400" b="1" kern="0" dirty="0">
                <a:solidFill>
                  <a:srgbClr val="000000"/>
                </a:solidFill>
                <a:latin typeface="Times New Roman"/>
                <a:ea typeface="Times New Roman"/>
                <a:cs typeface="Times New Roman"/>
                <a:sym typeface="Times New Roman"/>
              </a:rPr>
              <a:t>: </a:t>
            </a:r>
            <a:r>
              <a:rPr lang="en-US" sz="4400" kern="0" dirty="0" err="1">
                <a:solidFill>
                  <a:srgbClr val="000000"/>
                </a:solidFill>
                <a:latin typeface="Times New Roman"/>
                <a:ea typeface="Times New Roman"/>
                <a:cs typeface="Times New Roman"/>
                <a:sym typeface="Times New Roman"/>
              </a:rPr>
              <a:t>Bài</a:t>
            </a:r>
            <a:r>
              <a:rPr lang="en-US" sz="4400" kern="0" dirty="0">
                <a:solidFill>
                  <a:srgbClr val="000000"/>
                </a:solidFill>
                <a:latin typeface="Times New Roman"/>
                <a:ea typeface="Times New Roman"/>
                <a:cs typeface="Times New Roman"/>
                <a:sym typeface="Times New Roman"/>
              </a:rPr>
              <a:t> </a:t>
            </a:r>
            <a:r>
              <a:rPr lang="en-US" sz="4400" kern="0" dirty="0" err="1">
                <a:solidFill>
                  <a:srgbClr val="000000"/>
                </a:solidFill>
                <a:latin typeface="Times New Roman"/>
                <a:ea typeface="Times New Roman"/>
                <a:cs typeface="Times New Roman"/>
                <a:sym typeface="Times New Roman"/>
              </a:rPr>
              <a:t>văn</a:t>
            </a:r>
            <a:r>
              <a:rPr lang="en-US" sz="4400" kern="0" dirty="0">
                <a:solidFill>
                  <a:srgbClr val="000000"/>
                </a:solidFill>
                <a:latin typeface="Times New Roman"/>
                <a:ea typeface="Times New Roman"/>
                <a:cs typeface="Times New Roman"/>
                <a:sym typeface="Times New Roman"/>
              </a:rPr>
              <a:t> </a:t>
            </a:r>
            <a:r>
              <a:rPr lang="en-US" sz="4400" kern="0" dirty="0" err="1">
                <a:solidFill>
                  <a:srgbClr val="000000"/>
                </a:solidFill>
                <a:latin typeface="Times New Roman"/>
                <a:ea typeface="Times New Roman"/>
                <a:cs typeface="Times New Roman"/>
                <a:sym typeface="Times New Roman"/>
              </a:rPr>
              <a:t>nói</a:t>
            </a:r>
            <a:r>
              <a:rPr lang="en-US" sz="4400" kern="0" dirty="0">
                <a:solidFill>
                  <a:srgbClr val="000000"/>
                </a:solidFill>
                <a:latin typeface="Times New Roman"/>
                <a:ea typeface="Times New Roman"/>
                <a:cs typeface="Times New Roman"/>
                <a:sym typeface="Times New Roman"/>
              </a:rPr>
              <a:t> </a:t>
            </a:r>
            <a:r>
              <a:rPr lang="en-US" sz="4400" kern="0" dirty="0" err="1">
                <a:solidFill>
                  <a:srgbClr val="000000"/>
                </a:solidFill>
                <a:latin typeface="Times New Roman"/>
                <a:ea typeface="Times New Roman"/>
                <a:cs typeface="Times New Roman"/>
                <a:sym typeface="Times New Roman"/>
              </a:rPr>
              <a:t>lên</a:t>
            </a:r>
            <a:r>
              <a:rPr lang="en-US" sz="4400" kern="0" dirty="0">
                <a:solidFill>
                  <a:srgbClr val="000000"/>
                </a:solidFill>
                <a:latin typeface="Times New Roman"/>
                <a:ea typeface="Times New Roman"/>
                <a:cs typeface="Times New Roman"/>
                <a:sym typeface="Times New Roman"/>
              </a:rPr>
              <a:t> </a:t>
            </a:r>
            <a:r>
              <a:rPr lang="en-US" sz="4400" kern="0" dirty="0" err="1">
                <a:solidFill>
                  <a:srgbClr val="000000"/>
                </a:solidFill>
                <a:latin typeface="Times New Roman"/>
                <a:ea typeface="Times New Roman"/>
                <a:cs typeface="Times New Roman"/>
                <a:sym typeface="Times New Roman"/>
              </a:rPr>
              <a:t>t</a:t>
            </a:r>
            <a:r>
              <a:rPr lang="en-US" sz="4000" kern="0" dirty="0" err="1">
                <a:solidFill>
                  <a:srgbClr val="000000"/>
                </a:solidFill>
                <a:latin typeface="Times New Roman"/>
                <a:ea typeface="Times New Roman"/>
                <a:cs typeface="Times New Roman"/>
                <a:sym typeface="Times New Roman"/>
              </a:rPr>
              <a:t>ình</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yêu</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thương</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các</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em</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nhỏ</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của</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anh</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chiến</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sĩ</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mơ</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ước</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của</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anh</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về</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tương</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lai</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trong</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đêm</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trung</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thu</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độc</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lập</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đầu</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tiên</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của</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đất</a:t>
            </a:r>
            <a:r>
              <a:rPr lang="en-US" sz="4000" kern="0" dirty="0">
                <a:solidFill>
                  <a:srgbClr val="000000"/>
                </a:solidFill>
                <a:latin typeface="Times New Roman"/>
                <a:ea typeface="Times New Roman"/>
                <a:cs typeface="Times New Roman"/>
                <a:sym typeface="Times New Roman"/>
              </a:rPr>
              <a:t> </a:t>
            </a:r>
            <a:r>
              <a:rPr lang="en-US" sz="4000" kern="0" dirty="0" err="1">
                <a:solidFill>
                  <a:srgbClr val="000000"/>
                </a:solidFill>
                <a:latin typeface="Times New Roman"/>
                <a:ea typeface="Times New Roman"/>
                <a:cs typeface="Times New Roman"/>
                <a:sym typeface="Times New Roman"/>
              </a:rPr>
              <a:t>nước</a:t>
            </a:r>
            <a:r>
              <a:rPr lang="en-US" sz="4000" kern="0" dirty="0">
                <a:solidFill>
                  <a:srgbClr val="000000"/>
                </a:solidFill>
                <a:latin typeface="Times New Roman"/>
                <a:ea typeface="Times New Roman"/>
                <a:cs typeface="Times New Roman"/>
                <a:sym typeface="Times New Roman"/>
              </a:rPr>
              <a:t>.</a:t>
            </a:r>
            <a:endParaRPr sz="1400" kern="0" dirty="0">
              <a:solidFill>
                <a:srgbClr val="000000"/>
              </a:solidFill>
              <a:cs typeface="Arial"/>
              <a:sym typeface="Arial"/>
            </a:endParaRPr>
          </a:p>
        </p:txBody>
      </p:sp>
    </p:spTree>
    <p:extLst>
      <p:ext uri="{BB962C8B-B14F-4D97-AF65-F5344CB8AC3E}">
        <p14:creationId xmlns:p14="http://schemas.microsoft.com/office/powerpoint/2010/main" val="200592189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2"/>
                                        </p:tgtEl>
                                        <p:attrNameLst>
                                          <p:attrName>style.visibility</p:attrName>
                                        </p:attrNameLst>
                                      </p:cBhvr>
                                      <p:to>
                                        <p:strVal val="visible"/>
                                      </p:to>
                                    </p:set>
                                    <p:animEffect transition="in" filter="fade">
                                      <p:cBhvr>
                                        <p:cTn id="7" dur="1000"/>
                                        <p:tgtEl>
                                          <p:spTgt spid="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CA1FB663-3E24-4C5E-ABE0-E78B7C1E5BC6}"/>
              </a:ext>
            </a:extLst>
          </p:cNvPr>
          <p:cNvSpPr txBox="1">
            <a:spLocks noChangeArrowheads="1"/>
          </p:cNvSpPr>
          <p:nvPr/>
        </p:nvSpPr>
        <p:spPr bwMode="auto">
          <a:xfrm>
            <a:off x="1752600" y="2057400"/>
            <a:ext cx="8610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Aft>
                <a:spcPct val="0"/>
              </a:spcAft>
              <a:buNone/>
            </a:pPr>
            <a:r>
              <a:rPr lang="en-US" altLang="en-US" b="1" dirty="0" err="1">
                <a:solidFill>
                  <a:srgbClr val="3333CC"/>
                </a:solidFill>
                <a:latin typeface="Times New Roman" panose="02020603050405020304" pitchFamily="18" charset="0"/>
                <a:cs typeface="Times New Roman" panose="02020603050405020304" pitchFamily="18" charset="0"/>
              </a:rPr>
              <a:t>Bài</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tập</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đọc</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cho</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thấy</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tình</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cảm</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của</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anh</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chiến</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sĩ</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với</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các</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em</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nhỏ</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như</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thế</a:t>
            </a:r>
            <a:r>
              <a:rPr lang="en-US" altLang="en-US" b="1" dirty="0">
                <a:solidFill>
                  <a:srgbClr val="3333CC"/>
                </a:solidFill>
                <a:latin typeface="Times New Roman" panose="02020603050405020304" pitchFamily="18" charset="0"/>
                <a:cs typeface="Times New Roman" panose="02020603050405020304" pitchFamily="18" charset="0"/>
              </a:rPr>
              <a:t> </a:t>
            </a:r>
            <a:r>
              <a:rPr lang="en-US" altLang="en-US" b="1" dirty="0" err="1">
                <a:solidFill>
                  <a:srgbClr val="3333CC"/>
                </a:solidFill>
                <a:latin typeface="Times New Roman" panose="02020603050405020304" pitchFamily="18" charset="0"/>
                <a:cs typeface="Times New Roman" panose="02020603050405020304" pitchFamily="18" charset="0"/>
              </a:rPr>
              <a:t>nào</a:t>
            </a:r>
            <a:r>
              <a:rPr lang="en-US" altLang="en-US" b="1" dirty="0">
                <a:solidFill>
                  <a:srgbClr val="3333CC"/>
                </a:solidFill>
                <a:latin typeface="Times New Roman" panose="02020603050405020304" pitchFamily="18" charset="0"/>
                <a:cs typeface="Times New Roman" panose="02020603050405020304" pitchFamily="18" charset="0"/>
              </a:rPr>
              <a:t> ?</a:t>
            </a:r>
          </a:p>
          <a:p>
            <a:pPr algn="ctr" fontAlgn="base">
              <a:spcAft>
                <a:spcPct val="0"/>
              </a:spcAft>
              <a:buNone/>
            </a:pPr>
            <a:endParaRPr lang="en-US" altLang="en-US" b="1" dirty="0">
              <a:solidFill>
                <a:srgbClr val="3333CC"/>
              </a:solidFill>
              <a:latin typeface="Times New Roman" panose="02020603050405020304" pitchFamily="18" charset="0"/>
              <a:cs typeface="Times New Roman" panose="02020603050405020304" pitchFamily="18" charset="0"/>
            </a:endParaRPr>
          </a:p>
        </p:txBody>
      </p:sp>
      <p:sp>
        <p:nvSpPr>
          <p:cNvPr id="3" name="Rectangle 18">
            <a:extLst>
              <a:ext uri="{FF2B5EF4-FFF2-40B4-BE49-F238E27FC236}">
                <a16:creationId xmlns="" xmlns:a16="http://schemas.microsoft.com/office/drawing/2014/main" id="{18057DCF-9D35-46FE-9387-FD5A330F49A8}"/>
              </a:ext>
            </a:extLst>
          </p:cNvPr>
          <p:cNvSpPr>
            <a:spLocks noChangeArrowheads="1"/>
          </p:cNvSpPr>
          <p:nvPr/>
        </p:nvSpPr>
        <p:spPr bwMode="auto">
          <a:xfrm>
            <a:off x="3856038" y="1600200"/>
            <a:ext cx="662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3600">
                <a:solidFill>
                  <a:srgbClr val="FF0000"/>
                </a:solidFill>
                <a:latin typeface="Times New Roman" panose="02020603050405020304" pitchFamily="18" charset="0"/>
                <a:cs typeface="Times New Roman" panose="02020603050405020304" pitchFamily="18" charset="0"/>
              </a:rPr>
              <a:t>Trung thu độc lập</a:t>
            </a:r>
          </a:p>
          <a:p>
            <a:pPr fontAlgn="base">
              <a:spcBef>
                <a:spcPct val="0"/>
              </a:spcBef>
              <a:spcAft>
                <a:spcPct val="0"/>
              </a:spcAft>
              <a:buNone/>
            </a:pPr>
            <a:r>
              <a:rPr lang="en-US" altLang="en-US" sz="3600">
                <a:solidFill>
                  <a:srgbClr val="FF0000"/>
                </a:solidFill>
                <a:latin typeface="Times New Roman" panose="02020603050405020304" pitchFamily="18" charset="0"/>
                <a:cs typeface="Times New Roman" panose="02020603050405020304" pitchFamily="18" charset="0"/>
              </a:rPr>
              <a:t>                           </a:t>
            </a:r>
            <a:r>
              <a:rPr lang="en-US" altLang="en-US" sz="2800">
                <a:solidFill>
                  <a:srgbClr val="7030A0"/>
                </a:solidFill>
                <a:latin typeface="Times New Roman" panose="02020603050405020304" pitchFamily="18" charset="0"/>
                <a:cs typeface="Times New Roman" panose="02020603050405020304" pitchFamily="18" charset="0"/>
              </a:rPr>
              <a:t>Thép Mới</a:t>
            </a:r>
            <a:r>
              <a:rPr lang="en-US" altLang="en-US" sz="3600">
                <a:solidFill>
                  <a:srgbClr val="FF0000"/>
                </a:solidFill>
                <a:latin typeface="Times New Roman" panose="02020603050405020304" pitchFamily="18" charset="0"/>
                <a:cs typeface="Times New Roman" panose="02020603050405020304" pitchFamily="18" charset="0"/>
              </a:rPr>
              <a:t/>
            </a:r>
            <a:br>
              <a:rPr lang="en-US" altLang="en-US" sz="3600">
                <a:solidFill>
                  <a:srgbClr val="FF0000"/>
                </a:solidFill>
                <a:latin typeface="Times New Roman" panose="02020603050405020304" pitchFamily="18" charset="0"/>
                <a:cs typeface="Times New Roman" panose="02020603050405020304" pitchFamily="18" charset="0"/>
              </a:rPr>
            </a:br>
            <a:r>
              <a:rPr lang="en-US" altLang="en-US" sz="3600">
                <a:solidFill>
                  <a:srgbClr val="FF0000"/>
                </a:solidFill>
                <a:latin typeface="Times New Roman" panose="02020603050405020304" pitchFamily="18" charset="0"/>
                <a:cs typeface="Times New Roman" panose="02020603050405020304" pitchFamily="18" charset="0"/>
              </a:rPr>
              <a:t>                                 </a:t>
            </a:r>
            <a:endParaRPr lang="en-US" altLang="en-US" sz="3000">
              <a:solidFill>
                <a:srgbClr val="0000FF"/>
              </a:solidFill>
              <a:latin typeface="Times New Roman" panose="02020603050405020304" pitchFamily="18" charset="0"/>
              <a:cs typeface="Times New Roman" panose="02020603050405020304" pitchFamily="18" charset="0"/>
            </a:endParaRPr>
          </a:p>
        </p:txBody>
      </p:sp>
      <p:sp>
        <p:nvSpPr>
          <p:cNvPr id="5" name="Rectangle 19">
            <a:extLst>
              <a:ext uri="{FF2B5EF4-FFF2-40B4-BE49-F238E27FC236}">
                <a16:creationId xmlns="" xmlns:a16="http://schemas.microsoft.com/office/drawing/2014/main" id="{562B1B29-A779-4812-A9EC-F76D46A1FD10}"/>
              </a:ext>
            </a:extLst>
          </p:cNvPr>
          <p:cNvSpPr>
            <a:spLocks noChangeArrowheads="1"/>
          </p:cNvSpPr>
          <p:nvPr/>
        </p:nvSpPr>
        <p:spPr bwMode="auto">
          <a:xfrm>
            <a:off x="4724400" y="609601"/>
            <a:ext cx="2133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2800" u="sng">
                <a:solidFill>
                  <a:srgbClr val="000000"/>
                </a:solidFill>
              </a:rPr>
              <a:t>Tập đọc</a:t>
            </a:r>
            <a:r>
              <a:rPr lang="en-US" altLang="en-US" sz="2800">
                <a:solidFill>
                  <a:srgbClr val="000000"/>
                </a:solidFill>
              </a:rPr>
              <a:t> </a:t>
            </a:r>
          </a:p>
        </p:txBody>
      </p:sp>
      <p:sp>
        <p:nvSpPr>
          <p:cNvPr id="7" name="Horizontal Scroll 6">
            <a:extLst>
              <a:ext uri="{FF2B5EF4-FFF2-40B4-BE49-F238E27FC236}">
                <a16:creationId xmlns="" xmlns:a16="http://schemas.microsoft.com/office/drawing/2014/main" id="{13287932-E9D0-4342-A129-58A8BBA92143}"/>
              </a:ext>
            </a:extLst>
          </p:cNvPr>
          <p:cNvSpPr>
            <a:spLocks noChangeArrowheads="1"/>
          </p:cNvSpPr>
          <p:nvPr/>
        </p:nvSpPr>
        <p:spPr bwMode="auto">
          <a:xfrm>
            <a:off x="1524000" y="3276600"/>
            <a:ext cx="9144000" cy="3048000"/>
          </a:xfrm>
          <a:prstGeom prst="horizontalScroll">
            <a:avLst>
              <a:gd name="adj" fmla="val 12500"/>
            </a:avLst>
          </a:prstGeom>
          <a:solidFill>
            <a:srgbClr val="E7B8B7"/>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spcBef>
                <a:spcPct val="0"/>
              </a:spcBef>
              <a:spcAft>
                <a:spcPct val="0"/>
              </a:spcAft>
              <a:buNone/>
            </a:pPr>
            <a:r>
              <a:rPr lang="en-US" altLang="en-US" sz="3600" b="1" dirty="0">
                <a:solidFill>
                  <a:srgbClr val="000000"/>
                </a:solidFill>
                <a:latin typeface="Times New Roman" panose="02020603050405020304" pitchFamily="18" charset="0"/>
              </a:rPr>
              <a:t> </a:t>
            </a:r>
            <a:r>
              <a:rPr lang="en-US" altLang="en-US" sz="3600" b="1" u="sng" dirty="0" err="1">
                <a:solidFill>
                  <a:srgbClr val="FF0000"/>
                </a:solidFill>
                <a:latin typeface="Times New Roman" panose="02020603050405020304" pitchFamily="18" charset="0"/>
              </a:rPr>
              <a:t>Nội</a:t>
            </a:r>
            <a:r>
              <a:rPr lang="en-US" altLang="en-US" sz="3600" b="1" u="sng" dirty="0">
                <a:solidFill>
                  <a:srgbClr val="FF0000"/>
                </a:solidFill>
                <a:latin typeface="Times New Roman" panose="02020603050405020304" pitchFamily="18" charset="0"/>
              </a:rPr>
              <a:t> dung</a:t>
            </a:r>
            <a:r>
              <a:rPr lang="en-US" altLang="en-US" sz="3600" b="1"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Tình</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yêu</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th</a:t>
            </a:r>
            <a:r>
              <a:rPr lang="vi-VN" altLang="en-US" sz="3600" dirty="0">
                <a:solidFill>
                  <a:srgbClr val="000000"/>
                </a:solidFill>
                <a:latin typeface="Times New Roman" panose="02020603050405020304" pitchFamily="18" charset="0"/>
              </a:rPr>
              <a:t>ươ</a:t>
            </a:r>
            <a:r>
              <a:rPr lang="en-US" altLang="en-US" sz="3600" dirty="0">
                <a:solidFill>
                  <a:srgbClr val="000000"/>
                </a:solidFill>
                <a:latin typeface="Times New Roman" panose="02020603050405020304" pitchFamily="18" charset="0"/>
              </a:rPr>
              <a:t>ng </a:t>
            </a:r>
            <a:r>
              <a:rPr lang="en-US" altLang="en-US" sz="3600" dirty="0" err="1">
                <a:solidFill>
                  <a:srgbClr val="000000"/>
                </a:solidFill>
                <a:latin typeface="Times New Roman" panose="02020603050405020304" pitchFamily="18" charset="0"/>
              </a:rPr>
              <a:t>các</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em</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nhỏ</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của</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anh</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chiến</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sĩ</a:t>
            </a:r>
            <a:r>
              <a:rPr lang="en-US" altLang="en-US" sz="3600" dirty="0">
                <a:solidFill>
                  <a:srgbClr val="000000"/>
                </a:solidFill>
                <a:latin typeface="Times New Roman" panose="02020603050405020304" pitchFamily="18" charset="0"/>
              </a:rPr>
              <a:t>, m</a:t>
            </a:r>
            <a:r>
              <a:rPr lang="vi-VN" altLang="en-US" sz="3600" dirty="0">
                <a:solidFill>
                  <a:srgbClr val="000000"/>
                </a:solidFill>
                <a:latin typeface="Times New Roman" panose="02020603050405020304" pitchFamily="18" charset="0"/>
              </a:rPr>
              <a:t>ơ</a:t>
            </a:r>
            <a:r>
              <a:rPr lang="en-US" altLang="en-US" sz="3600" dirty="0">
                <a:solidFill>
                  <a:srgbClr val="000000"/>
                </a:solidFill>
                <a:latin typeface="Times New Roman" panose="02020603050405020304" pitchFamily="18" charset="0"/>
              </a:rPr>
              <a:t> </a:t>
            </a:r>
            <a:r>
              <a:rPr lang="vi-VN" altLang="en-US" sz="3600" dirty="0">
                <a:solidFill>
                  <a:srgbClr val="000000"/>
                </a:solidFill>
                <a:latin typeface="Times New Roman" panose="02020603050405020304" pitchFamily="18" charset="0"/>
              </a:rPr>
              <a:t>ước</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của</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anh</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về</a:t>
            </a:r>
            <a:r>
              <a:rPr lang="en-US" altLang="en-US" sz="3600" dirty="0">
                <a:solidFill>
                  <a:srgbClr val="000000"/>
                </a:solidFill>
                <a:latin typeface="Times New Roman" panose="02020603050405020304" pitchFamily="18" charset="0"/>
              </a:rPr>
              <a:t> t</a:t>
            </a:r>
            <a:r>
              <a:rPr lang="vi-VN" altLang="en-US" sz="3600" dirty="0">
                <a:solidFill>
                  <a:srgbClr val="000000"/>
                </a:solidFill>
                <a:latin typeface="Times New Roman" panose="02020603050405020304" pitchFamily="18" charset="0"/>
              </a:rPr>
              <a:t>ươ</a:t>
            </a:r>
            <a:r>
              <a:rPr lang="en-US" altLang="en-US" sz="3600" dirty="0">
                <a:solidFill>
                  <a:srgbClr val="000000"/>
                </a:solidFill>
                <a:latin typeface="Times New Roman" panose="02020603050405020304" pitchFamily="18" charset="0"/>
              </a:rPr>
              <a:t>ng </a:t>
            </a:r>
            <a:r>
              <a:rPr lang="en-US" altLang="en-US" sz="3600" dirty="0" err="1">
                <a:solidFill>
                  <a:srgbClr val="000000"/>
                </a:solidFill>
                <a:latin typeface="Times New Roman" panose="02020603050405020304" pitchFamily="18" charset="0"/>
              </a:rPr>
              <a:t>lai</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trong</a:t>
            </a:r>
            <a:r>
              <a:rPr lang="en-US" altLang="en-US" sz="3600" dirty="0">
                <a:solidFill>
                  <a:srgbClr val="000000"/>
                </a:solidFill>
                <a:latin typeface="Times New Roman" panose="02020603050405020304" pitchFamily="18" charset="0"/>
              </a:rPr>
              <a:t> </a:t>
            </a:r>
            <a:r>
              <a:rPr lang="vi-VN" altLang="en-US" sz="3600" dirty="0">
                <a:solidFill>
                  <a:srgbClr val="000000"/>
                </a:solidFill>
                <a:latin typeface="Times New Roman" panose="02020603050405020304" pitchFamily="18" charset="0"/>
              </a:rPr>
              <a:t>đê</a:t>
            </a:r>
            <a:r>
              <a:rPr lang="en-US" altLang="en-US" sz="3600" dirty="0">
                <a:solidFill>
                  <a:srgbClr val="000000"/>
                </a:solidFill>
                <a:latin typeface="Times New Roman" panose="02020603050405020304" pitchFamily="18" charset="0"/>
              </a:rPr>
              <a:t>m </a:t>
            </a:r>
            <a:r>
              <a:rPr lang="en-US" altLang="en-US" sz="3600" dirty="0" err="1">
                <a:solidFill>
                  <a:srgbClr val="000000"/>
                </a:solidFill>
                <a:latin typeface="Times New Roman" panose="02020603050405020304" pitchFamily="18" charset="0"/>
              </a:rPr>
              <a:t>trung</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thu</a:t>
            </a:r>
            <a:r>
              <a:rPr lang="en-US" altLang="en-US" sz="3600" dirty="0">
                <a:solidFill>
                  <a:srgbClr val="000000"/>
                </a:solidFill>
                <a:latin typeface="Times New Roman" panose="02020603050405020304" pitchFamily="18" charset="0"/>
              </a:rPr>
              <a:t> </a:t>
            </a:r>
            <a:r>
              <a:rPr lang="vi-VN" altLang="en-US" sz="3600" dirty="0">
                <a:solidFill>
                  <a:srgbClr val="000000"/>
                </a:solidFill>
                <a:latin typeface="Times New Roman" panose="02020603050405020304" pitchFamily="18" charset="0"/>
              </a:rPr>
              <a:t>độc</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lập</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đầu</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tiên</a:t>
            </a:r>
            <a:r>
              <a:rPr lang="en-US" altLang="en-US" sz="3600" dirty="0">
                <a:solidFill>
                  <a:srgbClr val="000000"/>
                </a:solidFill>
                <a:latin typeface="Times New Roman" panose="02020603050405020304" pitchFamily="18" charset="0"/>
              </a:rPr>
              <a:t> </a:t>
            </a:r>
            <a:r>
              <a:rPr lang="en-US" altLang="en-US" sz="3600" dirty="0" err="1">
                <a:solidFill>
                  <a:srgbClr val="000000"/>
                </a:solidFill>
                <a:latin typeface="Times New Roman" panose="02020603050405020304" pitchFamily="18" charset="0"/>
              </a:rPr>
              <a:t>của</a:t>
            </a:r>
            <a:r>
              <a:rPr lang="en-US" altLang="en-US" sz="3600" dirty="0">
                <a:solidFill>
                  <a:srgbClr val="000000"/>
                </a:solidFill>
                <a:latin typeface="Times New Roman" panose="02020603050405020304" pitchFamily="18" charset="0"/>
              </a:rPr>
              <a:t> </a:t>
            </a:r>
            <a:r>
              <a:rPr lang="vi-VN" altLang="en-US" sz="3600" dirty="0">
                <a:solidFill>
                  <a:srgbClr val="000000"/>
                </a:solidFill>
                <a:latin typeface="Times New Roman" panose="02020603050405020304" pitchFamily="18" charset="0"/>
              </a:rPr>
              <a:t>đất</a:t>
            </a:r>
            <a:r>
              <a:rPr lang="en-US" altLang="en-US" sz="3600" dirty="0">
                <a:solidFill>
                  <a:srgbClr val="000000"/>
                </a:solidFill>
                <a:latin typeface="Times New Roman" panose="02020603050405020304" pitchFamily="18" charset="0"/>
              </a:rPr>
              <a:t> n</a:t>
            </a:r>
            <a:r>
              <a:rPr lang="vi-VN" altLang="en-US" sz="3600" dirty="0">
                <a:solidFill>
                  <a:srgbClr val="000000"/>
                </a:solidFill>
                <a:latin typeface="Times New Roman" panose="02020603050405020304" pitchFamily="18" charset="0"/>
              </a:rPr>
              <a:t>ước</a:t>
            </a:r>
            <a:r>
              <a:rPr lang="en-US" altLang="en-US" sz="3600" dirty="0">
                <a:solidFill>
                  <a:srgbClr val="000000"/>
                </a:solidFill>
                <a:latin typeface="Times New Roman" panose="02020603050405020304" pitchFamily="18" charset="0"/>
              </a:rPr>
              <a:t>.</a:t>
            </a:r>
            <a:endParaRPr lang="en-US" altLang="en-US" sz="3600" dirty="0">
              <a:solidFill>
                <a:srgbClr val="000000"/>
              </a:solidFill>
              <a:latin typeface=".VnTime" panose="020B7200000000000000" pitchFamily="34"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nodeType="afterGroup">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nodeType="afterGroup">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60" y="42334"/>
            <a:ext cx="12041481" cy="67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4"/>
          <p:cNvSpPr txBox="1">
            <a:spLocks noChangeArrowheads="1"/>
          </p:cNvSpPr>
          <p:nvPr/>
        </p:nvSpPr>
        <p:spPr bwMode="auto">
          <a:xfrm>
            <a:off x="2017889" y="735346"/>
            <a:ext cx="8128000" cy="5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sz="2400">
                <a:solidFill>
                  <a:schemeClr val="tx1"/>
                </a:solidFill>
                <a:latin typeface="Times New Roman" panose="02020603050405020304" pitchFamily="18" charset="0"/>
              </a:defRPr>
            </a:lvl1pPr>
            <a:lvl2pPr marL="742950" indent="-285750" defTabSz="685800">
              <a:defRPr sz="2400">
                <a:solidFill>
                  <a:schemeClr val="tx1"/>
                </a:solidFill>
                <a:latin typeface="Times New Roman" panose="02020603050405020304" pitchFamily="18" charset="0"/>
              </a:defRPr>
            </a:lvl2pPr>
            <a:lvl3pPr marL="1143000" indent="-228600" defTabSz="685800">
              <a:defRPr sz="2400">
                <a:solidFill>
                  <a:schemeClr val="tx1"/>
                </a:solidFill>
                <a:latin typeface="Times New Roman" panose="02020603050405020304" pitchFamily="18" charset="0"/>
              </a:defRPr>
            </a:lvl3pPr>
            <a:lvl4pPr marL="1600200" indent="-228600" defTabSz="685800">
              <a:defRPr sz="2400">
                <a:solidFill>
                  <a:schemeClr val="tx1"/>
                </a:solidFill>
                <a:latin typeface="Times New Roman" panose="02020603050405020304" pitchFamily="18" charset="0"/>
              </a:defRPr>
            </a:lvl4pPr>
            <a:lvl5pPr marL="2057400" indent="-228600" defTabSz="685800">
              <a:defRPr sz="2400">
                <a:solidFill>
                  <a:schemeClr val="tx1"/>
                </a:solidFill>
                <a:latin typeface="Times New Roman" panose="02020603050405020304" pitchFamily="18"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161" b="1" dirty="0" err="1">
                <a:solidFill>
                  <a:srgbClr val="FFFFFF"/>
                </a:solidFill>
                <a:latin typeface="HP001 4 hàng" panose="020B0603050302020204" pitchFamily="34" charset="0"/>
                <a:cs typeface="Times New Roman" panose="02020603050405020304" pitchFamily="18" charset="0"/>
              </a:rPr>
              <a:t>Thứ</a:t>
            </a:r>
            <a:r>
              <a:rPr lang="en-US" altLang="en-US" sz="3161" b="1" dirty="0">
                <a:solidFill>
                  <a:srgbClr val="FFFFFF"/>
                </a:solidFill>
                <a:latin typeface="HP001 4 hàng" panose="020B0603050302020204" pitchFamily="34" charset="0"/>
                <a:cs typeface="Times New Roman" panose="02020603050405020304" pitchFamily="18" charset="0"/>
              </a:rPr>
              <a:t> </a:t>
            </a:r>
            <a:r>
              <a:rPr lang="en-US" altLang="en-US" sz="3161" b="1" dirty="0" err="1">
                <a:solidFill>
                  <a:srgbClr val="FFFFFF"/>
                </a:solidFill>
                <a:latin typeface="HP001 4 hàng" panose="020B0603050302020204" pitchFamily="34" charset="0"/>
                <a:cs typeface="Times New Roman" panose="02020603050405020304" pitchFamily="18" charset="0"/>
              </a:rPr>
              <a:t>hai</a:t>
            </a:r>
            <a:r>
              <a:rPr lang="en-US" altLang="en-US" sz="3161" b="1" dirty="0">
                <a:solidFill>
                  <a:srgbClr val="FFFFFF"/>
                </a:solidFill>
                <a:latin typeface="HP001 4 hàng" panose="020B0603050302020204" pitchFamily="34" charset="0"/>
                <a:cs typeface="Times New Roman" panose="02020603050405020304" pitchFamily="18" charset="0"/>
              </a:rPr>
              <a:t> </a:t>
            </a:r>
            <a:r>
              <a:rPr lang="en-US" altLang="en-US" sz="3161" b="1" dirty="0" err="1">
                <a:solidFill>
                  <a:srgbClr val="FFFFFF"/>
                </a:solidFill>
                <a:latin typeface="HP001 4 hàng" panose="020B0603050302020204" pitchFamily="34" charset="0"/>
                <a:cs typeface="Times New Roman" panose="02020603050405020304" pitchFamily="18" charset="0"/>
              </a:rPr>
              <a:t>ngày</a:t>
            </a:r>
            <a:r>
              <a:rPr lang="en-US" altLang="en-US" sz="3161" b="1" dirty="0">
                <a:solidFill>
                  <a:srgbClr val="FFFFFF"/>
                </a:solidFill>
                <a:latin typeface="HP001 4 hàng" panose="020B0603050302020204" pitchFamily="34" charset="0"/>
                <a:cs typeface="Times New Roman" panose="02020603050405020304" pitchFamily="18" charset="0"/>
              </a:rPr>
              <a:t> </a:t>
            </a:r>
            <a:r>
              <a:rPr lang="en-US" altLang="en-US" sz="3161" b="1" dirty="0" smtClean="0">
                <a:solidFill>
                  <a:srgbClr val="FFFFFF"/>
                </a:solidFill>
                <a:latin typeface="HP001 4 hàng" panose="020B0603050302020204" pitchFamily="34" charset="0"/>
                <a:cs typeface="Times New Roman" panose="02020603050405020304" pitchFamily="18" charset="0"/>
              </a:rPr>
              <a:t>18 </a:t>
            </a:r>
            <a:r>
              <a:rPr lang="en-US" altLang="en-US" sz="3161" b="1" dirty="0" err="1">
                <a:solidFill>
                  <a:srgbClr val="FFFFFF"/>
                </a:solidFill>
                <a:latin typeface="HP001 4 hàng" panose="020B0603050302020204" pitchFamily="34" charset="0"/>
                <a:cs typeface="Times New Roman" panose="02020603050405020304" pitchFamily="18" charset="0"/>
              </a:rPr>
              <a:t>tháng</a:t>
            </a:r>
            <a:r>
              <a:rPr lang="en-US" altLang="en-US" sz="3161" b="1" dirty="0">
                <a:solidFill>
                  <a:srgbClr val="FFFFFF"/>
                </a:solidFill>
                <a:latin typeface="HP001 4 hàng" panose="020B0603050302020204" pitchFamily="34" charset="0"/>
                <a:cs typeface="Times New Roman" panose="02020603050405020304" pitchFamily="18" charset="0"/>
              </a:rPr>
              <a:t>  10 </a:t>
            </a:r>
            <a:r>
              <a:rPr lang="en-US" altLang="en-US" sz="3161" b="1" dirty="0" err="1">
                <a:solidFill>
                  <a:srgbClr val="FFFFFF"/>
                </a:solidFill>
                <a:latin typeface="HP001 4 hàng" panose="020B0603050302020204" pitchFamily="34" charset="0"/>
                <a:cs typeface="Times New Roman" panose="02020603050405020304" pitchFamily="18" charset="0"/>
              </a:rPr>
              <a:t>năm</a:t>
            </a:r>
            <a:r>
              <a:rPr lang="en-US" altLang="en-US" sz="3161" b="1" dirty="0">
                <a:solidFill>
                  <a:srgbClr val="FFFFFF"/>
                </a:solidFill>
                <a:latin typeface="HP001 4 hàng" panose="020B0603050302020204" pitchFamily="34" charset="0"/>
                <a:cs typeface="Times New Roman" panose="02020603050405020304" pitchFamily="18" charset="0"/>
              </a:rPr>
              <a:t> 2021</a:t>
            </a:r>
          </a:p>
        </p:txBody>
      </p:sp>
      <p:sp>
        <p:nvSpPr>
          <p:cNvPr id="6" name="TextBox 5"/>
          <p:cNvSpPr txBox="1"/>
          <p:nvPr/>
        </p:nvSpPr>
        <p:spPr>
          <a:xfrm>
            <a:off x="816877" y="2479040"/>
            <a:ext cx="10547271" cy="2031325"/>
          </a:xfrm>
          <a:prstGeom prst="rect">
            <a:avLst/>
          </a:prstGeom>
          <a:noFill/>
        </p:spPr>
        <p:txBody>
          <a:bodyPr wrap="square">
            <a:spAutoFit/>
          </a:bodyPr>
          <a:lstStyle/>
          <a:p>
            <a:pPr algn="just" fontAlgn="base">
              <a:lnSpc>
                <a:spcPct val="150000"/>
              </a:lnSpc>
              <a:spcBef>
                <a:spcPct val="0"/>
              </a:spcBef>
              <a:spcAft>
                <a:spcPct val="0"/>
              </a:spcAft>
              <a:buNone/>
            </a:pPr>
            <a:r>
              <a:rPr lang="en-US" sz="2766" b="1" kern="0" dirty="0" err="1">
                <a:solidFill>
                  <a:srgbClr val="FFFF00"/>
                </a:solidFill>
                <a:latin typeface="HP001 4 hàng" panose="020B0603050302020204" pitchFamily="34" charset="0"/>
                <a:ea typeface="Arima Madurai"/>
                <a:cs typeface="Arima Madurai"/>
                <a:sym typeface="Arima Madurai"/>
              </a:rPr>
              <a:t>Nội</a:t>
            </a:r>
            <a:r>
              <a:rPr lang="en-US" sz="2766" b="1" kern="0" dirty="0">
                <a:solidFill>
                  <a:srgbClr val="FFFF00"/>
                </a:solidFill>
                <a:latin typeface="HP001 4 hàng" panose="020B0603050302020204" pitchFamily="34" charset="0"/>
                <a:ea typeface="Arima Madurai"/>
                <a:cs typeface="Arima Madurai"/>
                <a:sym typeface="Arima Madurai"/>
              </a:rPr>
              <a:t> dung: </a:t>
            </a:r>
            <a:r>
              <a:rPr lang="en-US" altLang="en-US" sz="2800" b="1" dirty="0" err="1">
                <a:solidFill>
                  <a:schemeClr val="bg1"/>
                </a:solidFill>
                <a:latin typeface="HP001 4 hàng" panose="020B0603050302020204" pitchFamily="34" charset="0"/>
              </a:rPr>
              <a:t>Tình</a:t>
            </a:r>
            <a:r>
              <a:rPr lang="en-US" altLang="en-US" sz="2800" b="1" dirty="0">
                <a:solidFill>
                  <a:schemeClr val="bg1"/>
                </a:solidFill>
                <a:latin typeface="HP001 4 hàng" panose="020B0603050302020204" pitchFamily="34" charset="0"/>
              </a:rPr>
              <a:t> </a:t>
            </a:r>
            <a:r>
              <a:rPr lang="en-US" altLang="en-US" sz="2800" b="1" dirty="0" err="1">
                <a:solidFill>
                  <a:schemeClr val="bg1"/>
                </a:solidFill>
                <a:latin typeface="HP001 4 hàng" panose="020B0603050302020204" pitchFamily="34" charset="0"/>
              </a:rPr>
              <a:t>yêu</a:t>
            </a:r>
            <a:r>
              <a:rPr lang="en-US" altLang="en-US" sz="2800" b="1" dirty="0">
                <a:solidFill>
                  <a:schemeClr val="bg1"/>
                </a:solidFill>
                <a:latin typeface="HP001 4 hàng" panose="020B0603050302020204" pitchFamily="34" charset="0"/>
              </a:rPr>
              <a:t> </a:t>
            </a:r>
            <a:r>
              <a:rPr lang="en-US" altLang="en-US" sz="2800" b="1" dirty="0" err="1">
                <a:solidFill>
                  <a:schemeClr val="bg1"/>
                </a:solidFill>
                <a:latin typeface="HP001 4 hàng" panose="020B0603050302020204" pitchFamily="34" charset="0"/>
              </a:rPr>
              <a:t>th</a:t>
            </a:r>
            <a:r>
              <a:rPr lang="vi-VN" altLang="en-US" sz="2800" b="1" dirty="0">
                <a:solidFill>
                  <a:schemeClr val="bg1"/>
                </a:solidFill>
                <a:latin typeface="HP001 4 hàng" panose="020B0603050302020204" pitchFamily="34" charset="0"/>
              </a:rPr>
              <a:t>ươ</a:t>
            </a:r>
            <a:r>
              <a:rPr lang="en-US" altLang="en-US" sz="2800" b="1" dirty="0">
                <a:solidFill>
                  <a:schemeClr val="bg1"/>
                </a:solidFill>
                <a:latin typeface="HP001 4 hàng" panose="020B0603050302020204" pitchFamily="34" charset="0"/>
              </a:rPr>
              <a:t>ng </a:t>
            </a:r>
            <a:r>
              <a:rPr lang="en-US" altLang="en-US" sz="2800" b="1" dirty="0" err="1">
                <a:solidFill>
                  <a:schemeClr val="bg1"/>
                </a:solidFill>
                <a:latin typeface="HP001 4 hàng" panose="020B0603050302020204" pitchFamily="34" charset="0"/>
              </a:rPr>
              <a:t>các</a:t>
            </a:r>
            <a:r>
              <a:rPr lang="en-US" altLang="en-US" sz="2800" b="1" dirty="0">
                <a:solidFill>
                  <a:schemeClr val="bg1"/>
                </a:solidFill>
                <a:latin typeface="HP001 4 hàng" panose="020B0603050302020204" pitchFamily="34" charset="0"/>
              </a:rPr>
              <a:t> </a:t>
            </a:r>
            <a:r>
              <a:rPr lang="en-US" altLang="en-US" sz="2800" b="1" dirty="0" err="1">
                <a:solidFill>
                  <a:schemeClr val="bg1"/>
                </a:solidFill>
                <a:latin typeface="HP001 4 hàng" panose="020B0603050302020204" pitchFamily="34" charset="0"/>
              </a:rPr>
              <a:t>em</a:t>
            </a:r>
            <a:r>
              <a:rPr lang="en-US" altLang="en-US" sz="2800" b="1" dirty="0">
                <a:solidFill>
                  <a:schemeClr val="bg1"/>
                </a:solidFill>
                <a:latin typeface="HP001 4 hàng" panose="020B0603050302020204" pitchFamily="34" charset="0"/>
              </a:rPr>
              <a:t> </a:t>
            </a:r>
            <a:r>
              <a:rPr lang="en-US" altLang="en-US" sz="2800" b="1" dirty="0" err="1">
                <a:solidFill>
                  <a:schemeClr val="bg1"/>
                </a:solidFill>
                <a:latin typeface="HP001 4 hàng" panose="020B0603050302020204" pitchFamily="34" charset="0"/>
              </a:rPr>
              <a:t>nhỏ</a:t>
            </a:r>
            <a:r>
              <a:rPr lang="en-US" altLang="en-US" sz="2800" b="1" dirty="0">
                <a:solidFill>
                  <a:schemeClr val="bg1"/>
                </a:solidFill>
                <a:latin typeface="HP001 4 hàng" panose="020B0603050302020204" pitchFamily="34" charset="0"/>
              </a:rPr>
              <a:t> </a:t>
            </a:r>
            <a:r>
              <a:rPr lang="en-US" altLang="en-US" sz="2800" b="1" dirty="0" err="1">
                <a:solidFill>
                  <a:schemeClr val="bg1"/>
                </a:solidFill>
                <a:latin typeface="HP001 4 hàng" panose="020B0603050302020204" pitchFamily="34" charset="0"/>
              </a:rPr>
              <a:t>của</a:t>
            </a:r>
            <a:r>
              <a:rPr lang="en-US" altLang="en-US" sz="2800" b="1" dirty="0">
                <a:solidFill>
                  <a:schemeClr val="bg1"/>
                </a:solidFill>
                <a:latin typeface="HP001 4 hàng" panose="020B0603050302020204" pitchFamily="34" charset="0"/>
              </a:rPr>
              <a:t> </a:t>
            </a:r>
            <a:r>
              <a:rPr lang="en-US" altLang="en-US" sz="2800" b="1" dirty="0" err="1">
                <a:solidFill>
                  <a:schemeClr val="bg1"/>
                </a:solidFill>
                <a:latin typeface="HP001 4 hàng" panose="020B0603050302020204" pitchFamily="34" charset="0"/>
              </a:rPr>
              <a:t>anh</a:t>
            </a:r>
            <a:r>
              <a:rPr lang="en-US" altLang="en-US" sz="2800" b="1" dirty="0">
                <a:solidFill>
                  <a:schemeClr val="bg1"/>
                </a:solidFill>
                <a:latin typeface="HP001 4 hàng" panose="020B0603050302020204" pitchFamily="34" charset="0"/>
              </a:rPr>
              <a:t> </a:t>
            </a:r>
            <a:r>
              <a:rPr lang="en-US" altLang="en-US" sz="2800" b="1" dirty="0" err="1">
                <a:solidFill>
                  <a:schemeClr val="bg1"/>
                </a:solidFill>
                <a:latin typeface="HP001 4 hàng" panose="020B0603050302020204" pitchFamily="34" charset="0"/>
              </a:rPr>
              <a:t>chiến</a:t>
            </a:r>
            <a:r>
              <a:rPr lang="en-US" altLang="en-US" sz="2800" b="1" dirty="0">
                <a:solidFill>
                  <a:schemeClr val="bg1"/>
                </a:solidFill>
                <a:latin typeface="HP001 4 hàng" panose="020B0603050302020204" pitchFamily="34" charset="0"/>
              </a:rPr>
              <a:t> </a:t>
            </a:r>
            <a:r>
              <a:rPr lang="en-US" altLang="en-US" sz="2800" b="1" dirty="0" err="1">
                <a:solidFill>
                  <a:schemeClr val="bg1"/>
                </a:solidFill>
                <a:latin typeface="HP001 4 hàng" panose="020B0603050302020204" pitchFamily="34" charset="0"/>
              </a:rPr>
              <a:t>sĩ</a:t>
            </a:r>
            <a:r>
              <a:rPr lang="en-US" altLang="en-US" sz="2800" b="1" dirty="0">
                <a:solidFill>
                  <a:schemeClr val="bg1"/>
                </a:solidFill>
                <a:latin typeface="HP001 4 hàng" panose="020B0603050302020204" pitchFamily="34" charset="0"/>
              </a:rPr>
              <a:t>, m</a:t>
            </a:r>
            <a:r>
              <a:rPr lang="vi-VN" altLang="en-US" sz="2800" b="1" dirty="0">
                <a:solidFill>
                  <a:schemeClr val="bg1"/>
                </a:solidFill>
                <a:latin typeface="HP001 4 hàng" panose="020B0603050302020204" pitchFamily="34" charset="0"/>
              </a:rPr>
              <a:t>ơ</a:t>
            </a:r>
            <a:r>
              <a:rPr lang="en-US" altLang="en-US" sz="2800" b="1" dirty="0">
                <a:solidFill>
                  <a:schemeClr val="bg1"/>
                </a:solidFill>
                <a:latin typeface="HP001 4 hàng" panose="020B0603050302020204" pitchFamily="34" charset="0"/>
              </a:rPr>
              <a:t> </a:t>
            </a:r>
            <a:r>
              <a:rPr lang="vi-VN" altLang="en-US" sz="2800" b="1" dirty="0">
                <a:solidFill>
                  <a:schemeClr val="bg1"/>
                </a:solidFill>
                <a:latin typeface="HP001 4 hàng" panose="020B0603050302020204" pitchFamily="34" charset="0"/>
              </a:rPr>
              <a:t>ước</a:t>
            </a:r>
            <a:r>
              <a:rPr lang="en-US" altLang="en-US" sz="2800" b="1" dirty="0">
                <a:solidFill>
                  <a:schemeClr val="bg1"/>
                </a:solidFill>
                <a:latin typeface="HP001 4 hàng" panose="020B0603050302020204" pitchFamily="34" charset="0"/>
              </a:rPr>
              <a:t> </a:t>
            </a:r>
            <a:r>
              <a:rPr lang="en-US" altLang="en-US" sz="2800" b="1" dirty="0" err="1">
                <a:solidFill>
                  <a:schemeClr val="bg1"/>
                </a:solidFill>
                <a:latin typeface="HP001 4 hàng" panose="020B0603050302020204" pitchFamily="34" charset="0"/>
              </a:rPr>
              <a:t>của</a:t>
            </a:r>
            <a:r>
              <a:rPr lang="en-US" altLang="en-US" sz="2800" b="1" dirty="0">
                <a:solidFill>
                  <a:schemeClr val="bg1"/>
                </a:solidFill>
                <a:latin typeface="HP001 4 hàng" panose="020B0603050302020204" pitchFamily="34" charset="0"/>
              </a:rPr>
              <a:t> </a:t>
            </a:r>
            <a:r>
              <a:rPr lang="en-US" altLang="en-US" sz="2800" b="1" dirty="0" err="1">
                <a:solidFill>
                  <a:schemeClr val="bg1"/>
                </a:solidFill>
                <a:latin typeface="HP001 4 hàng" panose="020B0603050302020204" pitchFamily="34" charset="0"/>
              </a:rPr>
              <a:t>anh</a:t>
            </a:r>
            <a:r>
              <a:rPr lang="en-US" altLang="en-US" sz="2800" b="1" dirty="0">
                <a:solidFill>
                  <a:schemeClr val="bg1"/>
                </a:solidFill>
                <a:latin typeface="HP001 4 hàng" panose="020B0603050302020204" pitchFamily="34" charset="0"/>
              </a:rPr>
              <a:t> </a:t>
            </a:r>
            <a:r>
              <a:rPr lang="en-US" altLang="en-US" sz="2800" b="1" dirty="0" err="1">
                <a:solidFill>
                  <a:schemeClr val="bg1"/>
                </a:solidFill>
                <a:latin typeface="HP001 4 hàng" panose="020B0603050302020204" pitchFamily="34" charset="0"/>
              </a:rPr>
              <a:t>về</a:t>
            </a:r>
            <a:r>
              <a:rPr lang="en-US" altLang="en-US" sz="2800" b="1" dirty="0">
                <a:solidFill>
                  <a:schemeClr val="bg1"/>
                </a:solidFill>
                <a:latin typeface="HP001 4 hàng" panose="020B0603050302020204" pitchFamily="34" charset="0"/>
              </a:rPr>
              <a:t> t</a:t>
            </a:r>
            <a:r>
              <a:rPr lang="vi-VN" altLang="en-US" sz="2800" b="1" dirty="0">
                <a:solidFill>
                  <a:schemeClr val="bg1"/>
                </a:solidFill>
                <a:latin typeface="HP001 4 hàng" panose="020B0603050302020204" pitchFamily="34" charset="0"/>
              </a:rPr>
              <a:t>ươ</a:t>
            </a:r>
            <a:r>
              <a:rPr lang="en-US" altLang="en-US" sz="2800" b="1" dirty="0">
                <a:solidFill>
                  <a:schemeClr val="bg1"/>
                </a:solidFill>
                <a:latin typeface="HP001 4 hàng" panose="020B0603050302020204" pitchFamily="34" charset="0"/>
              </a:rPr>
              <a:t>ng </a:t>
            </a:r>
            <a:r>
              <a:rPr lang="en-US" altLang="en-US" sz="2800" b="1" dirty="0" err="1">
                <a:solidFill>
                  <a:schemeClr val="bg1"/>
                </a:solidFill>
                <a:latin typeface="HP001 4 hàng" panose="020B0603050302020204" pitchFamily="34" charset="0"/>
              </a:rPr>
              <a:t>lai</a:t>
            </a:r>
            <a:r>
              <a:rPr lang="en-US" altLang="en-US" sz="2800" b="1" dirty="0">
                <a:solidFill>
                  <a:schemeClr val="bg1"/>
                </a:solidFill>
                <a:latin typeface="HP001 4 hàng" panose="020B0603050302020204" pitchFamily="34" charset="0"/>
              </a:rPr>
              <a:t> </a:t>
            </a:r>
            <a:r>
              <a:rPr lang="en-US" altLang="en-US" sz="2800" b="1" dirty="0" err="1">
                <a:solidFill>
                  <a:schemeClr val="bg1"/>
                </a:solidFill>
                <a:latin typeface="HP001 4 hàng" panose="020B0603050302020204" pitchFamily="34" charset="0"/>
              </a:rPr>
              <a:t>trong</a:t>
            </a:r>
            <a:r>
              <a:rPr lang="en-US" altLang="en-US" sz="2800" b="1" dirty="0">
                <a:solidFill>
                  <a:schemeClr val="bg1"/>
                </a:solidFill>
                <a:latin typeface="HP001 4 hàng" panose="020B0603050302020204" pitchFamily="34" charset="0"/>
              </a:rPr>
              <a:t> </a:t>
            </a:r>
            <a:r>
              <a:rPr lang="vi-VN" altLang="en-US" sz="2800" b="1" dirty="0">
                <a:solidFill>
                  <a:schemeClr val="bg1"/>
                </a:solidFill>
                <a:latin typeface="HP001 4 hàng" panose="020B0603050302020204" pitchFamily="34" charset="0"/>
              </a:rPr>
              <a:t>đê</a:t>
            </a:r>
            <a:r>
              <a:rPr lang="en-US" altLang="en-US" sz="2800" b="1" dirty="0">
                <a:solidFill>
                  <a:schemeClr val="bg1"/>
                </a:solidFill>
                <a:latin typeface="HP001 4 hàng" panose="020B0603050302020204" pitchFamily="34" charset="0"/>
              </a:rPr>
              <a:t>m </a:t>
            </a:r>
            <a:r>
              <a:rPr lang="en-US" altLang="en-US" sz="2800" b="1" dirty="0" err="1">
                <a:solidFill>
                  <a:schemeClr val="bg1"/>
                </a:solidFill>
                <a:latin typeface="HP001 4 hàng" panose="020B0603050302020204" pitchFamily="34" charset="0"/>
              </a:rPr>
              <a:t>trung</a:t>
            </a:r>
            <a:r>
              <a:rPr lang="en-US" altLang="en-US" sz="2800" b="1" dirty="0">
                <a:solidFill>
                  <a:schemeClr val="bg1"/>
                </a:solidFill>
                <a:latin typeface="HP001 4 hàng" panose="020B0603050302020204" pitchFamily="34" charset="0"/>
              </a:rPr>
              <a:t> </a:t>
            </a:r>
            <a:r>
              <a:rPr lang="en-US" altLang="en-US" sz="2800" b="1" dirty="0" err="1">
                <a:solidFill>
                  <a:schemeClr val="bg1"/>
                </a:solidFill>
                <a:latin typeface="HP001 4 hàng" panose="020B0603050302020204" pitchFamily="34" charset="0"/>
              </a:rPr>
              <a:t>thu</a:t>
            </a:r>
            <a:r>
              <a:rPr lang="en-US" altLang="en-US" sz="2800" b="1" dirty="0">
                <a:solidFill>
                  <a:schemeClr val="bg1"/>
                </a:solidFill>
                <a:latin typeface="HP001 4 hàng" panose="020B0603050302020204" pitchFamily="34" charset="0"/>
              </a:rPr>
              <a:t> </a:t>
            </a:r>
            <a:r>
              <a:rPr lang="vi-VN" altLang="en-US" sz="2800" b="1" dirty="0">
                <a:solidFill>
                  <a:schemeClr val="bg1"/>
                </a:solidFill>
                <a:latin typeface="HP001 4 hàng" panose="020B0603050302020204" pitchFamily="34" charset="0"/>
              </a:rPr>
              <a:t>độc</a:t>
            </a:r>
            <a:r>
              <a:rPr lang="en-US" altLang="en-US" sz="2800" b="1" dirty="0">
                <a:solidFill>
                  <a:schemeClr val="bg1"/>
                </a:solidFill>
                <a:latin typeface="HP001 4 hàng" panose="020B0603050302020204" pitchFamily="34" charset="0"/>
              </a:rPr>
              <a:t> </a:t>
            </a:r>
            <a:r>
              <a:rPr lang="en-US" altLang="en-US" sz="2800" b="1" dirty="0" err="1">
                <a:solidFill>
                  <a:schemeClr val="bg1"/>
                </a:solidFill>
                <a:latin typeface="HP001 4 hàng" panose="020B0603050302020204" pitchFamily="34" charset="0"/>
              </a:rPr>
              <a:t>lập</a:t>
            </a:r>
            <a:r>
              <a:rPr lang="en-US" altLang="en-US" sz="2800" b="1" dirty="0">
                <a:solidFill>
                  <a:schemeClr val="bg1"/>
                </a:solidFill>
                <a:latin typeface="HP001 4 hàng" panose="020B0603050302020204" pitchFamily="34" charset="0"/>
              </a:rPr>
              <a:t> </a:t>
            </a:r>
            <a:r>
              <a:rPr lang="en-US" altLang="en-US" sz="2800" b="1" dirty="0" err="1">
                <a:solidFill>
                  <a:schemeClr val="bg1"/>
                </a:solidFill>
                <a:latin typeface="HP001 4 hàng" panose="020B0603050302020204" pitchFamily="34" charset="0"/>
              </a:rPr>
              <a:t>đầu</a:t>
            </a:r>
            <a:r>
              <a:rPr lang="en-US" altLang="en-US" sz="2800" b="1" dirty="0">
                <a:solidFill>
                  <a:schemeClr val="bg1"/>
                </a:solidFill>
                <a:latin typeface="HP001 4 hàng" panose="020B0603050302020204" pitchFamily="34" charset="0"/>
              </a:rPr>
              <a:t> </a:t>
            </a:r>
            <a:r>
              <a:rPr lang="en-US" altLang="en-US" sz="2800" b="1" dirty="0" err="1">
                <a:solidFill>
                  <a:schemeClr val="bg1"/>
                </a:solidFill>
                <a:latin typeface="HP001 4 hàng" panose="020B0603050302020204" pitchFamily="34" charset="0"/>
              </a:rPr>
              <a:t>tiên</a:t>
            </a:r>
            <a:r>
              <a:rPr lang="en-US" altLang="en-US" sz="2800" b="1" dirty="0">
                <a:solidFill>
                  <a:schemeClr val="bg1"/>
                </a:solidFill>
                <a:latin typeface="HP001 4 hàng" panose="020B0603050302020204" pitchFamily="34" charset="0"/>
              </a:rPr>
              <a:t> </a:t>
            </a:r>
            <a:r>
              <a:rPr lang="en-US" altLang="en-US" sz="2800" b="1" dirty="0" err="1">
                <a:solidFill>
                  <a:schemeClr val="bg1"/>
                </a:solidFill>
                <a:latin typeface="HP001 4 hàng" panose="020B0603050302020204" pitchFamily="34" charset="0"/>
              </a:rPr>
              <a:t>của</a:t>
            </a:r>
            <a:r>
              <a:rPr lang="en-US" altLang="en-US" sz="2800" b="1" dirty="0">
                <a:solidFill>
                  <a:schemeClr val="bg1"/>
                </a:solidFill>
                <a:latin typeface="HP001 4 hàng" panose="020B0603050302020204" pitchFamily="34" charset="0"/>
              </a:rPr>
              <a:t> </a:t>
            </a:r>
            <a:r>
              <a:rPr lang="vi-VN" altLang="en-US" sz="2800" b="1" dirty="0">
                <a:solidFill>
                  <a:schemeClr val="bg1"/>
                </a:solidFill>
                <a:latin typeface="HP001 4 hàng" panose="020B0603050302020204" pitchFamily="34" charset="0"/>
              </a:rPr>
              <a:t>đất</a:t>
            </a:r>
            <a:r>
              <a:rPr lang="en-US" altLang="en-US" sz="2800" b="1" dirty="0">
                <a:solidFill>
                  <a:schemeClr val="bg1"/>
                </a:solidFill>
                <a:latin typeface="HP001 4 hàng" panose="020B0603050302020204" pitchFamily="34" charset="0"/>
              </a:rPr>
              <a:t> n</a:t>
            </a:r>
            <a:r>
              <a:rPr lang="vi-VN" altLang="en-US" sz="2800" b="1" dirty="0">
                <a:solidFill>
                  <a:schemeClr val="bg1"/>
                </a:solidFill>
                <a:latin typeface="HP001 4 hàng" panose="020B0603050302020204" pitchFamily="34" charset="0"/>
              </a:rPr>
              <a:t>ước</a:t>
            </a:r>
            <a:r>
              <a:rPr lang="en-US" altLang="en-US" sz="2800" b="1" dirty="0">
                <a:solidFill>
                  <a:schemeClr val="bg1"/>
                </a:solidFill>
                <a:latin typeface="HP001 4 hàng" panose="020B0603050302020204" pitchFamily="34" charset="0"/>
              </a:rPr>
              <a:t>.</a:t>
            </a:r>
          </a:p>
        </p:txBody>
      </p:sp>
      <p:sp>
        <p:nvSpPr>
          <p:cNvPr id="32775" name="Rectangle 1"/>
          <p:cNvSpPr>
            <a:spLocks noChangeArrowheads="1"/>
          </p:cNvSpPr>
          <p:nvPr/>
        </p:nvSpPr>
        <p:spPr bwMode="auto">
          <a:xfrm>
            <a:off x="5242387" y="1426792"/>
            <a:ext cx="1404626" cy="51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sz="2400">
                <a:solidFill>
                  <a:schemeClr val="tx1"/>
                </a:solidFill>
                <a:latin typeface="Times New Roman" panose="02020603050405020304" pitchFamily="18" charset="0"/>
              </a:defRPr>
            </a:lvl1pPr>
            <a:lvl2pPr marL="742950" indent="-285750" defTabSz="685800">
              <a:defRPr sz="2400">
                <a:solidFill>
                  <a:schemeClr val="tx1"/>
                </a:solidFill>
                <a:latin typeface="Times New Roman" panose="02020603050405020304" pitchFamily="18" charset="0"/>
              </a:defRPr>
            </a:lvl2pPr>
            <a:lvl3pPr marL="1143000" indent="-228600" defTabSz="685800">
              <a:defRPr sz="2400">
                <a:solidFill>
                  <a:schemeClr val="tx1"/>
                </a:solidFill>
                <a:latin typeface="Times New Roman" panose="02020603050405020304" pitchFamily="18" charset="0"/>
              </a:defRPr>
            </a:lvl3pPr>
            <a:lvl4pPr marL="1600200" indent="-228600" defTabSz="685800">
              <a:defRPr sz="2400">
                <a:solidFill>
                  <a:schemeClr val="tx1"/>
                </a:solidFill>
                <a:latin typeface="Times New Roman" panose="02020603050405020304" pitchFamily="18" charset="0"/>
              </a:defRPr>
            </a:lvl4pPr>
            <a:lvl5pPr marL="2057400" indent="-228600" defTabSz="685800">
              <a:defRPr sz="2400">
                <a:solidFill>
                  <a:schemeClr val="tx1"/>
                </a:solidFill>
                <a:latin typeface="Times New Roman" panose="02020603050405020304" pitchFamily="18"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766" b="1" dirty="0" err="1">
                <a:solidFill>
                  <a:srgbClr val="FFFFFF"/>
                </a:solidFill>
                <a:latin typeface="HP001 4 hàng" panose="020B0603050302020204" pitchFamily="34" charset="0"/>
                <a:cs typeface="Times New Roman" panose="02020603050405020304" pitchFamily="18" charset="0"/>
              </a:rPr>
              <a:t>Tập</a:t>
            </a:r>
            <a:r>
              <a:rPr lang="en-US" altLang="en-US" sz="2766" b="1" dirty="0">
                <a:solidFill>
                  <a:srgbClr val="FFFFFF"/>
                </a:solidFill>
                <a:latin typeface="HP001 4 hàng" panose="020B0603050302020204" pitchFamily="34" charset="0"/>
                <a:cs typeface="Times New Roman" panose="02020603050405020304" pitchFamily="18" charset="0"/>
              </a:rPr>
              <a:t> </a:t>
            </a:r>
            <a:r>
              <a:rPr lang="en-US" altLang="en-US" sz="2766" b="1" dirty="0" err="1">
                <a:solidFill>
                  <a:srgbClr val="FFFFFF"/>
                </a:solidFill>
                <a:latin typeface="HP001 4 hàng" panose="020B0603050302020204" pitchFamily="34" charset="0"/>
                <a:cs typeface="Times New Roman" panose="02020603050405020304" pitchFamily="18" charset="0"/>
              </a:rPr>
              <a:t>đọc</a:t>
            </a:r>
            <a:endParaRPr lang="en-US" altLang="en-US" sz="2766" b="1" dirty="0">
              <a:solidFill>
                <a:srgbClr val="FFFFFF"/>
              </a:solidFill>
              <a:latin typeface="HP001 4 hàng" panose="020B0603050302020204" pitchFamily="34" charset="0"/>
              <a:cs typeface="Times New Roman" panose="02020603050405020304" pitchFamily="18" charset="0"/>
            </a:endParaRPr>
          </a:p>
        </p:txBody>
      </p:sp>
      <p:sp>
        <p:nvSpPr>
          <p:cNvPr id="32776" name="TextBox 1"/>
          <p:cNvSpPr txBox="1">
            <a:spLocks noChangeArrowheads="1"/>
          </p:cNvSpPr>
          <p:nvPr/>
        </p:nvSpPr>
        <p:spPr bwMode="auto">
          <a:xfrm>
            <a:off x="3247125" y="2068062"/>
            <a:ext cx="5697753" cy="51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sz="2400">
                <a:solidFill>
                  <a:schemeClr val="tx1"/>
                </a:solidFill>
                <a:latin typeface="Times New Roman" panose="02020603050405020304" pitchFamily="18" charset="0"/>
              </a:defRPr>
            </a:lvl1pPr>
            <a:lvl2pPr marL="742950" indent="-285750" defTabSz="685800">
              <a:defRPr sz="2400">
                <a:solidFill>
                  <a:schemeClr val="tx1"/>
                </a:solidFill>
                <a:latin typeface="Times New Roman" panose="02020603050405020304" pitchFamily="18" charset="0"/>
              </a:defRPr>
            </a:lvl2pPr>
            <a:lvl3pPr marL="1143000" indent="-228600" defTabSz="685800">
              <a:defRPr sz="2400">
                <a:solidFill>
                  <a:schemeClr val="tx1"/>
                </a:solidFill>
                <a:latin typeface="Times New Roman" panose="02020603050405020304" pitchFamily="18" charset="0"/>
              </a:defRPr>
            </a:lvl3pPr>
            <a:lvl4pPr marL="1600200" indent="-228600" defTabSz="685800">
              <a:defRPr sz="2400">
                <a:solidFill>
                  <a:schemeClr val="tx1"/>
                </a:solidFill>
                <a:latin typeface="Times New Roman" panose="02020603050405020304" pitchFamily="18" charset="0"/>
              </a:defRPr>
            </a:lvl4pPr>
            <a:lvl5pPr marL="2057400" indent="-228600" defTabSz="685800">
              <a:defRPr sz="2400">
                <a:solidFill>
                  <a:schemeClr val="tx1"/>
                </a:solidFill>
                <a:latin typeface="Times New Roman" panose="02020603050405020304" pitchFamily="18"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766" b="1" dirty="0" err="1" smtClean="0">
                <a:solidFill>
                  <a:srgbClr val="FFFF00"/>
                </a:solidFill>
                <a:latin typeface="HP001 4 hàng" panose="020B0603050302020204" pitchFamily="34" charset="0"/>
                <a:cs typeface="Times New Roman" panose="02020603050405020304" pitchFamily="18" charset="0"/>
              </a:rPr>
              <a:t>Trung</a:t>
            </a:r>
            <a:r>
              <a:rPr lang="en-US" altLang="en-US" sz="2766" b="1" dirty="0" smtClean="0">
                <a:solidFill>
                  <a:srgbClr val="FFFF00"/>
                </a:solidFill>
                <a:latin typeface="HP001 4 hàng" panose="020B0603050302020204" pitchFamily="34" charset="0"/>
                <a:cs typeface="Times New Roman" panose="02020603050405020304" pitchFamily="18" charset="0"/>
              </a:rPr>
              <a:t> </a:t>
            </a:r>
            <a:r>
              <a:rPr lang="en-US" altLang="en-US" sz="2766" b="1" dirty="0" err="1" smtClean="0">
                <a:solidFill>
                  <a:srgbClr val="FFFF00"/>
                </a:solidFill>
                <a:latin typeface="HP001 4 hàng" panose="020B0603050302020204" pitchFamily="34" charset="0"/>
                <a:cs typeface="Times New Roman" panose="02020603050405020304" pitchFamily="18" charset="0"/>
              </a:rPr>
              <a:t>thu</a:t>
            </a:r>
            <a:r>
              <a:rPr lang="en-US" altLang="en-US" sz="2766" b="1" dirty="0" smtClean="0">
                <a:solidFill>
                  <a:srgbClr val="FFFF00"/>
                </a:solidFill>
                <a:latin typeface="HP001 4 hàng" panose="020B0603050302020204" pitchFamily="34" charset="0"/>
                <a:cs typeface="Times New Roman" panose="02020603050405020304" pitchFamily="18" charset="0"/>
              </a:rPr>
              <a:t> </a:t>
            </a:r>
            <a:r>
              <a:rPr lang="en-US" altLang="en-US" sz="2766" b="1" dirty="0" err="1" smtClean="0">
                <a:solidFill>
                  <a:srgbClr val="FFFF00"/>
                </a:solidFill>
                <a:latin typeface="HP001 4 hàng" panose="020B0603050302020204" pitchFamily="34" charset="0"/>
                <a:cs typeface="Times New Roman" panose="02020603050405020304" pitchFamily="18" charset="0"/>
              </a:rPr>
              <a:t>độc</a:t>
            </a:r>
            <a:r>
              <a:rPr lang="en-US" altLang="en-US" sz="2766" b="1" dirty="0" smtClean="0">
                <a:solidFill>
                  <a:srgbClr val="FFFF00"/>
                </a:solidFill>
                <a:latin typeface="HP001 4 hàng" panose="020B0603050302020204" pitchFamily="34" charset="0"/>
                <a:cs typeface="Times New Roman" panose="02020603050405020304" pitchFamily="18" charset="0"/>
              </a:rPr>
              <a:t> </a:t>
            </a:r>
            <a:r>
              <a:rPr lang="en-US" altLang="en-US" sz="2766" b="1" dirty="0" err="1" smtClean="0">
                <a:solidFill>
                  <a:srgbClr val="FFFF00"/>
                </a:solidFill>
                <a:latin typeface="HP001 4 hàng" panose="020B0603050302020204" pitchFamily="34" charset="0"/>
                <a:cs typeface="Times New Roman" panose="02020603050405020304" pitchFamily="18" charset="0"/>
              </a:rPr>
              <a:t>lập</a:t>
            </a:r>
            <a:endParaRPr lang="en-US" altLang="en-US" sz="2766" b="1" dirty="0">
              <a:solidFill>
                <a:srgbClr val="FFFF00"/>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2490665136"/>
      </p:ext>
    </p:extLst>
  </p:cSld>
  <p:clrMapOvr>
    <a:masterClrMapping/>
  </p:clrMapOvr>
  <p:transition spd="med">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21D5C61D-C717-4395-99E2-B5C89EB3CA2F}"/>
              </a:ext>
            </a:extLst>
          </p:cNvPr>
          <p:cNvSpPr txBox="1"/>
          <p:nvPr/>
        </p:nvSpPr>
        <p:spPr>
          <a:xfrm>
            <a:off x="357808" y="1962978"/>
            <a:ext cx="11476383" cy="1754326"/>
          </a:xfrm>
          <a:prstGeom prst="rect">
            <a:avLst/>
          </a:prstGeom>
          <a:noFill/>
        </p:spPr>
        <p:txBody>
          <a:bodyPr wrap="square">
            <a:spAutoFit/>
          </a:bodyPr>
          <a:lstStyle/>
          <a:p>
            <a:r>
              <a:rPr kumimoji="0" lang="en-US" altLang="en-US" sz="36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Nội</a:t>
            </a:r>
            <a:r>
              <a:rPr kumimoji="0" lang="en-US" altLang="en-US" sz="36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dung</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Tình</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yêu</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ươ</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ng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các</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em</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nhỏ</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của</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anh</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chiến</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sĩ</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m</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ơ</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ước</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của</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anh</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về</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ươ</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ng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lai</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trong</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đê</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trung</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thu</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độc</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lập</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đầu</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tiên</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của</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đất</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a:t>
            </a:r>
            <a:r>
              <a:rPr kumimoji="0" lang="vi-VN"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ước</a:t>
            </a: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endParaRPr lang="en-US" b="1" dirty="0"/>
          </a:p>
        </p:txBody>
      </p:sp>
      <p:pic>
        <p:nvPicPr>
          <p:cNvPr id="6" name="Đếm ngược 3 phút có tiếng">
            <a:hlinkClick r:id="" action="ppaction://media"/>
            <a:extLst>
              <a:ext uri="{FF2B5EF4-FFF2-40B4-BE49-F238E27FC236}">
                <a16:creationId xmlns="" xmlns:a16="http://schemas.microsoft.com/office/drawing/2014/main" id="{89A5C171-76E4-4CB2-B04C-16E7EBF3D3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9182" y="133065"/>
            <a:ext cx="1850029" cy="1040642"/>
          </a:xfrm>
          <a:prstGeom prst="rect">
            <a:avLst/>
          </a:prstGeom>
        </p:spPr>
      </p:pic>
    </p:spTree>
    <p:extLst>
      <p:ext uri="{BB962C8B-B14F-4D97-AF65-F5344CB8AC3E}">
        <p14:creationId xmlns:p14="http://schemas.microsoft.com/office/powerpoint/2010/main" val="3477292538"/>
      </p:ext>
    </p:extLst>
  </p:cSld>
  <p:clrMapOvr>
    <a:masterClrMapping/>
  </p:clrMapOvr>
  <p:transition>
    <p:wheel spokes="8"/>
  </p:transition>
  <p:timing>
    <p:tnLst>
      <p:par>
        <p:cTn id="1" dur="indefinite" restart="never" nodeType="tmRoot">
          <p:childTnLst>
            <p:video>
              <p:cMediaNode vol="80000">
                <p:cTn id="2" fill="hold" display="0">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8">
            <a:extLst>
              <a:ext uri="{FF2B5EF4-FFF2-40B4-BE49-F238E27FC236}">
                <a16:creationId xmlns="" xmlns:a16="http://schemas.microsoft.com/office/drawing/2014/main" id="{FB430726-FCC4-4D92-9AF5-F39B9C613E56}"/>
              </a:ext>
            </a:extLst>
          </p:cNvPr>
          <p:cNvSpPr>
            <a:spLocks noChangeArrowheads="1"/>
          </p:cNvSpPr>
          <p:nvPr/>
        </p:nvSpPr>
        <p:spPr bwMode="auto">
          <a:xfrm>
            <a:off x="3856038" y="1494183"/>
            <a:ext cx="662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4400" b="1" dirty="0" err="1">
                <a:solidFill>
                  <a:srgbClr val="FF0000"/>
                </a:solidFill>
                <a:latin typeface="Times New Roman" panose="02020603050405020304" pitchFamily="18" charset="0"/>
                <a:cs typeface="Times New Roman" panose="02020603050405020304" pitchFamily="18" charset="0"/>
              </a:rPr>
              <a:t>Trung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thu</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độc</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lập</a:t>
            </a:r>
            <a:endParaRPr lang="en-US" altLang="en-US" sz="4400" b="1" dirty="0">
              <a:solidFill>
                <a:srgbClr val="FF0000"/>
              </a:solidFill>
              <a:latin typeface="Times New Roman" panose="02020603050405020304" pitchFamily="18" charset="0"/>
              <a:cs typeface="Times New Roman" panose="02020603050405020304" pitchFamily="18" charset="0"/>
            </a:endParaRPr>
          </a:p>
          <a:p>
            <a:pPr fontAlgn="base">
              <a:spcBef>
                <a:spcPct val="0"/>
              </a:spcBef>
              <a:spcAft>
                <a:spcPct val="0"/>
              </a:spcAft>
              <a:buNone/>
            </a:pP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7030A0"/>
                </a:solidFill>
                <a:latin typeface="Times New Roman" panose="02020603050405020304" pitchFamily="18" charset="0"/>
                <a:cs typeface="Times New Roman" panose="02020603050405020304" pitchFamily="18" charset="0"/>
              </a:rPr>
              <a:t>Thép</a:t>
            </a:r>
            <a:r>
              <a:rPr lang="en-US" altLang="en-US" sz="3600" b="1" dirty="0">
                <a:solidFill>
                  <a:srgbClr val="7030A0"/>
                </a:solidFill>
                <a:latin typeface="Times New Roman" panose="02020603050405020304" pitchFamily="18" charset="0"/>
                <a:cs typeface="Times New Roman" panose="02020603050405020304" pitchFamily="18" charset="0"/>
              </a:rPr>
              <a:t> </a:t>
            </a:r>
            <a:r>
              <a:rPr lang="en-US" altLang="en-US" sz="3600" b="1" dirty="0" err="1">
                <a:solidFill>
                  <a:srgbClr val="7030A0"/>
                </a:solidFill>
                <a:latin typeface="Times New Roman" panose="02020603050405020304" pitchFamily="18" charset="0"/>
                <a:cs typeface="Times New Roman" panose="02020603050405020304" pitchFamily="18" charset="0"/>
              </a:rPr>
              <a:t>Mới</a:t>
            </a:r>
            <a:r>
              <a:rPr lang="en-US" altLang="en-US" sz="4400" b="1" dirty="0">
                <a:solidFill>
                  <a:srgbClr val="FF0000"/>
                </a:solidFill>
                <a:latin typeface="Times New Roman" panose="02020603050405020304" pitchFamily="18" charset="0"/>
                <a:cs typeface="Times New Roman" panose="02020603050405020304" pitchFamily="18" charset="0"/>
              </a:rPr>
              <a:t/>
            </a:r>
            <a:br>
              <a:rPr lang="en-US" altLang="en-US" sz="4400" b="1" dirty="0">
                <a:solidFill>
                  <a:srgbClr val="FF0000"/>
                </a:solidFill>
                <a:latin typeface="Times New Roman" panose="02020603050405020304" pitchFamily="18" charset="0"/>
                <a:cs typeface="Times New Roman" panose="02020603050405020304" pitchFamily="18" charset="0"/>
              </a:rPr>
            </a:br>
            <a:r>
              <a:rPr lang="en-US" altLang="en-US" sz="4400" b="1" dirty="0">
                <a:solidFill>
                  <a:srgbClr val="FF0000"/>
                </a:solidFill>
                <a:latin typeface="Times New Roman" panose="02020603050405020304" pitchFamily="18" charset="0"/>
                <a:cs typeface="Times New Roman" panose="02020603050405020304" pitchFamily="18" charset="0"/>
              </a:rPr>
              <a:t>                                 </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pic>
        <p:nvPicPr>
          <p:cNvPr id="6147" name="Picture 31" descr="SCAN0004">
            <a:extLst>
              <a:ext uri="{FF2B5EF4-FFF2-40B4-BE49-F238E27FC236}">
                <a16:creationId xmlns="" xmlns:a16="http://schemas.microsoft.com/office/drawing/2014/main" id="{FB966DFD-1630-441A-BD13-A4DBF838AF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925" y="2057400"/>
            <a:ext cx="9144000"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19">
            <a:extLst>
              <a:ext uri="{FF2B5EF4-FFF2-40B4-BE49-F238E27FC236}">
                <a16:creationId xmlns="" xmlns:a16="http://schemas.microsoft.com/office/drawing/2014/main" id="{0BAF1463-E309-4E12-B956-E2982FBE6A4D}"/>
              </a:ext>
            </a:extLst>
          </p:cNvPr>
          <p:cNvSpPr>
            <a:spLocks noChangeArrowheads="1"/>
          </p:cNvSpPr>
          <p:nvPr/>
        </p:nvSpPr>
        <p:spPr bwMode="auto">
          <a:xfrm>
            <a:off x="4914900" y="165652"/>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3600" b="1" u="sng" dirty="0" err="1">
                <a:solidFill>
                  <a:srgbClr val="000000"/>
                </a:solidFill>
                <a:latin typeface="Times New Roman" panose="02020603050405020304" pitchFamily="18" charset="0"/>
                <a:cs typeface="Times New Roman" panose="02020603050405020304" pitchFamily="18" charset="0"/>
              </a:rPr>
              <a:t>Tập</a:t>
            </a:r>
            <a:r>
              <a:rPr lang="en-US" altLang="en-US" sz="3600" b="1" u="sng" dirty="0">
                <a:solidFill>
                  <a:srgbClr val="000000"/>
                </a:solidFill>
                <a:latin typeface="Times New Roman" panose="02020603050405020304" pitchFamily="18" charset="0"/>
                <a:cs typeface="Times New Roman" panose="02020603050405020304" pitchFamily="18" charset="0"/>
              </a:rPr>
              <a:t> </a:t>
            </a:r>
            <a:r>
              <a:rPr lang="en-US" altLang="en-US" sz="3600" b="1" u="sng" dirty="0" err="1">
                <a:solidFill>
                  <a:srgbClr val="000000"/>
                </a:solidFill>
                <a:latin typeface="Times New Roman" panose="02020603050405020304" pitchFamily="18" charset="0"/>
                <a:cs typeface="Times New Roman" panose="02020603050405020304" pitchFamily="18" charset="0"/>
              </a:rPr>
              <a:t>đọc</a:t>
            </a:r>
            <a:r>
              <a:rPr lang="en-US" altLang="en-US" sz="3600" b="1" dirty="0">
                <a:solidFill>
                  <a:srgbClr val="000000"/>
                </a:solidFill>
                <a:latin typeface="Times New Roman" panose="02020603050405020304" pitchFamily="18" charset="0"/>
                <a:cs typeface="Times New Roman" panose="02020603050405020304" pitchFamily="18" charset="0"/>
              </a:rPr>
              <a:t> </a:t>
            </a:r>
          </a:p>
        </p:txBody>
      </p:sp>
      <p:sp>
        <p:nvSpPr>
          <p:cNvPr id="5" name="TextBox 6">
            <a:extLst>
              <a:ext uri="{FF2B5EF4-FFF2-40B4-BE49-F238E27FC236}">
                <a16:creationId xmlns="" xmlns:a16="http://schemas.microsoft.com/office/drawing/2014/main" id="{767D31A5-22CC-4F02-B86B-C87799ACFF5E}"/>
              </a:ext>
            </a:extLst>
          </p:cNvPr>
          <p:cNvSpPr txBox="1">
            <a:spLocks noChangeArrowheads="1"/>
          </p:cNvSpPr>
          <p:nvPr/>
        </p:nvSpPr>
        <p:spPr bwMode="auto">
          <a:xfrm>
            <a:off x="10633075" y="2368826"/>
            <a:ext cx="14911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03153">
              <a:spcBef>
                <a:spcPct val="0"/>
              </a:spcBef>
              <a:buNone/>
              <a:defRPr/>
            </a:pPr>
            <a:r>
              <a:rPr lang="en-US" altLang="en-US" sz="2800" b="1" dirty="0">
                <a:latin typeface="Times New Roman" panose="02020603050405020304" pitchFamily="18" charset="0"/>
                <a:cs typeface="Times New Roman" panose="02020603050405020304" pitchFamily="18" charset="0"/>
              </a:rPr>
              <a:t>SGK /66</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ppt_x"/>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148"/>
                                        </p:tgtEl>
                                        <p:attrNameLst>
                                          <p:attrName>style.visibility</p:attrName>
                                        </p:attrNameLst>
                                      </p:cBhvr>
                                      <p:to>
                                        <p:strVal val="visible"/>
                                      </p:to>
                                    </p:set>
                                    <p:anim calcmode="lin" valueType="num">
                                      <p:cBhvr additive="base">
                                        <p:cTn id="11" dur="500" fill="hold"/>
                                        <p:tgtEl>
                                          <p:spTgt spid="6148"/>
                                        </p:tgtEl>
                                        <p:attrNameLst>
                                          <p:attrName>ppt_x</p:attrName>
                                        </p:attrNameLst>
                                      </p:cBhvr>
                                      <p:tavLst>
                                        <p:tav tm="0">
                                          <p:val>
                                            <p:strVal val="#ppt_x"/>
                                          </p:val>
                                        </p:tav>
                                        <p:tav tm="100000">
                                          <p:val>
                                            <p:strVal val="#ppt_x"/>
                                          </p:val>
                                        </p:tav>
                                      </p:tavLst>
                                    </p:anim>
                                    <p:anim calcmode="lin" valueType="num">
                                      <p:cBhvr additive="base">
                                        <p:cTn id="12"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194"/>
                                        </p:tgtEl>
                                        <p:attrNameLst>
                                          <p:attrName>style.visibility</p:attrName>
                                        </p:attrNameLst>
                                      </p:cBhvr>
                                      <p:to>
                                        <p:strVal val="visible"/>
                                      </p:to>
                                    </p:set>
                                    <p:anim calcmode="lin" valueType="num">
                                      <p:cBhvr additive="base">
                                        <p:cTn id="17" dur="500" fill="hold"/>
                                        <p:tgtEl>
                                          <p:spTgt spid="8194"/>
                                        </p:tgtEl>
                                        <p:attrNameLst>
                                          <p:attrName>ppt_x</p:attrName>
                                        </p:attrNameLst>
                                      </p:cBhvr>
                                      <p:tavLst>
                                        <p:tav tm="0">
                                          <p:val>
                                            <p:strVal val="#ppt_x"/>
                                          </p:val>
                                        </p:tav>
                                        <p:tav tm="100000">
                                          <p:val>
                                            <p:strVal val="#ppt_x"/>
                                          </p:val>
                                        </p:tav>
                                      </p:tavLst>
                                    </p:anim>
                                    <p:anim calcmode="lin" valueType="num">
                                      <p:cBhvr additive="base">
                                        <p:cTn id="1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614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thu 1">
            <a:extLst>
              <a:ext uri="{FF2B5EF4-FFF2-40B4-BE49-F238E27FC236}">
                <a16:creationId xmlns="" xmlns:a16="http://schemas.microsoft.com/office/drawing/2014/main" id="{0F04E528-14CF-44F4-A26E-3CB849C42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7" name="WordArt 3">
            <a:extLst>
              <a:ext uri="{FF2B5EF4-FFF2-40B4-BE49-F238E27FC236}">
                <a16:creationId xmlns="" xmlns:a16="http://schemas.microsoft.com/office/drawing/2014/main" id="{7EF4674D-FF6F-4444-AF9F-72B00E670B7F}"/>
              </a:ext>
            </a:extLst>
          </p:cNvPr>
          <p:cNvSpPr>
            <a:spLocks noChangeArrowheads="1" noChangeShapeType="1" noTextEdit="1"/>
          </p:cNvSpPr>
          <p:nvPr/>
        </p:nvSpPr>
        <p:spPr bwMode="auto">
          <a:xfrm>
            <a:off x="3657600" y="1828800"/>
            <a:ext cx="5562600" cy="1981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eaLnBrk="0" fontAlgn="base" hangingPunct="0">
              <a:spcBef>
                <a:spcPct val="0"/>
              </a:spcBef>
              <a:spcAft>
                <a:spcPct val="0"/>
              </a:spcAft>
            </a:pPr>
            <a:r>
              <a:rPr lang="en-US" sz="3600" b="1" kern="10" dirty="0" err="1">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Luyện</a:t>
            </a:r>
            <a:r>
              <a:rPr lang="en-US" sz="3600" b="1" kern="10" dirty="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đọc</a:t>
            </a:r>
            <a:r>
              <a:rPr lang="en-US" sz="3600" b="1" kern="10" dirty="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lại</a:t>
            </a:r>
            <a:endParaRPr lang="en-US" sz="3600" b="1" kern="10" dirty="0">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72386"/>
                                        </p:tgtEl>
                                        <p:attrNameLst>
                                          <p:attrName>style.visibility</p:attrName>
                                        </p:attrNameLst>
                                      </p:cBhvr>
                                      <p:to>
                                        <p:strVal val="visible"/>
                                      </p:to>
                                    </p:set>
                                    <p:anim calcmode="lin" valueType="num">
                                      <p:cBhvr>
                                        <p:cTn id="7" dur="1000" fill="hold"/>
                                        <p:tgtEl>
                                          <p:spTgt spid="272386"/>
                                        </p:tgtEl>
                                        <p:attrNameLst>
                                          <p:attrName>ppt_w</p:attrName>
                                        </p:attrNameLst>
                                      </p:cBhvr>
                                      <p:tavLst>
                                        <p:tav tm="0">
                                          <p:val>
                                            <p:fltVal val="0"/>
                                          </p:val>
                                        </p:tav>
                                        <p:tav tm="100000">
                                          <p:val>
                                            <p:strVal val="#ppt_w"/>
                                          </p:val>
                                        </p:tav>
                                      </p:tavLst>
                                    </p:anim>
                                    <p:anim calcmode="lin" valueType="num">
                                      <p:cBhvr>
                                        <p:cTn id="8" dur="1000" fill="hold"/>
                                        <p:tgtEl>
                                          <p:spTgt spid="272386"/>
                                        </p:tgtEl>
                                        <p:attrNameLst>
                                          <p:attrName>ppt_h</p:attrName>
                                        </p:attrNameLst>
                                      </p:cBhvr>
                                      <p:tavLst>
                                        <p:tav tm="0">
                                          <p:val>
                                            <p:fltVal val="0"/>
                                          </p:val>
                                        </p:tav>
                                        <p:tav tm="100000">
                                          <p:val>
                                            <p:strVal val="#ppt_h"/>
                                          </p:val>
                                        </p:tav>
                                      </p:tavLst>
                                    </p:anim>
                                    <p:anim calcmode="lin" valueType="num">
                                      <p:cBhvr>
                                        <p:cTn id="9" dur="1000" fill="hold"/>
                                        <p:tgtEl>
                                          <p:spTgt spid="272386"/>
                                        </p:tgtEl>
                                        <p:attrNameLst>
                                          <p:attrName>style.rotation</p:attrName>
                                        </p:attrNameLst>
                                      </p:cBhvr>
                                      <p:tavLst>
                                        <p:tav tm="0">
                                          <p:val>
                                            <p:fltVal val="90"/>
                                          </p:val>
                                        </p:tav>
                                        <p:tav tm="100000">
                                          <p:val>
                                            <p:fltVal val="0"/>
                                          </p:val>
                                        </p:tav>
                                      </p:tavLst>
                                    </p:anim>
                                    <p:animEffect transition="in" filter="fade">
                                      <p:cBhvr>
                                        <p:cTn id="10" dur="1000"/>
                                        <p:tgtEl>
                                          <p:spTgt spid="272386"/>
                                        </p:tgtEl>
                                      </p:cBhvr>
                                    </p:animEffect>
                                  </p:childTnLst>
                                </p:cTn>
                              </p:par>
                              <p:par>
                                <p:cTn id="11" presetID="55" presetClass="entr" presetSubtype="0" fill="hold" nodeType="withEffect">
                                  <p:stCondLst>
                                    <p:cond delay="0"/>
                                  </p:stCondLst>
                                  <p:childTnLst>
                                    <p:set>
                                      <p:cBhvr>
                                        <p:cTn id="12" dur="1" fill="hold">
                                          <p:stCondLst>
                                            <p:cond delay="0"/>
                                          </p:stCondLst>
                                        </p:cTn>
                                        <p:tgtEl>
                                          <p:spTgt spid="272387"/>
                                        </p:tgtEl>
                                        <p:attrNameLst>
                                          <p:attrName>style.visibility</p:attrName>
                                        </p:attrNameLst>
                                      </p:cBhvr>
                                      <p:to>
                                        <p:strVal val="visible"/>
                                      </p:to>
                                    </p:set>
                                    <p:anim calcmode="lin" valueType="num">
                                      <p:cBhvr>
                                        <p:cTn id="13" dur="1000" fill="hold"/>
                                        <p:tgtEl>
                                          <p:spTgt spid="272387"/>
                                        </p:tgtEl>
                                        <p:attrNameLst>
                                          <p:attrName>ppt_w</p:attrName>
                                        </p:attrNameLst>
                                      </p:cBhvr>
                                      <p:tavLst>
                                        <p:tav tm="0">
                                          <p:val>
                                            <p:strVal val="#ppt_w*0.70"/>
                                          </p:val>
                                        </p:tav>
                                        <p:tav tm="100000">
                                          <p:val>
                                            <p:strVal val="#ppt_w"/>
                                          </p:val>
                                        </p:tav>
                                      </p:tavLst>
                                    </p:anim>
                                    <p:anim calcmode="lin" valueType="num">
                                      <p:cBhvr>
                                        <p:cTn id="14" dur="1000" fill="hold"/>
                                        <p:tgtEl>
                                          <p:spTgt spid="272387"/>
                                        </p:tgtEl>
                                        <p:attrNameLst>
                                          <p:attrName>ppt_h</p:attrName>
                                        </p:attrNameLst>
                                      </p:cBhvr>
                                      <p:tavLst>
                                        <p:tav tm="0">
                                          <p:val>
                                            <p:strVal val="#ppt_h"/>
                                          </p:val>
                                        </p:tav>
                                        <p:tav tm="100000">
                                          <p:val>
                                            <p:strVal val="#ppt_h"/>
                                          </p:val>
                                        </p:tav>
                                      </p:tavLst>
                                    </p:anim>
                                    <p:animEffect transition="in" filter="fade">
                                      <p:cBhvr>
                                        <p:cTn id="15" dur="1000"/>
                                        <p:tgtEl>
                                          <p:spTgt spid="272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454376F0-A6BF-4819-A820-B22343455456}"/>
              </a:ext>
            </a:extLst>
          </p:cNvPr>
          <p:cNvSpPr/>
          <p:nvPr/>
        </p:nvSpPr>
        <p:spPr>
          <a:xfrm>
            <a:off x="477672" y="1600201"/>
            <a:ext cx="11204812" cy="2554545"/>
          </a:xfrm>
          <a:prstGeom prst="rect">
            <a:avLst/>
          </a:prstGeom>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fr-FR" altLang="en-US" sz="4000" b="1" dirty="0" err="1">
                <a:solidFill>
                  <a:srgbClr val="C00000"/>
                </a:solidFill>
                <a:latin typeface="Times New Roman" panose="02020603050405020304" pitchFamily="18" charset="0"/>
                <a:cs typeface="Times New Roman" panose="02020603050405020304" pitchFamily="18" charset="0"/>
              </a:rPr>
              <a:t>Giọng</a:t>
            </a:r>
            <a:r>
              <a:rPr lang="fr-FR" altLang="en-US" sz="4000" b="1" dirty="0">
                <a:solidFill>
                  <a:srgbClr val="C00000"/>
                </a:solidFill>
                <a:latin typeface="Times New Roman" panose="02020603050405020304" pitchFamily="18" charset="0"/>
                <a:cs typeface="Times New Roman" panose="02020603050405020304" pitchFamily="18" charset="0"/>
              </a:rPr>
              <a:t> </a:t>
            </a:r>
            <a:r>
              <a:rPr lang="fr-FR" altLang="en-US" sz="4000" b="1" dirty="0" err="1">
                <a:solidFill>
                  <a:srgbClr val="C00000"/>
                </a:solidFill>
                <a:latin typeface="Times New Roman" panose="02020603050405020304" pitchFamily="18" charset="0"/>
                <a:cs typeface="Times New Roman" panose="02020603050405020304" pitchFamily="18" charset="0"/>
              </a:rPr>
              <a:t>đọc</a:t>
            </a:r>
            <a:r>
              <a:rPr lang="fr-FR" altLang="en-US" sz="4000" b="1" dirty="0">
                <a:solidFill>
                  <a:srgbClr val="C00000"/>
                </a:solidFill>
                <a:latin typeface="Times New Roman" panose="02020603050405020304" pitchFamily="18" charset="0"/>
                <a:cs typeface="Times New Roman" panose="02020603050405020304" pitchFamily="18" charset="0"/>
              </a:rPr>
              <a:t> </a:t>
            </a:r>
            <a:r>
              <a:rPr lang="fr-FR" altLang="en-US" sz="4000" b="1" dirty="0" err="1">
                <a:solidFill>
                  <a:srgbClr val="C00000"/>
                </a:solidFill>
                <a:latin typeface="Times New Roman" panose="02020603050405020304" pitchFamily="18" charset="0"/>
                <a:cs typeface="Times New Roman" panose="02020603050405020304" pitchFamily="18" charset="0"/>
              </a:rPr>
              <a:t>từng</a:t>
            </a:r>
            <a:r>
              <a:rPr lang="fr-FR" altLang="en-US" sz="4000" b="1" dirty="0">
                <a:solidFill>
                  <a:srgbClr val="C00000"/>
                </a:solidFill>
                <a:latin typeface="Times New Roman" panose="02020603050405020304" pitchFamily="18" charset="0"/>
                <a:cs typeface="Times New Roman" panose="02020603050405020304" pitchFamily="18" charset="0"/>
              </a:rPr>
              <a:t> </a:t>
            </a:r>
            <a:r>
              <a:rPr lang="fr-FR" altLang="en-US" sz="4000" b="1" dirty="0" err="1">
                <a:solidFill>
                  <a:srgbClr val="C00000"/>
                </a:solidFill>
                <a:latin typeface="Times New Roman" panose="02020603050405020304" pitchFamily="18" charset="0"/>
                <a:cs typeface="Times New Roman" panose="02020603050405020304" pitchFamily="18" charset="0"/>
              </a:rPr>
              <a:t>đoạn</a:t>
            </a:r>
            <a:endParaRPr lang="fr-FR" altLang="en-US" sz="4000" b="1" dirty="0">
              <a:solidFill>
                <a:srgbClr val="C000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buFontTx/>
              <a:buChar char="-"/>
            </a:pPr>
            <a:r>
              <a:rPr lang="fr-FR" altLang="en-US" sz="4000" b="1" dirty="0">
                <a:solidFill>
                  <a:srgbClr val="0000FF"/>
                </a:solidFill>
                <a:latin typeface="Times New Roman" panose="02020603050405020304" pitchFamily="18" charset="0"/>
                <a:cs typeface="Times New Roman" panose="02020603050405020304" pitchFamily="18" charset="0"/>
              </a:rPr>
              <a:t>Đ1,2:  </a:t>
            </a:r>
            <a:r>
              <a:rPr lang="fr-FR" altLang="en-US" sz="4000" b="1" dirty="0" err="1">
                <a:solidFill>
                  <a:srgbClr val="0000FF"/>
                </a:solidFill>
                <a:latin typeface="Times New Roman" panose="02020603050405020304" pitchFamily="18" charset="0"/>
                <a:cs typeface="Times New Roman" panose="02020603050405020304" pitchFamily="18" charset="0"/>
              </a:rPr>
              <a:t>Giọng</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đọc</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ngân</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dài</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chậm</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rãi</a:t>
            </a:r>
            <a:endParaRPr lang="fr-FR" altLang="en-US" sz="4000" b="1" dirty="0">
              <a:solidFill>
                <a:srgbClr val="0000FF"/>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buFontTx/>
              <a:buChar char="-"/>
            </a:pPr>
            <a:r>
              <a:rPr lang="fr-FR" altLang="en-US" sz="4000" b="1" dirty="0">
                <a:solidFill>
                  <a:srgbClr val="0000FF"/>
                </a:solidFill>
                <a:latin typeface="Times New Roman" panose="02020603050405020304" pitchFamily="18" charset="0"/>
                <a:cs typeface="Times New Roman" panose="02020603050405020304" pitchFamily="18" charset="0"/>
              </a:rPr>
              <a:t>Đ3: </a:t>
            </a:r>
            <a:r>
              <a:rPr lang="fr-FR" altLang="en-US" sz="4000" b="1" dirty="0" err="1">
                <a:solidFill>
                  <a:srgbClr val="0000FF"/>
                </a:solidFill>
                <a:latin typeface="Times New Roman" panose="02020603050405020304" pitchFamily="18" charset="0"/>
                <a:cs typeface="Times New Roman" panose="02020603050405020304" pitchFamily="18" charset="0"/>
              </a:rPr>
              <a:t>Giọng</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nhanh</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và</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vui</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hơn</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và</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cần</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chú</a:t>
            </a:r>
            <a:r>
              <a:rPr lang="fr-FR" altLang="en-US" sz="4000" b="1" dirty="0">
                <a:solidFill>
                  <a:srgbClr val="0000FF"/>
                </a:solidFill>
                <a:latin typeface="Times New Roman" panose="02020603050405020304" pitchFamily="18" charset="0"/>
                <a:cs typeface="Times New Roman" panose="02020603050405020304" pitchFamily="18" charset="0"/>
              </a:rPr>
              <a:t> ý </a:t>
            </a:r>
            <a:r>
              <a:rPr lang="fr-FR" altLang="en-US" sz="4000" b="1" dirty="0" err="1">
                <a:solidFill>
                  <a:srgbClr val="0000FF"/>
                </a:solidFill>
                <a:latin typeface="Times New Roman" panose="02020603050405020304" pitchFamily="18" charset="0"/>
                <a:cs typeface="Times New Roman" panose="02020603050405020304" pitchFamily="18" charset="0"/>
              </a:rPr>
              <a:t>nhấn</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giọng</a:t>
            </a:r>
            <a:r>
              <a:rPr lang="fr-FR" altLang="en-US" sz="4000" b="1" dirty="0">
                <a:solidFill>
                  <a:srgbClr val="0000FF"/>
                </a:solidFill>
                <a:latin typeface="Times New Roman" panose="02020603050405020304" pitchFamily="18" charset="0"/>
                <a:cs typeface="Times New Roman" panose="02020603050405020304" pitchFamily="18" charset="0"/>
              </a:rPr>
              <a:t> ở </a:t>
            </a:r>
            <a:r>
              <a:rPr lang="fr-FR" altLang="en-US" sz="4000" b="1" dirty="0" err="1">
                <a:solidFill>
                  <a:srgbClr val="0000FF"/>
                </a:solidFill>
                <a:latin typeface="Times New Roman" panose="02020603050405020304" pitchFamily="18" charset="0"/>
                <a:cs typeface="Times New Roman" panose="02020603050405020304" pitchFamily="18" charset="0"/>
              </a:rPr>
              <a:t>những</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từ</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ngữ</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gợi</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tả</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gợi</a:t>
            </a:r>
            <a:r>
              <a:rPr lang="fr-FR" altLang="en-US" sz="4000" b="1" dirty="0">
                <a:solidFill>
                  <a:srgbClr val="0000FF"/>
                </a:solidFill>
                <a:latin typeface="Times New Roman" panose="02020603050405020304" pitchFamily="18" charset="0"/>
                <a:cs typeface="Times New Roman" panose="02020603050405020304" pitchFamily="18" charset="0"/>
              </a:rPr>
              <a:t> </a:t>
            </a:r>
            <a:r>
              <a:rPr lang="fr-FR" altLang="en-US" sz="4000" b="1" dirty="0" err="1">
                <a:solidFill>
                  <a:srgbClr val="0000FF"/>
                </a:solidFill>
                <a:latin typeface="Times New Roman" panose="02020603050405020304" pitchFamily="18" charset="0"/>
                <a:cs typeface="Times New Roman" panose="02020603050405020304" pitchFamily="18" charset="0"/>
              </a:rPr>
              <a:t>cảm</a:t>
            </a:r>
            <a:r>
              <a:rPr lang="fr-FR" altLang="en-US" sz="4000" b="1" dirty="0">
                <a:solidFill>
                  <a:srgbClr val="0000FF"/>
                </a:solidFill>
                <a:latin typeface="Times New Roman" panose="02020603050405020304" pitchFamily="18" charset="0"/>
                <a:cs typeface="Times New Roman" panose="02020603050405020304" pitchFamily="18" charset="0"/>
              </a:rPr>
              <a:t>. </a:t>
            </a:r>
            <a:endParaRPr lang="en-US" altLang="en-US" sz="40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6">
            <a:extLst>
              <a:ext uri="{FF2B5EF4-FFF2-40B4-BE49-F238E27FC236}">
                <a16:creationId xmlns="" xmlns:a16="http://schemas.microsoft.com/office/drawing/2014/main" id="{B5E810A5-08D7-43B8-84D7-582E00F2C58D}"/>
              </a:ext>
            </a:extLst>
          </p:cNvPr>
          <p:cNvSpPr txBox="1">
            <a:spLocks noChangeArrowheads="1"/>
          </p:cNvSpPr>
          <p:nvPr/>
        </p:nvSpPr>
        <p:spPr bwMode="auto">
          <a:xfrm>
            <a:off x="259307" y="609600"/>
            <a:ext cx="1172342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spcBef>
                <a:spcPct val="0"/>
              </a:spcBef>
              <a:spcAft>
                <a:spcPct val="0"/>
              </a:spcAft>
              <a:buNone/>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sz="3600" dirty="0">
                <a:solidFill>
                  <a:srgbClr val="000000"/>
                </a:solidFill>
                <a:latin typeface="Times New Roman" panose="02020603050405020304" pitchFamily="18" charset="0"/>
                <a:cs typeface="Times New Roman" panose="02020603050405020304" pitchFamily="18" charset="0"/>
              </a:rPr>
              <a:t>Anh </a:t>
            </a:r>
            <a:r>
              <a:rPr lang="en-US" altLang="en-US" sz="3600" dirty="0" err="1">
                <a:solidFill>
                  <a:srgbClr val="000000"/>
                </a:solidFill>
                <a:latin typeface="Times New Roman" panose="02020603050405020304" pitchFamily="18" charset="0"/>
                <a:cs typeface="Times New Roman" panose="02020603050405020304" pitchFamily="18" charset="0"/>
              </a:rPr>
              <a:t>nhìn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trăng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và</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nghĩ</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tới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ngày</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mai</a:t>
            </a:r>
            <a:r>
              <a:rPr lang="en-US" altLang="en-US" sz="3600" dirty="0">
                <a:solidFill>
                  <a:srgbClr val="000000"/>
                </a:solidFill>
                <a:latin typeface="Times New Roman" panose="02020603050405020304" pitchFamily="18" charset="0"/>
                <a:cs typeface="Times New Roman" panose="02020603050405020304" pitchFamily="18" charset="0"/>
              </a:rPr>
              <a:t>…</a:t>
            </a:r>
          </a:p>
          <a:p>
            <a:pPr algn="just" eaLnBrk="0" fontAlgn="base" hangingPunct="0">
              <a:spcBef>
                <a:spcPct val="0"/>
              </a:spcBef>
              <a:spcAft>
                <a:spcPct val="0"/>
              </a:spcAft>
              <a:buNone/>
            </a:pP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Ngày</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mai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các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em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có</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quyền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mơ</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tưởng</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một</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cuộc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sống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tươi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đẹp</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vô</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cùng</a:t>
            </a:r>
            <a:r>
              <a:rPr lang="en-US" altLang="en-US" sz="3600" dirty="0">
                <a:solidFill>
                  <a:srgbClr val="000000"/>
                </a:solidFill>
                <a:latin typeface="Times New Roman" panose="02020603050405020304" pitchFamily="18" charset="0"/>
                <a:cs typeface="Times New Roman" panose="02020603050405020304" pitchFamily="18" charset="0"/>
              </a:rPr>
              <a:t> . </a:t>
            </a:r>
            <a:r>
              <a:rPr lang="en-US" altLang="en-US" sz="3600" dirty="0" err="1">
                <a:solidFill>
                  <a:srgbClr val="000000"/>
                </a:solidFill>
                <a:latin typeface="Times New Roman" panose="02020603050405020304" pitchFamily="18" charset="0"/>
                <a:cs typeface="Times New Roman" panose="02020603050405020304" pitchFamily="18" charset="0"/>
              </a:rPr>
              <a:t>Mươi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mười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lăm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năm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nữa</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thôi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các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em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sẽ</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thấy</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cũng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dưới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ánh</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trăng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này</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dòng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thác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nước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đổ</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xuống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làm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chạy</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máy</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phát</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điện</a:t>
            </a:r>
            <a:r>
              <a:rPr lang="en-US" altLang="en-US" sz="3600" dirty="0">
                <a:solidFill>
                  <a:srgbClr val="000000"/>
                </a:solidFill>
                <a:latin typeface="Times New Roman" panose="02020603050405020304" pitchFamily="18" charset="0"/>
                <a:cs typeface="Times New Roman" panose="02020603050405020304" pitchFamily="18" charset="0"/>
              </a:rPr>
              <a:t> ; ở </a:t>
            </a:r>
            <a:r>
              <a:rPr lang="en-US" altLang="en-US" sz="3600" dirty="0" err="1">
                <a:solidFill>
                  <a:srgbClr val="000000"/>
                </a:solidFill>
                <a:latin typeface="Times New Roman" panose="02020603050405020304" pitchFamily="18" charset="0"/>
                <a:cs typeface="Times New Roman" panose="02020603050405020304" pitchFamily="18" charset="0"/>
              </a:rPr>
              <a:t>giữa</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biển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rộng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cờ</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đỏ</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sao</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vàng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phấp</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phới</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a:solidFill>
                  <a:srgbClr val="000000"/>
                </a:solidFill>
                <a:latin typeface="Times New Roman" panose="02020603050405020304" pitchFamily="18" charset="0"/>
                <a:cs typeface="Times New Roman" panose="02020603050405020304" pitchFamily="18" charset="0"/>
              </a:rPr>
              <a:t>bay </a:t>
            </a:r>
            <a:r>
              <a:rPr lang="en-US" altLang="en-US" sz="3600" dirty="0" err="1">
                <a:solidFill>
                  <a:srgbClr val="000000"/>
                </a:solidFill>
                <a:latin typeface="Times New Roman" panose="02020603050405020304" pitchFamily="18" charset="0"/>
                <a:cs typeface="Times New Roman" panose="02020603050405020304" pitchFamily="18" charset="0"/>
              </a:rPr>
              <a:t>trên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những</a:t>
            </a:r>
            <a:r>
              <a:rPr lang="en-US" altLang="en-US" sz="3600" dirty="0">
                <a:solidFill>
                  <a:srgbClr val="000000"/>
                </a:solidFill>
                <a:latin typeface="Times New Roman" panose="02020603050405020304" pitchFamily="18" charset="0"/>
                <a:cs typeface="Times New Roman" panose="02020603050405020304" pitchFamily="18" charset="0"/>
              </a:rPr>
              <a:t> con </a:t>
            </a:r>
            <a:r>
              <a:rPr lang="en-US" altLang="en-US" sz="3600" dirty="0" err="1">
                <a:solidFill>
                  <a:srgbClr val="000000"/>
                </a:solidFill>
                <a:latin typeface="Times New Roman" panose="02020603050405020304" pitchFamily="18" charset="0"/>
                <a:cs typeface="Times New Roman" panose="02020603050405020304" pitchFamily="18" charset="0"/>
              </a:rPr>
              <a:t>tàu</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lớn</a:t>
            </a:r>
            <a:r>
              <a:rPr lang="en-US" altLang="en-US" sz="3600" dirty="0">
                <a:solidFill>
                  <a:srgbClr val="000000"/>
                </a:solidFill>
                <a:latin typeface="Times New Roman" panose="02020603050405020304" pitchFamily="18" charset="0"/>
                <a:cs typeface="Times New Roman" panose="02020603050405020304" pitchFamily="18" charset="0"/>
              </a:rPr>
              <a:t> . </a:t>
            </a:r>
            <a:r>
              <a:rPr lang="en-US" altLang="en-US" sz="3600" dirty="0" err="1">
                <a:solidFill>
                  <a:srgbClr val="000000"/>
                </a:solidFill>
                <a:latin typeface="Times New Roman" panose="02020603050405020304" pitchFamily="18" charset="0"/>
                <a:cs typeface="Times New Roman" panose="02020603050405020304" pitchFamily="18" charset="0"/>
              </a:rPr>
              <a:t>Trăng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của</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các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em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sẽ</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a:solidFill>
                  <a:srgbClr val="FF0000"/>
                </a:solidFill>
                <a:latin typeface="Times New Roman" panose="02020603050405020304" pitchFamily="18" charset="0"/>
                <a:cs typeface="Times New Roman" panose="02020603050405020304" pitchFamily="18" charset="0"/>
              </a:rPr>
              <a:t>soi </a:t>
            </a:r>
            <a:r>
              <a:rPr lang="en-US" altLang="en-US" sz="3600" dirty="0" err="1">
                <a:solidFill>
                  <a:srgbClr val="FF0000"/>
                </a:solidFill>
                <a:latin typeface="Times New Roman" panose="02020603050405020304" pitchFamily="18" charset="0"/>
                <a:cs typeface="Times New Roman" panose="02020603050405020304" pitchFamily="18" charset="0"/>
              </a:rPr>
              <a:t>sáng</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những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ống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khói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nhà</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máy</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a:solidFill>
                  <a:srgbClr val="FF0000"/>
                </a:solidFill>
                <a:latin typeface="Times New Roman" panose="02020603050405020304" pitchFamily="18" charset="0"/>
                <a:cs typeface="Times New Roman" panose="02020603050405020304" pitchFamily="18" charset="0"/>
              </a:rPr>
              <a:t>chi </a:t>
            </a:r>
            <a:r>
              <a:rPr lang="en-US" altLang="en-US" sz="3600" dirty="0" err="1">
                <a:solidFill>
                  <a:srgbClr val="FF0000"/>
                </a:solidFill>
                <a:latin typeface="Times New Roman" panose="02020603050405020304" pitchFamily="18" charset="0"/>
                <a:cs typeface="Times New Roman" panose="02020603050405020304" pitchFamily="18" charset="0"/>
              </a:rPr>
              <a:t>chít</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cao</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thẳm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rải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trên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đồng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lúa</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bát</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ngát</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vàng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thơm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cùng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với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nông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trường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a:solidFill>
                  <a:srgbClr val="FF0000"/>
                </a:solidFill>
                <a:latin typeface="Times New Roman" panose="02020603050405020304" pitchFamily="18" charset="0"/>
                <a:cs typeface="Times New Roman" panose="02020603050405020304" pitchFamily="18" charset="0"/>
              </a:rPr>
              <a:t>to </a:t>
            </a:r>
            <a:r>
              <a:rPr lang="en-US" altLang="en-US" sz="3600" dirty="0" err="1">
                <a:solidFill>
                  <a:srgbClr val="FF0000"/>
                </a:solidFill>
                <a:latin typeface="Times New Roman" panose="02020603050405020304" pitchFamily="18" charset="0"/>
                <a:cs typeface="Times New Roman" panose="02020603050405020304" pitchFamily="18" charset="0"/>
              </a:rPr>
              <a:t>lớn</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vui</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tươi</a:t>
            </a:r>
            <a:r>
              <a:rPr lang="en-US" altLang="en-US" sz="3600" dirty="0">
                <a:solidFill>
                  <a:srgbClr val="000000"/>
                </a:solidFill>
                <a:latin typeface="Times New Roman" panose="02020603050405020304" pitchFamily="18" charset="0"/>
                <a:cs typeface="Times New Roman" panose="02020603050405020304" pitchFamily="18" charset="0"/>
              </a:rPr>
              <a:t>.</a:t>
            </a:r>
            <a:endParaRPr lang="vi-VN" altLang="en-US" sz="3600" dirty="0">
              <a:solidFill>
                <a:srgbClr val="000000"/>
              </a:solidFill>
              <a:latin typeface="Times New Roman" panose="02020603050405020304" pitchFamily="18" charset="0"/>
              <a:cs typeface="Times New Roman" panose="02020603050405020304" pitchFamily="18" charset="0"/>
            </a:endParaRPr>
          </a:p>
        </p:txBody>
      </p:sp>
      <p:sp>
        <p:nvSpPr>
          <p:cNvPr id="29699" name="TextBox 15">
            <a:extLst>
              <a:ext uri="{FF2B5EF4-FFF2-40B4-BE49-F238E27FC236}">
                <a16:creationId xmlns="" xmlns:a16="http://schemas.microsoft.com/office/drawing/2014/main" id="{1880801C-B449-42FB-831F-38759DA24559}"/>
              </a:ext>
            </a:extLst>
          </p:cNvPr>
          <p:cNvSpPr txBox="1">
            <a:spLocks noChangeArrowheads="1"/>
          </p:cNvSpPr>
          <p:nvPr/>
        </p:nvSpPr>
        <p:spPr bwMode="auto">
          <a:xfrm>
            <a:off x="3962400" y="76200"/>
            <a:ext cx="419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r>
              <a:rPr lang="en-US" altLang="en-US" b="1">
                <a:solidFill>
                  <a:srgbClr val="0000FF"/>
                </a:solidFill>
                <a:cs typeface="Arial" panose="020B0604020202020204" pitchFamily="34" charset="0"/>
              </a:rPr>
              <a:t>Trung thu độc lập  </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fade">
                                      <p:cBhvr>
                                        <p:cTn id="7" dur="1000"/>
                                        <p:tgtEl>
                                          <p:spTgt spid="29699"/>
                                        </p:tgtEl>
                                      </p:cBhvr>
                                    </p:animEffect>
                                    <p:anim calcmode="lin" valueType="num">
                                      <p:cBhvr>
                                        <p:cTn id="8" dur="1000" fill="hold"/>
                                        <p:tgtEl>
                                          <p:spTgt spid="29699"/>
                                        </p:tgtEl>
                                        <p:attrNameLst>
                                          <p:attrName>ppt_x</p:attrName>
                                        </p:attrNameLst>
                                      </p:cBhvr>
                                      <p:tavLst>
                                        <p:tav tm="0">
                                          <p:val>
                                            <p:strVal val="#ppt_x"/>
                                          </p:val>
                                        </p:tav>
                                        <p:tav tm="100000">
                                          <p:val>
                                            <p:strVal val="#ppt_x"/>
                                          </p:val>
                                        </p:tav>
                                      </p:tavLst>
                                    </p:anim>
                                    <p:anim calcmode="lin" valueType="num">
                                      <p:cBhvr>
                                        <p:cTn id="9" dur="1000" fill="hold"/>
                                        <p:tgtEl>
                                          <p:spTgt spid="2969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698"/>
                                        </p:tgtEl>
                                        <p:attrNameLst>
                                          <p:attrName>style.visibility</p:attrName>
                                        </p:attrNameLst>
                                      </p:cBhvr>
                                      <p:to>
                                        <p:strVal val="visible"/>
                                      </p:to>
                                    </p:set>
                                    <p:animEffect transition="in" filter="fade">
                                      <p:cBhvr>
                                        <p:cTn id="12" dur="1000"/>
                                        <p:tgtEl>
                                          <p:spTgt spid="29698"/>
                                        </p:tgtEl>
                                      </p:cBhvr>
                                    </p:animEffect>
                                    <p:anim calcmode="lin" valueType="num">
                                      <p:cBhvr>
                                        <p:cTn id="13" dur="1000" fill="hold"/>
                                        <p:tgtEl>
                                          <p:spTgt spid="29698"/>
                                        </p:tgtEl>
                                        <p:attrNameLst>
                                          <p:attrName>ppt_x</p:attrName>
                                        </p:attrNameLst>
                                      </p:cBhvr>
                                      <p:tavLst>
                                        <p:tav tm="0">
                                          <p:val>
                                            <p:strVal val="#ppt_x"/>
                                          </p:val>
                                        </p:tav>
                                        <p:tav tm="100000">
                                          <p:val>
                                            <p:strVal val="#ppt_x"/>
                                          </p:val>
                                        </p:tav>
                                      </p:tavLst>
                                    </p:anim>
                                    <p:anim calcmode="lin" valueType="num">
                                      <p:cBhvr>
                                        <p:cTn id="14" dur="1000" fill="hold"/>
                                        <p:tgtEl>
                                          <p:spTgt spid="296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_(22)~30"/>
          <p:cNvPicPr>
            <a:picLocks noGrp="1" noChangeAspect="1"/>
          </p:cNvPicPr>
          <p:nvPr>
            <p:ph idx="1"/>
          </p:nvPr>
        </p:nvPicPr>
        <p:blipFill>
          <a:blip r:embed="rId2"/>
          <a:stretch>
            <a:fillRect/>
          </a:stretch>
        </p:blipFill>
        <p:spPr>
          <a:xfrm>
            <a:off x="-37465" y="3810"/>
            <a:ext cx="12215495" cy="6882765"/>
          </a:xfrm>
          <a:prstGeom prst="rect">
            <a:avLst/>
          </a:prstGeom>
        </p:spPr>
      </p:pic>
      <p:sp>
        <p:nvSpPr>
          <p:cNvPr id="11" name="Cloud Callout 10"/>
          <p:cNvSpPr/>
          <p:nvPr/>
        </p:nvSpPr>
        <p:spPr>
          <a:xfrm>
            <a:off x="1593850" y="2036445"/>
            <a:ext cx="6287135" cy="2169795"/>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rPr>
              <a:t>Em</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có</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thể</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làm</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gì</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để</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sau</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này</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phát</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triển</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đất</a:t>
            </a:r>
            <a:r>
              <a:rPr lang="en-US" sz="3600" dirty="0">
                <a:solidFill>
                  <a:schemeClr val="tx1"/>
                </a:solidFill>
                <a:latin typeface="Times New Roman" panose="02020603050405020304" pitchFamily="18" charset="0"/>
              </a:rPr>
              <a:t> </a:t>
            </a:r>
            <a:r>
              <a:rPr lang="en-US" sz="3600" dirty="0" err="1">
                <a:solidFill>
                  <a:schemeClr val="tx1"/>
                </a:solidFill>
                <a:latin typeface="Times New Roman" panose="02020603050405020304" pitchFamily="18" charset="0"/>
              </a:rPr>
              <a:t>nước</a:t>
            </a:r>
            <a:r>
              <a:rPr lang="en-US" sz="3600" dirty="0">
                <a:solidFill>
                  <a:schemeClr val="tx1"/>
                </a:solidFill>
                <a:latin typeface="Times New Roman" panose="02020603050405020304" pitchFamily="18" charset="0"/>
              </a:rPr>
              <a:t>?</a:t>
            </a:r>
          </a:p>
        </p:txBody>
      </p:sp>
      <p:sp>
        <p:nvSpPr>
          <p:cNvPr id="12" name="Wave 11"/>
          <p:cNvSpPr/>
          <p:nvPr/>
        </p:nvSpPr>
        <p:spPr>
          <a:xfrm>
            <a:off x="328295" y="4653280"/>
            <a:ext cx="6586855" cy="2233295"/>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C00000"/>
                </a:solidFill>
                <a:latin typeface="Times New Roman" panose="02020603050405020304" pitchFamily="18" charset="0"/>
              </a:rPr>
              <a:t>Cố gắng học tập, đọc sách, làm những việc vừa sức mình,...</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p:cNvPicPr>
          <p:nvPr/>
        </p:nvPicPr>
        <p:blipFill>
          <a:blip r:embed="rId3"/>
          <a:stretch>
            <a:fillRect/>
          </a:stretch>
        </p:blipFill>
        <p:spPr>
          <a:xfrm>
            <a:off x="41275" y="0"/>
            <a:ext cx="12108815" cy="6858000"/>
          </a:xfrm>
          <a:prstGeom prst="rect">
            <a:avLst/>
          </a:prstGeom>
          <a:noFill/>
          <a:ln w="38100" cap="sq" cmpd="sng">
            <a:solidFill>
              <a:srgbClr val="000000"/>
            </a:solidFill>
            <a:prstDash val="solid"/>
            <a:miter/>
            <a:headEnd type="none" w="med" len="med"/>
            <a:tailEnd type="none" w="med" len="med"/>
          </a:ln>
        </p:spPr>
      </p:pic>
      <p:pic>
        <p:nvPicPr>
          <p:cNvPr id="58371" name="Picture 12" descr="0 (50)"/>
          <p:cNvPicPr>
            <a:picLocks noChangeAspect="1"/>
          </p:cNvPicPr>
          <p:nvPr/>
        </p:nvPicPr>
        <p:blipFill>
          <a:blip r:embed="rId4"/>
          <a:stretch>
            <a:fillRect/>
          </a:stretch>
        </p:blipFill>
        <p:spPr>
          <a:xfrm>
            <a:off x="2517775" y="5210175"/>
            <a:ext cx="400050" cy="446088"/>
          </a:xfrm>
          <a:prstGeom prst="rect">
            <a:avLst/>
          </a:prstGeom>
          <a:noFill/>
          <a:ln w="9525">
            <a:noFill/>
          </a:ln>
        </p:spPr>
      </p:pic>
      <p:pic>
        <p:nvPicPr>
          <p:cNvPr id="58372" name="Picture 13" descr="0 (50)"/>
          <p:cNvPicPr>
            <a:picLocks noChangeAspect="1"/>
          </p:cNvPicPr>
          <p:nvPr/>
        </p:nvPicPr>
        <p:blipFill>
          <a:blip r:embed="rId4"/>
          <a:stretch>
            <a:fillRect/>
          </a:stretch>
        </p:blipFill>
        <p:spPr>
          <a:xfrm>
            <a:off x="9525000" y="5756275"/>
            <a:ext cx="400050" cy="446088"/>
          </a:xfrm>
          <a:prstGeom prst="rect">
            <a:avLst/>
          </a:prstGeom>
          <a:noFill/>
          <a:ln w="9525">
            <a:noFill/>
          </a:ln>
        </p:spPr>
      </p:pic>
      <p:sp>
        <p:nvSpPr>
          <p:cNvPr id="58373" name="AutoShape 14"/>
          <p:cNvSpPr/>
          <p:nvPr/>
        </p:nvSpPr>
        <p:spPr>
          <a:xfrm>
            <a:off x="2298700" y="3619500"/>
            <a:ext cx="301625" cy="431800"/>
          </a:xfrm>
          <a:prstGeom prst="irregularSeal1">
            <a:avLst/>
          </a:prstGeom>
          <a:gradFill rotWithShape="1">
            <a:gsLst>
              <a:gs pos="0">
                <a:srgbClr val="FF0066">
                  <a:alpha val="100000"/>
                </a:srgbClr>
              </a:gs>
              <a:gs pos="100000">
                <a:srgbClr val="FF0000">
                  <a:alpha val="100000"/>
                </a:srgbClr>
              </a:gs>
            </a:gsLst>
            <a:path path="rect">
              <a:fillToRect r="100000" b="100000"/>
            </a:path>
            <a:tileRect/>
          </a:gra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74" name="AutoShape 16"/>
          <p:cNvSpPr/>
          <p:nvPr/>
        </p:nvSpPr>
        <p:spPr>
          <a:xfrm>
            <a:off x="5132388" y="6043613"/>
            <a:ext cx="407987" cy="539750"/>
          </a:xfrm>
          <a:prstGeom prst="star4">
            <a:avLst>
              <a:gd name="adj" fmla="val 12500"/>
            </a:avLst>
          </a:prstGeom>
          <a:gradFill rotWithShape="1">
            <a:gsLst>
              <a:gs pos="0">
                <a:srgbClr val="000082">
                  <a:alpha val="100000"/>
                </a:srgbClr>
              </a:gs>
              <a:gs pos="100000">
                <a:srgbClr val="FF8200">
                  <a:alpha val="100000"/>
                </a:srgbClr>
              </a:gs>
            </a:gsLst>
            <a:path path="shape">
              <a:fillToRect l="50000" t="50000" r="50000" b="50000"/>
            </a:path>
            <a:tileRect/>
          </a:gra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75" name="AutoShape 18"/>
          <p:cNvSpPr/>
          <p:nvPr/>
        </p:nvSpPr>
        <p:spPr>
          <a:xfrm>
            <a:off x="2917825" y="3733800"/>
            <a:ext cx="407988" cy="539750"/>
          </a:xfrm>
          <a:prstGeom prst="star4">
            <a:avLst>
              <a:gd name="adj" fmla="val 12500"/>
            </a:avLst>
          </a:prstGeom>
          <a:gradFill rotWithShape="1">
            <a:gsLst>
              <a:gs pos="0">
                <a:srgbClr val="000082">
                  <a:alpha val="100000"/>
                </a:srgbClr>
              </a:gs>
              <a:gs pos="100000">
                <a:srgbClr val="FF8200">
                  <a:alpha val="100000"/>
                </a:srgbClr>
              </a:gs>
            </a:gsLst>
            <a:path path="shape">
              <a:fillToRect l="50000" t="50000" r="50000" b="50000"/>
            </a:path>
            <a:tileRect/>
          </a:gra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76" name="AutoShape 19"/>
          <p:cNvSpPr/>
          <p:nvPr/>
        </p:nvSpPr>
        <p:spPr>
          <a:xfrm>
            <a:off x="7354888" y="5622925"/>
            <a:ext cx="407987" cy="539750"/>
          </a:xfrm>
          <a:prstGeom prst="star4">
            <a:avLst>
              <a:gd name="adj" fmla="val 12500"/>
            </a:avLst>
          </a:prstGeom>
          <a:gradFill rotWithShape="1">
            <a:gsLst>
              <a:gs pos="0">
                <a:srgbClr val="000082">
                  <a:alpha val="100000"/>
                </a:srgbClr>
              </a:gs>
              <a:gs pos="100000">
                <a:srgbClr val="FF8200">
                  <a:alpha val="100000"/>
                </a:srgbClr>
              </a:gs>
            </a:gsLst>
            <a:path path="shape">
              <a:fillToRect l="50000" t="50000" r="50000" b="50000"/>
            </a:path>
            <a:tileRect/>
          </a:gra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77" name="AutoShape 23"/>
          <p:cNvSpPr/>
          <p:nvPr/>
        </p:nvSpPr>
        <p:spPr>
          <a:xfrm>
            <a:off x="1828800" y="2181225"/>
            <a:ext cx="250825" cy="457200"/>
          </a:xfrm>
          <a:prstGeom prst="irregularSeal1">
            <a:avLst/>
          </a:prstGeom>
          <a:gradFill rotWithShape="1">
            <a:gsLst>
              <a:gs pos="0">
                <a:srgbClr val="FF0000">
                  <a:alpha val="100000"/>
                </a:srgbClr>
              </a:gs>
              <a:gs pos="100000">
                <a:srgbClr val="1907FD">
                  <a:alpha val="100000"/>
                </a:srgbClr>
              </a:gs>
            </a:gsLst>
            <a:path path="shape">
              <a:fillToRect l="50000" t="50000" r="50000" b="50000"/>
            </a:path>
            <a:tileRect/>
          </a:gra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78" name="AutoShape 26"/>
          <p:cNvSpPr/>
          <p:nvPr/>
        </p:nvSpPr>
        <p:spPr>
          <a:xfrm>
            <a:off x="4060825" y="5427663"/>
            <a:ext cx="252413" cy="304800"/>
          </a:xfrm>
          <a:prstGeom prst="star5">
            <a:avLst/>
          </a:prstGeom>
          <a:gradFill rotWithShape="1">
            <a:gsLst>
              <a:gs pos="0">
                <a:srgbClr val="FF0000">
                  <a:alpha val="100000"/>
                </a:srgbClr>
              </a:gs>
              <a:gs pos="100000">
                <a:srgbClr val="FFFF00">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79" name="AutoShape 27"/>
          <p:cNvSpPr/>
          <p:nvPr/>
        </p:nvSpPr>
        <p:spPr>
          <a:xfrm>
            <a:off x="2449513" y="1444625"/>
            <a:ext cx="250825" cy="304800"/>
          </a:xfrm>
          <a:prstGeom prst="star5">
            <a:avLst/>
          </a:prstGeom>
          <a:gradFill rotWithShape="1">
            <a:gsLst>
              <a:gs pos="0">
                <a:srgbClr val="FF0000">
                  <a:alpha val="100000"/>
                </a:srgbClr>
              </a:gs>
              <a:gs pos="100000">
                <a:srgbClr val="FFFF00">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0" name="AutoShape 28"/>
          <p:cNvSpPr/>
          <p:nvPr/>
        </p:nvSpPr>
        <p:spPr>
          <a:xfrm>
            <a:off x="1989138" y="5891213"/>
            <a:ext cx="250825" cy="304800"/>
          </a:xfrm>
          <a:prstGeom prst="star5">
            <a:avLst/>
          </a:prstGeom>
          <a:gradFill rotWithShape="1">
            <a:gsLst>
              <a:gs pos="0">
                <a:srgbClr val="FF0000">
                  <a:alpha val="100000"/>
                </a:srgbClr>
              </a:gs>
              <a:gs pos="100000">
                <a:srgbClr val="FFFF00">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1" name="AutoShape 29"/>
          <p:cNvSpPr/>
          <p:nvPr/>
        </p:nvSpPr>
        <p:spPr>
          <a:xfrm>
            <a:off x="7231063" y="2895600"/>
            <a:ext cx="250825" cy="304800"/>
          </a:xfrm>
          <a:prstGeom prst="star5">
            <a:avLst/>
          </a:prstGeom>
          <a:gradFill rotWithShape="1">
            <a:gsLst>
              <a:gs pos="0">
                <a:srgbClr val="FF0000">
                  <a:alpha val="100000"/>
                </a:srgbClr>
              </a:gs>
              <a:gs pos="100000">
                <a:srgbClr val="FFFF00">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2" name="AutoShape 30"/>
          <p:cNvSpPr/>
          <p:nvPr/>
        </p:nvSpPr>
        <p:spPr>
          <a:xfrm>
            <a:off x="9566275" y="2371725"/>
            <a:ext cx="317500" cy="439738"/>
          </a:xfrm>
          <a:prstGeom prst="star5">
            <a:avLst/>
          </a:prstGeom>
          <a:gradFill rotWithShape="1">
            <a:gsLst>
              <a:gs pos="0">
                <a:srgbClr val="4F81BD">
                  <a:alpha val="100000"/>
                </a:srgbClr>
              </a:gs>
              <a:gs pos="100000">
                <a:srgbClr val="FF0066">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3" name="AutoShape 31"/>
          <p:cNvSpPr/>
          <p:nvPr/>
        </p:nvSpPr>
        <p:spPr>
          <a:xfrm>
            <a:off x="3567113" y="1528763"/>
            <a:ext cx="319087" cy="439737"/>
          </a:xfrm>
          <a:prstGeom prst="star5">
            <a:avLst/>
          </a:prstGeom>
          <a:gradFill rotWithShape="1">
            <a:gsLst>
              <a:gs pos="0">
                <a:srgbClr val="4F81BD">
                  <a:alpha val="100000"/>
                </a:srgbClr>
              </a:gs>
              <a:gs pos="100000">
                <a:srgbClr val="FF0066">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4" name="AutoShape 33"/>
          <p:cNvSpPr/>
          <p:nvPr/>
        </p:nvSpPr>
        <p:spPr>
          <a:xfrm>
            <a:off x="2981325" y="2590800"/>
            <a:ext cx="250825" cy="304800"/>
          </a:xfrm>
          <a:prstGeom prst="star5">
            <a:avLst/>
          </a:prstGeom>
          <a:gradFill rotWithShape="1">
            <a:gsLst>
              <a:gs pos="0">
                <a:srgbClr val="FF0000">
                  <a:alpha val="100000"/>
                </a:srgbClr>
              </a:gs>
              <a:gs pos="100000">
                <a:srgbClr val="FFFF00">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5" name="AutoShape 34"/>
          <p:cNvSpPr/>
          <p:nvPr/>
        </p:nvSpPr>
        <p:spPr>
          <a:xfrm>
            <a:off x="4321175" y="965200"/>
            <a:ext cx="419100" cy="403225"/>
          </a:xfrm>
          <a:prstGeom prst="star4">
            <a:avLst>
              <a:gd name="adj" fmla="val 12500"/>
            </a:avLst>
          </a:prstGeom>
          <a:solidFill>
            <a:srgbClr val="FF0000"/>
          </a:soli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6" name="AutoShape 35"/>
          <p:cNvSpPr/>
          <p:nvPr/>
        </p:nvSpPr>
        <p:spPr>
          <a:xfrm>
            <a:off x="7356475" y="1749425"/>
            <a:ext cx="419100" cy="403225"/>
          </a:xfrm>
          <a:prstGeom prst="star4">
            <a:avLst>
              <a:gd name="adj" fmla="val 12500"/>
            </a:avLst>
          </a:prstGeom>
          <a:solidFill>
            <a:srgbClr val="FF0000"/>
          </a:soli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7" name="AutoShape 37"/>
          <p:cNvSpPr/>
          <p:nvPr/>
        </p:nvSpPr>
        <p:spPr>
          <a:xfrm>
            <a:off x="3252788" y="512763"/>
            <a:ext cx="314325" cy="381000"/>
          </a:xfrm>
          <a:prstGeom prst="star5">
            <a:avLst/>
          </a:prstGeom>
          <a:gradFill rotWithShape="1">
            <a:gsLst>
              <a:gs pos="0">
                <a:srgbClr val="FFFF00">
                  <a:alpha val="100000"/>
                </a:srgbClr>
              </a:gs>
              <a:gs pos="100000">
                <a:srgbClr val="1907FD">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8" name="AutoShape 38"/>
          <p:cNvSpPr/>
          <p:nvPr/>
        </p:nvSpPr>
        <p:spPr>
          <a:xfrm>
            <a:off x="6324600" y="1749425"/>
            <a:ext cx="187325" cy="381000"/>
          </a:xfrm>
          <a:prstGeom prst="star5">
            <a:avLst/>
          </a:prstGeom>
          <a:gradFill rotWithShape="1">
            <a:gsLst>
              <a:gs pos="0">
                <a:srgbClr val="FFFF00">
                  <a:alpha val="100000"/>
                </a:srgbClr>
              </a:gs>
              <a:gs pos="100000">
                <a:srgbClr val="1907FD">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89" name="AutoShape 40"/>
          <p:cNvSpPr/>
          <p:nvPr/>
        </p:nvSpPr>
        <p:spPr>
          <a:xfrm>
            <a:off x="5349875" y="584200"/>
            <a:ext cx="190500" cy="381000"/>
          </a:xfrm>
          <a:prstGeom prst="irregularSeal1">
            <a:avLst/>
          </a:prstGeom>
          <a:gradFill rotWithShape="1">
            <a:gsLst>
              <a:gs pos="0">
                <a:srgbClr val="FF0000">
                  <a:alpha val="100000"/>
                </a:srgbClr>
              </a:gs>
              <a:gs pos="100000">
                <a:srgbClr val="1907FD">
                  <a:alpha val="100000"/>
                </a:srgbClr>
              </a:gs>
            </a:gsLst>
            <a:path path="shape">
              <a:fillToRect l="50000" t="50000" r="50000" b="50000"/>
            </a:path>
            <a:tileRect/>
          </a:gradFill>
          <a:ln w="9525">
            <a:noFill/>
          </a:ln>
        </p:spPr>
        <p:txBody>
          <a:bodyPr wrap="none" lIns="68580" tIns="34290" rIns="68580" bIns="34290" anchor="ctr"/>
          <a:lstStyle/>
          <a:p>
            <a:pPr lvl="0" eaLnBrk="1" hangingPunct="1">
              <a:lnSpc>
                <a:spcPct val="100000"/>
              </a:lnSpc>
            </a:pPr>
            <a:endParaRPr>
              <a:solidFill>
                <a:schemeClr val="tx1"/>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90" name="AutoShape 41"/>
          <p:cNvSpPr/>
          <p:nvPr/>
        </p:nvSpPr>
        <p:spPr>
          <a:xfrm>
            <a:off x="9070975" y="1065213"/>
            <a:ext cx="250825" cy="304800"/>
          </a:xfrm>
          <a:prstGeom prst="star5">
            <a:avLst/>
          </a:prstGeom>
          <a:gradFill rotWithShape="1">
            <a:gsLst>
              <a:gs pos="0">
                <a:srgbClr val="FF0000">
                  <a:alpha val="100000"/>
                </a:srgbClr>
              </a:gs>
              <a:gs pos="100000">
                <a:srgbClr val="FFFF00">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91" name="AutoShape 43"/>
          <p:cNvSpPr/>
          <p:nvPr/>
        </p:nvSpPr>
        <p:spPr>
          <a:xfrm>
            <a:off x="9523413" y="3816350"/>
            <a:ext cx="252412" cy="304800"/>
          </a:xfrm>
          <a:prstGeom prst="star5">
            <a:avLst/>
          </a:prstGeom>
          <a:gradFill rotWithShape="1">
            <a:gsLst>
              <a:gs pos="0">
                <a:srgbClr val="FF0000">
                  <a:alpha val="100000"/>
                </a:srgbClr>
              </a:gs>
              <a:gs pos="100000">
                <a:srgbClr val="FFFF00">
                  <a:alpha val="100000"/>
                </a:srgbClr>
              </a:gs>
            </a:gsLst>
            <a:path path="shape">
              <a:fillToRect l="50000" t="50000" r="50000" b="50000"/>
            </a:path>
            <a:tileRect/>
          </a:gradFill>
          <a:ln w="9525">
            <a:noFill/>
          </a:ln>
        </p:spPr>
        <p:txBody>
          <a:bodyPr wrap="none" lIns="68580" tIns="34290" rIns="68580" bIns="34290" anchor="ctr"/>
          <a:lstStyle/>
          <a:p>
            <a:pPr lvl="0" eaLnBrk="0" hangingPunct="0">
              <a:lnSpc>
                <a:spcPct val="100000"/>
              </a:lnSpc>
            </a:pPr>
            <a:endParaRPr>
              <a:solidFill>
                <a:srgbClr val="000000"/>
              </a:solidFill>
              <a:latin typeface="Times New Roman" panose="02020603050405020304" pitchFamily="18" charset="0"/>
              <a:ea typeface="Arial" panose="020B0604020202020204" pitchFamily="34" charset="0"/>
              <a:sym typeface="Times New Roman" panose="02020603050405020304" pitchFamily="18" charset="0"/>
            </a:endParaRPr>
          </a:p>
        </p:txBody>
      </p:sp>
      <p:sp>
        <p:nvSpPr>
          <p:cNvPr id="58392" name="WordArt 3"/>
          <p:cNvSpPr>
            <a:spLocks noTextEdit="1"/>
          </p:cNvSpPr>
          <p:nvPr/>
        </p:nvSpPr>
        <p:spPr>
          <a:xfrm>
            <a:off x="1050235" y="2994439"/>
            <a:ext cx="10548729" cy="3200400"/>
          </a:xfrm>
          <a:prstGeom prst="rect">
            <a:avLst/>
          </a:prstGeom>
        </p:spPr>
        <p:txBody>
          <a:bodyPr wrap="none" fromWordArt="1">
            <a:prstTxWarp prst="textWave1">
              <a:avLst>
                <a:gd name="adj1" fmla="val 13005"/>
                <a:gd name="adj2" fmla="val 0"/>
              </a:avLst>
            </a:prstTxWarp>
            <a:normAutofit/>
          </a:bodyPr>
          <a:lstStyle/>
          <a:p>
            <a:pPr algn="ctr" eaLnBrk="0" hangingPunct="0"/>
            <a:r>
              <a:rPr lang="en-US" sz="2700" dirty="0" err="1">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Chào</a:t>
            </a:r>
            <a:r>
              <a:rPr lang="en-US" sz="2700" dirty="0">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 </a:t>
            </a:r>
            <a:r>
              <a:rPr lang="en-US" sz="2700" dirty="0" err="1">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tạm</a:t>
            </a:r>
            <a:r>
              <a:rPr lang="en-US" sz="2700" dirty="0">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 </a:t>
            </a:r>
            <a:r>
              <a:rPr lang="en-US" sz="2700" dirty="0" err="1">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biệt</a:t>
            </a:r>
            <a:r>
              <a:rPr lang="en-US" sz="2700" dirty="0">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 </a:t>
            </a:r>
            <a:r>
              <a:rPr lang="en-US" sz="2700" dirty="0" err="1">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và</a:t>
            </a:r>
            <a:r>
              <a:rPr lang="en-US" sz="2700" dirty="0">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 </a:t>
            </a:r>
            <a:r>
              <a:rPr lang="en-US" sz="2700" dirty="0" err="1">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hẹn</a:t>
            </a:r>
            <a:r>
              <a:rPr lang="en-US" sz="2700" dirty="0">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 </a:t>
            </a:r>
            <a:r>
              <a:rPr lang="en-US" sz="2700" dirty="0" err="1">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gặp</a:t>
            </a:r>
            <a:r>
              <a:rPr lang="en-US" sz="2700" dirty="0">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 </a:t>
            </a:r>
            <a:r>
              <a:rPr lang="en-US" sz="2700" dirty="0" err="1">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rPr>
              <a:t>lại</a:t>
            </a:r>
            <a:endParaRPr lang="en-US" sz="2700" dirty="0">
              <a:ln w="9525" cap="flat" cmpd="sng">
                <a:solidFill>
                  <a:srgbClr val="CC99FF"/>
                </a:solidFill>
                <a:prstDash val="solid"/>
                <a:headEnd type="none" w="med" len="med"/>
                <a:tailEnd type="none" w="med" len="med"/>
              </a:ln>
              <a:solidFill>
                <a:srgbClr val="CC0099"/>
              </a:solidFill>
              <a:latin typeface="Times New Roman" panose="02020603050405020304" pitchFamily="18" charset="0"/>
              <a:ea typeface="Times New Roman" panose="02020603050405020304" pitchFamily="18" charset="0"/>
            </a:endParaRPr>
          </a:p>
        </p:txBody>
      </p:sp>
    </p:spTree>
  </p:cSld>
  <p:clrMapOvr>
    <a:masterClrMapping/>
  </p:clrMapOvr>
  <p:transition spd="slow">
    <p:fad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0"/>
                                  </p:stCondLst>
                                  <p:childTnLst>
                                    <p:set>
                                      <p:cBhvr>
                                        <p:cTn id="6" dur="1" fill="hold">
                                          <p:stCondLst>
                                            <p:cond delay="0"/>
                                          </p:stCondLst>
                                        </p:cTn>
                                        <p:tgtEl>
                                          <p:spTgt spid="58373"/>
                                        </p:tgtEl>
                                        <p:attrNameLst>
                                          <p:attrName>style.visibility</p:attrName>
                                        </p:attrNameLst>
                                      </p:cBhvr>
                                      <p:to>
                                        <p:strVal val="visible"/>
                                      </p:to>
                                    </p:set>
                                    <p:anim calcmode="lin" valueType="num">
                                      <p:cBhvr>
                                        <p:cTn id="7" dur="1000" fill="hold"/>
                                        <p:tgtEl>
                                          <p:spTgt spid="58373"/>
                                        </p:tgtEl>
                                        <p:attrNameLst>
                                          <p:attrName>ppt_w</p:attrName>
                                        </p:attrNameLst>
                                      </p:cBhvr>
                                      <p:tavLst>
                                        <p:tav tm="0">
                                          <p:val>
                                            <p:fltVal val="0"/>
                                          </p:val>
                                        </p:tav>
                                        <p:tav tm="100000">
                                          <p:val>
                                            <p:strVal val="#ppt_w"/>
                                          </p:val>
                                        </p:tav>
                                      </p:tavLst>
                                    </p:anim>
                                    <p:anim calcmode="lin" valueType="num">
                                      <p:cBhvr>
                                        <p:cTn id="8" dur="1000" fill="hold"/>
                                        <p:tgtEl>
                                          <p:spTgt spid="58373"/>
                                        </p:tgtEl>
                                        <p:attrNameLst>
                                          <p:attrName>ppt_h</p:attrName>
                                        </p:attrNameLst>
                                      </p:cBhvr>
                                      <p:tavLst>
                                        <p:tav tm="0">
                                          <p:val>
                                            <p:fltVal val="0"/>
                                          </p:val>
                                        </p:tav>
                                        <p:tav tm="100000">
                                          <p:val>
                                            <p:strVal val="#ppt_h"/>
                                          </p:val>
                                        </p:tav>
                                      </p:tavLst>
                                    </p:anim>
                                    <p:anim calcmode="lin" valueType="num">
                                      <p:cBhvr>
                                        <p:cTn id="9" dur="1000" fill="hold"/>
                                        <p:tgtEl>
                                          <p:spTgt spid="58373"/>
                                        </p:tgtEl>
                                        <p:attrNameLst>
                                          <p:attrName>ppt_x</p:attrName>
                                        </p:attrNameLst>
                                      </p:cBhvr>
                                      <p:tavLst>
                                        <p:tav tm="0">
                                          <p:val>
                                            <p:fltVal val="0.5"/>
                                          </p:val>
                                        </p:tav>
                                        <p:tav tm="100000">
                                          <p:val>
                                            <p:strVal val="#ppt_x"/>
                                          </p:val>
                                        </p:tav>
                                      </p:tavLst>
                                    </p:anim>
                                    <p:anim calcmode="lin" valueType="num">
                                      <p:cBhvr>
                                        <p:cTn id="10" dur="1000" fill="hold"/>
                                        <p:tgtEl>
                                          <p:spTgt spid="58373"/>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0"/>
                                  </p:stCondLst>
                                  <p:childTnLst>
                                    <p:set>
                                      <p:cBhvr>
                                        <p:cTn id="12" dur="1" fill="hold">
                                          <p:stCondLst>
                                            <p:cond delay="0"/>
                                          </p:stCondLst>
                                        </p:cTn>
                                        <p:tgtEl>
                                          <p:spTgt spid="58374"/>
                                        </p:tgtEl>
                                        <p:attrNameLst>
                                          <p:attrName>style.visibility</p:attrName>
                                        </p:attrNameLst>
                                      </p:cBhvr>
                                      <p:to>
                                        <p:strVal val="visible"/>
                                      </p:to>
                                    </p:set>
                                    <p:anim calcmode="lin" valueType="num">
                                      <p:cBhvr>
                                        <p:cTn id="13" dur="1000" fill="hold"/>
                                        <p:tgtEl>
                                          <p:spTgt spid="58374"/>
                                        </p:tgtEl>
                                        <p:attrNameLst>
                                          <p:attrName>ppt_w</p:attrName>
                                        </p:attrNameLst>
                                      </p:cBhvr>
                                      <p:tavLst>
                                        <p:tav tm="0">
                                          <p:val>
                                            <p:fltVal val="0"/>
                                          </p:val>
                                        </p:tav>
                                        <p:tav tm="100000">
                                          <p:val>
                                            <p:strVal val="#ppt_w"/>
                                          </p:val>
                                        </p:tav>
                                      </p:tavLst>
                                    </p:anim>
                                    <p:anim calcmode="lin" valueType="num">
                                      <p:cBhvr>
                                        <p:cTn id="14" dur="1000" fill="hold"/>
                                        <p:tgtEl>
                                          <p:spTgt spid="58374"/>
                                        </p:tgtEl>
                                        <p:attrNameLst>
                                          <p:attrName>ppt_h</p:attrName>
                                        </p:attrNameLst>
                                      </p:cBhvr>
                                      <p:tavLst>
                                        <p:tav tm="0">
                                          <p:val>
                                            <p:fltVal val="0"/>
                                          </p:val>
                                        </p:tav>
                                        <p:tav tm="100000">
                                          <p:val>
                                            <p:strVal val="#ppt_h"/>
                                          </p:val>
                                        </p:tav>
                                      </p:tavLst>
                                    </p:anim>
                                    <p:anim calcmode="lin" valueType="num">
                                      <p:cBhvr>
                                        <p:cTn id="15" dur="1000" fill="hold"/>
                                        <p:tgtEl>
                                          <p:spTgt spid="58374"/>
                                        </p:tgtEl>
                                        <p:attrNameLst>
                                          <p:attrName>ppt_x</p:attrName>
                                        </p:attrNameLst>
                                      </p:cBhvr>
                                      <p:tavLst>
                                        <p:tav tm="0">
                                          <p:val>
                                            <p:fltVal val="0.5"/>
                                          </p:val>
                                        </p:tav>
                                        <p:tav tm="100000">
                                          <p:val>
                                            <p:strVal val="#ppt_x"/>
                                          </p:val>
                                        </p:tav>
                                      </p:tavLst>
                                    </p:anim>
                                    <p:anim calcmode="lin" valueType="num">
                                      <p:cBhvr>
                                        <p:cTn id="16" dur="1000" fill="hold"/>
                                        <p:tgtEl>
                                          <p:spTgt spid="58374"/>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0"/>
                                  </p:stCondLst>
                                  <p:childTnLst>
                                    <p:set>
                                      <p:cBhvr>
                                        <p:cTn id="18" dur="1" fill="hold">
                                          <p:stCondLst>
                                            <p:cond delay="0"/>
                                          </p:stCondLst>
                                        </p:cTn>
                                        <p:tgtEl>
                                          <p:spTgt spid="58375"/>
                                        </p:tgtEl>
                                        <p:attrNameLst>
                                          <p:attrName>style.visibility</p:attrName>
                                        </p:attrNameLst>
                                      </p:cBhvr>
                                      <p:to>
                                        <p:strVal val="visible"/>
                                      </p:to>
                                    </p:set>
                                    <p:anim calcmode="lin" valueType="num">
                                      <p:cBhvr>
                                        <p:cTn id="19" dur="1000" fill="hold"/>
                                        <p:tgtEl>
                                          <p:spTgt spid="58375"/>
                                        </p:tgtEl>
                                        <p:attrNameLst>
                                          <p:attrName>ppt_w</p:attrName>
                                        </p:attrNameLst>
                                      </p:cBhvr>
                                      <p:tavLst>
                                        <p:tav tm="0">
                                          <p:val>
                                            <p:fltVal val="0"/>
                                          </p:val>
                                        </p:tav>
                                        <p:tav tm="100000">
                                          <p:val>
                                            <p:strVal val="#ppt_w"/>
                                          </p:val>
                                        </p:tav>
                                      </p:tavLst>
                                    </p:anim>
                                    <p:anim calcmode="lin" valueType="num">
                                      <p:cBhvr>
                                        <p:cTn id="20" dur="1000" fill="hold"/>
                                        <p:tgtEl>
                                          <p:spTgt spid="58375"/>
                                        </p:tgtEl>
                                        <p:attrNameLst>
                                          <p:attrName>ppt_h</p:attrName>
                                        </p:attrNameLst>
                                      </p:cBhvr>
                                      <p:tavLst>
                                        <p:tav tm="0">
                                          <p:val>
                                            <p:fltVal val="0"/>
                                          </p:val>
                                        </p:tav>
                                        <p:tav tm="100000">
                                          <p:val>
                                            <p:strVal val="#ppt_h"/>
                                          </p:val>
                                        </p:tav>
                                      </p:tavLst>
                                    </p:anim>
                                    <p:anim calcmode="lin" valueType="num">
                                      <p:cBhvr>
                                        <p:cTn id="21" dur="1000" fill="hold"/>
                                        <p:tgtEl>
                                          <p:spTgt spid="58375"/>
                                        </p:tgtEl>
                                        <p:attrNameLst>
                                          <p:attrName>ppt_x</p:attrName>
                                        </p:attrNameLst>
                                      </p:cBhvr>
                                      <p:tavLst>
                                        <p:tav tm="0">
                                          <p:val>
                                            <p:fltVal val="0.5"/>
                                          </p:val>
                                        </p:tav>
                                        <p:tav tm="100000">
                                          <p:val>
                                            <p:strVal val="#ppt_x"/>
                                          </p:val>
                                        </p:tav>
                                      </p:tavLst>
                                    </p:anim>
                                    <p:anim calcmode="lin" valueType="num">
                                      <p:cBhvr>
                                        <p:cTn id="22" dur="1000" fill="hold"/>
                                        <p:tgtEl>
                                          <p:spTgt spid="58375"/>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0"/>
                                  </p:stCondLst>
                                  <p:childTnLst>
                                    <p:set>
                                      <p:cBhvr>
                                        <p:cTn id="24" dur="1" fill="hold">
                                          <p:stCondLst>
                                            <p:cond delay="0"/>
                                          </p:stCondLst>
                                        </p:cTn>
                                        <p:tgtEl>
                                          <p:spTgt spid="58376"/>
                                        </p:tgtEl>
                                        <p:attrNameLst>
                                          <p:attrName>style.visibility</p:attrName>
                                        </p:attrNameLst>
                                      </p:cBhvr>
                                      <p:to>
                                        <p:strVal val="visible"/>
                                      </p:to>
                                    </p:set>
                                    <p:anim calcmode="lin" valueType="num">
                                      <p:cBhvr>
                                        <p:cTn id="25" dur="1000" fill="hold"/>
                                        <p:tgtEl>
                                          <p:spTgt spid="58376"/>
                                        </p:tgtEl>
                                        <p:attrNameLst>
                                          <p:attrName>ppt_w</p:attrName>
                                        </p:attrNameLst>
                                      </p:cBhvr>
                                      <p:tavLst>
                                        <p:tav tm="0">
                                          <p:val>
                                            <p:fltVal val="0"/>
                                          </p:val>
                                        </p:tav>
                                        <p:tav tm="100000">
                                          <p:val>
                                            <p:strVal val="#ppt_w"/>
                                          </p:val>
                                        </p:tav>
                                      </p:tavLst>
                                    </p:anim>
                                    <p:anim calcmode="lin" valueType="num">
                                      <p:cBhvr>
                                        <p:cTn id="26" dur="1000" fill="hold"/>
                                        <p:tgtEl>
                                          <p:spTgt spid="58376"/>
                                        </p:tgtEl>
                                        <p:attrNameLst>
                                          <p:attrName>ppt_h</p:attrName>
                                        </p:attrNameLst>
                                      </p:cBhvr>
                                      <p:tavLst>
                                        <p:tav tm="0">
                                          <p:val>
                                            <p:fltVal val="0"/>
                                          </p:val>
                                        </p:tav>
                                        <p:tav tm="100000">
                                          <p:val>
                                            <p:strVal val="#ppt_h"/>
                                          </p:val>
                                        </p:tav>
                                      </p:tavLst>
                                    </p:anim>
                                    <p:anim calcmode="lin" valueType="num">
                                      <p:cBhvr>
                                        <p:cTn id="27" dur="1000" fill="hold"/>
                                        <p:tgtEl>
                                          <p:spTgt spid="58376"/>
                                        </p:tgtEl>
                                        <p:attrNameLst>
                                          <p:attrName>ppt_x</p:attrName>
                                        </p:attrNameLst>
                                      </p:cBhvr>
                                      <p:tavLst>
                                        <p:tav tm="0">
                                          <p:val>
                                            <p:fltVal val="0.5"/>
                                          </p:val>
                                        </p:tav>
                                        <p:tav tm="100000">
                                          <p:val>
                                            <p:strVal val="#ppt_x"/>
                                          </p:val>
                                        </p:tav>
                                      </p:tavLst>
                                    </p:anim>
                                    <p:anim calcmode="lin" valueType="num">
                                      <p:cBhvr>
                                        <p:cTn id="28" dur="1000" fill="hold"/>
                                        <p:tgtEl>
                                          <p:spTgt spid="58376"/>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0"/>
                                  </p:stCondLst>
                                  <p:childTnLst>
                                    <p:set>
                                      <p:cBhvr>
                                        <p:cTn id="30" dur="1" fill="hold">
                                          <p:stCondLst>
                                            <p:cond delay="0"/>
                                          </p:stCondLst>
                                        </p:cTn>
                                        <p:tgtEl>
                                          <p:spTgt spid="58377"/>
                                        </p:tgtEl>
                                        <p:attrNameLst>
                                          <p:attrName>style.visibility</p:attrName>
                                        </p:attrNameLst>
                                      </p:cBhvr>
                                      <p:to>
                                        <p:strVal val="visible"/>
                                      </p:to>
                                    </p:set>
                                    <p:anim calcmode="lin" valueType="num">
                                      <p:cBhvr>
                                        <p:cTn id="31" dur="1000" fill="hold"/>
                                        <p:tgtEl>
                                          <p:spTgt spid="58377"/>
                                        </p:tgtEl>
                                        <p:attrNameLst>
                                          <p:attrName>ppt_w</p:attrName>
                                        </p:attrNameLst>
                                      </p:cBhvr>
                                      <p:tavLst>
                                        <p:tav tm="0">
                                          <p:val>
                                            <p:fltVal val="0"/>
                                          </p:val>
                                        </p:tav>
                                        <p:tav tm="100000">
                                          <p:val>
                                            <p:strVal val="#ppt_w"/>
                                          </p:val>
                                        </p:tav>
                                      </p:tavLst>
                                    </p:anim>
                                    <p:anim calcmode="lin" valueType="num">
                                      <p:cBhvr>
                                        <p:cTn id="32" dur="1000" fill="hold"/>
                                        <p:tgtEl>
                                          <p:spTgt spid="58377"/>
                                        </p:tgtEl>
                                        <p:attrNameLst>
                                          <p:attrName>ppt_h</p:attrName>
                                        </p:attrNameLst>
                                      </p:cBhvr>
                                      <p:tavLst>
                                        <p:tav tm="0">
                                          <p:val>
                                            <p:fltVal val="0"/>
                                          </p:val>
                                        </p:tav>
                                        <p:tav tm="100000">
                                          <p:val>
                                            <p:strVal val="#ppt_h"/>
                                          </p:val>
                                        </p:tav>
                                      </p:tavLst>
                                    </p:anim>
                                    <p:anim calcmode="lin" valueType="num">
                                      <p:cBhvr>
                                        <p:cTn id="33" dur="1000" fill="hold"/>
                                        <p:tgtEl>
                                          <p:spTgt spid="58377"/>
                                        </p:tgtEl>
                                        <p:attrNameLst>
                                          <p:attrName>ppt_x</p:attrName>
                                        </p:attrNameLst>
                                      </p:cBhvr>
                                      <p:tavLst>
                                        <p:tav tm="0">
                                          <p:val>
                                            <p:fltVal val="0.5"/>
                                          </p:val>
                                        </p:tav>
                                        <p:tav tm="100000">
                                          <p:val>
                                            <p:strVal val="#ppt_x"/>
                                          </p:val>
                                        </p:tav>
                                      </p:tavLst>
                                    </p:anim>
                                    <p:anim calcmode="lin" valueType="num">
                                      <p:cBhvr>
                                        <p:cTn id="34" dur="1000" fill="hold"/>
                                        <p:tgtEl>
                                          <p:spTgt spid="58377"/>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1500"/>
                                  </p:stCondLst>
                                  <p:childTnLst>
                                    <p:set>
                                      <p:cBhvr>
                                        <p:cTn id="36" dur="1" fill="hold">
                                          <p:stCondLst>
                                            <p:cond delay="0"/>
                                          </p:stCondLst>
                                        </p:cTn>
                                        <p:tgtEl>
                                          <p:spTgt spid="58378"/>
                                        </p:tgtEl>
                                        <p:attrNameLst>
                                          <p:attrName>style.visibility</p:attrName>
                                        </p:attrNameLst>
                                      </p:cBhvr>
                                      <p:to>
                                        <p:strVal val="visible"/>
                                      </p:to>
                                    </p:set>
                                    <p:anim calcmode="lin" valueType="num">
                                      <p:cBhvr>
                                        <p:cTn id="37" dur="1000" fill="hold"/>
                                        <p:tgtEl>
                                          <p:spTgt spid="58378"/>
                                        </p:tgtEl>
                                        <p:attrNameLst>
                                          <p:attrName>ppt_w</p:attrName>
                                        </p:attrNameLst>
                                      </p:cBhvr>
                                      <p:tavLst>
                                        <p:tav tm="0">
                                          <p:val>
                                            <p:fltVal val="0"/>
                                          </p:val>
                                        </p:tav>
                                        <p:tav tm="100000">
                                          <p:val>
                                            <p:strVal val="#ppt_w"/>
                                          </p:val>
                                        </p:tav>
                                      </p:tavLst>
                                    </p:anim>
                                    <p:anim calcmode="lin" valueType="num">
                                      <p:cBhvr>
                                        <p:cTn id="38" dur="1000" fill="hold"/>
                                        <p:tgtEl>
                                          <p:spTgt spid="58378"/>
                                        </p:tgtEl>
                                        <p:attrNameLst>
                                          <p:attrName>ppt_h</p:attrName>
                                        </p:attrNameLst>
                                      </p:cBhvr>
                                      <p:tavLst>
                                        <p:tav tm="0">
                                          <p:val>
                                            <p:fltVal val="0"/>
                                          </p:val>
                                        </p:tav>
                                        <p:tav tm="100000">
                                          <p:val>
                                            <p:strVal val="#ppt_h"/>
                                          </p:val>
                                        </p:tav>
                                      </p:tavLst>
                                    </p:anim>
                                    <p:anim calcmode="lin" valueType="num">
                                      <p:cBhvr>
                                        <p:cTn id="39" dur="1000" fill="hold"/>
                                        <p:tgtEl>
                                          <p:spTgt spid="58378"/>
                                        </p:tgtEl>
                                        <p:attrNameLst>
                                          <p:attrName>ppt_x</p:attrName>
                                        </p:attrNameLst>
                                      </p:cBhvr>
                                      <p:tavLst>
                                        <p:tav tm="0">
                                          <p:val>
                                            <p:fltVal val="0.5"/>
                                          </p:val>
                                        </p:tav>
                                        <p:tav tm="100000">
                                          <p:val>
                                            <p:strVal val="#ppt_x"/>
                                          </p:val>
                                        </p:tav>
                                      </p:tavLst>
                                    </p:anim>
                                    <p:anim calcmode="lin" valueType="num">
                                      <p:cBhvr>
                                        <p:cTn id="40" dur="1000" fill="hold"/>
                                        <p:tgtEl>
                                          <p:spTgt spid="58378"/>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1500"/>
                                  </p:stCondLst>
                                  <p:childTnLst>
                                    <p:set>
                                      <p:cBhvr>
                                        <p:cTn id="42" dur="1" fill="hold">
                                          <p:stCondLst>
                                            <p:cond delay="0"/>
                                          </p:stCondLst>
                                        </p:cTn>
                                        <p:tgtEl>
                                          <p:spTgt spid="58379"/>
                                        </p:tgtEl>
                                        <p:attrNameLst>
                                          <p:attrName>style.visibility</p:attrName>
                                        </p:attrNameLst>
                                      </p:cBhvr>
                                      <p:to>
                                        <p:strVal val="visible"/>
                                      </p:to>
                                    </p:set>
                                    <p:anim calcmode="lin" valueType="num">
                                      <p:cBhvr>
                                        <p:cTn id="43" dur="1000" fill="hold"/>
                                        <p:tgtEl>
                                          <p:spTgt spid="58379"/>
                                        </p:tgtEl>
                                        <p:attrNameLst>
                                          <p:attrName>ppt_w</p:attrName>
                                        </p:attrNameLst>
                                      </p:cBhvr>
                                      <p:tavLst>
                                        <p:tav tm="0">
                                          <p:val>
                                            <p:fltVal val="0"/>
                                          </p:val>
                                        </p:tav>
                                        <p:tav tm="100000">
                                          <p:val>
                                            <p:strVal val="#ppt_w"/>
                                          </p:val>
                                        </p:tav>
                                      </p:tavLst>
                                    </p:anim>
                                    <p:anim calcmode="lin" valueType="num">
                                      <p:cBhvr>
                                        <p:cTn id="44" dur="1000" fill="hold"/>
                                        <p:tgtEl>
                                          <p:spTgt spid="58379"/>
                                        </p:tgtEl>
                                        <p:attrNameLst>
                                          <p:attrName>ppt_h</p:attrName>
                                        </p:attrNameLst>
                                      </p:cBhvr>
                                      <p:tavLst>
                                        <p:tav tm="0">
                                          <p:val>
                                            <p:fltVal val="0"/>
                                          </p:val>
                                        </p:tav>
                                        <p:tav tm="100000">
                                          <p:val>
                                            <p:strVal val="#ppt_h"/>
                                          </p:val>
                                        </p:tav>
                                      </p:tavLst>
                                    </p:anim>
                                    <p:anim calcmode="lin" valueType="num">
                                      <p:cBhvr>
                                        <p:cTn id="45" dur="1000" fill="hold"/>
                                        <p:tgtEl>
                                          <p:spTgt spid="58379"/>
                                        </p:tgtEl>
                                        <p:attrNameLst>
                                          <p:attrName>ppt_x</p:attrName>
                                        </p:attrNameLst>
                                      </p:cBhvr>
                                      <p:tavLst>
                                        <p:tav tm="0">
                                          <p:val>
                                            <p:fltVal val="0.5"/>
                                          </p:val>
                                        </p:tav>
                                        <p:tav tm="100000">
                                          <p:val>
                                            <p:strVal val="#ppt_x"/>
                                          </p:val>
                                        </p:tav>
                                      </p:tavLst>
                                    </p:anim>
                                    <p:anim calcmode="lin" valueType="num">
                                      <p:cBhvr>
                                        <p:cTn id="46" dur="1000" fill="hold"/>
                                        <p:tgtEl>
                                          <p:spTgt spid="58379"/>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1500"/>
                                  </p:stCondLst>
                                  <p:childTnLst>
                                    <p:set>
                                      <p:cBhvr>
                                        <p:cTn id="48" dur="1" fill="hold">
                                          <p:stCondLst>
                                            <p:cond delay="0"/>
                                          </p:stCondLst>
                                        </p:cTn>
                                        <p:tgtEl>
                                          <p:spTgt spid="58380"/>
                                        </p:tgtEl>
                                        <p:attrNameLst>
                                          <p:attrName>style.visibility</p:attrName>
                                        </p:attrNameLst>
                                      </p:cBhvr>
                                      <p:to>
                                        <p:strVal val="visible"/>
                                      </p:to>
                                    </p:set>
                                    <p:anim calcmode="lin" valueType="num">
                                      <p:cBhvr>
                                        <p:cTn id="49" dur="1000" fill="hold"/>
                                        <p:tgtEl>
                                          <p:spTgt spid="58380"/>
                                        </p:tgtEl>
                                        <p:attrNameLst>
                                          <p:attrName>ppt_w</p:attrName>
                                        </p:attrNameLst>
                                      </p:cBhvr>
                                      <p:tavLst>
                                        <p:tav tm="0">
                                          <p:val>
                                            <p:fltVal val="0"/>
                                          </p:val>
                                        </p:tav>
                                        <p:tav tm="100000">
                                          <p:val>
                                            <p:strVal val="#ppt_w"/>
                                          </p:val>
                                        </p:tav>
                                      </p:tavLst>
                                    </p:anim>
                                    <p:anim calcmode="lin" valueType="num">
                                      <p:cBhvr>
                                        <p:cTn id="50" dur="1000" fill="hold"/>
                                        <p:tgtEl>
                                          <p:spTgt spid="58380"/>
                                        </p:tgtEl>
                                        <p:attrNameLst>
                                          <p:attrName>ppt_h</p:attrName>
                                        </p:attrNameLst>
                                      </p:cBhvr>
                                      <p:tavLst>
                                        <p:tav tm="0">
                                          <p:val>
                                            <p:fltVal val="0"/>
                                          </p:val>
                                        </p:tav>
                                        <p:tav tm="100000">
                                          <p:val>
                                            <p:strVal val="#ppt_h"/>
                                          </p:val>
                                        </p:tav>
                                      </p:tavLst>
                                    </p:anim>
                                    <p:anim calcmode="lin" valueType="num">
                                      <p:cBhvr>
                                        <p:cTn id="51" dur="1000" fill="hold"/>
                                        <p:tgtEl>
                                          <p:spTgt spid="58380"/>
                                        </p:tgtEl>
                                        <p:attrNameLst>
                                          <p:attrName>ppt_x</p:attrName>
                                        </p:attrNameLst>
                                      </p:cBhvr>
                                      <p:tavLst>
                                        <p:tav tm="0">
                                          <p:val>
                                            <p:fltVal val="0.5"/>
                                          </p:val>
                                        </p:tav>
                                        <p:tav tm="100000">
                                          <p:val>
                                            <p:strVal val="#ppt_x"/>
                                          </p:val>
                                        </p:tav>
                                      </p:tavLst>
                                    </p:anim>
                                    <p:anim calcmode="lin" valueType="num">
                                      <p:cBhvr>
                                        <p:cTn id="52" dur="1000" fill="hold"/>
                                        <p:tgtEl>
                                          <p:spTgt spid="58380"/>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1500"/>
                                  </p:stCondLst>
                                  <p:childTnLst>
                                    <p:set>
                                      <p:cBhvr>
                                        <p:cTn id="54" dur="1" fill="hold">
                                          <p:stCondLst>
                                            <p:cond delay="0"/>
                                          </p:stCondLst>
                                        </p:cTn>
                                        <p:tgtEl>
                                          <p:spTgt spid="58381"/>
                                        </p:tgtEl>
                                        <p:attrNameLst>
                                          <p:attrName>style.visibility</p:attrName>
                                        </p:attrNameLst>
                                      </p:cBhvr>
                                      <p:to>
                                        <p:strVal val="visible"/>
                                      </p:to>
                                    </p:set>
                                    <p:anim calcmode="lin" valueType="num">
                                      <p:cBhvr>
                                        <p:cTn id="55" dur="1000" fill="hold"/>
                                        <p:tgtEl>
                                          <p:spTgt spid="58381"/>
                                        </p:tgtEl>
                                        <p:attrNameLst>
                                          <p:attrName>ppt_w</p:attrName>
                                        </p:attrNameLst>
                                      </p:cBhvr>
                                      <p:tavLst>
                                        <p:tav tm="0">
                                          <p:val>
                                            <p:fltVal val="0"/>
                                          </p:val>
                                        </p:tav>
                                        <p:tav tm="100000">
                                          <p:val>
                                            <p:strVal val="#ppt_w"/>
                                          </p:val>
                                        </p:tav>
                                      </p:tavLst>
                                    </p:anim>
                                    <p:anim calcmode="lin" valueType="num">
                                      <p:cBhvr>
                                        <p:cTn id="56" dur="1000" fill="hold"/>
                                        <p:tgtEl>
                                          <p:spTgt spid="58381"/>
                                        </p:tgtEl>
                                        <p:attrNameLst>
                                          <p:attrName>ppt_h</p:attrName>
                                        </p:attrNameLst>
                                      </p:cBhvr>
                                      <p:tavLst>
                                        <p:tav tm="0">
                                          <p:val>
                                            <p:fltVal val="0"/>
                                          </p:val>
                                        </p:tav>
                                        <p:tav tm="100000">
                                          <p:val>
                                            <p:strVal val="#ppt_h"/>
                                          </p:val>
                                        </p:tav>
                                      </p:tavLst>
                                    </p:anim>
                                    <p:anim calcmode="lin" valueType="num">
                                      <p:cBhvr>
                                        <p:cTn id="57" dur="1000" fill="hold"/>
                                        <p:tgtEl>
                                          <p:spTgt spid="58381"/>
                                        </p:tgtEl>
                                        <p:attrNameLst>
                                          <p:attrName>ppt_x</p:attrName>
                                        </p:attrNameLst>
                                      </p:cBhvr>
                                      <p:tavLst>
                                        <p:tav tm="0">
                                          <p:val>
                                            <p:fltVal val="0.5"/>
                                          </p:val>
                                        </p:tav>
                                        <p:tav tm="100000">
                                          <p:val>
                                            <p:strVal val="#ppt_x"/>
                                          </p:val>
                                        </p:tav>
                                      </p:tavLst>
                                    </p:anim>
                                    <p:anim calcmode="lin" valueType="num">
                                      <p:cBhvr>
                                        <p:cTn id="58" dur="1000" fill="hold"/>
                                        <p:tgtEl>
                                          <p:spTgt spid="58381"/>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0"/>
                                  </p:stCondLst>
                                  <p:childTnLst>
                                    <p:set>
                                      <p:cBhvr>
                                        <p:cTn id="60" dur="1" fill="hold">
                                          <p:stCondLst>
                                            <p:cond delay="0"/>
                                          </p:stCondLst>
                                        </p:cTn>
                                        <p:tgtEl>
                                          <p:spTgt spid="58382"/>
                                        </p:tgtEl>
                                        <p:attrNameLst>
                                          <p:attrName>style.visibility</p:attrName>
                                        </p:attrNameLst>
                                      </p:cBhvr>
                                      <p:to>
                                        <p:strVal val="visible"/>
                                      </p:to>
                                    </p:set>
                                    <p:anim calcmode="lin" valueType="num">
                                      <p:cBhvr>
                                        <p:cTn id="61" dur="1000" fill="hold"/>
                                        <p:tgtEl>
                                          <p:spTgt spid="58382"/>
                                        </p:tgtEl>
                                        <p:attrNameLst>
                                          <p:attrName>ppt_w</p:attrName>
                                        </p:attrNameLst>
                                      </p:cBhvr>
                                      <p:tavLst>
                                        <p:tav tm="0">
                                          <p:val>
                                            <p:fltVal val="0"/>
                                          </p:val>
                                        </p:tav>
                                        <p:tav tm="100000">
                                          <p:val>
                                            <p:strVal val="#ppt_w"/>
                                          </p:val>
                                        </p:tav>
                                      </p:tavLst>
                                    </p:anim>
                                    <p:anim calcmode="lin" valueType="num">
                                      <p:cBhvr>
                                        <p:cTn id="62" dur="1000" fill="hold"/>
                                        <p:tgtEl>
                                          <p:spTgt spid="58382"/>
                                        </p:tgtEl>
                                        <p:attrNameLst>
                                          <p:attrName>ppt_h</p:attrName>
                                        </p:attrNameLst>
                                      </p:cBhvr>
                                      <p:tavLst>
                                        <p:tav tm="0">
                                          <p:val>
                                            <p:fltVal val="0"/>
                                          </p:val>
                                        </p:tav>
                                        <p:tav tm="100000">
                                          <p:val>
                                            <p:strVal val="#ppt_h"/>
                                          </p:val>
                                        </p:tav>
                                      </p:tavLst>
                                    </p:anim>
                                    <p:anim calcmode="lin" valueType="num">
                                      <p:cBhvr>
                                        <p:cTn id="63" dur="1000" fill="hold"/>
                                        <p:tgtEl>
                                          <p:spTgt spid="58382"/>
                                        </p:tgtEl>
                                        <p:attrNameLst>
                                          <p:attrName>ppt_x</p:attrName>
                                        </p:attrNameLst>
                                      </p:cBhvr>
                                      <p:tavLst>
                                        <p:tav tm="0">
                                          <p:val>
                                            <p:fltVal val="0.5"/>
                                          </p:val>
                                        </p:tav>
                                        <p:tav tm="100000">
                                          <p:val>
                                            <p:strVal val="#ppt_x"/>
                                          </p:val>
                                        </p:tav>
                                      </p:tavLst>
                                    </p:anim>
                                    <p:anim calcmode="lin" valueType="num">
                                      <p:cBhvr>
                                        <p:cTn id="64" dur="1000" fill="hold"/>
                                        <p:tgtEl>
                                          <p:spTgt spid="58382"/>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0"/>
                                  </p:stCondLst>
                                  <p:childTnLst>
                                    <p:set>
                                      <p:cBhvr>
                                        <p:cTn id="66" dur="1" fill="hold">
                                          <p:stCondLst>
                                            <p:cond delay="0"/>
                                          </p:stCondLst>
                                        </p:cTn>
                                        <p:tgtEl>
                                          <p:spTgt spid="58383"/>
                                        </p:tgtEl>
                                        <p:attrNameLst>
                                          <p:attrName>style.visibility</p:attrName>
                                        </p:attrNameLst>
                                      </p:cBhvr>
                                      <p:to>
                                        <p:strVal val="visible"/>
                                      </p:to>
                                    </p:set>
                                    <p:anim calcmode="lin" valueType="num">
                                      <p:cBhvr>
                                        <p:cTn id="67" dur="1000" fill="hold"/>
                                        <p:tgtEl>
                                          <p:spTgt spid="58383"/>
                                        </p:tgtEl>
                                        <p:attrNameLst>
                                          <p:attrName>ppt_w</p:attrName>
                                        </p:attrNameLst>
                                      </p:cBhvr>
                                      <p:tavLst>
                                        <p:tav tm="0">
                                          <p:val>
                                            <p:fltVal val="0"/>
                                          </p:val>
                                        </p:tav>
                                        <p:tav tm="100000">
                                          <p:val>
                                            <p:strVal val="#ppt_w"/>
                                          </p:val>
                                        </p:tav>
                                      </p:tavLst>
                                    </p:anim>
                                    <p:anim calcmode="lin" valueType="num">
                                      <p:cBhvr>
                                        <p:cTn id="68" dur="1000" fill="hold"/>
                                        <p:tgtEl>
                                          <p:spTgt spid="58383"/>
                                        </p:tgtEl>
                                        <p:attrNameLst>
                                          <p:attrName>ppt_h</p:attrName>
                                        </p:attrNameLst>
                                      </p:cBhvr>
                                      <p:tavLst>
                                        <p:tav tm="0">
                                          <p:val>
                                            <p:fltVal val="0"/>
                                          </p:val>
                                        </p:tav>
                                        <p:tav tm="100000">
                                          <p:val>
                                            <p:strVal val="#ppt_h"/>
                                          </p:val>
                                        </p:tav>
                                      </p:tavLst>
                                    </p:anim>
                                    <p:anim calcmode="lin" valueType="num">
                                      <p:cBhvr>
                                        <p:cTn id="69" dur="1000" fill="hold"/>
                                        <p:tgtEl>
                                          <p:spTgt spid="58383"/>
                                        </p:tgtEl>
                                        <p:attrNameLst>
                                          <p:attrName>ppt_x</p:attrName>
                                        </p:attrNameLst>
                                      </p:cBhvr>
                                      <p:tavLst>
                                        <p:tav tm="0">
                                          <p:val>
                                            <p:fltVal val="0.5"/>
                                          </p:val>
                                        </p:tav>
                                        <p:tav tm="100000">
                                          <p:val>
                                            <p:strVal val="#ppt_x"/>
                                          </p:val>
                                        </p:tav>
                                      </p:tavLst>
                                    </p:anim>
                                    <p:anim calcmode="lin" valueType="num">
                                      <p:cBhvr>
                                        <p:cTn id="70" dur="1000" fill="hold"/>
                                        <p:tgtEl>
                                          <p:spTgt spid="58383"/>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1500"/>
                                  </p:stCondLst>
                                  <p:childTnLst>
                                    <p:set>
                                      <p:cBhvr>
                                        <p:cTn id="72" dur="1" fill="hold">
                                          <p:stCondLst>
                                            <p:cond delay="0"/>
                                          </p:stCondLst>
                                        </p:cTn>
                                        <p:tgtEl>
                                          <p:spTgt spid="58384"/>
                                        </p:tgtEl>
                                        <p:attrNameLst>
                                          <p:attrName>style.visibility</p:attrName>
                                        </p:attrNameLst>
                                      </p:cBhvr>
                                      <p:to>
                                        <p:strVal val="visible"/>
                                      </p:to>
                                    </p:set>
                                    <p:anim calcmode="lin" valueType="num">
                                      <p:cBhvr>
                                        <p:cTn id="73" dur="1000" fill="hold"/>
                                        <p:tgtEl>
                                          <p:spTgt spid="58384"/>
                                        </p:tgtEl>
                                        <p:attrNameLst>
                                          <p:attrName>ppt_w</p:attrName>
                                        </p:attrNameLst>
                                      </p:cBhvr>
                                      <p:tavLst>
                                        <p:tav tm="0">
                                          <p:val>
                                            <p:fltVal val="0"/>
                                          </p:val>
                                        </p:tav>
                                        <p:tav tm="100000">
                                          <p:val>
                                            <p:strVal val="#ppt_w"/>
                                          </p:val>
                                        </p:tav>
                                      </p:tavLst>
                                    </p:anim>
                                    <p:anim calcmode="lin" valueType="num">
                                      <p:cBhvr>
                                        <p:cTn id="74" dur="1000" fill="hold"/>
                                        <p:tgtEl>
                                          <p:spTgt spid="58384"/>
                                        </p:tgtEl>
                                        <p:attrNameLst>
                                          <p:attrName>ppt_h</p:attrName>
                                        </p:attrNameLst>
                                      </p:cBhvr>
                                      <p:tavLst>
                                        <p:tav tm="0">
                                          <p:val>
                                            <p:fltVal val="0"/>
                                          </p:val>
                                        </p:tav>
                                        <p:tav tm="100000">
                                          <p:val>
                                            <p:strVal val="#ppt_h"/>
                                          </p:val>
                                        </p:tav>
                                      </p:tavLst>
                                    </p:anim>
                                    <p:anim calcmode="lin" valueType="num">
                                      <p:cBhvr>
                                        <p:cTn id="75" dur="1000" fill="hold"/>
                                        <p:tgtEl>
                                          <p:spTgt spid="58384"/>
                                        </p:tgtEl>
                                        <p:attrNameLst>
                                          <p:attrName>ppt_x</p:attrName>
                                        </p:attrNameLst>
                                      </p:cBhvr>
                                      <p:tavLst>
                                        <p:tav tm="0">
                                          <p:val>
                                            <p:fltVal val="0.5"/>
                                          </p:val>
                                        </p:tav>
                                        <p:tav tm="100000">
                                          <p:val>
                                            <p:strVal val="#ppt_x"/>
                                          </p:val>
                                        </p:tav>
                                      </p:tavLst>
                                    </p:anim>
                                    <p:anim calcmode="lin" valueType="num">
                                      <p:cBhvr>
                                        <p:cTn id="76" dur="1000" fill="hold"/>
                                        <p:tgtEl>
                                          <p:spTgt spid="58384"/>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0"/>
                                  </p:stCondLst>
                                  <p:childTnLst>
                                    <p:set>
                                      <p:cBhvr>
                                        <p:cTn id="78" dur="1" fill="hold">
                                          <p:stCondLst>
                                            <p:cond delay="0"/>
                                          </p:stCondLst>
                                        </p:cTn>
                                        <p:tgtEl>
                                          <p:spTgt spid="58385"/>
                                        </p:tgtEl>
                                        <p:attrNameLst>
                                          <p:attrName>style.visibility</p:attrName>
                                        </p:attrNameLst>
                                      </p:cBhvr>
                                      <p:to>
                                        <p:strVal val="visible"/>
                                      </p:to>
                                    </p:set>
                                    <p:anim calcmode="lin" valueType="num">
                                      <p:cBhvr>
                                        <p:cTn id="79" dur="1000" fill="hold"/>
                                        <p:tgtEl>
                                          <p:spTgt spid="58385"/>
                                        </p:tgtEl>
                                        <p:attrNameLst>
                                          <p:attrName>ppt_w</p:attrName>
                                        </p:attrNameLst>
                                      </p:cBhvr>
                                      <p:tavLst>
                                        <p:tav tm="0">
                                          <p:val>
                                            <p:fltVal val="0"/>
                                          </p:val>
                                        </p:tav>
                                        <p:tav tm="100000">
                                          <p:val>
                                            <p:strVal val="#ppt_w"/>
                                          </p:val>
                                        </p:tav>
                                      </p:tavLst>
                                    </p:anim>
                                    <p:anim calcmode="lin" valueType="num">
                                      <p:cBhvr>
                                        <p:cTn id="80" dur="1000" fill="hold"/>
                                        <p:tgtEl>
                                          <p:spTgt spid="58385"/>
                                        </p:tgtEl>
                                        <p:attrNameLst>
                                          <p:attrName>ppt_h</p:attrName>
                                        </p:attrNameLst>
                                      </p:cBhvr>
                                      <p:tavLst>
                                        <p:tav tm="0">
                                          <p:val>
                                            <p:fltVal val="0"/>
                                          </p:val>
                                        </p:tav>
                                        <p:tav tm="100000">
                                          <p:val>
                                            <p:strVal val="#ppt_h"/>
                                          </p:val>
                                        </p:tav>
                                      </p:tavLst>
                                    </p:anim>
                                    <p:anim calcmode="lin" valueType="num">
                                      <p:cBhvr>
                                        <p:cTn id="81" dur="1000" fill="hold"/>
                                        <p:tgtEl>
                                          <p:spTgt spid="58385"/>
                                        </p:tgtEl>
                                        <p:attrNameLst>
                                          <p:attrName>ppt_x</p:attrName>
                                        </p:attrNameLst>
                                      </p:cBhvr>
                                      <p:tavLst>
                                        <p:tav tm="0">
                                          <p:val>
                                            <p:fltVal val="0.5"/>
                                          </p:val>
                                        </p:tav>
                                        <p:tav tm="100000">
                                          <p:val>
                                            <p:strVal val="#ppt_x"/>
                                          </p:val>
                                        </p:tav>
                                      </p:tavLst>
                                    </p:anim>
                                    <p:anim calcmode="lin" valueType="num">
                                      <p:cBhvr>
                                        <p:cTn id="82" dur="1000" fill="hold"/>
                                        <p:tgtEl>
                                          <p:spTgt spid="58385"/>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0"/>
                                  </p:stCondLst>
                                  <p:childTnLst>
                                    <p:set>
                                      <p:cBhvr>
                                        <p:cTn id="84" dur="1" fill="hold">
                                          <p:stCondLst>
                                            <p:cond delay="0"/>
                                          </p:stCondLst>
                                        </p:cTn>
                                        <p:tgtEl>
                                          <p:spTgt spid="58386"/>
                                        </p:tgtEl>
                                        <p:attrNameLst>
                                          <p:attrName>style.visibility</p:attrName>
                                        </p:attrNameLst>
                                      </p:cBhvr>
                                      <p:to>
                                        <p:strVal val="visible"/>
                                      </p:to>
                                    </p:set>
                                    <p:anim calcmode="lin" valueType="num">
                                      <p:cBhvr>
                                        <p:cTn id="85" dur="1000" fill="hold"/>
                                        <p:tgtEl>
                                          <p:spTgt spid="58386"/>
                                        </p:tgtEl>
                                        <p:attrNameLst>
                                          <p:attrName>ppt_w</p:attrName>
                                        </p:attrNameLst>
                                      </p:cBhvr>
                                      <p:tavLst>
                                        <p:tav tm="0">
                                          <p:val>
                                            <p:fltVal val="0"/>
                                          </p:val>
                                        </p:tav>
                                        <p:tav tm="100000">
                                          <p:val>
                                            <p:strVal val="#ppt_w"/>
                                          </p:val>
                                        </p:tav>
                                      </p:tavLst>
                                    </p:anim>
                                    <p:anim calcmode="lin" valueType="num">
                                      <p:cBhvr>
                                        <p:cTn id="86" dur="1000" fill="hold"/>
                                        <p:tgtEl>
                                          <p:spTgt spid="58386"/>
                                        </p:tgtEl>
                                        <p:attrNameLst>
                                          <p:attrName>ppt_h</p:attrName>
                                        </p:attrNameLst>
                                      </p:cBhvr>
                                      <p:tavLst>
                                        <p:tav tm="0">
                                          <p:val>
                                            <p:fltVal val="0"/>
                                          </p:val>
                                        </p:tav>
                                        <p:tav tm="100000">
                                          <p:val>
                                            <p:strVal val="#ppt_h"/>
                                          </p:val>
                                        </p:tav>
                                      </p:tavLst>
                                    </p:anim>
                                    <p:anim calcmode="lin" valueType="num">
                                      <p:cBhvr>
                                        <p:cTn id="87" dur="1000" fill="hold"/>
                                        <p:tgtEl>
                                          <p:spTgt spid="58386"/>
                                        </p:tgtEl>
                                        <p:attrNameLst>
                                          <p:attrName>ppt_x</p:attrName>
                                        </p:attrNameLst>
                                      </p:cBhvr>
                                      <p:tavLst>
                                        <p:tav tm="0">
                                          <p:val>
                                            <p:fltVal val="0.5"/>
                                          </p:val>
                                        </p:tav>
                                        <p:tav tm="100000">
                                          <p:val>
                                            <p:strVal val="#ppt_x"/>
                                          </p:val>
                                        </p:tav>
                                      </p:tavLst>
                                    </p:anim>
                                    <p:anim calcmode="lin" valueType="num">
                                      <p:cBhvr>
                                        <p:cTn id="88" dur="1000" fill="hold"/>
                                        <p:tgtEl>
                                          <p:spTgt spid="58386"/>
                                        </p:tgtEl>
                                        <p:attrNameLst>
                                          <p:attrName>ppt_y</p:attrName>
                                        </p:attrNameLst>
                                      </p:cBhvr>
                                      <p:tavLst>
                                        <p:tav tm="0">
                                          <p:val>
                                            <p:fltVal val="0.5"/>
                                          </p:val>
                                        </p:tav>
                                        <p:tav tm="100000">
                                          <p:val>
                                            <p:strVal val="#ppt_y"/>
                                          </p:val>
                                        </p:tav>
                                      </p:tavLst>
                                    </p:anim>
                                  </p:childTnLst>
                                </p:cTn>
                              </p:par>
                              <p:par>
                                <p:cTn id="89" presetID="23" presetClass="entr" presetSubtype="528" fill="hold" nodeType="withEffect">
                                  <p:stCondLst>
                                    <p:cond delay="0"/>
                                  </p:stCondLst>
                                  <p:childTnLst>
                                    <p:set>
                                      <p:cBhvr>
                                        <p:cTn id="90" dur="1" fill="hold">
                                          <p:stCondLst>
                                            <p:cond delay="0"/>
                                          </p:stCondLst>
                                        </p:cTn>
                                        <p:tgtEl>
                                          <p:spTgt spid="58387"/>
                                        </p:tgtEl>
                                        <p:attrNameLst>
                                          <p:attrName>style.visibility</p:attrName>
                                        </p:attrNameLst>
                                      </p:cBhvr>
                                      <p:to>
                                        <p:strVal val="visible"/>
                                      </p:to>
                                    </p:set>
                                    <p:anim calcmode="lin" valueType="num">
                                      <p:cBhvr>
                                        <p:cTn id="91" dur="1000" fill="hold"/>
                                        <p:tgtEl>
                                          <p:spTgt spid="58387"/>
                                        </p:tgtEl>
                                        <p:attrNameLst>
                                          <p:attrName>ppt_w</p:attrName>
                                        </p:attrNameLst>
                                      </p:cBhvr>
                                      <p:tavLst>
                                        <p:tav tm="0">
                                          <p:val>
                                            <p:fltVal val="0"/>
                                          </p:val>
                                        </p:tav>
                                        <p:tav tm="100000">
                                          <p:val>
                                            <p:strVal val="#ppt_w"/>
                                          </p:val>
                                        </p:tav>
                                      </p:tavLst>
                                    </p:anim>
                                    <p:anim calcmode="lin" valueType="num">
                                      <p:cBhvr>
                                        <p:cTn id="92" dur="1000" fill="hold"/>
                                        <p:tgtEl>
                                          <p:spTgt spid="58387"/>
                                        </p:tgtEl>
                                        <p:attrNameLst>
                                          <p:attrName>ppt_h</p:attrName>
                                        </p:attrNameLst>
                                      </p:cBhvr>
                                      <p:tavLst>
                                        <p:tav tm="0">
                                          <p:val>
                                            <p:fltVal val="0"/>
                                          </p:val>
                                        </p:tav>
                                        <p:tav tm="100000">
                                          <p:val>
                                            <p:strVal val="#ppt_h"/>
                                          </p:val>
                                        </p:tav>
                                      </p:tavLst>
                                    </p:anim>
                                    <p:anim calcmode="lin" valueType="num">
                                      <p:cBhvr>
                                        <p:cTn id="93" dur="1000" fill="hold"/>
                                        <p:tgtEl>
                                          <p:spTgt spid="58387"/>
                                        </p:tgtEl>
                                        <p:attrNameLst>
                                          <p:attrName>ppt_x</p:attrName>
                                        </p:attrNameLst>
                                      </p:cBhvr>
                                      <p:tavLst>
                                        <p:tav tm="0">
                                          <p:val>
                                            <p:fltVal val="0.5"/>
                                          </p:val>
                                        </p:tav>
                                        <p:tav tm="100000">
                                          <p:val>
                                            <p:strVal val="#ppt_x"/>
                                          </p:val>
                                        </p:tav>
                                      </p:tavLst>
                                    </p:anim>
                                    <p:anim calcmode="lin" valueType="num">
                                      <p:cBhvr>
                                        <p:cTn id="94" dur="1000" fill="hold"/>
                                        <p:tgtEl>
                                          <p:spTgt spid="58387"/>
                                        </p:tgtEl>
                                        <p:attrNameLst>
                                          <p:attrName>ppt_y</p:attrName>
                                        </p:attrNameLst>
                                      </p:cBhvr>
                                      <p:tavLst>
                                        <p:tav tm="0">
                                          <p:val>
                                            <p:fltVal val="0.5"/>
                                          </p:val>
                                        </p:tav>
                                        <p:tav tm="100000">
                                          <p:val>
                                            <p:strVal val="#ppt_y"/>
                                          </p:val>
                                        </p:tav>
                                      </p:tavLst>
                                    </p:anim>
                                  </p:childTnLst>
                                </p:cTn>
                              </p:par>
                              <p:par>
                                <p:cTn id="95" presetID="23" presetClass="entr" presetSubtype="528" fill="hold" nodeType="withEffect">
                                  <p:stCondLst>
                                    <p:cond delay="0"/>
                                  </p:stCondLst>
                                  <p:childTnLst>
                                    <p:set>
                                      <p:cBhvr>
                                        <p:cTn id="96" dur="1" fill="hold">
                                          <p:stCondLst>
                                            <p:cond delay="0"/>
                                          </p:stCondLst>
                                        </p:cTn>
                                        <p:tgtEl>
                                          <p:spTgt spid="58388"/>
                                        </p:tgtEl>
                                        <p:attrNameLst>
                                          <p:attrName>style.visibility</p:attrName>
                                        </p:attrNameLst>
                                      </p:cBhvr>
                                      <p:to>
                                        <p:strVal val="visible"/>
                                      </p:to>
                                    </p:set>
                                    <p:anim calcmode="lin" valueType="num">
                                      <p:cBhvr>
                                        <p:cTn id="97" dur="1000" fill="hold"/>
                                        <p:tgtEl>
                                          <p:spTgt spid="58388"/>
                                        </p:tgtEl>
                                        <p:attrNameLst>
                                          <p:attrName>ppt_w</p:attrName>
                                        </p:attrNameLst>
                                      </p:cBhvr>
                                      <p:tavLst>
                                        <p:tav tm="0">
                                          <p:val>
                                            <p:fltVal val="0"/>
                                          </p:val>
                                        </p:tav>
                                        <p:tav tm="100000">
                                          <p:val>
                                            <p:strVal val="#ppt_w"/>
                                          </p:val>
                                        </p:tav>
                                      </p:tavLst>
                                    </p:anim>
                                    <p:anim calcmode="lin" valueType="num">
                                      <p:cBhvr>
                                        <p:cTn id="98" dur="1000" fill="hold"/>
                                        <p:tgtEl>
                                          <p:spTgt spid="58388"/>
                                        </p:tgtEl>
                                        <p:attrNameLst>
                                          <p:attrName>ppt_h</p:attrName>
                                        </p:attrNameLst>
                                      </p:cBhvr>
                                      <p:tavLst>
                                        <p:tav tm="0">
                                          <p:val>
                                            <p:fltVal val="0"/>
                                          </p:val>
                                        </p:tav>
                                        <p:tav tm="100000">
                                          <p:val>
                                            <p:strVal val="#ppt_h"/>
                                          </p:val>
                                        </p:tav>
                                      </p:tavLst>
                                    </p:anim>
                                    <p:anim calcmode="lin" valueType="num">
                                      <p:cBhvr>
                                        <p:cTn id="99" dur="1000" fill="hold"/>
                                        <p:tgtEl>
                                          <p:spTgt spid="58388"/>
                                        </p:tgtEl>
                                        <p:attrNameLst>
                                          <p:attrName>ppt_x</p:attrName>
                                        </p:attrNameLst>
                                      </p:cBhvr>
                                      <p:tavLst>
                                        <p:tav tm="0">
                                          <p:val>
                                            <p:fltVal val="0.5"/>
                                          </p:val>
                                        </p:tav>
                                        <p:tav tm="100000">
                                          <p:val>
                                            <p:strVal val="#ppt_x"/>
                                          </p:val>
                                        </p:tav>
                                      </p:tavLst>
                                    </p:anim>
                                    <p:anim calcmode="lin" valueType="num">
                                      <p:cBhvr>
                                        <p:cTn id="100" dur="1000" fill="hold"/>
                                        <p:tgtEl>
                                          <p:spTgt spid="58388"/>
                                        </p:tgtEl>
                                        <p:attrNameLst>
                                          <p:attrName>ppt_y</p:attrName>
                                        </p:attrNameLst>
                                      </p:cBhvr>
                                      <p:tavLst>
                                        <p:tav tm="0">
                                          <p:val>
                                            <p:fltVal val="0.5"/>
                                          </p:val>
                                        </p:tav>
                                        <p:tav tm="100000">
                                          <p:val>
                                            <p:strVal val="#ppt_y"/>
                                          </p:val>
                                        </p:tav>
                                      </p:tavLst>
                                    </p:anim>
                                  </p:childTnLst>
                                </p:cTn>
                              </p:par>
                              <p:par>
                                <p:cTn id="101" presetID="23" presetClass="entr" presetSubtype="528" fill="hold" nodeType="withEffect">
                                  <p:stCondLst>
                                    <p:cond delay="0"/>
                                  </p:stCondLst>
                                  <p:childTnLst>
                                    <p:set>
                                      <p:cBhvr>
                                        <p:cTn id="102" dur="1" fill="hold">
                                          <p:stCondLst>
                                            <p:cond delay="0"/>
                                          </p:stCondLst>
                                        </p:cTn>
                                        <p:tgtEl>
                                          <p:spTgt spid="58389"/>
                                        </p:tgtEl>
                                        <p:attrNameLst>
                                          <p:attrName>style.visibility</p:attrName>
                                        </p:attrNameLst>
                                      </p:cBhvr>
                                      <p:to>
                                        <p:strVal val="visible"/>
                                      </p:to>
                                    </p:set>
                                    <p:anim calcmode="lin" valueType="num">
                                      <p:cBhvr>
                                        <p:cTn id="103" dur="1000" fill="hold"/>
                                        <p:tgtEl>
                                          <p:spTgt spid="58389"/>
                                        </p:tgtEl>
                                        <p:attrNameLst>
                                          <p:attrName>ppt_w</p:attrName>
                                        </p:attrNameLst>
                                      </p:cBhvr>
                                      <p:tavLst>
                                        <p:tav tm="0">
                                          <p:val>
                                            <p:fltVal val="0"/>
                                          </p:val>
                                        </p:tav>
                                        <p:tav tm="100000">
                                          <p:val>
                                            <p:strVal val="#ppt_w"/>
                                          </p:val>
                                        </p:tav>
                                      </p:tavLst>
                                    </p:anim>
                                    <p:anim calcmode="lin" valueType="num">
                                      <p:cBhvr>
                                        <p:cTn id="104" dur="1000" fill="hold"/>
                                        <p:tgtEl>
                                          <p:spTgt spid="58389"/>
                                        </p:tgtEl>
                                        <p:attrNameLst>
                                          <p:attrName>ppt_h</p:attrName>
                                        </p:attrNameLst>
                                      </p:cBhvr>
                                      <p:tavLst>
                                        <p:tav tm="0">
                                          <p:val>
                                            <p:fltVal val="0"/>
                                          </p:val>
                                        </p:tav>
                                        <p:tav tm="100000">
                                          <p:val>
                                            <p:strVal val="#ppt_h"/>
                                          </p:val>
                                        </p:tav>
                                      </p:tavLst>
                                    </p:anim>
                                    <p:anim calcmode="lin" valueType="num">
                                      <p:cBhvr>
                                        <p:cTn id="105" dur="1000" fill="hold"/>
                                        <p:tgtEl>
                                          <p:spTgt spid="58389"/>
                                        </p:tgtEl>
                                        <p:attrNameLst>
                                          <p:attrName>ppt_x</p:attrName>
                                        </p:attrNameLst>
                                      </p:cBhvr>
                                      <p:tavLst>
                                        <p:tav tm="0">
                                          <p:val>
                                            <p:fltVal val="0.5"/>
                                          </p:val>
                                        </p:tav>
                                        <p:tav tm="100000">
                                          <p:val>
                                            <p:strVal val="#ppt_x"/>
                                          </p:val>
                                        </p:tav>
                                      </p:tavLst>
                                    </p:anim>
                                    <p:anim calcmode="lin" valueType="num">
                                      <p:cBhvr>
                                        <p:cTn id="106" dur="1000" fill="hold"/>
                                        <p:tgtEl>
                                          <p:spTgt spid="58389"/>
                                        </p:tgtEl>
                                        <p:attrNameLst>
                                          <p:attrName>ppt_y</p:attrName>
                                        </p:attrNameLst>
                                      </p:cBhvr>
                                      <p:tavLst>
                                        <p:tav tm="0">
                                          <p:val>
                                            <p:fltVal val="0.5"/>
                                          </p:val>
                                        </p:tav>
                                        <p:tav tm="100000">
                                          <p:val>
                                            <p:strVal val="#ppt_y"/>
                                          </p:val>
                                        </p:tav>
                                      </p:tavLst>
                                    </p:anim>
                                  </p:childTnLst>
                                </p:cTn>
                              </p:par>
                              <p:par>
                                <p:cTn id="107" presetID="23" presetClass="entr" presetSubtype="528" fill="hold" nodeType="withEffect">
                                  <p:stCondLst>
                                    <p:cond delay="1500"/>
                                  </p:stCondLst>
                                  <p:childTnLst>
                                    <p:set>
                                      <p:cBhvr>
                                        <p:cTn id="108" dur="1" fill="hold">
                                          <p:stCondLst>
                                            <p:cond delay="0"/>
                                          </p:stCondLst>
                                        </p:cTn>
                                        <p:tgtEl>
                                          <p:spTgt spid="58390"/>
                                        </p:tgtEl>
                                        <p:attrNameLst>
                                          <p:attrName>style.visibility</p:attrName>
                                        </p:attrNameLst>
                                      </p:cBhvr>
                                      <p:to>
                                        <p:strVal val="visible"/>
                                      </p:to>
                                    </p:set>
                                    <p:anim calcmode="lin" valueType="num">
                                      <p:cBhvr>
                                        <p:cTn id="109" dur="1000" fill="hold"/>
                                        <p:tgtEl>
                                          <p:spTgt spid="58390"/>
                                        </p:tgtEl>
                                        <p:attrNameLst>
                                          <p:attrName>ppt_w</p:attrName>
                                        </p:attrNameLst>
                                      </p:cBhvr>
                                      <p:tavLst>
                                        <p:tav tm="0">
                                          <p:val>
                                            <p:fltVal val="0"/>
                                          </p:val>
                                        </p:tav>
                                        <p:tav tm="100000">
                                          <p:val>
                                            <p:strVal val="#ppt_w"/>
                                          </p:val>
                                        </p:tav>
                                      </p:tavLst>
                                    </p:anim>
                                    <p:anim calcmode="lin" valueType="num">
                                      <p:cBhvr>
                                        <p:cTn id="110" dur="1000" fill="hold"/>
                                        <p:tgtEl>
                                          <p:spTgt spid="58390"/>
                                        </p:tgtEl>
                                        <p:attrNameLst>
                                          <p:attrName>ppt_h</p:attrName>
                                        </p:attrNameLst>
                                      </p:cBhvr>
                                      <p:tavLst>
                                        <p:tav tm="0">
                                          <p:val>
                                            <p:fltVal val="0"/>
                                          </p:val>
                                        </p:tav>
                                        <p:tav tm="100000">
                                          <p:val>
                                            <p:strVal val="#ppt_h"/>
                                          </p:val>
                                        </p:tav>
                                      </p:tavLst>
                                    </p:anim>
                                    <p:anim calcmode="lin" valueType="num">
                                      <p:cBhvr>
                                        <p:cTn id="111" dur="1000" fill="hold"/>
                                        <p:tgtEl>
                                          <p:spTgt spid="58390"/>
                                        </p:tgtEl>
                                        <p:attrNameLst>
                                          <p:attrName>ppt_x</p:attrName>
                                        </p:attrNameLst>
                                      </p:cBhvr>
                                      <p:tavLst>
                                        <p:tav tm="0">
                                          <p:val>
                                            <p:fltVal val="0.5"/>
                                          </p:val>
                                        </p:tav>
                                        <p:tav tm="100000">
                                          <p:val>
                                            <p:strVal val="#ppt_x"/>
                                          </p:val>
                                        </p:tav>
                                      </p:tavLst>
                                    </p:anim>
                                    <p:anim calcmode="lin" valueType="num">
                                      <p:cBhvr>
                                        <p:cTn id="112" dur="1000" fill="hold"/>
                                        <p:tgtEl>
                                          <p:spTgt spid="58390"/>
                                        </p:tgtEl>
                                        <p:attrNameLst>
                                          <p:attrName>ppt_y</p:attrName>
                                        </p:attrNameLst>
                                      </p:cBhvr>
                                      <p:tavLst>
                                        <p:tav tm="0">
                                          <p:val>
                                            <p:fltVal val="0.5"/>
                                          </p:val>
                                        </p:tav>
                                        <p:tav tm="100000">
                                          <p:val>
                                            <p:strVal val="#ppt_y"/>
                                          </p:val>
                                        </p:tav>
                                      </p:tavLst>
                                    </p:anim>
                                  </p:childTnLst>
                                </p:cTn>
                              </p:par>
                              <p:par>
                                <p:cTn id="113" presetID="23" presetClass="entr" presetSubtype="528" fill="hold" nodeType="withEffect">
                                  <p:stCondLst>
                                    <p:cond delay="1500"/>
                                  </p:stCondLst>
                                  <p:childTnLst>
                                    <p:set>
                                      <p:cBhvr>
                                        <p:cTn id="114" dur="1" fill="hold">
                                          <p:stCondLst>
                                            <p:cond delay="0"/>
                                          </p:stCondLst>
                                        </p:cTn>
                                        <p:tgtEl>
                                          <p:spTgt spid="58391"/>
                                        </p:tgtEl>
                                        <p:attrNameLst>
                                          <p:attrName>style.visibility</p:attrName>
                                        </p:attrNameLst>
                                      </p:cBhvr>
                                      <p:to>
                                        <p:strVal val="visible"/>
                                      </p:to>
                                    </p:set>
                                    <p:anim calcmode="lin" valueType="num">
                                      <p:cBhvr>
                                        <p:cTn id="115" dur="1000" fill="hold"/>
                                        <p:tgtEl>
                                          <p:spTgt spid="58391"/>
                                        </p:tgtEl>
                                        <p:attrNameLst>
                                          <p:attrName>ppt_w</p:attrName>
                                        </p:attrNameLst>
                                      </p:cBhvr>
                                      <p:tavLst>
                                        <p:tav tm="0">
                                          <p:val>
                                            <p:fltVal val="0"/>
                                          </p:val>
                                        </p:tav>
                                        <p:tav tm="100000">
                                          <p:val>
                                            <p:strVal val="#ppt_w"/>
                                          </p:val>
                                        </p:tav>
                                      </p:tavLst>
                                    </p:anim>
                                    <p:anim calcmode="lin" valueType="num">
                                      <p:cBhvr>
                                        <p:cTn id="116" dur="1000" fill="hold"/>
                                        <p:tgtEl>
                                          <p:spTgt spid="58391"/>
                                        </p:tgtEl>
                                        <p:attrNameLst>
                                          <p:attrName>ppt_h</p:attrName>
                                        </p:attrNameLst>
                                      </p:cBhvr>
                                      <p:tavLst>
                                        <p:tav tm="0">
                                          <p:val>
                                            <p:fltVal val="0"/>
                                          </p:val>
                                        </p:tav>
                                        <p:tav tm="100000">
                                          <p:val>
                                            <p:strVal val="#ppt_h"/>
                                          </p:val>
                                        </p:tav>
                                      </p:tavLst>
                                    </p:anim>
                                    <p:anim calcmode="lin" valueType="num">
                                      <p:cBhvr>
                                        <p:cTn id="117" dur="1000" fill="hold"/>
                                        <p:tgtEl>
                                          <p:spTgt spid="58391"/>
                                        </p:tgtEl>
                                        <p:attrNameLst>
                                          <p:attrName>ppt_x</p:attrName>
                                        </p:attrNameLst>
                                      </p:cBhvr>
                                      <p:tavLst>
                                        <p:tav tm="0">
                                          <p:val>
                                            <p:fltVal val="0.5"/>
                                          </p:val>
                                        </p:tav>
                                        <p:tav tm="100000">
                                          <p:val>
                                            <p:strVal val="#ppt_x"/>
                                          </p:val>
                                        </p:tav>
                                      </p:tavLst>
                                    </p:anim>
                                    <p:anim calcmode="lin" valueType="num">
                                      <p:cBhvr>
                                        <p:cTn id="118" dur="1000" fill="hold"/>
                                        <p:tgtEl>
                                          <p:spTgt spid="58391"/>
                                        </p:tgtEl>
                                        <p:attrNameLst>
                                          <p:attrName>ppt_y</p:attrName>
                                        </p:attrNameLst>
                                      </p:cBhvr>
                                      <p:tavLst>
                                        <p:tav tm="0">
                                          <p:val>
                                            <p:fltVal val="0.5"/>
                                          </p:val>
                                        </p:tav>
                                        <p:tav tm="100000">
                                          <p:val>
                                            <p:strVal val="#ppt_y"/>
                                          </p:val>
                                        </p:tav>
                                      </p:tavLst>
                                    </p:anim>
                                  </p:childTnLst>
                                </p:cTn>
                              </p:par>
                              <p:par>
                                <p:cTn id="119" presetID="41" presetClass="entr" presetSubtype="0" fill="hold" grpId="0" nodeType="withEffect">
                                  <p:stCondLst>
                                    <p:cond delay="1000"/>
                                  </p:stCondLst>
                                  <p:iterate type="lt">
                                    <p:tmPct val="10000"/>
                                  </p:iterate>
                                  <p:childTnLst>
                                    <p:set>
                                      <p:cBhvr>
                                        <p:cTn id="120" dur="1" fill="hold">
                                          <p:stCondLst>
                                            <p:cond delay="0"/>
                                          </p:stCondLst>
                                        </p:cTn>
                                        <p:tgtEl>
                                          <p:spTgt spid="58392"/>
                                        </p:tgtEl>
                                        <p:attrNameLst>
                                          <p:attrName>style.visibility</p:attrName>
                                        </p:attrNameLst>
                                      </p:cBhvr>
                                      <p:to>
                                        <p:strVal val="visible"/>
                                      </p:to>
                                    </p:set>
                                    <p:anim calcmode="lin" valueType="num">
                                      <p:cBhvr>
                                        <p:cTn id="121" dur="750" fill="hold"/>
                                        <p:tgtEl>
                                          <p:spTgt spid="58392"/>
                                        </p:tgtEl>
                                        <p:attrNameLst>
                                          <p:attrName>ppt_x</p:attrName>
                                        </p:attrNameLst>
                                      </p:cBhvr>
                                      <p:tavLst>
                                        <p:tav tm="0">
                                          <p:val>
                                            <p:strVal val="#ppt_x"/>
                                          </p:val>
                                        </p:tav>
                                        <p:tav tm="50000">
                                          <p:val>
                                            <p:strVal val="#ppt_x+.1"/>
                                          </p:val>
                                        </p:tav>
                                        <p:tav tm="100000">
                                          <p:val>
                                            <p:strVal val="#ppt_x"/>
                                          </p:val>
                                        </p:tav>
                                      </p:tavLst>
                                    </p:anim>
                                    <p:anim calcmode="lin" valueType="num">
                                      <p:cBhvr>
                                        <p:cTn id="122" dur="750" fill="hold"/>
                                        <p:tgtEl>
                                          <p:spTgt spid="58392"/>
                                        </p:tgtEl>
                                        <p:attrNameLst>
                                          <p:attrName>ppt_y</p:attrName>
                                        </p:attrNameLst>
                                      </p:cBhvr>
                                      <p:tavLst>
                                        <p:tav tm="0">
                                          <p:val>
                                            <p:strVal val="#ppt_y"/>
                                          </p:val>
                                        </p:tav>
                                        <p:tav tm="100000">
                                          <p:val>
                                            <p:strVal val="#ppt_y"/>
                                          </p:val>
                                        </p:tav>
                                      </p:tavLst>
                                    </p:anim>
                                    <p:anim calcmode="lin" valueType="num">
                                      <p:cBhvr>
                                        <p:cTn id="123" dur="750" fill="hold"/>
                                        <p:tgtEl>
                                          <p:spTgt spid="58392"/>
                                        </p:tgtEl>
                                        <p:attrNameLst>
                                          <p:attrName>ppt_h</p:attrName>
                                        </p:attrNameLst>
                                      </p:cBhvr>
                                      <p:tavLst>
                                        <p:tav tm="0">
                                          <p:val>
                                            <p:strVal val="#ppt_h/10"/>
                                          </p:val>
                                        </p:tav>
                                        <p:tav tm="50000">
                                          <p:val>
                                            <p:strVal val="#ppt_h+.01"/>
                                          </p:val>
                                        </p:tav>
                                        <p:tav tm="100000">
                                          <p:val>
                                            <p:strVal val="#ppt_h"/>
                                          </p:val>
                                        </p:tav>
                                      </p:tavLst>
                                    </p:anim>
                                    <p:anim calcmode="lin" valueType="num">
                                      <p:cBhvr>
                                        <p:cTn id="124" dur="750" fill="hold"/>
                                        <p:tgtEl>
                                          <p:spTgt spid="58392"/>
                                        </p:tgtEl>
                                        <p:attrNameLst>
                                          <p:attrName>ppt_w</p:attrName>
                                        </p:attrNameLst>
                                      </p:cBhvr>
                                      <p:tavLst>
                                        <p:tav tm="0">
                                          <p:val>
                                            <p:strVal val="#ppt_w/10"/>
                                          </p:val>
                                        </p:tav>
                                        <p:tav tm="50000">
                                          <p:val>
                                            <p:strVal val="#ppt_w+.01"/>
                                          </p:val>
                                        </p:tav>
                                        <p:tav tm="100000">
                                          <p:val>
                                            <p:strVal val="#ppt_w"/>
                                          </p:val>
                                        </p:tav>
                                      </p:tavLst>
                                    </p:anim>
                                    <p:animEffect filter="fade">
                                      <p:cBhvr>
                                        <p:cTn id="125" dur="750" tmFilter="0,0; .5, 1; 1, 1"/>
                                        <p:tgtEl>
                                          <p:spTgt spid="58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92" grpId="0" bldLvl="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3A7E296B-1958-4A57-A43A-84F78CCC4FD0}"/>
              </a:ext>
            </a:extLst>
          </p:cNvPr>
          <p:cNvSpPr>
            <a:spLocks noChangeArrowheads="1"/>
          </p:cNvSpPr>
          <p:nvPr/>
        </p:nvSpPr>
        <p:spPr bwMode="auto">
          <a:xfrm>
            <a:off x="119271" y="0"/>
            <a:ext cx="11887200" cy="649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600" b="1" dirty="0">
                <a:solidFill>
                  <a:srgbClr val="FF0000"/>
                </a:solidFill>
                <a:latin typeface="Times New Roman" panose="02020603050405020304" pitchFamily="18" charset="0"/>
                <a:cs typeface="Times New Roman" panose="02020603050405020304" pitchFamily="18" charset="0"/>
              </a:rPr>
              <a:t>Trung thu độc lập  </a:t>
            </a:r>
            <a:endParaRPr lang="en-US" altLang="en-US" sz="2600" b="1" dirty="0">
              <a:solidFill>
                <a:srgbClr val="FF0000"/>
              </a:solidFill>
              <a:latin typeface="Times New Roman" panose="02020603050405020304" pitchFamily="18" charset="0"/>
              <a:cs typeface="Times New Roman" panose="02020603050405020304" pitchFamily="18" charset="0"/>
            </a:endParaRP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Đêm 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Anh nhìn trăng và nghĩ tới ngày mai...</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  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p>
          <a:p>
            <a:pPr algn="just">
              <a:spcBef>
                <a:spcPct val="0"/>
              </a:spcBef>
              <a:buFontTx/>
              <a:buNone/>
            </a:pPr>
            <a:r>
              <a:rPr lang="vi-VN" altLang="en-US" sz="2600" b="1"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   </a:t>
            </a:r>
            <a:r>
              <a:rPr lang="vi-VN" altLang="en-US" sz="2600" b="1" dirty="0">
                <a:latin typeface="Times New Roman" panose="02020603050405020304" pitchFamily="18" charset="0"/>
                <a:cs typeface="Times New Roman" panose="02020603050405020304" pitchFamily="18" charset="0"/>
              </a:rPr>
              <a:t>Trăng đêm nay sáng quá ! Trăng mai còn sáng hơn. Anh mừng cho các em vui tết Trung thu độc lập đầu tiên và anh mong ước ngày mai đây, những tết Trung thu tươi đẹp hơn nữa sẽ đến với các em.</a:t>
            </a:r>
          </a:p>
          <a:p>
            <a:pPr algn="r">
              <a:spcBef>
                <a:spcPct val="0"/>
              </a:spcBef>
              <a:buFontTx/>
              <a:buNone/>
            </a:pPr>
            <a:r>
              <a:rPr lang="vi-VN" altLang="en-US" sz="2600" b="1" i="1" dirty="0">
                <a:latin typeface="Times New Roman" panose="02020603050405020304" pitchFamily="18" charset="0"/>
                <a:cs typeface="Times New Roman" panose="02020603050405020304" pitchFamily="18" charset="0"/>
              </a:rPr>
              <a:t>Thép Mới</a:t>
            </a:r>
          </a:p>
        </p:txBody>
      </p:sp>
    </p:spTree>
    <p:extLst>
      <p:ext uri="{BB962C8B-B14F-4D97-AF65-F5344CB8AC3E}">
        <p14:creationId xmlns:p14="http://schemas.microsoft.com/office/powerpoint/2010/main" val="276465185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1EFF650F-C50D-42F7-8E8F-FE903BEDEECD}"/>
              </a:ext>
            </a:extLst>
          </p:cNvPr>
          <p:cNvSpPr txBox="1"/>
          <p:nvPr/>
        </p:nvSpPr>
        <p:spPr>
          <a:xfrm>
            <a:off x="463825" y="159027"/>
            <a:ext cx="11608905" cy="5174493"/>
          </a:xfrm>
          <a:prstGeom prst="rect">
            <a:avLst/>
          </a:prstGeom>
          <a:noFill/>
        </p:spPr>
        <p:txBody>
          <a:bodyPr wrap="square">
            <a:spAutoFit/>
          </a:bodyPr>
          <a:lstStyle/>
          <a:p>
            <a:pPr algn="ctr">
              <a:lnSpc>
                <a:spcPct val="150000"/>
              </a:lnSpc>
            </a:pPr>
            <a:r>
              <a:rPr lang="vi-VN" sz="3200" b="1" i="0" dirty="0">
                <a:solidFill>
                  <a:srgbClr val="FF0000"/>
                </a:solidFill>
                <a:effectLst/>
                <a:latin typeface="Times New Roman" panose="02020603050405020304" pitchFamily="18" charset="0"/>
                <a:cs typeface="Times New Roman" panose="02020603050405020304" pitchFamily="18" charset="0"/>
              </a:rPr>
              <a:t>Chú thích:</a:t>
            </a:r>
            <a:endParaRPr lang="vi-VN" sz="3200" b="0" i="0" dirty="0">
              <a:solidFill>
                <a:srgbClr val="FF0000"/>
              </a:solidFill>
              <a:effectLst/>
              <a:latin typeface="Times New Roman" panose="02020603050405020304" pitchFamily="18" charset="0"/>
              <a:cs typeface="Times New Roman" panose="02020603050405020304" pitchFamily="18" charset="0"/>
            </a:endParaRPr>
          </a:p>
          <a:p>
            <a:pPr algn="just">
              <a:lnSpc>
                <a:spcPct val="150000"/>
              </a:lnSpc>
            </a:pPr>
            <a:r>
              <a:rPr lang="vi-VN" sz="3200" b="1" i="0" dirty="0">
                <a:effectLst/>
                <a:latin typeface="Times New Roman" panose="02020603050405020304" pitchFamily="18" charset="0"/>
                <a:cs typeface="Times New Roman" panose="02020603050405020304" pitchFamily="18" charset="0"/>
              </a:rPr>
              <a:t>– Tết Trung thu độc lập:</a:t>
            </a:r>
            <a:r>
              <a:rPr lang="vi-VN" sz="3200" b="0" i="0" dirty="0">
                <a:effectLst/>
                <a:latin typeface="Times New Roman" panose="02020603050405020304" pitchFamily="18" charset="0"/>
                <a:cs typeface="Times New Roman" panose="02020603050405020304" pitchFamily="18" charset="0"/>
              </a:rPr>
              <a:t> Tết Trung thu năm 1945, sau ngày nước ta giành được độc lập.</a:t>
            </a:r>
          </a:p>
          <a:p>
            <a:pPr algn="just">
              <a:lnSpc>
                <a:spcPct val="150000"/>
              </a:lnSpc>
            </a:pPr>
            <a:r>
              <a:rPr lang="vi-VN" sz="3200" b="1" i="0" dirty="0">
                <a:effectLst/>
                <a:latin typeface="Times New Roman" panose="02020603050405020304" pitchFamily="18" charset="0"/>
                <a:cs typeface="Times New Roman" panose="02020603050405020304" pitchFamily="18" charset="0"/>
              </a:rPr>
              <a:t>– Trại (doanh trại):</a:t>
            </a:r>
            <a:r>
              <a:rPr lang="vi-VN" sz="3200" b="0" i="0" dirty="0">
                <a:effectLst/>
                <a:latin typeface="Times New Roman" panose="02020603050405020304" pitchFamily="18" charset="0"/>
                <a:cs typeface="Times New Roman" panose="02020603050405020304" pitchFamily="18" charset="0"/>
              </a:rPr>
              <a:t> nơi bộ đội đóng quân.</a:t>
            </a:r>
          </a:p>
          <a:p>
            <a:pPr algn="just">
              <a:lnSpc>
                <a:spcPct val="150000"/>
              </a:lnSpc>
            </a:pPr>
            <a:r>
              <a:rPr lang="vi-VN" sz="3200" b="1" i="0" dirty="0">
                <a:effectLst/>
                <a:latin typeface="Times New Roman" panose="02020603050405020304" pitchFamily="18" charset="0"/>
                <a:cs typeface="Times New Roman" panose="02020603050405020304" pitchFamily="18" charset="0"/>
              </a:rPr>
              <a:t>– Trăng ngàn:</a:t>
            </a:r>
            <a:r>
              <a:rPr lang="vi-VN" sz="3200" b="0" i="0" dirty="0">
                <a:effectLst/>
                <a:latin typeface="Times New Roman" panose="02020603050405020304" pitchFamily="18" charset="0"/>
                <a:cs typeface="Times New Roman" panose="02020603050405020304" pitchFamily="18" charset="0"/>
              </a:rPr>
              <a:t> trăng chiếu trên vùng núi rừng.</a:t>
            </a:r>
          </a:p>
          <a:p>
            <a:pPr algn="just">
              <a:lnSpc>
                <a:spcPct val="150000"/>
              </a:lnSpc>
            </a:pPr>
            <a:r>
              <a:rPr lang="vi-VN" sz="3200" b="1" i="0" dirty="0">
                <a:effectLst/>
                <a:latin typeface="Times New Roman" panose="02020603050405020304" pitchFamily="18" charset="0"/>
                <a:cs typeface="Times New Roman" panose="02020603050405020304" pitchFamily="18" charset="0"/>
              </a:rPr>
              <a:t>– Nông trường:</a:t>
            </a:r>
            <a:r>
              <a:rPr lang="vi-VN" sz="3200" b="0" i="0" dirty="0">
                <a:effectLst/>
                <a:latin typeface="Times New Roman" panose="02020603050405020304" pitchFamily="18" charset="0"/>
                <a:cs typeface="Times New Roman" panose="02020603050405020304" pitchFamily="18" charset="0"/>
              </a:rPr>
              <a:t> cơ sở sản xuất lớn về nông nghiệp do nhà nước tổ chức và quản lí.</a:t>
            </a:r>
          </a:p>
        </p:txBody>
      </p:sp>
    </p:spTree>
    <p:extLst>
      <p:ext uri="{BB962C8B-B14F-4D97-AF65-F5344CB8AC3E}">
        <p14:creationId xmlns:p14="http://schemas.microsoft.com/office/powerpoint/2010/main" val="4072228653"/>
      </p:ext>
    </p:extLst>
  </p:cSld>
  <p:clrMapOvr>
    <a:masterClrMapping/>
  </p:clrMapOvr>
  <p:transition>
    <p:wheel spokes="8"/>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7428"/>
            <a:ext cx="12283440" cy="5510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274097"/>
            <a:ext cx="5159829" cy="923330"/>
          </a:xfrm>
          <a:prstGeom prst="rect">
            <a:avLst/>
          </a:prstGeom>
          <a:noFill/>
        </p:spPr>
        <p:txBody>
          <a:bodyPr wrap="square" lIns="91440" tIns="45720" rIns="91440" bIns="45720">
            <a:spAutoFit/>
          </a:bodyPr>
          <a:lstStyle/>
          <a:p>
            <a:pPr algn="ct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Trại</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doanh</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trại</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
        <p:nvSpPr>
          <p:cNvPr id="7" name="Rectangle 6"/>
          <p:cNvSpPr/>
          <p:nvPr/>
        </p:nvSpPr>
        <p:spPr>
          <a:xfrm>
            <a:off x="4866897" y="274097"/>
            <a:ext cx="6377067"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   </a:t>
            </a:r>
            <a:r>
              <a:rPr lang="en-US" sz="5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nơi</a:t>
            </a:r>
            <a:r>
              <a:rPr lang="en-US" sz="4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bộ</a:t>
            </a:r>
            <a:r>
              <a:rPr lang="en-US" sz="4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đội</a:t>
            </a:r>
            <a:r>
              <a:rPr lang="en-US" sz="4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đóng</a:t>
            </a:r>
            <a:r>
              <a:rPr lang="en-US" sz="4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quân</a:t>
            </a:r>
            <a:endParaRPr lang="en-US" sz="4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452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96333" y="1153665"/>
            <a:ext cx="11709778" cy="570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306472" y="230335"/>
            <a:ext cx="10168557" cy="923330"/>
          </a:xfrm>
          <a:prstGeom prst="rect">
            <a:avLst/>
          </a:prstGeom>
          <a:noFill/>
        </p:spPr>
        <p:txBody>
          <a:bodyPr wrap="square" lIns="91440" tIns="45720" rIns="91440" bIns="45720">
            <a:spAutoFit/>
          </a:bodyPr>
          <a:lstStyle/>
          <a:p>
            <a:pPr algn="ct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Trằng</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chiếu</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trên</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vùng</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núi</a:t>
            </a:r>
            <a:endPar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117567" y="187013"/>
            <a:ext cx="3744750" cy="923330"/>
          </a:xfrm>
          <a:prstGeom prst="rect">
            <a:avLst/>
          </a:prstGeom>
          <a:noFill/>
        </p:spPr>
        <p:txBody>
          <a:bodyPr wrap="square" lIns="91440" tIns="45720" rIns="91440" bIns="45720">
            <a:spAutoFit/>
          </a:bodyPr>
          <a:lstStyle/>
          <a:p>
            <a:pPr algn="ct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Trăng</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ngàn</a:t>
            </a:r>
            <a:r>
              <a:rPr lang="en-US" sz="5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p>
        </p:txBody>
      </p:sp>
    </p:spTree>
    <p:extLst>
      <p:ext uri="{BB962C8B-B14F-4D97-AF65-F5344CB8AC3E}">
        <p14:creationId xmlns:p14="http://schemas.microsoft.com/office/powerpoint/2010/main" val="408677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N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5468"/>
            <a:ext cx="12192000" cy="51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68917"/>
            <a:ext cx="3762103" cy="830997"/>
          </a:xfrm>
          <a:prstGeom prst="rect">
            <a:avLst/>
          </a:prstGeom>
          <a:noFill/>
        </p:spPr>
        <p:txBody>
          <a:bodyPr wrap="square" lIns="91440" tIns="45720" rIns="91440" bIns="45720">
            <a:spAutoFit/>
          </a:bodyPr>
          <a:lstStyle/>
          <a:p>
            <a:pPr algn="ctr"/>
            <a:r>
              <a:rPr lang="en-US" sz="4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Nông</a:t>
            </a:r>
            <a:r>
              <a:rPr lang="en-US" sz="4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a:t>
            </a:r>
            <a:r>
              <a:rPr lang="en-US" sz="4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
        <p:nvSpPr>
          <p:cNvPr id="6" name="Rectangle 5"/>
          <p:cNvSpPr/>
          <p:nvPr/>
        </p:nvSpPr>
        <p:spPr>
          <a:xfrm>
            <a:off x="3618411" y="68918"/>
            <a:ext cx="6943299" cy="1446550"/>
          </a:xfrm>
          <a:prstGeom prst="rect">
            <a:avLst/>
          </a:prstGeom>
          <a:noFill/>
        </p:spPr>
        <p:txBody>
          <a:bodyPr wrap="square" lIns="91440" tIns="45720" rIns="91440" bIns="45720">
            <a:spAutoFit/>
          </a:bodyPr>
          <a:lstStyle/>
          <a:p>
            <a:pPr algn="ct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Cơ</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sở</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sản</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xuất</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lớn</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về</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nông</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nghiệp</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do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nhà</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nước</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quản</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lý</a:t>
            </a:r>
            <a:r>
              <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2144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7|1.3|12"/>
</p:tagLst>
</file>

<file path=ppt/tags/tag2.xml><?xml version="1.0" encoding="utf-8"?>
<p:tagLst xmlns:a="http://schemas.openxmlformats.org/drawingml/2006/main" xmlns:r="http://schemas.openxmlformats.org/officeDocument/2006/relationships" xmlns:p="http://schemas.openxmlformats.org/presentationml/2006/main">
  <p:tag name="TIMING" val="|2.7|1.3|12"/>
</p:tagLst>
</file>

<file path=ppt/tags/tag3.xml><?xml version="1.0" encoding="utf-8"?>
<p:tagLst xmlns:a="http://schemas.openxmlformats.org/drawingml/2006/main" xmlns:r="http://schemas.openxmlformats.org/officeDocument/2006/relationships" xmlns:p="http://schemas.openxmlformats.org/presentationml/2006/main">
  <p:tag name="TIMING" val="|6.9|1.7|1.4|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6.xml><?xml version="1.0" encoding="utf-8"?>
<a:theme xmlns:a="http://schemas.openxmlformats.org/drawingml/2006/main" name="13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Tài liệu" ma:contentTypeID="0x010100274EA5EE2C96234183A9376392CFB4B4" ma:contentTypeVersion="8" ma:contentTypeDescription="Tạo tài liệu mới." ma:contentTypeScope="" ma:versionID="0251f9f5209d8b11791ef8b27a28dfdd">
  <xsd:schema xmlns:xsd="http://www.w3.org/2001/XMLSchema" xmlns:xs="http://www.w3.org/2001/XMLSchema" xmlns:p="http://schemas.microsoft.com/office/2006/metadata/properties" xmlns:ns2="56568334-b38c-437c-9116-9209b71f020d" targetNamespace="http://schemas.microsoft.com/office/2006/metadata/properties" ma:root="true" ma:fieldsID="c2467c01573676f831ba9174d16627d0" ns2:_="">
    <xsd:import namespace="56568334-b38c-437c-9116-9209b71f02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568334-b38c-437c-9116-9209b71f02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9C1E0B-FC78-416A-B4B7-0C288B12D55A}">
  <ds:schemaRefs>
    <ds:schemaRef ds:uri="http://schemas.microsoft.com/sharepoint/v3/contenttype/forms"/>
  </ds:schemaRefs>
</ds:datastoreItem>
</file>

<file path=customXml/itemProps2.xml><?xml version="1.0" encoding="utf-8"?>
<ds:datastoreItem xmlns:ds="http://schemas.openxmlformats.org/officeDocument/2006/customXml" ds:itemID="{03E2F715-B73F-4D40-B149-E4158AC0CE1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09F1452-7A9D-4B2E-B1D0-D4305EF44A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568334-b38c-437c-9116-9209b71f02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TM03457510[[fn=Savon]]</Template>
  <TotalTime>506</TotalTime>
  <Words>1365</Words>
  <Application>Microsoft Office PowerPoint</Application>
  <PresentationFormat>Widescreen</PresentationFormat>
  <Paragraphs>128</Paragraphs>
  <Slides>44</Slides>
  <Notes>4</Notes>
  <HiddenSlides>0</HiddenSlides>
  <MMClips>1</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44</vt:i4>
      </vt:variant>
    </vt:vector>
  </HeadingPairs>
  <TitlesOfParts>
    <vt:vector size="64" baseType="lpstr">
      <vt:lpstr>微软雅黑</vt:lpstr>
      <vt:lpstr>.VnTime</vt:lpstr>
      <vt:lpstr>.VnTimeH</vt:lpstr>
      <vt:lpstr>Arial</vt:lpstr>
      <vt:lpstr>Arial Black</vt:lpstr>
      <vt:lpstr>Arima Madurai</vt:lpstr>
      <vt:lpstr>Calibri</vt:lpstr>
      <vt:lpstr>Century Gothic</vt:lpstr>
      <vt:lpstr>Garamond</vt:lpstr>
      <vt:lpstr>HP001 4 hàng</vt:lpstr>
      <vt:lpstr>Times New Roman</vt:lpstr>
      <vt:lpstr>UTM Alberta Heavy</vt:lpstr>
      <vt:lpstr>VNI-Times</vt:lpstr>
      <vt:lpstr>Savon</vt:lpstr>
      <vt:lpstr>Default Design</vt:lpstr>
      <vt:lpstr>Office Theme</vt:lpstr>
      <vt:lpstr>1_Office Theme</vt:lpstr>
      <vt:lpstr>包图主题2</vt:lpstr>
      <vt:lpstr>13_Office 主题​​</vt:lpstr>
      <vt:lpstr>8_默认设计模板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Mời các em cùng tham quan cảnh đổi mới hiện nay của đất nước ta nhé!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WPP Presentation</dc:title>
  <dc:creator>DELL-PC</dc:creator>
  <cp:lastModifiedBy>Thuy Ninh</cp:lastModifiedBy>
  <cp:revision>38</cp:revision>
  <dcterms:created xsi:type="dcterms:W3CDTF">2016-10-11T12:36:00Z</dcterms:created>
  <dcterms:modified xsi:type="dcterms:W3CDTF">2022-10-19T05:46:09Z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1033-11.2.0.8641</vt:lpwstr>
  </property>
  <property fmtid="{D5CDD505-2E9C-101B-9397-08002B2CF9AE}" pid="3" name="ContentTypeId">
    <vt:lpwstr>0x010100274EA5EE2C96234183A9376392CFB4B4</vt:lpwstr>
  </property>
</Properties>
</file>