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26"/>
  </p:notesMasterIdLst>
  <p:sldIdLst>
    <p:sldId id="281" r:id="rId11"/>
    <p:sldId id="284" r:id="rId12"/>
    <p:sldId id="285" r:id="rId13"/>
    <p:sldId id="286" r:id="rId14"/>
    <p:sldId id="287" r:id="rId15"/>
    <p:sldId id="288" r:id="rId16"/>
    <p:sldId id="289" r:id="rId17"/>
    <p:sldId id="290" r:id="rId18"/>
    <p:sldId id="291" r:id="rId19"/>
    <p:sldId id="292" r:id="rId20"/>
    <p:sldId id="279" r:id="rId21"/>
    <p:sldId id="294" r:id="rId22"/>
    <p:sldId id="276" r:id="rId23"/>
    <p:sldId id="293" r:id="rId24"/>
    <p:sldId id="29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6600"/>
    <a:srgbClr val="E95960"/>
    <a:srgbClr val="671AF2"/>
    <a:srgbClr val="EF1DA4"/>
    <a:srgbClr val="00CC99"/>
    <a:srgbClr val="E89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608" y="4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A6F6C-9B16-43A5-80F3-309EE7AB0426}" type="datetimeFigureOut">
              <a:rPr lang="en-US" smtClean="0"/>
              <a:t>12/18/2021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F43C8A-07E6-427F-9088-47AF9D2845A1}" type="slidenum">
              <a:rPr lang="en-US" smtClean="0"/>
              <a:t>‹#›</a:t>
            </a:fld>
            <a:endParaRPr lang="en-US"/>
          </a:p>
        </p:txBody>
      </p:sp>
    </p:spTree>
    <p:extLst>
      <p:ext uri="{BB962C8B-B14F-4D97-AF65-F5344CB8AC3E}">
        <p14:creationId xmlns:p14="http://schemas.microsoft.com/office/powerpoint/2010/main" val="2480613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64886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6C1F70-15BB-4BA9-A5D4-52C8F7675AFF}"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3644630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C1F70-15BB-4BA9-A5D4-52C8F7675AFF}"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39924654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A7DF09BD-B83E-4822-979D-EBAF81FB1FB5}"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69F0285-440D-4BFD-969D-60117E17A46E}" type="slidenum">
              <a:rPr lang="en-US"/>
              <a:pPr>
                <a:defRPr/>
              </a:pPr>
              <a:t>‹#›</a:t>
            </a:fld>
            <a:endParaRPr lang="en-US"/>
          </a:p>
        </p:txBody>
      </p:sp>
    </p:spTree>
    <p:extLst>
      <p:ext uri="{BB962C8B-B14F-4D97-AF65-F5344CB8AC3E}">
        <p14:creationId xmlns:p14="http://schemas.microsoft.com/office/powerpoint/2010/main" val="4101970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9F3F024-2DDA-4072-AACE-29E950754CAB}"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DE0A2B95-C4D1-401E-96F7-4081619723DF}" type="slidenum">
              <a:rPr lang="en-US"/>
              <a:pPr>
                <a:defRPr/>
              </a:pPr>
              <a:t>‹#›</a:t>
            </a:fld>
            <a:endParaRPr lang="en-US"/>
          </a:p>
        </p:txBody>
      </p:sp>
    </p:spTree>
    <p:extLst>
      <p:ext uri="{BB962C8B-B14F-4D97-AF65-F5344CB8AC3E}">
        <p14:creationId xmlns:p14="http://schemas.microsoft.com/office/powerpoint/2010/main" val="14287922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961782A4-9B63-47EE-A914-2F59D65FDFBA}"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D328F00-9BE5-4594-B0B2-774393B3CC82}" type="slidenum">
              <a:rPr lang="en-US"/>
              <a:pPr>
                <a:defRPr/>
              </a:pPr>
              <a:t>‹#›</a:t>
            </a:fld>
            <a:endParaRPr lang="en-US"/>
          </a:p>
        </p:txBody>
      </p:sp>
    </p:spTree>
    <p:extLst>
      <p:ext uri="{BB962C8B-B14F-4D97-AF65-F5344CB8AC3E}">
        <p14:creationId xmlns:p14="http://schemas.microsoft.com/office/powerpoint/2010/main" val="2005698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FE183095-A92F-4D08-931A-8E5B23555132}" type="datetimeFigureOut">
              <a:rPr lang="en-US"/>
              <a:pPr>
                <a:defRPr/>
              </a:pPr>
              <a:t>12/18/2021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2F2999F-A754-4825-BB5A-B769AE2847A0}" type="slidenum">
              <a:rPr lang="en-US"/>
              <a:pPr>
                <a:defRPr/>
              </a:pPr>
              <a:t>‹#›</a:t>
            </a:fld>
            <a:endParaRPr lang="en-US"/>
          </a:p>
        </p:txBody>
      </p:sp>
    </p:spTree>
    <p:extLst>
      <p:ext uri="{BB962C8B-B14F-4D97-AF65-F5344CB8AC3E}">
        <p14:creationId xmlns:p14="http://schemas.microsoft.com/office/powerpoint/2010/main" val="32786790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4981B26-06D9-4907-82F7-77B6A82123F3}" type="datetimeFigureOut">
              <a:rPr lang="en-US"/>
              <a:pPr>
                <a:defRPr/>
              </a:pPr>
              <a:t>12/18/2021</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266330E6-E11D-4B69-B511-8DFC66BDE0E0}" type="slidenum">
              <a:rPr lang="en-US"/>
              <a:pPr>
                <a:defRPr/>
              </a:pPr>
              <a:t>‹#›</a:t>
            </a:fld>
            <a:endParaRPr lang="en-US"/>
          </a:p>
        </p:txBody>
      </p:sp>
    </p:spTree>
    <p:extLst>
      <p:ext uri="{BB962C8B-B14F-4D97-AF65-F5344CB8AC3E}">
        <p14:creationId xmlns:p14="http://schemas.microsoft.com/office/powerpoint/2010/main" val="3380702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1F24C367-F68D-48FF-AF8F-350FD82E9036}" type="datetimeFigureOut">
              <a:rPr lang="en-US"/>
              <a:pPr>
                <a:defRPr/>
              </a:pPr>
              <a:t>12/18/2021</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AC8592DB-AB31-4D31-9924-3A1FAD649FC6}" type="slidenum">
              <a:rPr lang="en-US"/>
              <a:pPr>
                <a:defRPr/>
              </a:pPr>
              <a:t>‹#›</a:t>
            </a:fld>
            <a:endParaRPr lang="en-US"/>
          </a:p>
        </p:txBody>
      </p:sp>
    </p:spTree>
    <p:extLst>
      <p:ext uri="{BB962C8B-B14F-4D97-AF65-F5344CB8AC3E}">
        <p14:creationId xmlns:p14="http://schemas.microsoft.com/office/powerpoint/2010/main" val="25681722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BD03EA9-8B96-421C-92DB-0E3C16E48E82}" type="datetimeFigureOut">
              <a:rPr lang="en-US"/>
              <a:pPr>
                <a:defRPr/>
              </a:pPr>
              <a:t>12/18/2021</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6F05FCDD-9D94-4794-B26E-46F87E499D77}" type="slidenum">
              <a:rPr lang="en-US"/>
              <a:pPr>
                <a:defRPr/>
              </a:pPr>
              <a:t>‹#›</a:t>
            </a:fld>
            <a:endParaRPr lang="en-US"/>
          </a:p>
        </p:txBody>
      </p:sp>
    </p:spTree>
    <p:extLst>
      <p:ext uri="{BB962C8B-B14F-4D97-AF65-F5344CB8AC3E}">
        <p14:creationId xmlns:p14="http://schemas.microsoft.com/office/powerpoint/2010/main" val="30614065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7CB422B9-0CA3-428A-B2A1-E7DA4F845CB8}" type="datetimeFigureOut">
              <a:rPr lang="en-US"/>
              <a:pPr>
                <a:defRPr/>
              </a:pPr>
              <a:t>12/18/2021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9C918954-0F53-4C02-89B3-A4D13DE67187}" type="slidenum">
              <a:rPr lang="en-US"/>
              <a:pPr>
                <a:defRPr/>
              </a:pPr>
              <a:t>‹#›</a:t>
            </a:fld>
            <a:endParaRPr lang="en-US"/>
          </a:p>
        </p:txBody>
      </p:sp>
    </p:spTree>
    <p:extLst>
      <p:ext uri="{BB962C8B-B14F-4D97-AF65-F5344CB8AC3E}">
        <p14:creationId xmlns:p14="http://schemas.microsoft.com/office/powerpoint/2010/main" val="40897109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EE285D60-CE6E-4B90-AAA8-0FFC6F4B5015}" type="datetimeFigureOut">
              <a:rPr lang="en-US"/>
              <a:pPr>
                <a:defRPr/>
              </a:pPr>
              <a:t>12/18/2021</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BEA6CF4-7A2B-49B0-9A88-615643D91379}" type="slidenum">
              <a:rPr lang="en-US"/>
              <a:pPr>
                <a:defRPr/>
              </a:pPr>
              <a:t>‹#›</a:t>
            </a:fld>
            <a:endParaRPr lang="en-US"/>
          </a:p>
        </p:txBody>
      </p:sp>
    </p:spTree>
    <p:extLst>
      <p:ext uri="{BB962C8B-B14F-4D97-AF65-F5344CB8AC3E}">
        <p14:creationId xmlns:p14="http://schemas.microsoft.com/office/powerpoint/2010/main" val="16915899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BD40174-DA2E-40BE-A4B6-91A4F3AD6C50}"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B505D500-011D-4DB0-885A-1B730132A45A}" type="slidenum">
              <a:rPr lang="en-US"/>
              <a:pPr>
                <a:defRPr/>
              </a:pPr>
              <a:t>‹#›</a:t>
            </a:fld>
            <a:endParaRPr lang="en-US"/>
          </a:p>
        </p:txBody>
      </p:sp>
    </p:spTree>
    <p:extLst>
      <p:ext uri="{BB962C8B-B14F-4D97-AF65-F5344CB8AC3E}">
        <p14:creationId xmlns:p14="http://schemas.microsoft.com/office/powerpoint/2010/main" val="291143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C1F70-15BB-4BA9-A5D4-52C8F7675AFF}"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14752379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22B07421-5E94-4260-97CE-093AFF48485E}" type="datetimeFigureOut">
              <a:rPr lang="en-US"/>
              <a:pPr>
                <a:defRPr/>
              </a:pPr>
              <a:t>12/18/2021</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5AE04412-AFF0-491B-BF96-1C698C7E7BDB}" type="slidenum">
              <a:rPr lang="en-US"/>
              <a:pPr>
                <a:defRPr/>
              </a:pPr>
              <a:t>‹#›</a:t>
            </a:fld>
            <a:endParaRPr lang="en-US"/>
          </a:p>
        </p:txBody>
      </p:sp>
    </p:spTree>
    <p:extLst>
      <p:ext uri="{BB962C8B-B14F-4D97-AF65-F5344CB8AC3E}">
        <p14:creationId xmlns:p14="http://schemas.microsoft.com/office/powerpoint/2010/main" val="66350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140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341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1081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363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4452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0723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866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806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6C1F70-15BB-4BA9-A5D4-52C8F7675AFF}"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360408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89153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271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291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5584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1132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3129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07979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8731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8861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188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6C1F70-15BB-4BA9-A5D4-52C8F7675AFF}" type="datetimeFigureOut">
              <a:rPr lang="en-US" smtClean="0"/>
              <a:t>12/18/2021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3367402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67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94994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5023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2430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1941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36756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7618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239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865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941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6C1F70-15BB-4BA9-A5D4-52C8F7675AFF}"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2943246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68741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32150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83100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83150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9803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0562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746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5146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9902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435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6C1F70-15BB-4BA9-A5D4-52C8F7675AFF}" type="datetimeFigureOut">
              <a:rPr lang="en-US" smtClean="0"/>
              <a:t>12/18/2021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1848158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03934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49956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9861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0042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4297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04941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84685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88813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6683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408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C1F70-15BB-4BA9-A5D4-52C8F7675AFF}" type="datetimeFigureOut">
              <a:rPr lang="en-US" smtClean="0"/>
              <a:t>12/18/2021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2604792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96633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86122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06815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315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97624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32135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65709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4569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8469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5851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6C1F70-15BB-4BA9-A5D4-52C8F7675AFF}" type="datetimeFigureOut">
              <a:rPr lang="en-US" smtClean="0"/>
              <a:t>12/18/2021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15267732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37812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2346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858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89648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4834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691618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11832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97156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9079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472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C1F70-15BB-4BA9-A5D4-52C8F7675AFF}"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18594879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82523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01929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18719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374486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37550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69194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95303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218537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00587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88DB9-E00B-4886-BE44-551CB185D3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470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6C1F70-15BB-4BA9-A5D4-52C8F7675AFF}" type="datetimeFigureOut">
              <a:rPr lang="en-US" smtClean="0"/>
              <a:t>12/18/2021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3FE49F-9415-4965-9420-907EF1FCA0F0}" type="slidenum">
              <a:rPr lang="en-US" smtClean="0"/>
              <a:t>‹#›</a:t>
            </a:fld>
            <a:endParaRPr lang="en-US"/>
          </a:p>
        </p:txBody>
      </p:sp>
    </p:spTree>
    <p:extLst>
      <p:ext uri="{BB962C8B-B14F-4D97-AF65-F5344CB8AC3E}">
        <p14:creationId xmlns:p14="http://schemas.microsoft.com/office/powerpoint/2010/main" val="10679939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07C646-001D-4B7F-86A3-CEA071B1A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5778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53D19B5-1879-4A3C-B93B-DA88F2C9C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69258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73BA87C-5BFF-4A6A-95AF-CBAF57CCEEA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6117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FC9FB0-B9F3-404E-A4B9-2288A247C0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72642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E758A0-45B5-41E0-BFF2-B1A68C80B2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0744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88FD8CB-FE2F-47CE-A49C-3AEC59C57E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54867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8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5B4F6-82CE-4F57-B18E-7462BE9C4D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0264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07131A-6FE4-4D75-BF58-189C25834D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27898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3EA2B5-7718-4E8D-AE0B-9D384CFA57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87929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7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112EAF-B4C9-4129-9AFA-36B4134EC90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228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6C1F70-15BB-4BA9-A5D4-52C8F7675AFF}" type="datetimeFigureOut">
              <a:rPr lang="en-US" smtClean="0"/>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3FE49F-9415-4965-9420-907EF1FCA0F0}" type="slidenum">
              <a:rPr lang="en-US" smtClean="0"/>
              <a:t>‹#›</a:t>
            </a:fld>
            <a:endParaRPr lang="en-US"/>
          </a:p>
        </p:txBody>
      </p:sp>
    </p:spTree>
    <p:extLst>
      <p:ext uri="{BB962C8B-B14F-4D97-AF65-F5344CB8AC3E}">
        <p14:creationId xmlns:p14="http://schemas.microsoft.com/office/powerpoint/2010/main" val="1649461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CA060D06-6515-4671-9425-82537A860326}" type="datetimeFigureOut">
              <a:rPr lang="en-US"/>
              <a:pPr>
                <a:defRPr/>
              </a:pPr>
              <a:t>12/18/2021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0110BAB4-D12D-400A-90D6-BD8FCC4328A4}" type="slidenum">
              <a:rPr lang="en-US"/>
              <a:pPr>
                <a:defRPr/>
              </a:pPr>
              <a:t>‹#›</a:t>
            </a:fld>
            <a:endParaRPr lang="en-US"/>
          </a:p>
        </p:txBody>
      </p:sp>
    </p:spTree>
    <p:extLst>
      <p:ext uri="{BB962C8B-B14F-4D97-AF65-F5344CB8AC3E}">
        <p14:creationId xmlns:p14="http://schemas.microsoft.com/office/powerpoint/2010/main" val="9250746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25875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1879212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82692691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8224346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859870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0757194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5089663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25DFD5EE-8436-46EC-8A18-4FA607938144}"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748855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slide" Target="sl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slide" Target="slide4.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34.xml"/><Relationship Id="rId1" Type="http://schemas.openxmlformats.org/officeDocument/2006/relationships/tags" Target="../tags/tag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3.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Khung hình nền đẹ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87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676400" y="1477963"/>
            <a:ext cx="2743200" cy="64611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base">
              <a:spcBef>
                <a:spcPct val="0"/>
              </a:spcBef>
              <a:spcAft>
                <a:spcPct val="0"/>
              </a:spcAft>
              <a:defRPr/>
            </a:pPr>
            <a:r>
              <a:rPr lang="en-US" sz="3600" b="1" dirty="0" err="1">
                <a:solidFill>
                  <a:srgbClr val="FF0066"/>
                </a:solidFill>
              </a:rPr>
              <a:t>Chính</a:t>
            </a:r>
            <a:r>
              <a:rPr lang="en-US" sz="3600" b="1" dirty="0">
                <a:solidFill>
                  <a:srgbClr val="FF0066"/>
                </a:solidFill>
              </a:rPr>
              <a:t> </a:t>
            </a:r>
            <a:r>
              <a:rPr lang="en-US" sz="3600" b="1" dirty="0" err="1">
                <a:solidFill>
                  <a:srgbClr val="FF0066"/>
                </a:solidFill>
              </a:rPr>
              <a:t>tả</a:t>
            </a:r>
            <a:endParaRPr lang="en-US" sz="3600" b="1" dirty="0">
              <a:solidFill>
                <a:srgbClr val="FF0066"/>
              </a:solidFill>
            </a:endParaRPr>
          </a:p>
        </p:txBody>
      </p:sp>
      <p:sp>
        <p:nvSpPr>
          <p:cNvPr id="2" name="TextBox 1"/>
          <p:cNvSpPr txBox="1"/>
          <p:nvPr/>
        </p:nvSpPr>
        <p:spPr>
          <a:xfrm>
            <a:off x="647700" y="2362216"/>
            <a:ext cx="4800600" cy="184665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base">
              <a:lnSpc>
                <a:spcPct val="150000"/>
              </a:lnSpc>
              <a:spcBef>
                <a:spcPct val="0"/>
              </a:spcBef>
              <a:spcAft>
                <a:spcPct val="0"/>
              </a:spcAft>
              <a:defRPr/>
            </a:pPr>
            <a:r>
              <a:rPr lang="en-US" sz="4000" b="1" dirty="0" err="1">
                <a:ln w="11430"/>
                <a:solidFill>
                  <a:srgbClr val="0000CC"/>
                </a:solidFill>
                <a:effectLst>
                  <a:outerShdw blurRad="50800" dist="39000" dir="5460000" algn="tl">
                    <a:srgbClr val="000000">
                      <a:alpha val="38000"/>
                    </a:srgbClr>
                  </a:outerShdw>
                </a:effectLst>
              </a:rPr>
              <a:t>Nghe</a:t>
            </a:r>
            <a:r>
              <a:rPr lang="en-US" sz="4000" b="1" dirty="0">
                <a:ln w="11430"/>
                <a:solidFill>
                  <a:srgbClr val="0000CC"/>
                </a:solidFill>
                <a:effectLst>
                  <a:outerShdw blurRad="50800" dist="39000" dir="5460000" algn="tl">
                    <a:srgbClr val="000000">
                      <a:alpha val="38000"/>
                    </a:srgbClr>
                  </a:outerShdw>
                </a:effectLst>
              </a:rPr>
              <a:t> </a:t>
            </a:r>
            <a:r>
              <a:rPr lang="en-US" sz="4000" b="1" dirty="0" err="1">
                <a:ln w="11430"/>
                <a:solidFill>
                  <a:srgbClr val="0000CC"/>
                </a:solidFill>
                <a:effectLst>
                  <a:outerShdw blurRad="50800" dist="39000" dir="5460000" algn="tl">
                    <a:srgbClr val="000000">
                      <a:alpha val="38000"/>
                    </a:srgbClr>
                  </a:outerShdw>
                </a:effectLst>
              </a:rPr>
              <a:t>viết</a:t>
            </a:r>
            <a:r>
              <a:rPr lang="en-US" sz="4000" b="1" dirty="0">
                <a:ln w="11430"/>
                <a:solidFill>
                  <a:srgbClr val="0000CC"/>
                </a:solidFill>
                <a:effectLst>
                  <a:outerShdw blurRad="50800" dist="39000" dir="5460000" algn="tl">
                    <a:srgbClr val="000000">
                      <a:alpha val="38000"/>
                    </a:srgbClr>
                  </a:outerShdw>
                </a:effectLst>
              </a:rPr>
              <a:t> : </a:t>
            </a:r>
            <a:r>
              <a:rPr lang="en-US" sz="4000" b="1" dirty="0" err="1">
                <a:ln w="11430"/>
                <a:solidFill>
                  <a:srgbClr val="0000CC"/>
                </a:solidFill>
                <a:effectLst>
                  <a:outerShdw blurRad="50800" dist="39000" dir="5460000" algn="tl">
                    <a:srgbClr val="000000">
                      <a:alpha val="38000"/>
                    </a:srgbClr>
                  </a:outerShdw>
                </a:effectLst>
              </a:rPr>
              <a:t>Kéo</a:t>
            </a:r>
            <a:r>
              <a:rPr lang="en-US" sz="4000" b="1" dirty="0">
                <a:ln w="11430"/>
                <a:solidFill>
                  <a:srgbClr val="0000CC"/>
                </a:solidFill>
                <a:effectLst>
                  <a:outerShdw blurRad="50800" dist="39000" dir="5460000" algn="tl">
                    <a:srgbClr val="000000">
                      <a:alpha val="38000"/>
                    </a:srgbClr>
                  </a:outerShdw>
                </a:effectLst>
              </a:rPr>
              <a:t> co</a:t>
            </a:r>
          </a:p>
          <a:p>
            <a:pPr algn="ctr" fontAlgn="base">
              <a:lnSpc>
                <a:spcPct val="150000"/>
              </a:lnSpc>
              <a:spcBef>
                <a:spcPct val="0"/>
              </a:spcBef>
              <a:spcAft>
                <a:spcPct val="0"/>
              </a:spcAft>
              <a:defRPr/>
            </a:pPr>
            <a:r>
              <a:rPr lang="en-US" sz="3600" b="1" i="1" dirty="0" err="1">
                <a:ln w="11430"/>
                <a:solidFill>
                  <a:srgbClr val="FF0000"/>
                </a:solidFill>
                <a:effectLst>
                  <a:outerShdw blurRad="38100" dist="38100" dir="2700000" algn="tl">
                    <a:srgbClr val="000000">
                      <a:alpha val="43137"/>
                    </a:srgbClr>
                  </a:outerShdw>
                </a:effectLst>
              </a:rPr>
              <a:t>Phân</a:t>
            </a:r>
            <a:r>
              <a:rPr lang="en-US" sz="3600" b="1" i="1" dirty="0">
                <a:ln w="11430"/>
                <a:solidFill>
                  <a:srgbClr val="FF0000"/>
                </a:solidFill>
                <a:effectLst>
                  <a:outerShdw blurRad="38100" dist="38100" dir="2700000" algn="tl">
                    <a:srgbClr val="000000">
                      <a:alpha val="43137"/>
                    </a:srgbClr>
                  </a:outerShdw>
                </a:effectLst>
              </a:rPr>
              <a:t> </a:t>
            </a:r>
            <a:r>
              <a:rPr lang="en-US" sz="3600" b="1" i="1" dirty="0" err="1">
                <a:ln w="11430"/>
                <a:solidFill>
                  <a:srgbClr val="FF0000"/>
                </a:solidFill>
                <a:effectLst>
                  <a:outerShdw blurRad="38100" dist="38100" dir="2700000" algn="tl">
                    <a:srgbClr val="000000">
                      <a:alpha val="43137"/>
                    </a:srgbClr>
                  </a:outerShdw>
                </a:effectLst>
              </a:rPr>
              <a:t>biệt</a:t>
            </a:r>
            <a:r>
              <a:rPr lang="en-US" sz="3600" b="1" i="1" dirty="0">
                <a:ln w="11430"/>
                <a:solidFill>
                  <a:srgbClr val="FF0000"/>
                </a:solidFill>
                <a:effectLst>
                  <a:outerShdw blurRad="38100" dist="38100" dir="2700000" algn="tl">
                    <a:srgbClr val="000000">
                      <a:alpha val="43137"/>
                    </a:srgbClr>
                  </a:outerShdw>
                </a:effectLst>
              </a:rPr>
              <a:t> : r / d / </a:t>
            </a:r>
            <a:r>
              <a:rPr lang="en-US" sz="3600" b="1" i="1" dirty="0" err="1">
                <a:ln w="11430"/>
                <a:solidFill>
                  <a:srgbClr val="FF0000"/>
                </a:solidFill>
                <a:effectLst>
                  <a:outerShdw blurRad="38100" dist="38100" dir="2700000" algn="tl">
                    <a:srgbClr val="000000">
                      <a:alpha val="43137"/>
                    </a:srgbClr>
                  </a:outerShdw>
                </a:effectLst>
              </a:rPr>
              <a:t>gi</a:t>
            </a:r>
            <a:r>
              <a:rPr lang="en-US" sz="3600" b="1" i="1">
                <a:ln w="11430"/>
                <a:solidFill>
                  <a:srgbClr val="FF0000"/>
                </a:solidFill>
                <a:effectLst>
                  <a:outerShdw blurRad="38100" dist="38100" dir="2700000" algn="tl">
                    <a:srgbClr val="000000">
                      <a:alpha val="43137"/>
                    </a:srgbClr>
                  </a:outerShdw>
                </a:effectLst>
              </a:rPr>
              <a:t> </a:t>
            </a:r>
            <a:endParaRPr lang="en-US" sz="3600" b="1" i="1" dirty="0">
              <a:ln w="11430"/>
              <a:solidFill>
                <a:srgbClr val="FF0000"/>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563359021"/>
      </p:ext>
    </p:extLst>
  </p:cSld>
  <p:clrMapOvr>
    <a:masterClrMapping/>
  </p:clrMapOvr>
  <p:transition spd="slow" advTm="25070">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6562" name="Text Box 7"/>
          <p:cNvSpPr txBox="1">
            <a:spLocks noChangeArrowheads="1"/>
          </p:cNvSpPr>
          <p:nvPr/>
        </p:nvSpPr>
        <p:spPr bwMode="auto">
          <a:xfrm>
            <a:off x="533400" y="1905000"/>
            <a:ext cx="7924800"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4000" dirty="0" smtClean="0">
                <a:solidFill>
                  <a:srgbClr val="000000"/>
                </a:solidFill>
                <a:latin typeface="VNI-Times" pitchFamily="2" charset="0"/>
              </a:rPr>
              <a:t> </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Troø</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chôi</a:t>
            </a:r>
            <a:r>
              <a:rPr lang="en-US" sz="4800" dirty="0" smtClean="0">
                <a:solidFill>
                  <a:srgbClr val="000000"/>
                </a:solidFill>
                <a:latin typeface="VNI-Times" pitchFamily="2" charset="0"/>
              </a:rPr>
              <a:t> quay </a:t>
            </a:r>
            <a:r>
              <a:rPr lang="en-US" sz="4800" dirty="0" err="1" smtClean="0">
                <a:solidFill>
                  <a:srgbClr val="000000"/>
                </a:solidFill>
                <a:latin typeface="VNI-Times" pitchFamily="2" charset="0"/>
              </a:rPr>
              <a:t>daây</a:t>
            </a:r>
            <a:r>
              <a:rPr lang="en-US" sz="4800" dirty="0" smtClean="0">
                <a:solidFill>
                  <a:srgbClr val="000000"/>
                </a:solidFill>
                <a:latin typeface="VNI-Times" pitchFamily="2" charset="0"/>
              </a:rPr>
              <a:t> qua </a:t>
            </a:r>
            <a:r>
              <a:rPr lang="en-US" sz="4800" dirty="0" err="1" smtClean="0">
                <a:solidFill>
                  <a:srgbClr val="000000"/>
                </a:solidFill>
                <a:latin typeface="VNI-Times" pitchFamily="2" charset="0"/>
              </a:rPr>
              <a:t>ñaàu</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moãi</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laàn</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daây</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chaïm</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ñaát</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thì</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nhaûy</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leân</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cho</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daây</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luoàn</a:t>
            </a:r>
            <a:r>
              <a:rPr lang="en-US" sz="4800" dirty="0" smtClean="0">
                <a:solidFill>
                  <a:srgbClr val="000000"/>
                </a:solidFill>
                <a:latin typeface="VNI-Times" pitchFamily="2" charset="0"/>
              </a:rPr>
              <a:t> qua </a:t>
            </a:r>
            <a:r>
              <a:rPr lang="en-US" sz="4800" dirty="0" err="1" smtClean="0">
                <a:solidFill>
                  <a:srgbClr val="000000"/>
                </a:solidFill>
                <a:latin typeface="VNI-Times" pitchFamily="2" charset="0"/>
              </a:rPr>
              <a:t>döôùi</a:t>
            </a:r>
            <a:r>
              <a:rPr lang="en-US" sz="4800" dirty="0" smtClean="0">
                <a:solidFill>
                  <a:srgbClr val="000000"/>
                </a:solidFill>
                <a:latin typeface="VNI-Times" pitchFamily="2" charset="0"/>
              </a:rPr>
              <a:t> </a:t>
            </a:r>
            <a:r>
              <a:rPr lang="en-US" sz="4800" dirty="0" err="1" smtClean="0">
                <a:solidFill>
                  <a:srgbClr val="000000"/>
                </a:solidFill>
                <a:latin typeface="VNI-Times" pitchFamily="2" charset="0"/>
              </a:rPr>
              <a:t>chaân</a:t>
            </a:r>
            <a:r>
              <a:rPr lang="en-US" sz="4800" dirty="0" smtClean="0">
                <a:solidFill>
                  <a:srgbClr val="000000"/>
                </a:solidFill>
                <a:latin typeface="VNI-Times" pitchFamily="2" charset="0"/>
              </a:rPr>
              <a:t>. </a:t>
            </a:r>
          </a:p>
          <a:p>
            <a:pPr lvl="8" eaLnBrk="1" hangingPunct="1">
              <a:spcBef>
                <a:spcPct val="50000"/>
              </a:spcBef>
            </a:pPr>
            <a:r>
              <a:rPr lang="en-US" sz="3600" b="1" dirty="0" smtClean="0">
                <a:solidFill>
                  <a:srgbClr val="FF0000"/>
                </a:solidFill>
                <a:latin typeface="VNI-Times" pitchFamily="2"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trò</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chơi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025945576"/>
      </p:ext>
    </p:extLst>
  </p:cSld>
  <p:clrMapOvr>
    <a:masterClrMapping/>
  </p:clrMapOvr>
  <p:transition spd="slow" advTm="13813">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4" action="ppaction://hlinksldjump"/>
          </p:cNvPr>
          <p:cNvSpPr/>
          <p:nvPr/>
        </p:nvSpPr>
        <p:spPr>
          <a:xfrm>
            <a:off x="3505200" y="6123432"/>
            <a:ext cx="2642586"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err="1" smtClean="0">
                <a:latin typeface="Times New Roman" pitchFamily="18" charset="0"/>
                <a:cs typeface="Times New Roman" pitchFamily="18" charset="0"/>
              </a:rPr>
              <a:t>Nhảy</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dây</a:t>
            </a:r>
            <a:endParaRPr lang="en-US" sz="4000" b="1" dirty="0">
              <a:latin typeface="Times New Roman" pitchFamily="18" charset="0"/>
              <a:cs typeface="Times New Roman" pitchFamily="18" charset="0"/>
            </a:endParaRPr>
          </a:p>
        </p:txBody>
      </p:sp>
      <p:pic>
        <p:nvPicPr>
          <p:cNvPr id="4" name="nhảy dây tập thể (online-video-cutter.co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rot="10800000" flipH="1" flipV="1">
            <a:off x="0" y="1"/>
            <a:ext cx="9144000" cy="6111240"/>
          </a:xfrm>
          <a:prstGeom prst="rect">
            <a:avLst/>
          </a:prstGeom>
        </p:spPr>
      </p:pic>
    </p:spTree>
    <p:extLst>
      <p:ext uri="{BB962C8B-B14F-4D97-AF65-F5344CB8AC3E}">
        <p14:creationId xmlns:p14="http://schemas.microsoft.com/office/powerpoint/2010/main" val="1026977891"/>
      </p:ext>
    </p:extLst>
  </p:cSld>
  <p:clrMapOvr>
    <a:masterClrMapping/>
  </p:clrMapOvr>
  <mc:AlternateContent xmlns:mc="http://schemas.openxmlformats.org/markup-compatibility/2006" xmlns:p14="http://schemas.microsoft.com/office/powerpoint/2010/main">
    <mc:Choice Requires="p14">
      <p:transition spd="slow" p14:dur="1500" advTm="16399">
        <p:split orient="vert"/>
      </p:transition>
    </mc:Choice>
    <mc:Fallback xmlns="">
      <p:transition spd="slow" advTm="1639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mod="1">
    <p:ext uri="{E180D4A7-C9FB-4DFB-919C-405C955672EB}">
      <p14:showEvtLst xmlns:p14="http://schemas.microsoft.com/office/powerpoint/2010/main">
        <p14:playEvt time="0" objId="4"/>
        <p14:stopEvt time="11687" objId="4"/>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533400" y="1981200"/>
            <a:ext cx="76962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4000" dirty="0" smtClean="0">
                <a:solidFill>
                  <a:srgbClr val="000000"/>
                </a:solidFill>
                <a:latin typeface="VNI-Times" pitchFamily="2" charset="0"/>
              </a:rPr>
              <a:t> </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Phaùt</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boùng</a:t>
            </a:r>
            <a:r>
              <a:rPr lang="en-US" sz="5400" dirty="0" smtClean="0">
                <a:solidFill>
                  <a:srgbClr val="000000"/>
                </a:solidFill>
                <a:latin typeface="VNI-Times" pitchFamily="2" charset="0"/>
              </a:rPr>
              <a:t> sang </a:t>
            </a:r>
            <a:r>
              <a:rPr lang="en-US" sz="5400" dirty="0" err="1" smtClean="0">
                <a:solidFill>
                  <a:srgbClr val="000000"/>
                </a:solidFill>
                <a:latin typeface="VNI-Times" pitchFamily="2" charset="0"/>
              </a:rPr>
              <a:t>phía</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ñoái</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thuû</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ñeå</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môû</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ñaàu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hieäp</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ñaáu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hoaëc</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löôït</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ñaáu</a:t>
            </a:r>
            <a:r>
              <a:rPr lang="en-US" sz="5400" dirty="0" smtClean="0">
                <a:solidFill>
                  <a:srgbClr val="000000"/>
                </a:solidFill>
                <a:latin typeface="VNI-Times" pitchFamily="2" charset="0"/>
              </a:rPr>
              <a:t>.</a:t>
            </a:r>
          </a:p>
          <a:p>
            <a:pPr lvl="5" eaLnBrk="1" hangingPunct="1">
              <a:spcBef>
                <a:spcPct val="50000"/>
              </a:spcBef>
            </a:pPr>
            <a:r>
              <a:rPr lang="en-US" sz="3600" b="1" dirty="0" smtClean="0">
                <a:solidFill>
                  <a:srgbClr val="FF0000"/>
                </a:solidFill>
                <a:latin typeface="VNI-Times" pitchFamily="2" charset="0"/>
              </a:rPr>
              <a:t>( </a:t>
            </a:r>
            <a:r>
              <a:rPr lang="en-US" sz="3600" b="1" dirty="0" err="1" smtClean="0">
                <a:solidFill>
                  <a:srgbClr val="FF0000"/>
                </a:solidFill>
                <a:latin typeface="Times New Roman" pitchFamily="18" charset="0"/>
                <a:cs typeface="Times New Roman" pitchFamily="18" charset="0"/>
              </a:rPr>
              <a:t>Gọi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hoạt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động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a:p>
            <a:pPr algn="ctr" eaLnBrk="1" fontAlgn="base" hangingPunct="1">
              <a:spcBef>
                <a:spcPct val="50000"/>
              </a:spcBef>
              <a:spcAft>
                <a:spcPct val="0"/>
              </a:spcAft>
            </a:pPr>
            <a:endParaRPr lang="en-US" sz="5400" dirty="0" smtClean="0">
              <a:solidFill>
                <a:srgbClr val="000000"/>
              </a:solidFill>
              <a:latin typeface="VNI-Times" pitchFamily="2" charset="0"/>
            </a:endParaRPr>
          </a:p>
        </p:txBody>
      </p:sp>
    </p:spTree>
    <p:extLst>
      <p:ext uri="{BB962C8B-B14F-4D97-AF65-F5344CB8AC3E}">
        <p14:creationId xmlns:p14="http://schemas.microsoft.com/office/powerpoint/2010/main" val="1995864859"/>
      </p:ext>
    </p:extLst>
  </p:cSld>
  <p:clrMapOvr>
    <a:masterClrMapping/>
  </p:clrMapOvr>
  <p:transition spd="slow" advTm="7460">
    <p:blinds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iao bóng ‘serve” của Djokovic quay chậm qua video – DancoSort.com (online-video-cutter.com).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104394"/>
          </a:xfrm>
          <a:prstGeom prst="rect">
            <a:avLst/>
          </a:prstGeom>
        </p:spPr>
      </p:pic>
      <p:sp>
        <p:nvSpPr>
          <p:cNvPr id="3" name="Rectangle 2">
            <a:hlinkClick r:id="rId5" action="ppaction://hlinksldjump"/>
          </p:cNvPr>
          <p:cNvSpPr/>
          <p:nvPr/>
        </p:nvSpPr>
        <p:spPr>
          <a:xfrm>
            <a:off x="3035808" y="6104394"/>
            <a:ext cx="2947385" cy="707886"/>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sz="4000" b="1" dirty="0" err="1" smtClean="0">
                <a:latin typeface="Times New Roman" pitchFamily="18" charset="0"/>
                <a:cs typeface="Times New Roman" pitchFamily="18" charset="0"/>
              </a:rPr>
              <a:t>Giao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bóng</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290928367"/>
      </p:ext>
    </p:extLst>
  </p:cSld>
  <p:clrMapOvr>
    <a:masterClrMapping/>
  </p:clrMapOvr>
  <mc:AlternateContent xmlns:mc="http://schemas.openxmlformats.org/markup-compatibility/2006" xmlns:p14="http://schemas.microsoft.com/office/powerpoint/2010/main">
    <mc:Choice Requires="p14">
      <p:transition spd="slow" advTm="15827">
        <p14:flash/>
      </p:transition>
    </mc:Choice>
    <mc:Fallback xmlns="">
      <p:transition spd="slow" advTm="158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5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extLst mod="1">
    <p:ext uri="{E180D4A7-C9FB-4DFB-919C-405C955672EB}">
      <p14:showEvtLst xmlns:p14="http://schemas.microsoft.com/office/powerpoint/2010/main">
        <p14:playEvt time="0" objId="2"/>
        <p14:stopEvt time="15827" objId="2"/>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8610" name="Text Box 5"/>
          <p:cNvSpPr txBox="1">
            <a:spLocks noChangeArrowheads="1"/>
          </p:cNvSpPr>
          <p:nvPr/>
        </p:nvSpPr>
        <p:spPr bwMode="auto">
          <a:xfrm>
            <a:off x="457200" y="1384300"/>
            <a:ext cx="8305800"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4000" dirty="0" smtClean="0">
                <a:solidFill>
                  <a:srgbClr val="000000"/>
                </a:solidFill>
                <a:latin typeface="VNI-Times" pitchFamily="2" charset="0"/>
              </a:rPr>
              <a:t> </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Moân</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ngheä</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thuaät</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saân</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khaáu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bieåu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dieãn</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baèng</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caùch</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ñieàu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khieån</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caùc</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hình</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maãu</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gioáng</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nhö</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ngöôøi</a:t>
            </a:r>
            <a:r>
              <a:rPr lang="en-US" sz="5400" dirty="0" smtClean="0">
                <a:solidFill>
                  <a:srgbClr val="000000"/>
                </a:solidFill>
                <a:latin typeface="VNI-Times" pitchFamily="2" charset="0"/>
              </a:rPr>
              <a:t>, </a:t>
            </a:r>
            <a:r>
              <a:rPr lang="en-US" sz="5400" dirty="0" err="1" smtClean="0">
                <a:solidFill>
                  <a:srgbClr val="000000"/>
                </a:solidFill>
                <a:latin typeface="VNI-Times" pitchFamily="2" charset="0"/>
              </a:rPr>
              <a:t>vaät</a:t>
            </a:r>
            <a:r>
              <a:rPr lang="en-US" sz="5400" dirty="0" smtClean="0">
                <a:solidFill>
                  <a:srgbClr val="000000"/>
                </a:solidFill>
                <a:latin typeface="VNI-Times" pitchFamily="2" charset="0"/>
              </a:rPr>
              <a:t>. </a:t>
            </a:r>
          </a:p>
          <a:p>
            <a:pPr marL="3200400" lvl="7" indent="0" algn="l" eaLnBrk="1" fontAlgn="auto" hangingPunct="1">
              <a:spcBef>
                <a:spcPct val="50000"/>
              </a:spcBef>
              <a:spcAft>
                <a:spcPts val="0"/>
              </a:spcAft>
            </a:pPr>
            <a:r>
              <a:rPr lang="en-US" sz="3600" b="1" dirty="0">
                <a:solidFill>
                  <a:srgbClr val="FF0000"/>
                </a:solidFill>
                <a:latin typeface="VNI-Times" pitchFamily="2" charset="0"/>
              </a:rPr>
              <a:t>( </a:t>
            </a:r>
            <a:r>
              <a:rPr lang="en-US" sz="3600" b="1" dirty="0" err="1" smtClean="0">
                <a:solidFill>
                  <a:srgbClr val="FF0000"/>
                </a:solidFill>
                <a:latin typeface="Times New Roman" pitchFamily="18" charset="0"/>
                <a:cs typeface="Times New Roman" pitchFamily="18" charset="0"/>
              </a:rPr>
              <a:t>Là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môn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nghệ</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thuật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a:p>
            <a:pPr algn="ctr" eaLnBrk="1" fontAlgn="base" hangingPunct="1">
              <a:spcBef>
                <a:spcPct val="50000"/>
              </a:spcBef>
              <a:spcAft>
                <a:spcPct val="0"/>
              </a:spcAft>
            </a:pPr>
            <a:endParaRPr lang="en-US" sz="5400" dirty="0" smtClean="0">
              <a:solidFill>
                <a:srgbClr val="000000"/>
              </a:solidFill>
              <a:latin typeface="VNI-Times" pitchFamily="2" charset="0"/>
            </a:endParaRPr>
          </a:p>
        </p:txBody>
      </p:sp>
    </p:spTree>
    <p:extLst>
      <p:ext uri="{BB962C8B-B14F-4D97-AF65-F5344CB8AC3E}">
        <p14:creationId xmlns:p14="http://schemas.microsoft.com/office/powerpoint/2010/main" val="4264467916"/>
      </p:ext>
    </p:extLst>
  </p:cSld>
  <p:clrMapOvr>
    <a:masterClrMapping/>
  </p:clrMapOvr>
  <p:transition spd="slow" advTm="8881">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ó thể là hình ả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66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066808" y="2057400"/>
            <a:ext cx="7351585" cy="2857500"/>
          </a:xfrm>
          <a:prstGeom prst="rect">
            <a:avLst/>
          </a:prstGeom>
          <a:noFill/>
        </p:spPr>
        <p:txBody>
          <a:bodyPr>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Cảm</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ơn</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đã</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lắng</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nghe</a:t>
            </a:r>
            <a:endPar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a:p>
            <a:pPr algn="ctr">
              <a:defRPr/>
            </a:pP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Chúc</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các</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em</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học</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en-US" sz="4400" b="1" dirty="0" err="1">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tốt</a:t>
            </a: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2330509153"/>
      </p:ext>
    </p:extLst>
  </p:cSld>
  <p:clrMapOvr>
    <a:masterClrMapping/>
  </p:clrMapOvr>
  <mc:AlternateContent xmlns:mc="http://schemas.openxmlformats.org/markup-compatibility/2006" xmlns:p14="http://schemas.microsoft.com/office/powerpoint/2010/main">
    <mc:Choice Requires="p14">
      <p:transition spd="slow" p14:dur="2000" advTm="16747"/>
    </mc:Choice>
    <mc:Fallback xmlns="">
      <p:transition spd="slow" advTm="16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mph" presetSubtype="0" fill="hold" grpId="0" nodeType="after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ó thể là hình minh họa về mè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ardrop 3"/>
          <p:cNvSpPr/>
          <p:nvPr/>
        </p:nvSpPr>
        <p:spPr bwMode="auto">
          <a:xfrm>
            <a:off x="3659659" y="482943"/>
            <a:ext cx="1371600" cy="990600"/>
          </a:xfrm>
          <a:prstGeom prst="teardrop">
            <a:avLst/>
          </a:prstGeom>
          <a:solidFill>
            <a:srgbClr val="FFC9C9"/>
          </a:solidFill>
          <a:ln w="9525" cap="flat" cmpd="sng" algn="ctr">
            <a:solidFill>
              <a:srgbClr val="FFC9C9"/>
            </a:solidFill>
            <a:prstDash val="solid"/>
            <a:round/>
            <a:headEnd type="none" w="med" len="med"/>
            <a:tailEnd type="none" w="med" len="med"/>
          </a:ln>
          <a:effectLst/>
          <a:extLst/>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defRPr/>
            </a:pPr>
            <a:r>
              <a:rPr lang="en-US" sz="4000" b="1" cap="all" dirty="0">
                <a:ln w="0"/>
                <a:solidFill>
                  <a:srgbClr val="FF5050"/>
                </a:solidFill>
                <a:effectLst>
                  <a:reflection blurRad="12700" stA="50000" endPos="50000" dist="5000" dir="5400000" sy="-100000" rotWithShape="0"/>
                </a:effectLst>
              </a:rPr>
              <a:t>1</a:t>
            </a:r>
          </a:p>
        </p:txBody>
      </p:sp>
      <p:sp>
        <p:nvSpPr>
          <p:cNvPr id="5" name="TextBox 4"/>
          <p:cNvSpPr txBox="1"/>
          <p:nvPr/>
        </p:nvSpPr>
        <p:spPr>
          <a:xfrm>
            <a:off x="1983259" y="1815443"/>
            <a:ext cx="4724400" cy="1015663"/>
          </a:xfrm>
          <a:prstGeom prst="rect">
            <a:avLst/>
          </a:prstGeom>
          <a:noFill/>
        </p:spPr>
        <p:txBody>
          <a:bodyPr>
            <a:spAutoFit/>
          </a:bodyPr>
          <a:lstStyle/>
          <a:p>
            <a:pPr algn="ctr" fontAlgn="base">
              <a:spcBef>
                <a:spcPct val="0"/>
              </a:spcBef>
              <a:spcAft>
                <a:spcPct val="0"/>
              </a:spcAft>
              <a:defRPr/>
            </a:pPr>
            <a:r>
              <a:rPr lang="en-US" sz="6000" b="1" dirty="0" err="1">
                <a:ln w="10541" cmpd="sng">
                  <a:solidFill>
                    <a:srgbClr val="BBE0E3">
                      <a:shade val="88000"/>
                      <a:satMod val="110000"/>
                    </a:srgbClr>
                  </a:solidFill>
                  <a:prstDash val="solid"/>
                </a:ln>
                <a:solidFill>
                  <a:srgbClr val="DAEDEF">
                    <a:lumMod val="50000"/>
                  </a:srgbClr>
                </a:solidFill>
              </a:rPr>
              <a:t>Nghe</a:t>
            </a:r>
            <a:r>
              <a:rPr lang="en-US" sz="6000" b="1" dirty="0">
                <a:ln w="10541" cmpd="sng">
                  <a:solidFill>
                    <a:srgbClr val="BBE0E3">
                      <a:shade val="88000"/>
                      <a:satMod val="110000"/>
                    </a:srgbClr>
                  </a:solidFill>
                  <a:prstDash val="solid"/>
                </a:ln>
                <a:solidFill>
                  <a:srgbClr val="DAEDEF">
                    <a:lumMod val="50000"/>
                  </a:srgbClr>
                </a:solidFill>
              </a:rPr>
              <a:t> </a:t>
            </a:r>
            <a:r>
              <a:rPr lang="en-US" sz="6000" b="1" dirty="0" err="1">
                <a:ln w="10541" cmpd="sng">
                  <a:solidFill>
                    <a:srgbClr val="BBE0E3">
                      <a:shade val="88000"/>
                      <a:satMod val="110000"/>
                    </a:srgbClr>
                  </a:solidFill>
                  <a:prstDash val="solid"/>
                </a:ln>
                <a:solidFill>
                  <a:srgbClr val="DAEDEF">
                    <a:lumMod val="50000"/>
                  </a:srgbClr>
                </a:solidFill>
              </a:rPr>
              <a:t>viết</a:t>
            </a:r>
            <a:endParaRPr lang="en-US" sz="6000" b="1" dirty="0">
              <a:ln w="10541" cmpd="sng">
                <a:solidFill>
                  <a:srgbClr val="BBE0E3">
                    <a:shade val="88000"/>
                    <a:satMod val="110000"/>
                  </a:srgbClr>
                </a:solidFill>
                <a:prstDash val="solid"/>
              </a:ln>
              <a:solidFill>
                <a:srgbClr val="DAEDEF">
                  <a:lumMod val="50000"/>
                </a:srgbClr>
              </a:solidFill>
            </a:endParaRPr>
          </a:p>
        </p:txBody>
      </p:sp>
      <p:pic>
        <p:nvPicPr>
          <p:cNvPr id="58373" name="Picture 2" descr="Không có mô tả ả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133350"/>
            <a:ext cx="9104313" cy="712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Rectangle 4"/>
          <p:cNvSpPr>
            <a:spLocks noChangeArrowheads="1"/>
          </p:cNvSpPr>
          <p:nvPr/>
        </p:nvSpPr>
        <p:spPr bwMode="auto">
          <a:xfrm>
            <a:off x="3505200" y="296863"/>
            <a:ext cx="2133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000" b="1" smtClean="0">
                <a:solidFill>
                  <a:srgbClr val="0000FF"/>
                </a:solidFill>
                <a:latin typeface="VNI-Times" pitchFamily="2" charset="0"/>
              </a:rPr>
              <a:t>Keùo co</a:t>
            </a:r>
          </a:p>
        </p:txBody>
      </p:sp>
      <p:sp>
        <p:nvSpPr>
          <p:cNvPr id="58375" name="Text Box 3"/>
          <p:cNvSpPr txBox="1">
            <a:spLocks noChangeArrowheads="1"/>
          </p:cNvSpPr>
          <p:nvPr/>
        </p:nvSpPr>
        <p:spPr bwMode="auto">
          <a:xfrm>
            <a:off x="457200" y="1120775"/>
            <a:ext cx="82296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3200" smtClean="0">
                <a:solidFill>
                  <a:srgbClr val="000000"/>
                </a:solidFill>
                <a:latin typeface="VNI-Times" pitchFamily="2" charset="0"/>
              </a:rPr>
              <a:t>	</a:t>
            </a:r>
            <a:r>
              <a:rPr lang="en-US" sz="2600" smtClean="0">
                <a:solidFill>
                  <a:srgbClr val="000000"/>
                </a:solidFill>
                <a:latin typeface="VNI-Times" pitchFamily="2" charset="0"/>
              </a:rPr>
              <a:t>Hoäi laøng Höõu Traáp thuoäc huyeän Queá Voõ, tænh Baéc Ninh thöôøng toå chöùc thi keùo co giöõa nam vaø nöõ. Coù naêm beân nam thaéng, coù naêm beân nöõ thaéng. Nhöng duø beân naøo thaéng thì cuoäc thi cuõng raát laø vui. Vui ôû söï ganh ñua, vui ôû nhöõng tieáng hoø reo, khuyeán khích cuûa ngöôøi xem hoäi.</a:t>
            </a:r>
          </a:p>
        </p:txBody>
      </p:sp>
      <p:sp>
        <p:nvSpPr>
          <p:cNvPr id="58376" name="Text Box 5"/>
          <p:cNvSpPr txBox="1">
            <a:spLocks noChangeArrowheads="1"/>
          </p:cNvSpPr>
          <p:nvPr/>
        </p:nvSpPr>
        <p:spPr bwMode="auto">
          <a:xfrm>
            <a:off x="457200" y="3452813"/>
            <a:ext cx="8229600"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2600" smtClean="0">
                <a:solidFill>
                  <a:srgbClr val="000000"/>
                </a:solidFill>
                <a:latin typeface="VNI-Times" pitchFamily="2" charset="0"/>
              </a:rPr>
              <a:t>      Laøng Tích Sôn thuoäc thò xaõ Vónh Yeân, tænh Vónh Phuùc laïi coù tuïc thi keùo co giöõa trai traùng hai giaùp trong laøng. Soá ngöôøi cuûa moãi beân khoâng haïn cheá. Nhieàu khi, coù giaùp thua keo ñaàu, tôùi keo thöù hai, ñaøn oâng trong giaùp keùo ñeán ñoâng hôn, theá laø chuyeån baïi thaønh thaéng. </a:t>
            </a:r>
          </a:p>
        </p:txBody>
      </p:sp>
      <p:sp>
        <p:nvSpPr>
          <p:cNvPr id="2" name="TextBox 1"/>
          <p:cNvSpPr txBox="1">
            <a:spLocks noChangeArrowheads="1"/>
          </p:cNvSpPr>
          <p:nvPr/>
        </p:nvSpPr>
        <p:spPr bwMode="auto">
          <a:xfrm>
            <a:off x="2557463" y="1189038"/>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Höõu Traáp </a:t>
            </a:r>
            <a:endParaRPr lang="en-US" sz="2600" smtClean="0">
              <a:solidFill>
                <a:srgbClr val="FF0000"/>
              </a:solidFill>
            </a:endParaRPr>
          </a:p>
        </p:txBody>
      </p:sp>
      <p:sp>
        <p:nvSpPr>
          <p:cNvPr id="12" name="TextBox 11"/>
          <p:cNvSpPr txBox="1">
            <a:spLocks noChangeArrowheads="1"/>
          </p:cNvSpPr>
          <p:nvPr/>
        </p:nvSpPr>
        <p:spPr bwMode="auto">
          <a:xfrm>
            <a:off x="5638800" y="1184275"/>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Queá Voõ</a:t>
            </a:r>
            <a:endParaRPr lang="en-US" sz="2600" smtClean="0">
              <a:solidFill>
                <a:srgbClr val="FF0000"/>
              </a:solidFill>
            </a:endParaRPr>
          </a:p>
        </p:txBody>
      </p:sp>
      <p:sp>
        <p:nvSpPr>
          <p:cNvPr id="13" name="TextBox 12"/>
          <p:cNvSpPr txBox="1">
            <a:spLocks noChangeArrowheads="1"/>
          </p:cNvSpPr>
          <p:nvPr/>
        </p:nvSpPr>
        <p:spPr bwMode="auto">
          <a:xfrm>
            <a:off x="346075" y="1604963"/>
            <a:ext cx="989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 Ninh</a:t>
            </a:r>
            <a:endParaRPr lang="en-US" sz="2600" smtClean="0">
              <a:solidFill>
                <a:srgbClr val="FF0000"/>
              </a:solidFill>
            </a:endParaRPr>
          </a:p>
        </p:txBody>
      </p:sp>
      <p:sp>
        <p:nvSpPr>
          <p:cNvPr id="14" name="TextBox 13"/>
          <p:cNvSpPr txBox="1">
            <a:spLocks noChangeArrowheads="1"/>
          </p:cNvSpPr>
          <p:nvPr/>
        </p:nvSpPr>
        <p:spPr bwMode="auto">
          <a:xfrm>
            <a:off x="7696200" y="1189038"/>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Baéc</a:t>
            </a:r>
            <a:endParaRPr lang="en-US" sz="2600" smtClean="0">
              <a:solidFill>
                <a:srgbClr val="FF0000"/>
              </a:solidFill>
            </a:endParaRPr>
          </a:p>
        </p:txBody>
      </p:sp>
      <p:sp>
        <p:nvSpPr>
          <p:cNvPr id="15" name="TextBox 14"/>
          <p:cNvSpPr txBox="1">
            <a:spLocks noChangeArrowheads="1"/>
          </p:cNvSpPr>
          <p:nvPr/>
        </p:nvSpPr>
        <p:spPr bwMode="auto">
          <a:xfrm>
            <a:off x="1600200" y="3452813"/>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Tích Sôn </a:t>
            </a:r>
            <a:endParaRPr lang="en-US" sz="2600" smtClean="0">
              <a:solidFill>
                <a:srgbClr val="FF0000"/>
              </a:solidFill>
            </a:endParaRPr>
          </a:p>
        </p:txBody>
      </p:sp>
      <p:sp>
        <p:nvSpPr>
          <p:cNvPr id="16" name="TextBox 15"/>
          <p:cNvSpPr txBox="1">
            <a:spLocks noChangeArrowheads="1"/>
          </p:cNvSpPr>
          <p:nvPr/>
        </p:nvSpPr>
        <p:spPr bwMode="auto">
          <a:xfrm>
            <a:off x="4676775" y="3460750"/>
            <a:ext cx="16764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Vónh Yeân</a:t>
            </a:r>
            <a:endParaRPr lang="en-US" sz="2600" smtClean="0">
              <a:solidFill>
                <a:srgbClr val="FF0000"/>
              </a:solidFill>
            </a:endParaRPr>
          </a:p>
        </p:txBody>
      </p:sp>
      <p:sp>
        <p:nvSpPr>
          <p:cNvPr id="17" name="TextBox 16"/>
          <p:cNvSpPr txBox="1">
            <a:spLocks noChangeArrowheads="1"/>
          </p:cNvSpPr>
          <p:nvPr/>
        </p:nvSpPr>
        <p:spPr bwMode="auto">
          <a:xfrm>
            <a:off x="6858000" y="3460750"/>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FF0000"/>
                </a:solidFill>
                <a:latin typeface="VNI-Times" pitchFamily="2" charset="0"/>
              </a:rPr>
              <a:t>Vónh Phuùc </a:t>
            </a:r>
            <a:endParaRPr lang="en-US" sz="2600" smtClean="0">
              <a:solidFill>
                <a:srgbClr val="FF0000"/>
              </a:solidFill>
            </a:endParaRPr>
          </a:p>
        </p:txBody>
      </p:sp>
      <p:sp>
        <p:nvSpPr>
          <p:cNvPr id="11" name="TextBox 10"/>
          <p:cNvSpPr txBox="1">
            <a:spLocks noChangeArrowheads="1"/>
          </p:cNvSpPr>
          <p:nvPr/>
        </p:nvSpPr>
        <p:spPr bwMode="auto">
          <a:xfrm>
            <a:off x="6194425" y="2403475"/>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0000CC"/>
                </a:solidFill>
                <a:latin typeface="VNI-Times" pitchFamily="2" charset="0"/>
              </a:rPr>
              <a:t>ganh ñua</a:t>
            </a:r>
            <a:endParaRPr lang="en-US" smtClean="0">
              <a:solidFill>
                <a:srgbClr val="0000CC"/>
              </a:solidFill>
            </a:endParaRPr>
          </a:p>
        </p:txBody>
      </p:sp>
      <p:sp>
        <p:nvSpPr>
          <p:cNvPr id="18" name="TextBox 17"/>
          <p:cNvSpPr txBox="1">
            <a:spLocks noChangeArrowheads="1"/>
          </p:cNvSpPr>
          <p:nvPr/>
        </p:nvSpPr>
        <p:spPr bwMode="auto">
          <a:xfrm>
            <a:off x="3167063" y="2801938"/>
            <a:ext cx="2133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0000CC"/>
                </a:solidFill>
                <a:latin typeface="VNI-Times" pitchFamily="2" charset="0"/>
              </a:rPr>
              <a:t>khuyeán khích </a:t>
            </a:r>
            <a:endParaRPr lang="en-US" smtClean="0">
              <a:solidFill>
                <a:srgbClr val="0000CC"/>
              </a:solidFill>
            </a:endParaRPr>
          </a:p>
        </p:txBody>
      </p:sp>
      <p:sp>
        <p:nvSpPr>
          <p:cNvPr id="3" name="TextBox 2"/>
          <p:cNvSpPr txBox="1">
            <a:spLocks noChangeArrowheads="1"/>
          </p:cNvSpPr>
          <p:nvPr/>
        </p:nvSpPr>
        <p:spPr bwMode="auto">
          <a:xfrm>
            <a:off x="3848100" y="4252913"/>
            <a:ext cx="1676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r>
              <a:rPr lang="en-US" sz="2600" smtClean="0">
                <a:solidFill>
                  <a:srgbClr val="0000CC"/>
                </a:solidFill>
                <a:latin typeface="VNI-Times" pitchFamily="2" charset="0"/>
              </a:rPr>
              <a:t>haïn cheá</a:t>
            </a:r>
            <a:endParaRPr lang="en-US" sz="2600" smtClean="0">
              <a:solidFill>
                <a:srgbClr val="0000CC"/>
              </a:solidFill>
            </a:endParaRPr>
          </a:p>
        </p:txBody>
      </p:sp>
    </p:spTree>
    <p:custDataLst>
      <p:tags r:id="rId1"/>
    </p:custDataLst>
    <p:extLst>
      <p:ext uri="{BB962C8B-B14F-4D97-AF65-F5344CB8AC3E}">
        <p14:creationId xmlns:p14="http://schemas.microsoft.com/office/powerpoint/2010/main" val="638403330"/>
      </p:ext>
    </p:extLst>
  </p:cSld>
  <p:clrMapOvr>
    <a:masterClrMapping/>
  </p:clrMapOvr>
  <p:transition spd="slow" advTm="131480">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P spid="14" grpId="0"/>
      <p:bldP spid="15" grpId="0"/>
      <p:bldP spid="16" grpId="0"/>
      <p:bldP spid="17" grpId="0"/>
      <p:bldP spid="11" grpId="0"/>
      <p:bldP spid="18"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6C1">
            <a:alpha val="52156"/>
          </a:srgbClr>
        </a:solidFill>
        <a:effectLst/>
      </p:bgPr>
    </p:bg>
    <p:spTree>
      <p:nvGrpSpPr>
        <p:cNvPr id="1" name=""/>
        <p:cNvGrpSpPr/>
        <p:nvPr/>
      </p:nvGrpSpPr>
      <p:grpSpPr>
        <a:xfrm>
          <a:off x="0" y="0"/>
          <a:ext cx="0" cy="0"/>
          <a:chOff x="0" y="0"/>
          <a:chExt cx="0" cy="0"/>
        </a:xfrm>
      </p:grpSpPr>
      <p:sp>
        <p:nvSpPr>
          <p:cNvPr id="59394" name="Text Box 3"/>
          <p:cNvSpPr txBox="1">
            <a:spLocks noChangeArrowheads="1"/>
          </p:cNvSpPr>
          <p:nvPr/>
        </p:nvSpPr>
        <p:spPr bwMode="auto">
          <a:xfrm>
            <a:off x="1905000" y="609600"/>
            <a:ext cx="5257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3600" b="1" u="sng" smtClean="0">
                <a:solidFill>
                  <a:srgbClr val="000000"/>
                </a:solidFill>
                <a:latin typeface="VNI-Times" pitchFamily="2" charset="0"/>
              </a:rPr>
              <a:t>Chính taû </a:t>
            </a:r>
            <a:r>
              <a:rPr lang="en-US" sz="3600" smtClean="0">
                <a:solidFill>
                  <a:srgbClr val="000000"/>
                </a:solidFill>
                <a:latin typeface="VNI-Times" pitchFamily="2" charset="0"/>
              </a:rPr>
              <a:t>(nghe-vieát)</a:t>
            </a:r>
            <a:endParaRPr lang="en-US" sz="3600" b="1" u="sng" smtClean="0">
              <a:solidFill>
                <a:srgbClr val="000000"/>
              </a:solidFill>
              <a:latin typeface="VNI-Times" pitchFamily="2" charset="0"/>
            </a:endParaRPr>
          </a:p>
        </p:txBody>
      </p:sp>
      <p:sp>
        <p:nvSpPr>
          <p:cNvPr id="59395" name="Text Box 31"/>
          <p:cNvSpPr txBox="1">
            <a:spLocks noChangeArrowheads="1"/>
          </p:cNvSpPr>
          <p:nvPr/>
        </p:nvSpPr>
        <p:spPr bwMode="auto">
          <a:xfrm>
            <a:off x="114300" y="176213"/>
            <a:ext cx="1447800" cy="5857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3200" b="1" smtClean="0">
                <a:solidFill>
                  <a:srgbClr val="FF0000"/>
                </a:solidFill>
                <a:latin typeface="Times New Roman" pitchFamily="18" charset="0"/>
                <a:cs typeface="Times New Roman" pitchFamily="18" charset="0"/>
              </a:rPr>
              <a:t>nháp</a:t>
            </a:r>
          </a:p>
        </p:txBody>
      </p:sp>
      <p:sp>
        <p:nvSpPr>
          <p:cNvPr id="59396" name="Rectangle 32"/>
          <p:cNvSpPr>
            <a:spLocks noChangeArrowheads="1"/>
          </p:cNvSpPr>
          <p:nvPr/>
        </p:nvSpPr>
        <p:spPr bwMode="auto">
          <a:xfrm>
            <a:off x="3276600" y="1143000"/>
            <a:ext cx="21336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4800" b="1" smtClean="0">
                <a:solidFill>
                  <a:srgbClr val="0000FF"/>
                </a:solidFill>
                <a:latin typeface="VNI-Times" pitchFamily="2" charset="0"/>
              </a:rPr>
              <a:t>Keùo co</a:t>
            </a:r>
          </a:p>
        </p:txBody>
      </p:sp>
      <p:sp>
        <p:nvSpPr>
          <p:cNvPr id="59397" name="Text Box 36"/>
          <p:cNvSpPr txBox="1">
            <a:spLocks noChangeArrowheads="1"/>
          </p:cNvSpPr>
          <p:nvPr/>
        </p:nvSpPr>
        <p:spPr bwMode="auto">
          <a:xfrm>
            <a:off x="123825" y="2990850"/>
            <a:ext cx="88773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50000"/>
              </a:spcBef>
              <a:spcAft>
                <a:spcPct val="0"/>
              </a:spcAft>
            </a:pPr>
            <a:r>
              <a:rPr lang="en-US" sz="4400" b="1" smtClean="0">
                <a:solidFill>
                  <a:srgbClr val="FF0000"/>
                </a:solidFill>
                <a:latin typeface="VNI-Times" pitchFamily="2" charset="0"/>
              </a:rPr>
              <a:t>Höõu Traáp,  Queá Voõ,  Baéc Ninh,</a:t>
            </a:r>
          </a:p>
          <a:p>
            <a:pPr algn="ctr" eaLnBrk="1" fontAlgn="base" hangingPunct="1">
              <a:spcBef>
                <a:spcPct val="50000"/>
              </a:spcBef>
              <a:spcAft>
                <a:spcPct val="0"/>
              </a:spcAft>
            </a:pPr>
            <a:r>
              <a:rPr lang="en-US" sz="4400" b="1" smtClean="0">
                <a:solidFill>
                  <a:srgbClr val="FF0000"/>
                </a:solidFill>
                <a:latin typeface="VNI-Times" pitchFamily="2" charset="0"/>
              </a:rPr>
              <a:t>Tích Sôn,  Vónh Yeân,  Vónh Phuùc, </a:t>
            </a:r>
          </a:p>
          <a:p>
            <a:pPr algn="ctr" eaLnBrk="1" fontAlgn="base" hangingPunct="1">
              <a:spcBef>
                <a:spcPct val="50000"/>
              </a:spcBef>
              <a:spcAft>
                <a:spcPct val="0"/>
              </a:spcAft>
            </a:pPr>
            <a:r>
              <a:rPr lang="en-US" sz="4400" b="1" smtClean="0">
                <a:solidFill>
                  <a:srgbClr val="0000CC"/>
                </a:solidFill>
                <a:latin typeface="VNI-Times" pitchFamily="2" charset="0"/>
              </a:rPr>
              <a:t>ganh đua,  khuyến khích,  haïn ch</a:t>
            </a:r>
            <a:r>
              <a:rPr lang="en-US" sz="4000" b="1" smtClean="0">
                <a:solidFill>
                  <a:srgbClr val="0000CC"/>
                </a:solidFill>
                <a:latin typeface="VNI-Times" pitchFamily="2" charset="0"/>
              </a:rPr>
              <a:t>eá</a:t>
            </a:r>
          </a:p>
        </p:txBody>
      </p:sp>
    </p:spTree>
    <p:extLst>
      <p:ext uri="{BB962C8B-B14F-4D97-AF65-F5344CB8AC3E}">
        <p14:creationId xmlns:p14="http://schemas.microsoft.com/office/powerpoint/2010/main" val="801406297"/>
      </p:ext>
    </p:extLst>
  </p:cSld>
  <p:clrMapOvr>
    <a:masterClrMapping/>
  </p:clrMapOvr>
  <p:transition spd="slow" advTm="71368">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0418" name="Picture 1"/>
          <p:cNvPicPr>
            <a:picLocks noChangeAspect="1"/>
          </p:cNvPicPr>
          <p:nvPr/>
        </p:nvPicPr>
        <p:blipFill>
          <a:blip r:embed="rId3">
            <a:extLst>
              <a:ext uri="{28A0092B-C50C-407E-A947-70E740481C1C}">
                <a14:useLocalDpi xmlns:a14="http://schemas.microsoft.com/office/drawing/2010/main" val="0"/>
              </a:ext>
            </a:extLst>
          </a:blip>
          <a:srcRect b="15332"/>
          <a:stretch>
            <a:fillRect/>
          </a:stretch>
        </p:blipFill>
        <p:spPr bwMode="auto">
          <a:xfrm>
            <a:off x="-685800" y="228600"/>
            <a:ext cx="10591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11"/>
          <p:cNvSpPr txBox="1">
            <a:spLocks noChangeArrowheads="1"/>
          </p:cNvSpPr>
          <p:nvPr/>
        </p:nvSpPr>
        <p:spPr bwMode="auto">
          <a:xfrm>
            <a:off x="533400" y="4195763"/>
            <a:ext cx="1905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endParaRPr lang="en-US" sz="3300" b="1" smtClean="0">
              <a:solidFill>
                <a:srgbClr val="000000"/>
              </a:solidFill>
              <a:latin typeface="Calibri" pitchFamily="34" charset="0"/>
              <a:ea typeface="Calibri" pitchFamily="34" charset="0"/>
              <a:cs typeface="Times New Roman" pitchFamily="18" charset="0"/>
            </a:endParaRPr>
          </a:p>
        </p:txBody>
      </p:sp>
      <p:sp>
        <p:nvSpPr>
          <p:cNvPr id="60420" name="TextBox 3"/>
          <p:cNvSpPr txBox="1">
            <a:spLocks noChangeArrowheads="1"/>
          </p:cNvSpPr>
          <p:nvPr/>
        </p:nvSpPr>
        <p:spPr bwMode="auto">
          <a:xfrm>
            <a:off x="1219200" y="1720850"/>
            <a:ext cx="518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FF0000"/>
                </a:solidFill>
                <a:latin typeface="HP001 4 hàng" pitchFamily="34" charset="0"/>
                <a:ea typeface="Calibri" pitchFamily="34" charset="0"/>
                <a:cs typeface="Times New Roman" pitchFamily="18" charset="0"/>
              </a:rPr>
              <a:t>Kéo co</a:t>
            </a:r>
            <a:endParaRPr lang="en-US" sz="3000" b="1" smtClean="0">
              <a:solidFill>
                <a:srgbClr val="FF0000"/>
              </a:solidFill>
              <a:latin typeface="Calibri" pitchFamily="34" charset="0"/>
              <a:ea typeface="Calibri" pitchFamily="34" charset="0"/>
              <a:cs typeface="Times New Roman" pitchFamily="18" charset="0"/>
            </a:endParaRPr>
          </a:p>
        </p:txBody>
      </p:sp>
      <p:sp>
        <p:nvSpPr>
          <p:cNvPr id="6148" name="TextBox 5"/>
          <p:cNvSpPr txBox="1">
            <a:spLocks noChangeArrowheads="1"/>
          </p:cNvSpPr>
          <p:nvPr/>
        </p:nvSpPr>
        <p:spPr bwMode="auto">
          <a:xfrm>
            <a:off x="-34925" y="2362200"/>
            <a:ext cx="46831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Hội làng Hữu Trấp</a:t>
            </a:r>
            <a:endParaRPr lang="en-US" sz="3000" b="1" smtClean="0">
              <a:solidFill>
                <a:srgbClr val="000000"/>
              </a:solidFill>
              <a:latin typeface="Calibri" pitchFamily="34" charset="0"/>
              <a:ea typeface="Calibri" pitchFamily="34" charset="0"/>
              <a:cs typeface="Times New Roman" pitchFamily="18" charset="0"/>
            </a:endParaRPr>
          </a:p>
        </p:txBody>
      </p:sp>
      <p:sp>
        <p:nvSpPr>
          <p:cNvPr id="6149" name="TextBox 6"/>
          <p:cNvSpPr txBox="1">
            <a:spLocks noChangeArrowheads="1"/>
          </p:cNvSpPr>
          <p:nvPr/>
        </p:nvSpPr>
        <p:spPr bwMode="auto">
          <a:xfrm>
            <a:off x="7497763" y="2360613"/>
            <a:ext cx="114141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tỉnh</a:t>
            </a:r>
            <a:endParaRPr lang="en-US" sz="3000" b="1" smtClean="0">
              <a:solidFill>
                <a:srgbClr val="000000"/>
              </a:solidFill>
              <a:latin typeface="Calibri" pitchFamily="34" charset="0"/>
              <a:ea typeface="Calibri" pitchFamily="34" charset="0"/>
              <a:cs typeface="Times New Roman" pitchFamily="18" charset="0"/>
            </a:endParaRPr>
          </a:p>
        </p:txBody>
      </p:sp>
      <p:sp>
        <p:nvSpPr>
          <p:cNvPr id="6150" name="TextBox 7"/>
          <p:cNvSpPr txBox="1">
            <a:spLocks noChangeArrowheads="1"/>
          </p:cNvSpPr>
          <p:nvPr/>
        </p:nvSpPr>
        <p:spPr bwMode="auto">
          <a:xfrm>
            <a:off x="1524000" y="2974975"/>
            <a:ext cx="487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thường tổ chức thi kéo co</a:t>
            </a:r>
            <a:endParaRPr lang="en-US" sz="3000" b="1" smtClean="0">
              <a:solidFill>
                <a:srgbClr val="000000"/>
              </a:solidFill>
              <a:latin typeface="Calibri" pitchFamily="34" charset="0"/>
              <a:ea typeface="Calibri" pitchFamily="34" charset="0"/>
              <a:cs typeface="Times New Roman" pitchFamily="18" charset="0"/>
            </a:endParaRPr>
          </a:p>
        </p:txBody>
      </p:sp>
      <p:sp>
        <p:nvSpPr>
          <p:cNvPr id="6151" name="TextBox 8"/>
          <p:cNvSpPr txBox="1">
            <a:spLocks noChangeArrowheads="1"/>
          </p:cNvSpPr>
          <p:nvPr/>
        </p:nvSpPr>
        <p:spPr bwMode="auto">
          <a:xfrm>
            <a:off x="1524000" y="1097208"/>
            <a:ext cx="51816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defRPr/>
            </a:pP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Chính</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tả</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nghe</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viết</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endParaRPr lang="en-US" sz="3000" b="1" dirty="0" smtClean="0">
              <a:ln w="11430"/>
              <a:solidFill>
                <a:srgbClr val="0000CC"/>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endParaRPr>
          </a:p>
        </p:txBody>
      </p:sp>
      <p:sp>
        <p:nvSpPr>
          <p:cNvPr id="6152" name="TextBox 9"/>
          <p:cNvSpPr txBox="1">
            <a:spLocks noChangeArrowheads="1"/>
          </p:cNvSpPr>
          <p:nvPr/>
        </p:nvSpPr>
        <p:spPr bwMode="auto">
          <a:xfrm>
            <a:off x="5791200" y="2974975"/>
            <a:ext cx="3352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giữa nam và nữ.</a:t>
            </a:r>
            <a:endParaRPr lang="en-US" sz="3000" b="1" smtClean="0">
              <a:solidFill>
                <a:srgbClr val="000000"/>
              </a:solidFill>
              <a:latin typeface="Calibri" pitchFamily="34" charset="0"/>
              <a:ea typeface="Calibri" pitchFamily="34" charset="0"/>
              <a:cs typeface="Times New Roman" pitchFamily="18" charset="0"/>
            </a:endParaRPr>
          </a:p>
        </p:txBody>
      </p:sp>
      <p:sp>
        <p:nvSpPr>
          <p:cNvPr id="6153" name="TextBox 10"/>
          <p:cNvSpPr txBox="1">
            <a:spLocks noChangeArrowheads="1"/>
          </p:cNvSpPr>
          <p:nvPr/>
        </p:nvSpPr>
        <p:spPr bwMode="auto">
          <a:xfrm>
            <a:off x="-304800" y="3603625"/>
            <a:ext cx="518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Có năm bên nam thắng, </a:t>
            </a:r>
            <a:endParaRPr lang="en-US" sz="3000" b="1" smtClean="0">
              <a:solidFill>
                <a:srgbClr val="000000"/>
              </a:solidFill>
              <a:latin typeface="Calibri" pitchFamily="34" charset="0"/>
              <a:ea typeface="Calibri" pitchFamily="34" charset="0"/>
              <a:cs typeface="Times New Roman" pitchFamily="18" charset="0"/>
            </a:endParaRPr>
          </a:p>
        </p:txBody>
      </p:sp>
      <p:sp>
        <p:nvSpPr>
          <p:cNvPr id="6154" name="TextBox 11"/>
          <p:cNvSpPr txBox="1">
            <a:spLocks noChangeArrowheads="1"/>
          </p:cNvSpPr>
          <p:nvPr/>
        </p:nvSpPr>
        <p:spPr bwMode="auto">
          <a:xfrm>
            <a:off x="4267200" y="3594100"/>
            <a:ext cx="4343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có năm bên nữ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11" name="TextBox 11"/>
          <p:cNvSpPr txBox="1">
            <a:spLocks noChangeArrowheads="1"/>
          </p:cNvSpPr>
          <p:nvPr/>
        </p:nvSpPr>
        <p:spPr bwMode="auto">
          <a:xfrm>
            <a:off x="-301625" y="4203700"/>
            <a:ext cx="50561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Nhưng dù bên nào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2" name="TextBox 1"/>
          <p:cNvSpPr txBox="1">
            <a:spLocks noChangeArrowheads="1"/>
          </p:cNvSpPr>
          <p:nvPr/>
        </p:nvSpPr>
        <p:spPr bwMode="auto">
          <a:xfrm>
            <a:off x="-106363" y="5445125"/>
            <a:ext cx="14779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khích</a:t>
            </a:r>
            <a:endParaRPr lang="en-US" sz="3000" b="1" smtClean="0">
              <a:solidFill>
                <a:srgbClr val="000000"/>
              </a:solidFill>
              <a:latin typeface="Calibri" pitchFamily="34" charset="0"/>
              <a:ea typeface="Calibri" pitchFamily="34" charset="0"/>
              <a:cs typeface="Times New Roman" pitchFamily="18" charset="0"/>
            </a:endParaRPr>
          </a:p>
        </p:txBody>
      </p:sp>
      <p:sp>
        <p:nvSpPr>
          <p:cNvPr id="17" name="TextBox 11"/>
          <p:cNvSpPr txBox="1">
            <a:spLocks noChangeArrowheads="1"/>
          </p:cNvSpPr>
          <p:nvPr/>
        </p:nvSpPr>
        <p:spPr bwMode="auto">
          <a:xfrm>
            <a:off x="6202363" y="4203700"/>
            <a:ext cx="3124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cũng rất là vui.</a:t>
            </a:r>
            <a:endParaRPr lang="en-US" sz="3000" b="1" smtClean="0">
              <a:solidFill>
                <a:srgbClr val="000000"/>
              </a:solidFill>
              <a:latin typeface="Calibri" pitchFamily="34" charset="0"/>
              <a:ea typeface="Calibri" pitchFamily="34" charset="0"/>
              <a:cs typeface="Times New Roman" pitchFamily="18" charset="0"/>
            </a:endParaRPr>
          </a:p>
        </p:txBody>
      </p:sp>
      <p:sp>
        <p:nvSpPr>
          <p:cNvPr id="18" name="TextBox 11"/>
          <p:cNvSpPr txBox="1">
            <a:spLocks noChangeArrowheads="1"/>
          </p:cNvSpPr>
          <p:nvPr/>
        </p:nvSpPr>
        <p:spPr bwMode="auto">
          <a:xfrm>
            <a:off x="-334963" y="4813300"/>
            <a:ext cx="42211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Vui ở sự ganh đua,</a:t>
            </a:r>
            <a:endParaRPr lang="en-US" sz="3000" b="1" smtClean="0">
              <a:solidFill>
                <a:srgbClr val="000000"/>
              </a:solidFill>
              <a:latin typeface="Calibri" pitchFamily="34" charset="0"/>
              <a:ea typeface="Calibri" pitchFamily="34" charset="0"/>
              <a:cs typeface="Times New Roman" pitchFamily="18" charset="0"/>
            </a:endParaRPr>
          </a:p>
        </p:txBody>
      </p:sp>
      <p:sp>
        <p:nvSpPr>
          <p:cNvPr id="19" name="TextBox 11"/>
          <p:cNvSpPr txBox="1">
            <a:spLocks noChangeArrowheads="1"/>
          </p:cNvSpPr>
          <p:nvPr/>
        </p:nvSpPr>
        <p:spPr bwMode="auto">
          <a:xfrm>
            <a:off x="3175000" y="4813300"/>
            <a:ext cx="360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vui ở những tiếng</a:t>
            </a:r>
            <a:endParaRPr lang="en-US" sz="3000" b="1" smtClean="0">
              <a:solidFill>
                <a:srgbClr val="000000"/>
              </a:solidFill>
              <a:latin typeface="Calibri" pitchFamily="34" charset="0"/>
              <a:ea typeface="Calibri" pitchFamily="34" charset="0"/>
              <a:cs typeface="Times New Roman" pitchFamily="18" charset="0"/>
            </a:endParaRPr>
          </a:p>
        </p:txBody>
      </p:sp>
      <p:sp>
        <p:nvSpPr>
          <p:cNvPr id="20" name="TextBox 11"/>
          <p:cNvSpPr txBox="1">
            <a:spLocks noChangeArrowheads="1"/>
          </p:cNvSpPr>
          <p:nvPr/>
        </p:nvSpPr>
        <p:spPr bwMode="auto">
          <a:xfrm>
            <a:off x="6267450" y="4813300"/>
            <a:ext cx="1504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hò reo,</a:t>
            </a:r>
            <a:endParaRPr lang="en-US" sz="3000" b="1" smtClean="0">
              <a:solidFill>
                <a:srgbClr val="000000"/>
              </a:solidFill>
              <a:latin typeface="Calibri" pitchFamily="34" charset="0"/>
              <a:ea typeface="Calibri" pitchFamily="34" charset="0"/>
              <a:cs typeface="Times New Roman" pitchFamily="18" charset="0"/>
            </a:endParaRPr>
          </a:p>
        </p:txBody>
      </p:sp>
      <p:sp>
        <p:nvSpPr>
          <p:cNvPr id="21" name="TextBox 11"/>
          <p:cNvSpPr txBox="1">
            <a:spLocks noChangeArrowheads="1"/>
          </p:cNvSpPr>
          <p:nvPr/>
        </p:nvSpPr>
        <p:spPr bwMode="auto">
          <a:xfrm>
            <a:off x="7467600" y="4813300"/>
            <a:ext cx="1600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khuyến</a:t>
            </a:r>
            <a:endParaRPr lang="en-US" sz="3000" b="1" smtClean="0">
              <a:solidFill>
                <a:srgbClr val="000000"/>
              </a:solidFill>
              <a:latin typeface="Calibri" pitchFamily="34" charset="0"/>
              <a:ea typeface="Calibri" pitchFamily="34" charset="0"/>
              <a:cs typeface="Times New Roman" pitchFamily="18" charset="0"/>
            </a:endParaRPr>
          </a:p>
        </p:txBody>
      </p:sp>
      <p:sp>
        <p:nvSpPr>
          <p:cNvPr id="22" name="TextBox 11"/>
          <p:cNvSpPr txBox="1">
            <a:spLocks noChangeArrowheads="1"/>
          </p:cNvSpPr>
          <p:nvPr/>
        </p:nvSpPr>
        <p:spPr bwMode="auto">
          <a:xfrm>
            <a:off x="833438" y="5454650"/>
            <a:ext cx="389096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của người xem hội.</a:t>
            </a:r>
            <a:endParaRPr lang="en-US" sz="3000" b="1" smtClean="0">
              <a:solidFill>
                <a:srgbClr val="000000"/>
              </a:solidFill>
              <a:latin typeface="Calibri" pitchFamily="34" charset="0"/>
              <a:ea typeface="Calibri" pitchFamily="34" charset="0"/>
              <a:cs typeface="Times New Roman" pitchFamily="18" charset="0"/>
            </a:endParaRPr>
          </a:p>
        </p:txBody>
      </p:sp>
      <p:sp>
        <p:nvSpPr>
          <p:cNvPr id="23" name="TextBox 5"/>
          <p:cNvSpPr txBox="1">
            <a:spLocks noChangeArrowheads="1"/>
          </p:cNvSpPr>
          <p:nvPr/>
        </p:nvSpPr>
        <p:spPr bwMode="auto">
          <a:xfrm>
            <a:off x="3768725" y="2360613"/>
            <a:ext cx="43386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thuộc huyện Quế Võ, </a:t>
            </a:r>
            <a:endParaRPr lang="en-US" sz="3000" b="1" smtClean="0">
              <a:solidFill>
                <a:srgbClr val="000000"/>
              </a:solidFill>
              <a:latin typeface="Calibri" pitchFamily="34" charset="0"/>
              <a:ea typeface="Calibri" pitchFamily="34" charset="0"/>
              <a:cs typeface="Times New Roman" pitchFamily="18" charset="0"/>
            </a:endParaRPr>
          </a:p>
        </p:txBody>
      </p:sp>
      <p:sp>
        <p:nvSpPr>
          <p:cNvPr id="4" name="TextBox 3"/>
          <p:cNvSpPr txBox="1">
            <a:spLocks noChangeArrowheads="1"/>
          </p:cNvSpPr>
          <p:nvPr/>
        </p:nvSpPr>
        <p:spPr bwMode="auto">
          <a:xfrm>
            <a:off x="-357188" y="2984500"/>
            <a:ext cx="26431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Bắc Ninh</a:t>
            </a:r>
            <a:endParaRPr lang="en-US" sz="3000" b="1" smtClean="0">
              <a:solidFill>
                <a:srgbClr val="000000"/>
              </a:solidFill>
              <a:latin typeface="Calibri" pitchFamily="34" charset="0"/>
              <a:ea typeface="Calibri" pitchFamily="34" charset="0"/>
              <a:cs typeface="Times New Roman" pitchFamily="18" charset="0"/>
            </a:endParaRPr>
          </a:p>
        </p:txBody>
      </p:sp>
      <p:sp>
        <p:nvSpPr>
          <p:cNvPr id="5" name="TextBox 4"/>
          <p:cNvSpPr txBox="1">
            <a:spLocks noChangeArrowheads="1"/>
          </p:cNvSpPr>
          <p:nvPr/>
        </p:nvSpPr>
        <p:spPr bwMode="auto">
          <a:xfrm>
            <a:off x="4221163" y="4203700"/>
            <a:ext cx="2438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thì cuộc thi</a:t>
            </a:r>
            <a:endParaRPr lang="en-US" sz="3000" b="1" smtClean="0">
              <a:solidFill>
                <a:srgbClr val="000000"/>
              </a:solidFill>
              <a:latin typeface="Calibri" pitchFamily="34" charset="0"/>
              <a:ea typeface="Calibri" pitchFamily="34" charset="0"/>
              <a:cs typeface="Times New Roman" pitchFamily="18" charset="0"/>
            </a:endParaRPr>
          </a:p>
        </p:txBody>
      </p:sp>
      <p:sp>
        <p:nvSpPr>
          <p:cNvPr id="60439" name="TextBox 5"/>
          <p:cNvSpPr txBox="1">
            <a:spLocks noChangeArrowheads="1"/>
          </p:cNvSpPr>
          <p:nvPr/>
        </p:nvSpPr>
        <p:spPr bwMode="auto">
          <a:xfrm>
            <a:off x="8153400" y="28956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endParaRPr lang="en-US" smtClean="0">
              <a:solidFill>
                <a:srgbClr val="000000"/>
              </a:solidFill>
            </a:endParaRPr>
          </a:p>
        </p:txBody>
      </p:sp>
      <p:sp>
        <p:nvSpPr>
          <p:cNvPr id="6" name="TextBox 5"/>
          <p:cNvSpPr txBox="1"/>
          <p:nvPr/>
        </p:nvSpPr>
        <p:spPr>
          <a:xfrm>
            <a:off x="152400" y="474663"/>
            <a:ext cx="7315200" cy="622300"/>
          </a:xfrm>
          <a:prstGeom prst="rect">
            <a:avLst/>
          </a:prstGeom>
          <a:noFill/>
        </p:spPr>
        <p:txBody>
          <a:bodyPr>
            <a:spAutoFit/>
          </a:bodyPr>
          <a:lstStyle/>
          <a:p>
            <a:pPr algn="ctr" fontAlgn="base">
              <a:lnSpc>
                <a:spcPct val="115000"/>
              </a:lnSpc>
              <a:spcBef>
                <a:spcPct val="0"/>
              </a:spcBef>
              <a:spcAft>
                <a:spcPts val="1000"/>
              </a:spcAft>
              <a:defRPr/>
            </a:pPr>
            <a:r>
              <a:rPr lang="en-US" sz="3000" b="1" dirty="0" err="1">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Thứ</a:t>
            </a:r>
            <a:r>
              <a:rPr lang="en-US" sz="3000" b="1" dirty="0">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 </a:t>
            </a:r>
            <a:r>
              <a:rPr lang="en-US" sz="3000" b="1" dirty="0" err="1">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ngày</a:t>
            </a:r>
            <a:r>
              <a:rPr lang="en-US" sz="3000" b="1" dirty="0">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 </a:t>
            </a:r>
            <a:r>
              <a:rPr lang="en-US" sz="3000" b="1" dirty="0" err="1">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tháng</a:t>
            </a:r>
            <a:r>
              <a:rPr lang="en-US" sz="3000" b="1" dirty="0">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12 </a:t>
            </a:r>
            <a:r>
              <a:rPr lang="en-US" sz="3000" b="1" dirty="0" err="1">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năm</a:t>
            </a:r>
            <a:r>
              <a:rPr lang="en-US" sz="3000" b="1" dirty="0">
                <a:ln w="11430"/>
                <a:solidFill>
                  <a:srgbClr val="FF0066"/>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2021</a:t>
            </a:r>
            <a:endParaRPr lang="en-US" sz="3000" b="1" dirty="0">
              <a:ln w="11430"/>
              <a:solidFill>
                <a:srgbClr val="FF0066"/>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endParaRPr>
          </a:p>
        </p:txBody>
      </p:sp>
    </p:spTree>
    <p:custDataLst>
      <p:tags r:id="rId1"/>
    </p:custDataLst>
    <p:extLst>
      <p:ext uri="{BB962C8B-B14F-4D97-AF65-F5344CB8AC3E}">
        <p14:creationId xmlns:p14="http://schemas.microsoft.com/office/powerpoint/2010/main" val="612401174"/>
      </p:ext>
    </p:extLst>
  </p:cSld>
  <p:clrMapOvr>
    <a:masterClrMapping/>
  </p:clrMapOvr>
  <p:transition spd="slow" advTm="355885">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fade">
                                      <p:cBhvr>
                                        <p:cTn id="7" dur="1000"/>
                                        <p:tgtEl>
                                          <p:spTgt spid="6148"/>
                                        </p:tgtEl>
                                      </p:cBhvr>
                                    </p:animEffect>
                                    <p:anim calcmode="lin" valueType="num">
                                      <p:cBhvr>
                                        <p:cTn id="8" dur="1000" fill="hold"/>
                                        <p:tgtEl>
                                          <p:spTgt spid="6148"/>
                                        </p:tgtEl>
                                        <p:attrNameLst>
                                          <p:attrName>ppt_x</p:attrName>
                                        </p:attrNameLst>
                                      </p:cBhvr>
                                      <p:tavLst>
                                        <p:tav tm="0">
                                          <p:val>
                                            <p:strVal val="#ppt_x"/>
                                          </p:val>
                                        </p:tav>
                                        <p:tav tm="100000">
                                          <p:val>
                                            <p:strVal val="#ppt_x"/>
                                          </p:val>
                                        </p:tav>
                                      </p:tavLst>
                                    </p:anim>
                                    <p:anim calcmode="lin" valueType="num">
                                      <p:cBhvr>
                                        <p:cTn id="9" dur="1000" fill="hold"/>
                                        <p:tgtEl>
                                          <p:spTgt spid="614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500"/>
                                        <p:tgtEl>
                                          <p:spTgt spid="2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149"/>
                                        </p:tgtEl>
                                        <p:attrNameLst>
                                          <p:attrName>style.visibility</p:attrName>
                                        </p:attrNameLst>
                                      </p:cBhvr>
                                      <p:to>
                                        <p:strVal val="visible"/>
                                      </p:to>
                                    </p:set>
                                    <p:animEffect transition="in" filter="barn(inVertical)">
                                      <p:cBhvr>
                                        <p:cTn id="19" dur="500"/>
                                        <p:tgtEl>
                                          <p:spTgt spid="614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500"/>
                                        <p:tgtEl>
                                          <p:spTgt spid="61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152"/>
                                        </p:tgtEl>
                                        <p:attrNameLst>
                                          <p:attrName>style.visibility</p:attrName>
                                        </p:attrNameLst>
                                      </p:cBhvr>
                                      <p:to>
                                        <p:strVal val="visible"/>
                                      </p:to>
                                    </p:set>
                                    <p:animEffect transition="in" filter="barn(inVertical)">
                                      <p:cBhvr>
                                        <p:cTn id="32" dur="500"/>
                                        <p:tgtEl>
                                          <p:spTgt spid="615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fade">
                                      <p:cBhvr>
                                        <p:cTn id="37" dur="1000"/>
                                        <p:tgtEl>
                                          <p:spTgt spid="6153"/>
                                        </p:tgtEl>
                                      </p:cBhvr>
                                    </p:animEffect>
                                    <p:anim calcmode="lin" valueType="num">
                                      <p:cBhvr>
                                        <p:cTn id="38" dur="1000" fill="hold"/>
                                        <p:tgtEl>
                                          <p:spTgt spid="6153"/>
                                        </p:tgtEl>
                                        <p:attrNameLst>
                                          <p:attrName>ppt_x</p:attrName>
                                        </p:attrNameLst>
                                      </p:cBhvr>
                                      <p:tavLst>
                                        <p:tav tm="0">
                                          <p:val>
                                            <p:strVal val="#ppt_x"/>
                                          </p:val>
                                        </p:tav>
                                        <p:tav tm="100000">
                                          <p:val>
                                            <p:strVal val="#ppt_x"/>
                                          </p:val>
                                        </p:tav>
                                      </p:tavLst>
                                    </p:anim>
                                    <p:anim calcmode="lin" valueType="num">
                                      <p:cBhvr>
                                        <p:cTn id="39" dur="1000" fill="hold"/>
                                        <p:tgtEl>
                                          <p:spTgt spid="6153"/>
                                        </p:tgtEl>
                                        <p:attrNameLst>
                                          <p:attrName>ppt_y</p:attrName>
                                        </p:attrNameLst>
                                      </p:cBhvr>
                                      <p:tavLst>
                                        <p:tav tm="0">
                                          <p:val>
                                            <p:strVal val="#ppt_y+.1"/>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6154"/>
                                        </p:tgtEl>
                                        <p:attrNameLst>
                                          <p:attrName>style.visibility</p:attrName>
                                        </p:attrNameLst>
                                      </p:cBhvr>
                                      <p:to>
                                        <p:strVal val="visible"/>
                                      </p:to>
                                    </p:set>
                                    <p:animEffect transition="in" filter="circle(in)">
                                      <p:cBhvr>
                                        <p:cTn id="44" dur="2000"/>
                                        <p:tgtEl>
                                          <p:spTgt spid="61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randombar(horizontal)">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barn(inVertical)">
                                      <p:cBhvr>
                                        <p:cTn id="61" dur="500"/>
                                        <p:tgtEl>
                                          <p:spTgt spid="1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down)">
                                      <p:cBhvr>
                                        <p:cTn id="66" dur="500"/>
                                        <p:tgtEl>
                                          <p:spTgt spid="1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1000"/>
                                        <p:tgtEl>
                                          <p:spTgt spid="19"/>
                                        </p:tgtEl>
                                      </p:cBhvr>
                                    </p:animEffect>
                                    <p:anim calcmode="lin" valueType="num">
                                      <p:cBhvr>
                                        <p:cTn id="72" dur="1000" fill="hold"/>
                                        <p:tgtEl>
                                          <p:spTgt spid="19"/>
                                        </p:tgtEl>
                                        <p:attrNameLst>
                                          <p:attrName>ppt_x</p:attrName>
                                        </p:attrNameLst>
                                      </p:cBhvr>
                                      <p:tavLst>
                                        <p:tav tm="0">
                                          <p:val>
                                            <p:strVal val="#ppt_x"/>
                                          </p:val>
                                        </p:tav>
                                        <p:tav tm="100000">
                                          <p:val>
                                            <p:strVal val="#ppt_x"/>
                                          </p:val>
                                        </p:tav>
                                      </p:tavLst>
                                    </p:anim>
                                    <p:anim calcmode="lin" valueType="num">
                                      <p:cBhvr>
                                        <p:cTn id="7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barn(inVertical)">
                                      <p:cBhvr>
                                        <p:cTn id="78" dur="500"/>
                                        <p:tgtEl>
                                          <p:spTgt spid="20"/>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wipe(down)">
                                      <p:cBhvr>
                                        <p:cTn id="83" dur="500"/>
                                        <p:tgtEl>
                                          <p:spTgt spid="2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wipe(down)">
                                      <p:cBhvr>
                                        <p:cTn id="86" dur="500"/>
                                        <p:tgtEl>
                                          <p:spTgt spid="2"/>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2" grpId="0"/>
      <p:bldP spid="6153" grpId="0"/>
      <p:bldP spid="6154" grpId="0"/>
      <p:bldP spid="11" grpId="0"/>
      <p:bldP spid="2" grpId="0"/>
      <p:bldP spid="17" grpId="0"/>
      <p:bldP spid="18" grpId="0"/>
      <p:bldP spid="19" grpId="0"/>
      <p:bldP spid="20" grpId="0"/>
      <p:bldP spid="21" grpId="0"/>
      <p:bldP spid="22" grpId="0"/>
      <p:bldP spid="23"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1442" name="Picture 1"/>
          <p:cNvPicPr>
            <a:picLocks noChangeAspect="1"/>
          </p:cNvPicPr>
          <p:nvPr/>
        </p:nvPicPr>
        <p:blipFill>
          <a:blip r:embed="rId3">
            <a:extLst>
              <a:ext uri="{28A0092B-C50C-407E-A947-70E740481C1C}">
                <a14:useLocalDpi xmlns:a14="http://schemas.microsoft.com/office/drawing/2010/main" val="0"/>
              </a:ext>
            </a:extLst>
          </a:blip>
          <a:srcRect t="10991" b="15332"/>
          <a:stretch>
            <a:fillRect/>
          </a:stretch>
        </p:blipFill>
        <p:spPr bwMode="auto">
          <a:xfrm>
            <a:off x="-685800" y="736600"/>
            <a:ext cx="105918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5"/>
          <p:cNvSpPr txBox="1">
            <a:spLocks noChangeArrowheads="1"/>
          </p:cNvSpPr>
          <p:nvPr/>
        </p:nvSpPr>
        <p:spPr bwMode="auto">
          <a:xfrm>
            <a:off x="198438" y="1509713"/>
            <a:ext cx="33829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Làng Tích Sơn</a:t>
            </a:r>
            <a:endParaRPr lang="en-US" sz="3000" b="1" smtClean="0">
              <a:solidFill>
                <a:srgbClr val="000000"/>
              </a:solidFill>
              <a:latin typeface="Calibri" pitchFamily="34" charset="0"/>
              <a:ea typeface="Calibri" pitchFamily="34" charset="0"/>
              <a:cs typeface="Times New Roman" pitchFamily="18" charset="0"/>
            </a:endParaRPr>
          </a:p>
        </p:txBody>
      </p:sp>
      <p:sp>
        <p:nvSpPr>
          <p:cNvPr id="6149" name="TextBox 6"/>
          <p:cNvSpPr txBox="1">
            <a:spLocks noChangeArrowheads="1"/>
          </p:cNvSpPr>
          <p:nvPr/>
        </p:nvSpPr>
        <p:spPr bwMode="auto">
          <a:xfrm>
            <a:off x="7164388" y="1504950"/>
            <a:ext cx="11414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tỉnh</a:t>
            </a:r>
            <a:endParaRPr lang="en-US" sz="3000" b="1" smtClean="0">
              <a:solidFill>
                <a:srgbClr val="000000"/>
              </a:solidFill>
              <a:latin typeface="Calibri" pitchFamily="34" charset="0"/>
              <a:ea typeface="Calibri" pitchFamily="34" charset="0"/>
              <a:cs typeface="Times New Roman" pitchFamily="18" charset="0"/>
            </a:endParaRPr>
          </a:p>
        </p:txBody>
      </p:sp>
      <p:sp>
        <p:nvSpPr>
          <p:cNvPr id="6150" name="TextBox 7"/>
          <p:cNvSpPr txBox="1">
            <a:spLocks noChangeArrowheads="1"/>
          </p:cNvSpPr>
          <p:nvPr/>
        </p:nvSpPr>
        <p:spPr bwMode="auto">
          <a:xfrm>
            <a:off x="838200" y="2133600"/>
            <a:ext cx="3429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lại có tục thi kéo co</a:t>
            </a:r>
            <a:endParaRPr lang="en-US" sz="3000" b="1" smtClean="0">
              <a:solidFill>
                <a:srgbClr val="000000"/>
              </a:solidFill>
              <a:latin typeface="Calibri" pitchFamily="34" charset="0"/>
              <a:ea typeface="Calibri" pitchFamily="34" charset="0"/>
              <a:cs typeface="Times New Roman" pitchFamily="18" charset="0"/>
            </a:endParaRPr>
          </a:p>
        </p:txBody>
      </p:sp>
      <p:sp>
        <p:nvSpPr>
          <p:cNvPr id="6152" name="TextBox 9"/>
          <p:cNvSpPr txBox="1">
            <a:spLocks noChangeArrowheads="1"/>
          </p:cNvSpPr>
          <p:nvPr/>
        </p:nvSpPr>
        <p:spPr bwMode="auto">
          <a:xfrm>
            <a:off x="3962400" y="2119313"/>
            <a:ext cx="28257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giữa trai tráng</a:t>
            </a:r>
            <a:endParaRPr lang="en-US" sz="3000" b="1" smtClean="0">
              <a:solidFill>
                <a:srgbClr val="000000"/>
              </a:solidFill>
              <a:latin typeface="Calibri" pitchFamily="34" charset="0"/>
              <a:ea typeface="Calibri" pitchFamily="34" charset="0"/>
              <a:cs typeface="Times New Roman" pitchFamily="18" charset="0"/>
            </a:endParaRPr>
          </a:p>
        </p:txBody>
      </p:sp>
      <p:sp>
        <p:nvSpPr>
          <p:cNvPr id="6153" name="TextBox 10"/>
          <p:cNvSpPr txBox="1">
            <a:spLocks noChangeArrowheads="1"/>
          </p:cNvSpPr>
          <p:nvPr/>
        </p:nvSpPr>
        <p:spPr bwMode="auto">
          <a:xfrm>
            <a:off x="-152400" y="2752725"/>
            <a:ext cx="137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làng.</a:t>
            </a:r>
            <a:endParaRPr lang="en-US" sz="3000" b="1" smtClean="0">
              <a:solidFill>
                <a:srgbClr val="000000"/>
              </a:solidFill>
              <a:latin typeface="Calibri" pitchFamily="34" charset="0"/>
              <a:ea typeface="Calibri" pitchFamily="34" charset="0"/>
              <a:cs typeface="Times New Roman" pitchFamily="18" charset="0"/>
            </a:endParaRPr>
          </a:p>
        </p:txBody>
      </p:sp>
      <p:sp>
        <p:nvSpPr>
          <p:cNvPr id="6154" name="TextBox 11"/>
          <p:cNvSpPr txBox="1">
            <a:spLocks noChangeArrowheads="1"/>
          </p:cNvSpPr>
          <p:nvPr/>
        </p:nvSpPr>
        <p:spPr bwMode="auto">
          <a:xfrm>
            <a:off x="915988" y="2757488"/>
            <a:ext cx="38766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Số người của mỗi bên</a:t>
            </a:r>
            <a:endParaRPr lang="en-US" sz="3000" b="1" smtClean="0">
              <a:solidFill>
                <a:srgbClr val="000000"/>
              </a:solidFill>
              <a:latin typeface="Calibri" pitchFamily="34" charset="0"/>
              <a:ea typeface="Calibri" pitchFamily="34" charset="0"/>
              <a:cs typeface="Times New Roman" pitchFamily="18" charset="0"/>
            </a:endParaRPr>
          </a:p>
        </p:txBody>
      </p:sp>
      <p:sp>
        <p:nvSpPr>
          <p:cNvPr id="11" name="TextBox 11"/>
          <p:cNvSpPr txBox="1">
            <a:spLocks noChangeArrowheads="1"/>
          </p:cNvSpPr>
          <p:nvPr/>
        </p:nvSpPr>
        <p:spPr bwMode="auto">
          <a:xfrm>
            <a:off x="7240588" y="2743200"/>
            <a:ext cx="20558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Nhiều khi </a:t>
            </a:r>
            <a:endParaRPr lang="en-US" sz="3000" b="1" smtClean="0">
              <a:solidFill>
                <a:srgbClr val="000000"/>
              </a:solidFill>
              <a:latin typeface="Calibri" pitchFamily="34" charset="0"/>
              <a:ea typeface="Calibri" pitchFamily="34" charset="0"/>
              <a:cs typeface="Times New Roman" pitchFamily="18" charset="0"/>
            </a:endParaRPr>
          </a:p>
        </p:txBody>
      </p:sp>
      <p:sp>
        <p:nvSpPr>
          <p:cNvPr id="61450" name="TextBox 11"/>
          <p:cNvSpPr txBox="1">
            <a:spLocks noChangeArrowheads="1"/>
          </p:cNvSpPr>
          <p:nvPr/>
        </p:nvSpPr>
        <p:spPr bwMode="auto">
          <a:xfrm>
            <a:off x="533400" y="4195763"/>
            <a:ext cx="1905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endParaRPr lang="en-US" sz="3300" b="1" smtClean="0">
              <a:solidFill>
                <a:srgbClr val="000000"/>
              </a:solidFill>
              <a:latin typeface="Calibri" pitchFamily="34" charset="0"/>
              <a:ea typeface="Calibri" pitchFamily="34" charset="0"/>
              <a:cs typeface="Times New Roman" pitchFamily="18" charset="0"/>
            </a:endParaRPr>
          </a:p>
        </p:txBody>
      </p:sp>
      <p:sp>
        <p:nvSpPr>
          <p:cNvPr id="17" name="TextBox 11"/>
          <p:cNvSpPr txBox="1">
            <a:spLocks noChangeArrowheads="1"/>
          </p:cNvSpPr>
          <p:nvPr/>
        </p:nvSpPr>
        <p:spPr bwMode="auto">
          <a:xfrm>
            <a:off x="5872163" y="3352800"/>
            <a:ext cx="28146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đàn ông trong</a:t>
            </a:r>
            <a:endParaRPr lang="en-US" sz="3000" b="1" smtClean="0">
              <a:solidFill>
                <a:srgbClr val="000000"/>
              </a:solidFill>
              <a:latin typeface="Calibri" pitchFamily="34" charset="0"/>
              <a:ea typeface="Calibri" pitchFamily="34" charset="0"/>
              <a:cs typeface="Times New Roman" pitchFamily="18" charset="0"/>
            </a:endParaRPr>
          </a:p>
        </p:txBody>
      </p:sp>
      <p:sp>
        <p:nvSpPr>
          <p:cNvPr id="18" name="TextBox 11"/>
          <p:cNvSpPr txBox="1">
            <a:spLocks noChangeArrowheads="1"/>
          </p:cNvSpPr>
          <p:nvPr/>
        </p:nvSpPr>
        <p:spPr bwMode="auto">
          <a:xfrm>
            <a:off x="762000" y="3962400"/>
            <a:ext cx="3352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kéo đến đông hơn,</a:t>
            </a:r>
            <a:endParaRPr lang="en-US" sz="3000" b="1" smtClean="0">
              <a:solidFill>
                <a:srgbClr val="000000"/>
              </a:solidFill>
              <a:latin typeface="Calibri" pitchFamily="34" charset="0"/>
              <a:ea typeface="Calibri" pitchFamily="34" charset="0"/>
              <a:cs typeface="Times New Roman" pitchFamily="18" charset="0"/>
            </a:endParaRPr>
          </a:p>
        </p:txBody>
      </p:sp>
      <p:sp>
        <p:nvSpPr>
          <p:cNvPr id="19" name="TextBox 11"/>
          <p:cNvSpPr txBox="1">
            <a:spLocks noChangeArrowheads="1"/>
          </p:cNvSpPr>
          <p:nvPr/>
        </p:nvSpPr>
        <p:spPr bwMode="auto">
          <a:xfrm>
            <a:off x="3810000" y="3989388"/>
            <a:ext cx="13716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thế là</a:t>
            </a:r>
            <a:endParaRPr lang="en-US" sz="3000" b="1" smtClean="0">
              <a:solidFill>
                <a:srgbClr val="000000"/>
              </a:solidFill>
              <a:latin typeface="Calibri" pitchFamily="34" charset="0"/>
              <a:ea typeface="Calibri" pitchFamily="34" charset="0"/>
              <a:cs typeface="Times New Roman" pitchFamily="18" charset="0"/>
            </a:endParaRPr>
          </a:p>
        </p:txBody>
      </p:sp>
      <p:sp>
        <p:nvSpPr>
          <p:cNvPr id="20" name="TextBox 11"/>
          <p:cNvSpPr txBox="1">
            <a:spLocks noChangeArrowheads="1"/>
          </p:cNvSpPr>
          <p:nvPr/>
        </p:nvSpPr>
        <p:spPr bwMode="auto">
          <a:xfrm>
            <a:off x="4648200" y="3962400"/>
            <a:ext cx="48720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chuyển bại thành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23" name="TextBox 5"/>
          <p:cNvSpPr txBox="1">
            <a:spLocks noChangeArrowheads="1"/>
          </p:cNvSpPr>
          <p:nvPr/>
        </p:nvSpPr>
        <p:spPr bwMode="auto">
          <a:xfrm>
            <a:off x="3124200" y="1509713"/>
            <a:ext cx="43386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thuộc thị xã Vĩnh Yên, </a:t>
            </a:r>
            <a:endParaRPr lang="en-US" sz="3000" b="1" smtClean="0">
              <a:solidFill>
                <a:srgbClr val="000000"/>
              </a:solidFill>
              <a:latin typeface="Calibri" pitchFamily="34" charset="0"/>
              <a:ea typeface="Calibri" pitchFamily="34" charset="0"/>
              <a:cs typeface="Times New Roman" pitchFamily="18" charset="0"/>
            </a:endParaRPr>
          </a:p>
        </p:txBody>
      </p:sp>
      <p:sp>
        <p:nvSpPr>
          <p:cNvPr id="4" name="TextBox 3"/>
          <p:cNvSpPr txBox="1">
            <a:spLocks noChangeArrowheads="1"/>
          </p:cNvSpPr>
          <p:nvPr/>
        </p:nvSpPr>
        <p:spPr bwMode="auto">
          <a:xfrm>
            <a:off x="-280988" y="2133600"/>
            <a:ext cx="16525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Phúc</a:t>
            </a:r>
            <a:endParaRPr lang="en-US" sz="3000" b="1" smtClean="0">
              <a:solidFill>
                <a:srgbClr val="000000"/>
              </a:solidFill>
              <a:latin typeface="Calibri" pitchFamily="34" charset="0"/>
              <a:ea typeface="Calibri" pitchFamily="34" charset="0"/>
              <a:cs typeface="Times New Roman" pitchFamily="18" charset="0"/>
            </a:endParaRPr>
          </a:p>
        </p:txBody>
      </p:sp>
      <p:sp>
        <p:nvSpPr>
          <p:cNvPr id="5" name="TextBox 4"/>
          <p:cNvSpPr txBox="1">
            <a:spLocks noChangeArrowheads="1"/>
          </p:cNvSpPr>
          <p:nvPr/>
        </p:nvSpPr>
        <p:spPr bwMode="auto">
          <a:xfrm>
            <a:off x="3352800" y="3367088"/>
            <a:ext cx="28495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tới keo thứ hai,</a:t>
            </a:r>
            <a:endParaRPr lang="en-US" sz="3000" b="1" smtClean="0">
              <a:solidFill>
                <a:srgbClr val="000000"/>
              </a:solidFill>
              <a:latin typeface="Calibri" pitchFamily="34" charset="0"/>
              <a:ea typeface="Calibri" pitchFamily="34" charset="0"/>
              <a:cs typeface="Times New Roman" pitchFamily="18" charset="0"/>
            </a:endParaRPr>
          </a:p>
        </p:txBody>
      </p:sp>
      <p:sp>
        <p:nvSpPr>
          <p:cNvPr id="24" name="TextBox 6"/>
          <p:cNvSpPr txBox="1">
            <a:spLocks noChangeArrowheads="1"/>
          </p:cNvSpPr>
          <p:nvPr/>
        </p:nvSpPr>
        <p:spPr bwMode="auto">
          <a:xfrm>
            <a:off x="8077200" y="1509713"/>
            <a:ext cx="1143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Vĩnh</a:t>
            </a:r>
            <a:endParaRPr lang="en-US" sz="3000" b="1" smtClean="0">
              <a:solidFill>
                <a:srgbClr val="000000"/>
              </a:solidFill>
              <a:latin typeface="Calibri" pitchFamily="34" charset="0"/>
              <a:ea typeface="Calibri" pitchFamily="34" charset="0"/>
              <a:cs typeface="Times New Roman" pitchFamily="18" charset="0"/>
            </a:endParaRPr>
          </a:p>
        </p:txBody>
      </p:sp>
      <p:sp>
        <p:nvSpPr>
          <p:cNvPr id="25" name="TextBox 9"/>
          <p:cNvSpPr txBox="1">
            <a:spLocks noChangeArrowheads="1"/>
          </p:cNvSpPr>
          <p:nvPr/>
        </p:nvSpPr>
        <p:spPr bwMode="auto">
          <a:xfrm>
            <a:off x="6380163" y="2119313"/>
            <a:ext cx="30686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hai giáp trong</a:t>
            </a:r>
            <a:endParaRPr lang="en-US" sz="3000" b="1" smtClean="0">
              <a:solidFill>
                <a:srgbClr val="000000"/>
              </a:solidFill>
              <a:latin typeface="Calibri" pitchFamily="34" charset="0"/>
              <a:ea typeface="Calibri" pitchFamily="34" charset="0"/>
              <a:cs typeface="Times New Roman" pitchFamily="18" charset="0"/>
            </a:endParaRPr>
          </a:p>
        </p:txBody>
      </p:sp>
      <p:sp>
        <p:nvSpPr>
          <p:cNvPr id="26" name="TextBox 11"/>
          <p:cNvSpPr txBox="1">
            <a:spLocks noChangeArrowheads="1"/>
          </p:cNvSpPr>
          <p:nvPr/>
        </p:nvSpPr>
        <p:spPr bwMode="auto">
          <a:xfrm>
            <a:off x="4614863" y="27432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không hạn chế.</a:t>
            </a:r>
            <a:endParaRPr lang="en-US" sz="3000" b="1" smtClean="0">
              <a:solidFill>
                <a:srgbClr val="000000"/>
              </a:solidFill>
              <a:latin typeface="Calibri" pitchFamily="34" charset="0"/>
              <a:ea typeface="Calibri" pitchFamily="34" charset="0"/>
              <a:cs typeface="Times New Roman" pitchFamily="18" charset="0"/>
            </a:endParaRPr>
          </a:p>
        </p:txBody>
      </p:sp>
      <p:sp>
        <p:nvSpPr>
          <p:cNvPr id="27" name="TextBox 11"/>
          <p:cNvSpPr txBox="1">
            <a:spLocks noChangeArrowheads="1"/>
          </p:cNvSpPr>
          <p:nvPr/>
        </p:nvSpPr>
        <p:spPr bwMode="auto">
          <a:xfrm>
            <a:off x="-152400" y="3352800"/>
            <a:ext cx="3810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có giáp thua keo đầu,</a:t>
            </a:r>
            <a:endParaRPr lang="en-US" sz="3000" b="1" smtClean="0">
              <a:solidFill>
                <a:srgbClr val="000000"/>
              </a:solidFill>
              <a:latin typeface="Calibri" pitchFamily="34" charset="0"/>
              <a:ea typeface="Calibri" pitchFamily="34" charset="0"/>
              <a:cs typeface="Times New Roman" pitchFamily="18" charset="0"/>
            </a:endParaRPr>
          </a:p>
        </p:txBody>
      </p:sp>
      <p:sp>
        <p:nvSpPr>
          <p:cNvPr id="3" name="TextBox 2"/>
          <p:cNvSpPr txBox="1">
            <a:spLocks noChangeArrowheads="1"/>
          </p:cNvSpPr>
          <p:nvPr/>
        </p:nvSpPr>
        <p:spPr bwMode="auto">
          <a:xfrm>
            <a:off x="0" y="3962400"/>
            <a:ext cx="10207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giáp</a:t>
            </a:r>
            <a:endParaRPr lang="en-US" sz="3000" b="1" smtClean="0">
              <a:solidFill>
                <a:srgbClr val="000000"/>
              </a:solidFill>
              <a:latin typeface="Calibri" pitchFamily="34" charset="0"/>
              <a:ea typeface="Calibri" pitchFamily="34" charset="0"/>
              <a:cs typeface="Times New Roman" pitchFamily="18" charset="0"/>
            </a:endParaRPr>
          </a:p>
        </p:txBody>
      </p:sp>
    </p:spTree>
    <p:custDataLst>
      <p:tags r:id="rId1"/>
    </p:custDataLst>
    <p:extLst>
      <p:ext uri="{BB962C8B-B14F-4D97-AF65-F5344CB8AC3E}">
        <p14:creationId xmlns:p14="http://schemas.microsoft.com/office/powerpoint/2010/main" val="3096881350"/>
      </p:ext>
    </p:extLst>
  </p:cSld>
  <p:clrMapOvr>
    <a:masterClrMapping/>
  </p:clrMapOvr>
  <p:transition spd="slow" advTm="264260">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wipe(down)">
                                      <p:cBhvr>
                                        <p:cTn id="17" dur="500"/>
                                        <p:tgtEl>
                                          <p:spTgt spid="614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150"/>
                                        </p:tgtEl>
                                        <p:attrNameLst>
                                          <p:attrName>style.visibility</p:attrName>
                                        </p:attrNameLst>
                                      </p:cBhvr>
                                      <p:to>
                                        <p:strVal val="visible"/>
                                      </p:to>
                                    </p:set>
                                    <p:animEffect transition="in" filter="fade">
                                      <p:cBhvr>
                                        <p:cTn id="28" dur="1000"/>
                                        <p:tgtEl>
                                          <p:spTgt spid="6150"/>
                                        </p:tgtEl>
                                      </p:cBhvr>
                                    </p:animEffect>
                                    <p:anim calcmode="lin" valueType="num">
                                      <p:cBhvr>
                                        <p:cTn id="29" dur="1000" fill="hold"/>
                                        <p:tgtEl>
                                          <p:spTgt spid="6150"/>
                                        </p:tgtEl>
                                        <p:attrNameLst>
                                          <p:attrName>ppt_x</p:attrName>
                                        </p:attrNameLst>
                                      </p:cBhvr>
                                      <p:tavLst>
                                        <p:tav tm="0">
                                          <p:val>
                                            <p:strVal val="#ppt_x"/>
                                          </p:val>
                                        </p:tav>
                                        <p:tav tm="100000">
                                          <p:val>
                                            <p:strVal val="#ppt_x"/>
                                          </p:val>
                                        </p:tav>
                                      </p:tavLst>
                                    </p:anim>
                                    <p:anim calcmode="lin" valueType="num">
                                      <p:cBhvr>
                                        <p:cTn id="30"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152"/>
                                        </p:tgtEl>
                                        <p:attrNameLst>
                                          <p:attrName>style.visibility</p:attrName>
                                        </p:attrNameLst>
                                      </p:cBhvr>
                                      <p:to>
                                        <p:strVal val="visible"/>
                                      </p:to>
                                    </p:set>
                                    <p:animEffect transition="in" filter="barn(inVertical)">
                                      <p:cBhvr>
                                        <p:cTn id="35" dur="500"/>
                                        <p:tgtEl>
                                          <p:spTgt spid="615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down)">
                                      <p:cBhvr>
                                        <p:cTn id="40" dur="500"/>
                                        <p:tgtEl>
                                          <p:spTgt spid="2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6153"/>
                                        </p:tgtEl>
                                        <p:attrNameLst>
                                          <p:attrName>style.visibility</p:attrName>
                                        </p:attrNameLst>
                                      </p:cBhvr>
                                      <p:to>
                                        <p:strVal val="visible"/>
                                      </p:to>
                                    </p:set>
                                    <p:animEffect transition="in" filter="wipe(down)">
                                      <p:cBhvr>
                                        <p:cTn id="43" dur="500"/>
                                        <p:tgtEl>
                                          <p:spTgt spid="61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6154"/>
                                        </p:tgtEl>
                                        <p:attrNameLst>
                                          <p:attrName>style.visibility</p:attrName>
                                        </p:attrNameLst>
                                      </p:cBhvr>
                                      <p:to>
                                        <p:strVal val="visible"/>
                                      </p:to>
                                    </p:set>
                                    <p:animEffect transition="in" filter="barn(inVertical)">
                                      <p:cBhvr>
                                        <p:cTn id="48" dur="500"/>
                                        <p:tgtEl>
                                          <p:spTgt spid="615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barn(inVertical)">
                                      <p:cBhvr>
                                        <p:cTn id="58" dur="500"/>
                                        <p:tgtEl>
                                          <p:spTgt spid="1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500"/>
                                        <p:tgtEl>
                                          <p:spTgt spid="5"/>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inVertical)">
                                      <p:cBhvr>
                                        <p:cTn id="73" dur="500"/>
                                        <p:tgtEl>
                                          <p:spTgt spid="17"/>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barn(inVertical)">
                                      <p:cBhvr>
                                        <p:cTn id="76" dur="500"/>
                                        <p:tgtEl>
                                          <p:spTgt spid="3"/>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randombar(horizontal)">
                                      <p:cBhvr>
                                        <p:cTn id="81" dur="500"/>
                                        <p:tgtEl>
                                          <p:spTgt spid="1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barn(inVertical)">
                                      <p:cBhvr>
                                        <p:cTn id="86" dur="500"/>
                                        <p:tgtEl>
                                          <p:spTgt spid="1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2" grpId="0"/>
      <p:bldP spid="6153" grpId="0"/>
      <p:bldP spid="6154" grpId="0"/>
      <p:bldP spid="11" grpId="0"/>
      <p:bldP spid="17" grpId="0"/>
      <p:bldP spid="18" grpId="0"/>
      <p:bldP spid="19" grpId="0"/>
      <p:bldP spid="20" grpId="0"/>
      <p:bldP spid="23" grpId="0"/>
      <p:bldP spid="4" grpId="0"/>
      <p:bldP spid="5" grpId="0"/>
      <p:bldP spid="24" grpId="0"/>
      <p:bldP spid="25" grpId="0"/>
      <p:bldP spid="26" grpId="0"/>
      <p:bldP spid="2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2466" name="Picture 1"/>
          <p:cNvPicPr>
            <a:picLocks noChangeAspect="1"/>
          </p:cNvPicPr>
          <p:nvPr/>
        </p:nvPicPr>
        <p:blipFill>
          <a:blip r:embed="rId2">
            <a:extLst>
              <a:ext uri="{28A0092B-C50C-407E-A947-70E740481C1C}">
                <a14:useLocalDpi xmlns:a14="http://schemas.microsoft.com/office/drawing/2010/main" val="0"/>
              </a:ext>
            </a:extLst>
          </a:blip>
          <a:srcRect b="15332"/>
          <a:stretch>
            <a:fillRect/>
          </a:stretch>
        </p:blipFill>
        <p:spPr bwMode="auto">
          <a:xfrm>
            <a:off x="-685800" y="0"/>
            <a:ext cx="10591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Box 3"/>
          <p:cNvSpPr txBox="1">
            <a:spLocks noChangeArrowheads="1"/>
          </p:cNvSpPr>
          <p:nvPr/>
        </p:nvSpPr>
        <p:spPr bwMode="auto">
          <a:xfrm>
            <a:off x="1219200" y="869950"/>
            <a:ext cx="518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FF0000"/>
                </a:solidFill>
                <a:latin typeface="HP001 4 hàng" pitchFamily="34" charset="0"/>
                <a:ea typeface="Calibri" pitchFamily="34" charset="0"/>
                <a:cs typeface="Times New Roman" pitchFamily="18" charset="0"/>
              </a:rPr>
              <a:t>Kéo co</a:t>
            </a:r>
            <a:endParaRPr lang="en-US" sz="3000" b="1" smtClean="0">
              <a:solidFill>
                <a:srgbClr val="FF0000"/>
              </a:solidFill>
              <a:latin typeface="Calibri" pitchFamily="34" charset="0"/>
              <a:ea typeface="Calibri" pitchFamily="34" charset="0"/>
              <a:cs typeface="Times New Roman" pitchFamily="18" charset="0"/>
            </a:endParaRPr>
          </a:p>
        </p:txBody>
      </p:sp>
      <p:sp>
        <p:nvSpPr>
          <p:cNvPr id="62468" name="TextBox 5"/>
          <p:cNvSpPr txBox="1">
            <a:spLocks noChangeArrowheads="1"/>
          </p:cNvSpPr>
          <p:nvPr/>
        </p:nvSpPr>
        <p:spPr bwMode="auto">
          <a:xfrm>
            <a:off x="46038" y="1509713"/>
            <a:ext cx="4683125"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Hội làng Hữu Trấp</a:t>
            </a:r>
            <a:endParaRPr lang="en-US" sz="3000" b="1" smtClean="0">
              <a:solidFill>
                <a:srgbClr val="000000"/>
              </a:solidFill>
              <a:latin typeface="Calibri" pitchFamily="34" charset="0"/>
              <a:ea typeface="Calibri" pitchFamily="34" charset="0"/>
              <a:cs typeface="Times New Roman" pitchFamily="18" charset="0"/>
            </a:endParaRPr>
          </a:p>
        </p:txBody>
      </p:sp>
      <p:sp>
        <p:nvSpPr>
          <p:cNvPr id="62469" name="TextBox 6"/>
          <p:cNvSpPr txBox="1">
            <a:spLocks noChangeArrowheads="1"/>
          </p:cNvSpPr>
          <p:nvPr/>
        </p:nvSpPr>
        <p:spPr bwMode="auto">
          <a:xfrm>
            <a:off x="7543800" y="1509713"/>
            <a:ext cx="1141413"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tỉnh</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0" name="TextBox 7"/>
          <p:cNvSpPr txBox="1">
            <a:spLocks noChangeArrowheads="1"/>
          </p:cNvSpPr>
          <p:nvPr/>
        </p:nvSpPr>
        <p:spPr bwMode="auto">
          <a:xfrm>
            <a:off x="1524000" y="2124075"/>
            <a:ext cx="487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thường tổ chức thi kéo co</a:t>
            </a:r>
            <a:endParaRPr lang="en-US" sz="3000" b="1" smtClean="0">
              <a:solidFill>
                <a:srgbClr val="000000"/>
              </a:solidFill>
              <a:latin typeface="Calibri" pitchFamily="34" charset="0"/>
              <a:ea typeface="Calibri" pitchFamily="34" charset="0"/>
              <a:cs typeface="Times New Roman" pitchFamily="18" charset="0"/>
            </a:endParaRPr>
          </a:p>
        </p:txBody>
      </p:sp>
      <p:sp>
        <p:nvSpPr>
          <p:cNvPr id="6151" name="TextBox 8"/>
          <p:cNvSpPr txBox="1">
            <a:spLocks noChangeArrowheads="1"/>
          </p:cNvSpPr>
          <p:nvPr/>
        </p:nvSpPr>
        <p:spPr bwMode="auto">
          <a:xfrm>
            <a:off x="1549021" y="241385"/>
            <a:ext cx="5181600"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defRPr/>
            </a:pP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Chính</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tả</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nghe</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r>
              <a:rPr lang="en-US" sz="3000" b="1" dirty="0" err="1"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viết</a:t>
            </a:r>
            <a:r>
              <a:rPr lang="en-US" sz="3000" b="1" dirty="0" smtClean="0">
                <a:ln w="11430"/>
                <a:solidFill>
                  <a:srgbClr val="0000CC"/>
                </a:solidFill>
                <a:effectLst>
                  <a:outerShdw blurRad="50800" dist="39000" dir="5460000" algn="tl">
                    <a:srgbClr val="000000">
                      <a:alpha val="38000"/>
                    </a:srgbClr>
                  </a:outerShdw>
                </a:effectLst>
                <a:latin typeface="HP001 4 hàng" pitchFamily="34" charset="0"/>
                <a:ea typeface="Calibri" pitchFamily="34" charset="0"/>
                <a:cs typeface="Times New Roman" pitchFamily="18" charset="0"/>
              </a:rPr>
              <a:t> )</a:t>
            </a:r>
            <a:endParaRPr lang="en-US" sz="3000" b="1" dirty="0" smtClean="0">
              <a:ln w="11430"/>
              <a:solidFill>
                <a:srgbClr val="0000CC"/>
              </a:solidFill>
              <a:effectLst>
                <a:outerShdw blurRad="50800" dist="39000" dir="5460000" algn="tl">
                  <a:srgbClr val="000000">
                    <a:alpha val="38000"/>
                  </a:srgbClr>
                </a:outerShdw>
              </a:effectLst>
              <a:latin typeface="Calibri" pitchFamily="34" charset="0"/>
              <a:ea typeface="Calibri" pitchFamily="34" charset="0"/>
              <a:cs typeface="Times New Roman" pitchFamily="18" charset="0"/>
            </a:endParaRPr>
          </a:p>
        </p:txBody>
      </p:sp>
      <p:sp>
        <p:nvSpPr>
          <p:cNvPr id="62472" name="TextBox 9"/>
          <p:cNvSpPr txBox="1">
            <a:spLocks noChangeArrowheads="1"/>
          </p:cNvSpPr>
          <p:nvPr/>
        </p:nvSpPr>
        <p:spPr bwMode="auto">
          <a:xfrm>
            <a:off x="5791200" y="2124075"/>
            <a:ext cx="3352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giữa nam và nữ.</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3" name="TextBox 10"/>
          <p:cNvSpPr txBox="1">
            <a:spLocks noChangeArrowheads="1"/>
          </p:cNvSpPr>
          <p:nvPr/>
        </p:nvSpPr>
        <p:spPr bwMode="auto">
          <a:xfrm>
            <a:off x="-381000" y="2752725"/>
            <a:ext cx="518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dirty="0" err="1" smtClean="0">
                <a:solidFill>
                  <a:srgbClr val="000000"/>
                </a:solidFill>
                <a:latin typeface="HP001 4 hàng" pitchFamily="34" charset="0"/>
                <a:ea typeface="Calibri" pitchFamily="34" charset="0"/>
                <a:cs typeface="Times New Roman" pitchFamily="18" charset="0"/>
              </a:rPr>
              <a:t>Có</a:t>
            </a:r>
            <a:r>
              <a:rPr lang="en-US" sz="3000" b="1" dirty="0" smtClean="0">
                <a:solidFill>
                  <a:srgbClr val="000000"/>
                </a:solidFill>
                <a:latin typeface="HP001 4 hàng" pitchFamily="34" charset="0"/>
                <a:ea typeface="Calibri" pitchFamily="34" charset="0"/>
                <a:cs typeface="Times New Roman" pitchFamily="18" charset="0"/>
              </a:rPr>
              <a:t> </a:t>
            </a:r>
            <a:r>
              <a:rPr lang="en-US" sz="3000" b="1" dirty="0" err="1" smtClean="0">
                <a:solidFill>
                  <a:srgbClr val="000000"/>
                </a:solidFill>
                <a:latin typeface="HP001 4 hàng" pitchFamily="34" charset="0"/>
                <a:ea typeface="Calibri" pitchFamily="34" charset="0"/>
                <a:cs typeface="Times New Roman" pitchFamily="18" charset="0"/>
              </a:rPr>
              <a:t>năm</a:t>
            </a:r>
            <a:r>
              <a:rPr lang="en-US" sz="3000" b="1" dirty="0" smtClean="0">
                <a:solidFill>
                  <a:srgbClr val="000000"/>
                </a:solidFill>
                <a:latin typeface="HP001 4 hàng" pitchFamily="34" charset="0"/>
                <a:ea typeface="Calibri" pitchFamily="34" charset="0"/>
                <a:cs typeface="Times New Roman" pitchFamily="18" charset="0"/>
              </a:rPr>
              <a:t> </a:t>
            </a:r>
            <a:r>
              <a:rPr lang="en-US" sz="3000" b="1" dirty="0" err="1" smtClean="0">
                <a:solidFill>
                  <a:srgbClr val="000000"/>
                </a:solidFill>
                <a:latin typeface="HP001 4 hàng" pitchFamily="34" charset="0"/>
                <a:ea typeface="Calibri" pitchFamily="34" charset="0"/>
                <a:cs typeface="Times New Roman" pitchFamily="18" charset="0"/>
              </a:rPr>
              <a:t>bên</a:t>
            </a:r>
            <a:r>
              <a:rPr lang="en-US" sz="3000" b="1" dirty="0" smtClean="0">
                <a:solidFill>
                  <a:srgbClr val="000000"/>
                </a:solidFill>
                <a:latin typeface="HP001 4 hàng" pitchFamily="34" charset="0"/>
                <a:ea typeface="Calibri" pitchFamily="34" charset="0"/>
                <a:cs typeface="Times New Roman" pitchFamily="18" charset="0"/>
              </a:rPr>
              <a:t> </a:t>
            </a:r>
            <a:r>
              <a:rPr lang="en-US" sz="3000" b="1" dirty="0" err="1" smtClean="0">
                <a:solidFill>
                  <a:srgbClr val="000000"/>
                </a:solidFill>
                <a:latin typeface="HP001 4 hàng" pitchFamily="34" charset="0"/>
                <a:ea typeface="Calibri" pitchFamily="34" charset="0"/>
                <a:cs typeface="Times New Roman" pitchFamily="18" charset="0"/>
              </a:rPr>
              <a:t>nam</a:t>
            </a:r>
            <a:r>
              <a:rPr lang="en-US" sz="3000" b="1" dirty="0" smtClean="0">
                <a:solidFill>
                  <a:srgbClr val="000000"/>
                </a:solidFill>
                <a:latin typeface="HP001 4 hàng" pitchFamily="34" charset="0"/>
                <a:ea typeface="Calibri" pitchFamily="34" charset="0"/>
                <a:cs typeface="Times New Roman" pitchFamily="18" charset="0"/>
              </a:rPr>
              <a:t> </a:t>
            </a:r>
            <a:r>
              <a:rPr lang="en-US" sz="3000" b="1" dirty="0" err="1" smtClean="0">
                <a:solidFill>
                  <a:srgbClr val="000000"/>
                </a:solidFill>
                <a:latin typeface="HP001 4 hàng" pitchFamily="34" charset="0"/>
                <a:ea typeface="Calibri" pitchFamily="34" charset="0"/>
                <a:cs typeface="Times New Roman" pitchFamily="18" charset="0"/>
              </a:rPr>
              <a:t>thắng</a:t>
            </a:r>
            <a:r>
              <a:rPr lang="en-US" sz="3000" b="1" dirty="0" smtClean="0">
                <a:solidFill>
                  <a:srgbClr val="000000"/>
                </a:solidFill>
                <a:latin typeface="HP001 4 hàng" pitchFamily="34" charset="0"/>
                <a:ea typeface="Calibri" pitchFamily="34" charset="0"/>
                <a:cs typeface="Times New Roman" pitchFamily="18" charset="0"/>
              </a:rPr>
              <a:t>, </a:t>
            </a:r>
            <a:endParaRPr lang="en-US" sz="3000" b="1" dirty="0" smtClean="0">
              <a:solidFill>
                <a:srgbClr val="000000"/>
              </a:solidFill>
              <a:latin typeface="Calibri" pitchFamily="34" charset="0"/>
              <a:ea typeface="Calibri" pitchFamily="34" charset="0"/>
              <a:cs typeface="Times New Roman" pitchFamily="18" charset="0"/>
            </a:endParaRPr>
          </a:p>
        </p:txBody>
      </p:sp>
      <p:sp>
        <p:nvSpPr>
          <p:cNvPr id="62474" name="TextBox 11"/>
          <p:cNvSpPr txBox="1">
            <a:spLocks noChangeArrowheads="1"/>
          </p:cNvSpPr>
          <p:nvPr/>
        </p:nvSpPr>
        <p:spPr bwMode="auto">
          <a:xfrm>
            <a:off x="4191000" y="2743200"/>
            <a:ext cx="4343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có năm bên nữ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5" name="TextBox 11"/>
          <p:cNvSpPr txBox="1">
            <a:spLocks noChangeArrowheads="1"/>
          </p:cNvSpPr>
          <p:nvPr/>
        </p:nvSpPr>
        <p:spPr bwMode="auto">
          <a:xfrm>
            <a:off x="-255588" y="3352800"/>
            <a:ext cx="50561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Nhưng dù bên nào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6" name="TextBox 1"/>
          <p:cNvSpPr txBox="1">
            <a:spLocks noChangeArrowheads="1"/>
          </p:cNvSpPr>
          <p:nvPr/>
        </p:nvSpPr>
        <p:spPr bwMode="auto">
          <a:xfrm>
            <a:off x="-182563" y="4594225"/>
            <a:ext cx="14779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khích</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7" name="TextBox 11"/>
          <p:cNvSpPr txBox="1">
            <a:spLocks noChangeArrowheads="1"/>
          </p:cNvSpPr>
          <p:nvPr/>
        </p:nvSpPr>
        <p:spPr bwMode="auto">
          <a:xfrm>
            <a:off x="533400" y="4195763"/>
            <a:ext cx="1905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endParaRPr lang="en-US" sz="3300" b="1" smtClean="0">
              <a:solidFill>
                <a:srgbClr val="000000"/>
              </a:solidFill>
              <a:latin typeface="Calibri" pitchFamily="34" charset="0"/>
              <a:ea typeface="Calibri" pitchFamily="34" charset="0"/>
              <a:cs typeface="Times New Roman" pitchFamily="18" charset="0"/>
            </a:endParaRPr>
          </a:p>
        </p:txBody>
      </p:sp>
      <p:sp>
        <p:nvSpPr>
          <p:cNvPr id="62478" name="TextBox 11"/>
          <p:cNvSpPr txBox="1">
            <a:spLocks noChangeArrowheads="1"/>
          </p:cNvSpPr>
          <p:nvPr/>
        </p:nvSpPr>
        <p:spPr bwMode="auto">
          <a:xfrm>
            <a:off x="6248400" y="3352800"/>
            <a:ext cx="3124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cũng rất là vui.</a:t>
            </a:r>
            <a:endParaRPr lang="en-US" sz="3000" b="1" smtClean="0">
              <a:solidFill>
                <a:srgbClr val="000000"/>
              </a:solidFill>
              <a:latin typeface="Calibri" pitchFamily="34" charset="0"/>
              <a:ea typeface="Calibri" pitchFamily="34" charset="0"/>
              <a:cs typeface="Times New Roman" pitchFamily="18" charset="0"/>
            </a:endParaRPr>
          </a:p>
        </p:txBody>
      </p:sp>
      <p:sp>
        <p:nvSpPr>
          <p:cNvPr id="62479" name="TextBox 11"/>
          <p:cNvSpPr txBox="1">
            <a:spLocks noChangeArrowheads="1"/>
          </p:cNvSpPr>
          <p:nvPr/>
        </p:nvSpPr>
        <p:spPr bwMode="auto">
          <a:xfrm>
            <a:off x="-411163" y="3962400"/>
            <a:ext cx="42211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Vui ở sự ganh đua,</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0" name="TextBox 11"/>
          <p:cNvSpPr txBox="1">
            <a:spLocks noChangeArrowheads="1"/>
          </p:cNvSpPr>
          <p:nvPr/>
        </p:nvSpPr>
        <p:spPr bwMode="auto">
          <a:xfrm>
            <a:off x="3048000" y="3962400"/>
            <a:ext cx="3606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vui ở những tiếng</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1" name="TextBox 11"/>
          <p:cNvSpPr txBox="1">
            <a:spLocks noChangeArrowheads="1"/>
          </p:cNvSpPr>
          <p:nvPr/>
        </p:nvSpPr>
        <p:spPr bwMode="auto">
          <a:xfrm>
            <a:off x="6172200" y="3962400"/>
            <a:ext cx="15049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hò reo,</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2" name="TextBox 11"/>
          <p:cNvSpPr txBox="1">
            <a:spLocks noChangeArrowheads="1"/>
          </p:cNvSpPr>
          <p:nvPr/>
        </p:nvSpPr>
        <p:spPr bwMode="auto">
          <a:xfrm>
            <a:off x="7391400" y="3962400"/>
            <a:ext cx="16002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khuyến</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3" name="TextBox 11"/>
          <p:cNvSpPr txBox="1">
            <a:spLocks noChangeArrowheads="1"/>
          </p:cNvSpPr>
          <p:nvPr/>
        </p:nvSpPr>
        <p:spPr bwMode="auto">
          <a:xfrm>
            <a:off x="762000" y="4603750"/>
            <a:ext cx="38909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của người xem hội.</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4" name="TextBox 5"/>
          <p:cNvSpPr txBox="1">
            <a:spLocks noChangeArrowheads="1"/>
          </p:cNvSpPr>
          <p:nvPr/>
        </p:nvSpPr>
        <p:spPr bwMode="auto">
          <a:xfrm>
            <a:off x="3814763" y="1509713"/>
            <a:ext cx="43386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thuộc huyện Quế Võ, </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5" name="TextBox 3"/>
          <p:cNvSpPr txBox="1">
            <a:spLocks noChangeArrowheads="1"/>
          </p:cNvSpPr>
          <p:nvPr/>
        </p:nvSpPr>
        <p:spPr bwMode="auto">
          <a:xfrm>
            <a:off x="-357188" y="2133600"/>
            <a:ext cx="26431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Bắc Ninh</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6" name="TextBox 4"/>
          <p:cNvSpPr txBox="1">
            <a:spLocks noChangeArrowheads="1"/>
          </p:cNvSpPr>
          <p:nvPr/>
        </p:nvSpPr>
        <p:spPr bwMode="auto">
          <a:xfrm>
            <a:off x="4267200" y="3352800"/>
            <a:ext cx="24384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thì cuộc thi</a:t>
            </a:r>
            <a:endParaRPr lang="en-US" sz="3000" b="1" smtClean="0">
              <a:solidFill>
                <a:srgbClr val="000000"/>
              </a:solidFill>
              <a:latin typeface="Calibri" pitchFamily="34" charset="0"/>
              <a:ea typeface="Calibri" pitchFamily="34" charset="0"/>
              <a:cs typeface="Times New Roman" pitchFamily="18" charset="0"/>
            </a:endParaRPr>
          </a:p>
        </p:txBody>
      </p:sp>
      <p:sp>
        <p:nvSpPr>
          <p:cNvPr id="62487" name="TextBox 5"/>
          <p:cNvSpPr txBox="1">
            <a:spLocks noChangeArrowheads="1"/>
          </p:cNvSpPr>
          <p:nvPr/>
        </p:nvSpPr>
        <p:spPr bwMode="auto">
          <a:xfrm>
            <a:off x="8153400" y="2895600"/>
            <a:ext cx="99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spcBef>
                <a:spcPct val="0"/>
              </a:spcBef>
              <a:spcAft>
                <a:spcPct val="0"/>
              </a:spcAft>
            </a:pPr>
            <a:endParaRPr lang="en-US" smtClean="0">
              <a:solidFill>
                <a:srgbClr val="000000"/>
              </a:solidFill>
            </a:endParaRPr>
          </a:p>
        </p:txBody>
      </p:sp>
    </p:spTree>
    <p:extLst>
      <p:ext uri="{BB962C8B-B14F-4D97-AF65-F5344CB8AC3E}">
        <p14:creationId xmlns:p14="http://schemas.microsoft.com/office/powerpoint/2010/main" val="3057647003"/>
      </p:ext>
    </p:extLst>
  </p:cSld>
  <p:clrMapOvr>
    <a:masterClrMapping/>
  </p:clrMapOvr>
  <p:transition spd="slow" advTm="64603">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3490" name="Picture 1"/>
          <p:cNvPicPr>
            <a:picLocks noChangeAspect="1"/>
          </p:cNvPicPr>
          <p:nvPr/>
        </p:nvPicPr>
        <p:blipFill>
          <a:blip r:embed="rId2">
            <a:extLst>
              <a:ext uri="{28A0092B-C50C-407E-A947-70E740481C1C}">
                <a14:useLocalDpi xmlns:a14="http://schemas.microsoft.com/office/drawing/2010/main" val="0"/>
              </a:ext>
            </a:extLst>
          </a:blip>
          <a:srcRect t="10991" b="15332"/>
          <a:stretch>
            <a:fillRect/>
          </a:stretch>
        </p:blipFill>
        <p:spPr bwMode="auto">
          <a:xfrm>
            <a:off x="-685800" y="736600"/>
            <a:ext cx="10591800"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Box 5"/>
          <p:cNvSpPr txBox="1">
            <a:spLocks noChangeArrowheads="1"/>
          </p:cNvSpPr>
          <p:nvPr/>
        </p:nvSpPr>
        <p:spPr bwMode="auto">
          <a:xfrm>
            <a:off x="198438" y="1509713"/>
            <a:ext cx="3382962"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Làng Tích Sơn</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2" name="TextBox 6"/>
          <p:cNvSpPr txBox="1">
            <a:spLocks noChangeArrowheads="1"/>
          </p:cNvSpPr>
          <p:nvPr/>
        </p:nvSpPr>
        <p:spPr bwMode="auto">
          <a:xfrm>
            <a:off x="7164388" y="1504950"/>
            <a:ext cx="11414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tỉnh</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3" name="TextBox 7"/>
          <p:cNvSpPr txBox="1">
            <a:spLocks noChangeArrowheads="1"/>
          </p:cNvSpPr>
          <p:nvPr/>
        </p:nvSpPr>
        <p:spPr bwMode="auto">
          <a:xfrm>
            <a:off x="838200" y="2133600"/>
            <a:ext cx="3429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lại có tục thi kéo co</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4" name="TextBox 9"/>
          <p:cNvSpPr txBox="1">
            <a:spLocks noChangeArrowheads="1"/>
          </p:cNvSpPr>
          <p:nvPr/>
        </p:nvSpPr>
        <p:spPr bwMode="auto">
          <a:xfrm>
            <a:off x="3962400" y="2119313"/>
            <a:ext cx="282575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giữa trai tráng</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5" name="TextBox 10"/>
          <p:cNvSpPr txBox="1">
            <a:spLocks noChangeArrowheads="1"/>
          </p:cNvSpPr>
          <p:nvPr/>
        </p:nvSpPr>
        <p:spPr bwMode="auto">
          <a:xfrm>
            <a:off x="-152400" y="2752725"/>
            <a:ext cx="13716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làng.</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6" name="TextBox 11"/>
          <p:cNvSpPr txBox="1">
            <a:spLocks noChangeArrowheads="1"/>
          </p:cNvSpPr>
          <p:nvPr/>
        </p:nvSpPr>
        <p:spPr bwMode="auto">
          <a:xfrm>
            <a:off x="915988" y="2757488"/>
            <a:ext cx="38766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Số người của mỗi bên</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7" name="TextBox 11"/>
          <p:cNvSpPr txBox="1">
            <a:spLocks noChangeArrowheads="1"/>
          </p:cNvSpPr>
          <p:nvPr/>
        </p:nvSpPr>
        <p:spPr bwMode="auto">
          <a:xfrm>
            <a:off x="7240588" y="2743200"/>
            <a:ext cx="2055812"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Nhiều khi </a:t>
            </a:r>
            <a:endParaRPr lang="en-US" sz="3000" b="1" smtClean="0">
              <a:solidFill>
                <a:srgbClr val="000000"/>
              </a:solidFill>
              <a:latin typeface="Calibri" pitchFamily="34" charset="0"/>
              <a:ea typeface="Calibri" pitchFamily="34" charset="0"/>
              <a:cs typeface="Times New Roman" pitchFamily="18" charset="0"/>
            </a:endParaRPr>
          </a:p>
        </p:txBody>
      </p:sp>
      <p:sp>
        <p:nvSpPr>
          <p:cNvPr id="63498" name="TextBox 11"/>
          <p:cNvSpPr txBox="1">
            <a:spLocks noChangeArrowheads="1"/>
          </p:cNvSpPr>
          <p:nvPr/>
        </p:nvSpPr>
        <p:spPr bwMode="auto">
          <a:xfrm>
            <a:off x="533400" y="4195763"/>
            <a:ext cx="19050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endParaRPr lang="en-US" sz="3300" b="1" smtClean="0">
              <a:solidFill>
                <a:srgbClr val="000000"/>
              </a:solidFill>
              <a:latin typeface="Calibri" pitchFamily="34" charset="0"/>
              <a:ea typeface="Calibri" pitchFamily="34" charset="0"/>
              <a:cs typeface="Times New Roman" pitchFamily="18" charset="0"/>
            </a:endParaRPr>
          </a:p>
        </p:txBody>
      </p:sp>
      <p:sp>
        <p:nvSpPr>
          <p:cNvPr id="63499" name="TextBox 11"/>
          <p:cNvSpPr txBox="1">
            <a:spLocks noChangeArrowheads="1"/>
          </p:cNvSpPr>
          <p:nvPr/>
        </p:nvSpPr>
        <p:spPr bwMode="auto">
          <a:xfrm>
            <a:off x="5872163" y="3352800"/>
            <a:ext cx="281463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đàn ông trong</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0" name="TextBox 11"/>
          <p:cNvSpPr txBox="1">
            <a:spLocks noChangeArrowheads="1"/>
          </p:cNvSpPr>
          <p:nvPr/>
        </p:nvSpPr>
        <p:spPr bwMode="auto">
          <a:xfrm>
            <a:off x="762000" y="3962400"/>
            <a:ext cx="33528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kéo đến đông hơn,</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1" name="TextBox 11"/>
          <p:cNvSpPr txBox="1">
            <a:spLocks noChangeArrowheads="1"/>
          </p:cNvSpPr>
          <p:nvPr/>
        </p:nvSpPr>
        <p:spPr bwMode="auto">
          <a:xfrm>
            <a:off x="3810000" y="3989388"/>
            <a:ext cx="13716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thế là</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2" name="TextBox 11"/>
          <p:cNvSpPr txBox="1">
            <a:spLocks noChangeArrowheads="1"/>
          </p:cNvSpPr>
          <p:nvPr/>
        </p:nvSpPr>
        <p:spPr bwMode="auto">
          <a:xfrm>
            <a:off x="4648200" y="3962400"/>
            <a:ext cx="487203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chuyển bại thành thắng.</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3" name="TextBox 5"/>
          <p:cNvSpPr txBox="1">
            <a:spLocks noChangeArrowheads="1"/>
          </p:cNvSpPr>
          <p:nvPr/>
        </p:nvSpPr>
        <p:spPr bwMode="auto">
          <a:xfrm>
            <a:off x="3124200" y="1509713"/>
            <a:ext cx="4338638"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thuộc thị xã Vĩnh Yên, </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4" name="TextBox 3"/>
          <p:cNvSpPr txBox="1">
            <a:spLocks noChangeArrowheads="1"/>
          </p:cNvSpPr>
          <p:nvPr/>
        </p:nvSpPr>
        <p:spPr bwMode="auto">
          <a:xfrm>
            <a:off x="-280988" y="2133600"/>
            <a:ext cx="1652588"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Phúc</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5" name="TextBox 4"/>
          <p:cNvSpPr txBox="1">
            <a:spLocks noChangeArrowheads="1"/>
          </p:cNvSpPr>
          <p:nvPr/>
        </p:nvSpPr>
        <p:spPr bwMode="auto">
          <a:xfrm>
            <a:off x="3352800" y="3367088"/>
            <a:ext cx="28495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tới keo thứ hai,</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6" name="TextBox 6"/>
          <p:cNvSpPr txBox="1">
            <a:spLocks noChangeArrowheads="1"/>
          </p:cNvSpPr>
          <p:nvPr/>
        </p:nvSpPr>
        <p:spPr bwMode="auto">
          <a:xfrm>
            <a:off x="8077200" y="1509713"/>
            <a:ext cx="1143000"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Vĩnh</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7" name="TextBox 9"/>
          <p:cNvSpPr txBox="1">
            <a:spLocks noChangeArrowheads="1"/>
          </p:cNvSpPr>
          <p:nvPr/>
        </p:nvSpPr>
        <p:spPr bwMode="auto">
          <a:xfrm>
            <a:off x="6380163" y="2119313"/>
            <a:ext cx="30686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hai giáp trong</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8" name="TextBox 11"/>
          <p:cNvSpPr txBox="1">
            <a:spLocks noChangeArrowheads="1"/>
          </p:cNvSpPr>
          <p:nvPr/>
        </p:nvSpPr>
        <p:spPr bwMode="auto">
          <a:xfrm>
            <a:off x="4614863" y="2743200"/>
            <a:ext cx="284797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không hạn chế.</a:t>
            </a:r>
            <a:endParaRPr lang="en-US" sz="3000" b="1" smtClean="0">
              <a:solidFill>
                <a:srgbClr val="000000"/>
              </a:solidFill>
              <a:latin typeface="Calibri" pitchFamily="34" charset="0"/>
              <a:ea typeface="Calibri" pitchFamily="34" charset="0"/>
              <a:cs typeface="Times New Roman" pitchFamily="18" charset="0"/>
            </a:endParaRPr>
          </a:p>
        </p:txBody>
      </p:sp>
      <p:sp>
        <p:nvSpPr>
          <p:cNvPr id="63509" name="TextBox 11"/>
          <p:cNvSpPr txBox="1">
            <a:spLocks noChangeArrowheads="1"/>
          </p:cNvSpPr>
          <p:nvPr/>
        </p:nvSpPr>
        <p:spPr bwMode="auto">
          <a:xfrm>
            <a:off x="-152400" y="3352800"/>
            <a:ext cx="381000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 có giáp thua keo đầu,</a:t>
            </a:r>
            <a:endParaRPr lang="en-US" sz="3000" b="1" smtClean="0">
              <a:solidFill>
                <a:srgbClr val="000000"/>
              </a:solidFill>
              <a:latin typeface="Calibri" pitchFamily="34" charset="0"/>
              <a:ea typeface="Calibri" pitchFamily="34" charset="0"/>
              <a:cs typeface="Times New Roman" pitchFamily="18" charset="0"/>
            </a:endParaRPr>
          </a:p>
        </p:txBody>
      </p:sp>
      <p:sp>
        <p:nvSpPr>
          <p:cNvPr id="63510" name="TextBox 2"/>
          <p:cNvSpPr txBox="1">
            <a:spLocks noChangeArrowheads="1"/>
          </p:cNvSpPr>
          <p:nvPr/>
        </p:nvSpPr>
        <p:spPr bwMode="auto">
          <a:xfrm>
            <a:off x="0" y="3962400"/>
            <a:ext cx="102076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algn="ctr" eaLnBrk="1" fontAlgn="base" hangingPunct="1">
              <a:lnSpc>
                <a:spcPct val="115000"/>
              </a:lnSpc>
              <a:spcBef>
                <a:spcPct val="0"/>
              </a:spcBef>
              <a:spcAft>
                <a:spcPts val="1000"/>
              </a:spcAft>
            </a:pPr>
            <a:r>
              <a:rPr lang="en-US" sz="3000" b="1" smtClean="0">
                <a:solidFill>
                  <a:srgbClr val="000000"/>
                </a:solidFill>
                <a:latin typeface="HP001 4 hàng" pitchFamily="34" charset="0"/>
                <a:ea typeface="Calibri" pitchFamily="34" charset="0"/>
                <a:cs typeface="Times New Roman" pitchFamily="18" charset="0"/>
              </a:rPr>
              <a:t>giáp</a:t>
            </a:r>
            <a:endParaRPr lang="en-US" sz="3000" b="1" smtClean="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869147531"/>
      </p:ext>
    </p:extLst>
  </p:cSld>
  <p:clrMapOvr>
    <a:masterClrMapping/>
  </p:clrMapOvr>
  <p:transition spd="slow" advTm="48529">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AB81"/>
        </a:solidFill>
        <a:effectLst/>
      </p:bgPr>
    </p:bg>
    <p:spTree>
      <p:nvGrpSpPr>
        <p:cNvPr id="1" name=""/>
        <p:cNvGrpSpPr/>
        <p:nvPr/>
      </p:nvGrpSpPr>
      <p:grpSpPr>
        <a:xfrm>
          <a:off x="0" y="0"/>
          <a:ext cx="0" cy="0"/>
          <a:chOff x="0" y="0"/>
          <a:chExt cx="0" cy="0"/>
        </a:xfrm>
      </p:grpSpPr>
      <p:pic>
        <p:nvPicPr>
          <p:cNvPr id="645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2874883"/>
      </p:ext>
    </p:extLst>
  </p:cSld>
  <p:clrMapOvr>
    <a:masterClrMapping/>
  </p:clrMapOvr>
  <p:transition spd="slow" advTm="8068">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838200" y="0"/>
            <a:ext cx="60960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b="1" i="1" u="sng" smtClean="0">
                <a:solidFill>
                  <a:srgbClr val="0000FF"/>
                </a:solidFill>
                <a:latin typeface="VNI-Times" pitchFamily="2" charset="0"/>
              </a:rPr>
              <a:t>II. Baøi taäp chính taû</a:t>
            </a:r>
          </a:p>
        </p:txBody>
      </p:sp>
      <p:sp>
        <p:nvSpPr>
          <p:cNvPr id="65539" name="Text Box 4"/>
          <p:cNvSpPr txBox="1">
            <a:spLocks noChangeArrowheads="1"/>
          </p:cNvSpPr>
          <p:nvPr/>
        </p:nvSpPr>
        <p:spPr bwMode="auto">
          <a:xfrm>
            <a:off x="0" y="7620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b="1" smtClean="0">
                <a:solidFill>
                  <a:srgbClr val="FF0000"/>
                </a:solidFill>
                <a:latin typeface="VNI-Times" pitchFamily="2" charset="0"/>
              </a:rPr>
              <a:t>	</a:t>
            </a:r>
            <a:r>
              <a:rPr lang="en-US" sz="3600" b="1" smtClean="0">
                <a:solidFill>
                  <a:srgbClr val="FF0000"/>
                </a:solidFill>
                <a:latin typeface="VNI-Times" pitchFamily="2" charset="0"/>
              </a:rPr>
              <a:t>1. Tìm vaø vieát caùc töø ngöõ. </a:t>
            </a:r>
          </a:p>
        </p:txBody>
      </p:sp>
      <p:sp>
        <p:nvSpPr>
          <p:cNvPr id="65540" name="Text Box 6"/>
          <p:cNvSpPr txBox="1">
            <a:spLocks noChangeArrowheads="1"/>
          </p:cNvSpPr>
          <p:nvPr/>
        </p:nvSpPr>
        <p:spPr bwMode="auto">
          <a:xfrm>
            <a:off x="0" y="129540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smtClean="0">
                <a:solidFill>
                  <a:srgbClr val="000000"/>
                </a:solidFill>
                <a:latin typeface="VNI-Times" pitchFamily="2" charset="0"/>
              </a:rPr>
              <a:t> </a:t>
            </a:r>
            <a:r>
              <a:rPr lang="en-US" sz="3200" b="1" smtClean="0">
                <a:solidFill>
                  <a:srgbClr val="000000"/>
                </a:solidFill>
                <a:latin typeface="VNI-Times" pitchFamily="2" charset="0"/>
              </a:rPr>
              <a:t>a) Chöùa tieáng coù caùc aâm ñaàu r, d hoaëc gi, coù nghóa nhö sau: </a:t>
            </a:r>
          </a:p>
        </p:txBody>
      </p:sp>
      <p:sp>
        <p:nvSpPr>
          <p:cNvPr id="65541" name="Text Box 7"/>
          <p:cNvSpPr txBox="1">
            <a:spLocks noChangeArrowheads="1"/>
          </p:cNvSpPr>
          <p:nvPr/>
        </p:nvSpPr>
        <p:spPr bwMode="auto">
          <a:xfrm>
            <a:off x="0" y="243840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dirty="0" smtClean="0">
                <a:solidFill>
                  <a:srgbClr val="000000"/>
                </a:solidFill>
                <a:latin typeface="VNI-Times" pitchFamily="2" charset="0"/>
              </a:rPr>
              <a:t> </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Troø</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chôi</a:t>
            </a:r>
            <a:r>
              <a:rPr lang="en-US" sz="3200" dirty="0" smtClean="0">
                <a:solidFill>
                  <a:srgbClr val="000000"/>
                </a:solidFill>
                <a:latin typeface="VNI-Times" pitchFamily="2" charset="0"/>
              </a:rPr>
              <a:t> quay </a:t>
            </a:r>
            <a:r>
              <a:rPr lang="en-US" sz="3200" dirty="0" err="1" smtClean="0">
                <a:solidFill>
                  <a:srgbClr val="000000"/>
                </a:solidFill>
                <a:latin typeface="VNI-Times" pitchFamily="2" charset="0"/>
              </a:rPr>
              <a:t>daây</a:t>
            </a:r>
            <a:r>
              <a:rPr lang="en-US" sz="3200" dirty="0" smtClean="0">
                <a:solidFill>
                  <a:srgbClr val="000000"/>
                </a:solidFill>
                <a:latin typeface="VNI-Times" pitchFamily="2" charset="0"/>
              </a:rPr>
              <a:t> qua </a:t>
            </a:r>
            <a:r>
              <a:rPr lang="en-US" sz="3200" dirty="0" err="1" smtClean="0">
                <a:solidFill>
                  <a:srgbClr val="000000"/>
                </a:solidFill>
                <a:latin typeface="VNI-Times" pitchFamily="2" charset="0"/>
              </a:rPr>
              <a:t>ñaàu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moãi</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laàn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daây</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chaïm</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ñaát</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thì</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nhaûy</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leân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cho</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daây</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luoàn</a:t>
            </a:r>
            <a:r>
              <a:rPr lang="en-US" sz="3200" dirty="0" smtClean="0">
                <a:solidFill>
                  <a:srgbClr val="000000"/>
                </a:solidFill>
                <a:latin typeface="VNI-Times" pitchFamily="2" charset="0"/>
              </a:rPr>
              <a:t> qua </a:t>
            </a:r>
            <a:r>
              <a:rPr lang="en-US" sz="3200" dirty="0" err="1" smtClean="0">
                <a:solidFill>
                  <a:srgbClr val="000000"/>
                </a:solidFill>
                <a:latin typeface="VNI-Times" pitchFamily="2" charset="0"/>
              </a:rPr>
              <a:t>döôùi</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chaân</a:t>
            </a:r>
            <a:r>
              <a:rPr lang="en-US" sz="3200" dirty="0" smtClean="0">
                <a:solidFill>
                  <a:srgbClr val="000000"/>
                </a:solidFill>
                <a:latin typeface="VNI-Times" pitchFamily="2" charset="0"/>
              </a:rPr>
              <a:t>. </a:t>
            </a:r>
          </a:p>
        </p:txBody>
      </p:sp>
      <p:sp>
        <p:nvSpPr>
          <p:cNvPr id="65542" name="Text Box 5"/>
          <p:cNvSpPr txBox="1">
            <a:spLocks noChangeArrowheads="1"/>
          </p:cNvSpPr>
          <p:nvPr/>
        </p:nvSpPr>
        <p:spPr bwMode="auto">
          <a:xfrm>
            <a:off x="0" y="4876800"/>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dirty="0" smtClean="0">
                <a:solidFill>
                  <a:srgbClr val="000000"/>
                </a:solidFill>
                <a:latin typeface="VNI-Times" pitchFamily="2" charset="0"/>
              </a:rPr>
              <a:t> </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Moân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ngheä</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thuaät</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saân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khaáu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bieåu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dieãn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baèng</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caùch</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ñieàu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khieån</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caùc</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hình</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maãu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gioáng</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nhö</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ngöôøi</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vaät</a:t>
            </a:r>
            <a:r>
              <a:rPr lang="en-US" sz="3200" dirty="0" smtClean="0">
                <a:solidFill>
                  <a:srgbClr val="000000"/>
                </a:solidFill>
                <a:latin typeface="VNI-Times" pitchFamily="2" charset="0"/>
              </a:rPr>
              <a:t>. </a:t>
            </a:r>
          </a:p>
        </p:txBody>
      </p:sp>
      <p:sp>
        <p:nvSpPr>
          <p:cNvPr id="8" name="Text Box 5"/>
          <p:cNvSpPr txBox="1">
            <a:spLocks noChangeArrowheads="1"/>
          </p:cNvSpPr>
          <p:nvPr/>
        </p:nvSpPr>
        <p:spPr bwMode="auto">
          <a:xfrm>
            <a:off x="0" y="3652076"/>
            <a:ext cx="9144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algn="ctr" eaLnBrk="0" fontAlgn="base" hangingPunct="0">
              <a:spcBef>
                <a:spcPct val="0"/>
              </a:spcBef>
              <a:spcAft>
                <a:spcPct val="0"/>
              </a:spcAft>
              <a:defRPr sz="2400">
                <a:solidFill>
                  <a:schemeClr val="tx1"/>
                </a:solidFill>
                <a:latin typeface="Arial" pitchFamily="34" charset="0"/>
              </a:defRPr>
            </a:lvl6pPr>
            <a:lvl7pPr marL="2971800" indent="-228600" algn="ctr" eaLnBrk="0" fontAlgn="base" hangingPunct="0">
              <a:spcBef>
                <a:spcPct val="0"/>
              </a:spcBef>
              <a:spcAft>
                <a:spcPct val="0"/>
              </a:spcAft>
              <a:defRPr sz="2400">
                <a:solidFill>
                  <a:schemeClr val="tx1"/>
                </a:solidFill>
                <a:latin typeface="Arial" pitchFamily="34" charset="0"/>
              </a:defRPr>
            </a:lvl7pPr>
            <a:lvl8pPr marL="3429000" indent="-228600" algn="ctr" eaLnBrk="0" fontAlgn="base" hangingPunct="0">
              <a:spcBef>
                <a:spcPct val="0"/>
              </a:spcBef>
              <a:spcAft>
                <a:spcPct val="0"/>
              </a:spcAft>
              <a:defRPr sz="2400">
                <a:solidFill>
                  <a:schemeClr val="tx1"/>
                </a:solidFill>
                <a:latin typeface="Arial" pitchFamily="34" charset="0"/>
              </a:defRPr>
            </a:lvl8pPr>
            <a:lvl9pPr marL="3886200" indent="-228600" algn="ctr" eaLnBrk="0" fontAlgn="base" hangingPunct="0">
              <a:spcBef>
                <a:spcPct val="0"/>
              </a:spcBef>
              <a:spcAft>
                <a:spcPct val="0"/>
              </a:spcAft>
              <a:defRPr sz="2400">
                <a:solidFill>
                  <a:schemeClr val="tx1"/>
                </a:solidFill>
                <a:latin typeface="Arial" pitchFamily="34" charset="0"/>
              </a:defRPr>
            </a:lvl9pPr>
          </a:lstStyle>
          <a:p>
            <a:pPr eaLnBrk="1" fontAlgn="base" hangingPunct="1">
              <a:spcBef>
                <a:spcPct val="50000"/>
              </a:spcBef>
              <a:spcAft>
                <a:spcPct val="0"/>
              </a:spcAft>
            </a:pPr>
            <a:r>
              <a:rPr lang="en-US" sz="4000" dirty="0" smtClean="0">
                <a:solidFill>
                  <a:srgbClr val="000000"/>
                </a:solidFill>
                <a:latin typeface="VNI-Times" pitchFamily="2" charset="0"/>
              </a:rPr>
              <a:t> </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Phaùt</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boùng</a:t>
            </a:r>
            <a:r>
              <a:rPr lang="en-US" sz="3200" dirty="0" smtClean="0">
                <a:solidFill>
                  <a:srgbClr val="000000"/>
                </a:solidFill>
                <a:latin typeface="VNI-Times" pitchFamily="2" charset="0"/>
              </a:rPr>
              <a:t> sang </a:t>
            </a:r>
            <a:r>
              <a:rPr lang="en-US" sz="3200" dirty="0" err="1" smtClean="0">
                <a:solidFill>
                  <a:srgbClr val="000000"/>
                </a:solidFill>
                <a:latin typeface="VNI-Times" pitchFamily="2" charset="0"/>
              </a:rPr>
              <a:t>phía</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ñoái</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thuû</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ñeå</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môû</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ñaàu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hieäp</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ñaáu</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hoaëc</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löôït</a:t>
            </a:r>
            <a:r>
              <a:rPr lang="en-US" sz="3200" dirty="0" smtClean="0">
                <a:solidFill>
                  <a:srgbClr val="000000"/>
                </a:solidFill>
                <a:latin typeface="VNI-Times" pitchFamily="2" charset="0"/>
              </a:rPr>
              <a:t> </a:t>
            </a:r>
            <a:r>
              <a:rPr lang="en-US" sz="3200" dirty="0" err="1" smtClean="0">
                <a:solidFill>
                  <a:srgbClr val="000000"/>
                </a:solidFill>
                <a:latin typeface="VNI-Times" pitchFamily="2" charset="0"/>
              </a:rPr>
              <a:t>ñaáu</a:t>
            </a:r>
            <a:r>
              <a:rPr lang="en-US" sz="3200" dirty="0" smtClean="0">
                <a:solidFill>
                  <a:srgbClr val="000000"/>
                </a:solidFill>
                <a:latin typeface="VNI-Times" pitchFamily="2" charset="0"/>
              </a:rPr>
              <a:t>.</a:t>
            </a:r>
          </a:p>
        </p:txBody>
      </p:sp>
    </p:spTree>
    <p:extLst>
      <p:ext uri="{BB962C8B-B14F-4D97-AF65-F5344CB8AC3E}">
        <p14:creationId xmlns:p14="http://schemas.microsoft.com/office/powerpoint/2010/main" val="1591901843"/>
      </p:ext>
    </p:extLst>
  </p:cSld>
  <p:clrMapOvr>
    <a:masterClrMapping/>
  </p:clrMapOvr>
  <p:transition spd="slow" advTm="41681">
    <p:checke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3|8"/>
</p:tagLst>
</file>

<file path=ppt/tags/tag2.xml><?xml version="1.0" encoding="utf-8"?>
<p:tagLst xmlns:a="http://schemas.openxmlformats.org/drawingml/2006/main" xmlns:r="http://schemas.openxmlformats.org/officeDocument/2006/relationships" xmlns:p="http://schemas.openxmlformats.org/presentationml/2006/main">
  <p:tag name="TIMING" val="|90|3.9|3.5|4.2|2.4|2.4|9.3|2.3|3.1"/>
</p:tagLst>
</file>

<file path=ppt/tags/tag3.xml><?xml version="1.0" encoding="utf-8"?>
<p:tagLst xmlns:a="http://schemas.openxmlformats.org/drawingml/2006/main" xmlns:r="http://schemas.openxmlformats.org/officeDocument/2006/relationships" xmlns:p="http://schemas.openxmlformats.org/presentationml/2006/main">
  <p:tag name="TIMING" val="|63.3|18.9|22.5|12.7|29.6|21.5|21.4|22.1|18.6|8.8|17.7|17.7|16.2|19.8|17.4"/>
</p:tagLst>
</file>

<file path=ppt/tags/tag4.xml><?xml version="1.0" encoding="utf-8"?>
<p:tagLst xmlns:a="http://schemas.openxmlformats.org/drawingml/2006/main" xmlns:r="http://schemas.openxmlformats.org/officeDocument/2006/relationships" xmlns:p="http://schemas.openxmlformats.org/presentationml/2006/main">
  <p:tag name="TIMING" val="|11.4|14|19.1|9.7|23.3|12.2|18.4|16|15.8|14.4|22.2|17.1|14.9|21.9|9.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876</TotalTime>
  <Words>623</Words>
  <Application>Microsoft Office PowerPoint</Application>
  <PresentationFormat>On-screen Show (4:3)</PresentationFormat>
  <Paragraphs>117</Paragraphs>
  <Slides>15</Slides>
  <Notes>1</Notes>
  <HiddenSlides>0</HiddenSlides>
  <MMClips>2</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15</vt:i4>
      </vt:variant>
    </vt:vector>
  </HeadingPairs>
  <TitlesOfParts>
    <vt:vector size="30" baseType="lpstr">
      <vt:lpstr>Arial</vt:lpstr>
      <vt:lpstr>Calibri</vt:lpstr>
      <vt:lpstr>HP001 4 hàng</vt:lpstr>
      <vt:lpstr>Times New Roman</vt:lpstr>
      <vt:lpstr>VNI-Times</vt:lpstr>
      <vt:lpstr>Office Theme</vt:lpstr>
      <vt:lpstr>Default Design</vt:lpstr>
      <vt:lpstr>1_Default Design</vt:lpstr>
      <vt:lpstr>3_Default Design</vt:lpstr>
      <vt:lpstr>4_Default Design</vt:lpstr>
      <vt:lpstr>5_Default Design</vt:lpstr>
      <vt:lpstr>6_Default Design</vt:lpstr>
      <vt:lpstr>7_Default Design</vt:lpstr>
      <vt:lpstr>8_Default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HT81</cp:lastModifiedBy>
  <cp:revision>131</cp:revision>
  <dcterms:created xsi:type="dcterms:W3CDTF">2020-12-04T13:53:44Z</dcterms:created>
  <dcterms:modified xsi:type="dcterms:W3CDTF">2021-12-18T14:40:26Z</dcterms:modified>
</cp:coreProperties>
</file>