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5" r:id="rId1"/>
  </p:sldMasterIdLst>
  <p:notesMasterIdLst>
    <p:notesMasterId r:id="rId20"/>
  </p:notesMasterIdLst>
  <p:sldIdLst>
    <p:sldId id="322" r:id="rId2"/>
    <p:sldId id="285" r:id="rId3"/>
    <p:sldId id="295" r:id="rId4"/>
    <p:sldId id="323" r:id="rId5"/>
    <p:sldId id="324" r:id="rId6"/>
    <p:sldId id="325" r:id="rId7"/>
    <p:sldId id="290" r:id="rId8"/>
    <p:sldId id="328" r:id="rId9"/>
    <p:sldId id="327" r:id="rId10"/>
    <p:sldId id="302" r:id="rId11"/>
    <p:sldId id="329" r:id="rId12"/>
    <p:sldId id="330" r:id="rId13"/>
    <p:sldId id="331" r:id="rId14"/>
    <p:sldId id="292" r:id="rId15"/>
    <p:sldId id="293" r:id="rId16"/>
    <p:sldId id="306" r:id="rId17"/>
    <p:sldId id="300" r:id="rId18"/>
    <p:sldId id="319"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0033"/>
    <a:srgbClr val="D60093"/>
    <a:srgbClr val="FF0000"/>
    <a:srgbClr val="FF99FF"/>
    <a:srgbClr val="00CC00"/>
    <a:srgbClr val="FFFF66"/>
    <a:srgbClr val="CCFFFF"/>
    <a:srgbClr val="CCFF99"/>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5" d="100"/>
          <a:sy n="75" d="100"/>
        </p:scale>
        <p:origin x="972" y="3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62805D-81E9-4ACB-A7B7-7E834D1B571B}" type="datetimeFigureOut">
              <a:rPr lang="en-US" smtClean="0"/>
              <a:t>11/15/2021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CB01C8-9FB1-4725-B136-3DBC257954B2}" type="slidenum">
              <a:rPr lang="en-US" smtClean="0"/>
              <a:t>‹#›</a:t>
            </a:fld>
            <a:endParaRPr lang="en-US"/>
          </a:p>
        </p:txBody>
      </p:sp>
    </p:spTree>
    <p:extLst>
      <p:ext uri="{BB962C8B-B14F-4D97-AF65-F5344CB8AC3E}">
        <p14:creationId xmlns:p14="http://schemas.microsoft.com/office/powerpoint/2010/main" val="3819060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DCB01C8-9FB1-4725-B136-3DBC257954B2}" type="slidenum">
              <a:rPr lang="en-US" smtClean="0"/>
              <a:t>12</a:t>
            </a:fld>
            <a:endParaRPr lang="en-US"/>
          </a:p>
        </p:txBody>
      </p:sp>
    </p:spTree>
    <p:extLst>
      <p:ext uri="{BB962C8B-B14F-4D97-AF65-F5344CB8AC3E}">
        <p14:creationId xmlns:p14="http://schemas.microsoft.com/office/powerpoint/2010/main" val="714310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DFC8DD-4C51-4E40-A2FE-89422F8A15A7}"/>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xmlns="" id="{26BB1FC6-7142-4CE9-AAB7-CE0DD211EFE0}"/>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xmlns="" id="{51534505-DF9C-48CA-B7D8-D12FD9A84B43}"/>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xmlns="" id="{298E49E1-5159-4B7F-8E4D-12CF6F73F75C}"/>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574AD0C4-1FD9-47DA-BA98-A8E430CC44ED}"/>
              </a:ext>
            </a:extLst>
          </p:cNvPr>
          <p:cNvSpPr>
            <a:spLocks noGrp="1"/>
          </p:cNvSpPr>
          <p:nvPr>
            <p:ph type="sldNum" sz="quarter" idx="12"/>
          </p:nvPr>
        </p:nvSpPr>
        <p:spPr/>
        <p:txBody>
          <a:bodyPr/>
          <a:lstStyle/>
          <a:p>
            <a:pPr>
              <a:defRPr/>
            </a:pPr>
            <a:fld id="{6928E6A2-34D8-4552-9749-A7335090AA0F}" type="slidenum">
              <a:rPr lang="en-US" smtClean="0"/>
              <a:pPr>
                <a:defRPr/>
              </a:pPr>
              <a:t>‹#›</a:t>
            </a:fld>
            <a:endParaRPr lang="en-US"/>
          </a:p>
        </p:txBody>
      </p:sp>
    </p:spTree>
    <p:extLst>
      <p:ext uri="{BB962C8B-B14F-4D97-AF65-F5344CB8AC3E}">
        <p14:creationId xmlns:p14="http://schemas.microsoft.com/office/powerpoint/2010/main" val="938829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397EB4-B92C-4F8D-B334-08C8EF7C6D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98CDA1BC-D9D3-4236-B622-6C98DF0814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2AAE876-B294-4AA8-B85B-F6A1C1C12EC6}"/>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xmlns="" id="{8A2828D6-6DC6-4860-A642-D09CB685827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6F176FFC-DCBD-4F96-A1BE-86D193903DBB}"/>
              </a:ext>
            </a:extLst>
          </p:cNvPr>
          <p:cNvSpPr>
            <a:spLocks noGrp="1"/>
          </p:cNvSpPr>
          <p:nvPr>
            <p:ph type="sldNum" sz="quarter" idx="12"/>
          </p:nvPr>
        </p:nvSpPr>
        <p:spPr/>
        <p:txBody>
          <a:bodyPr/>
          <a:lstStyle/>
          <a:p>
            <a:pPr>
              <a:defRPr/>
            </a:pPr>
            <a:fld id="{F0DD479C-1FF0-4893-A99F-949C4DD101CD}" type="slidenum">
              <a:rPr lang="en-US" smtClean="0"/>
              <a:pPr>
                <a:defRPr/>
              </a:pPr>
              <a:t>‹#›</a:t>
            </a:fld>
            <a:endParaRPr lang="en-US"/>
          </a:p>
        </p:txBody>
      </p:sp>
    </p:spTree>
    <p:extLst>
      <p:ext uri="{BB962C8B-B14F-4D97-AF65-F5344CB8AC3E}">
        <p14:creationId xmlns:p14="http://schemas.microsoft.com/office/powerpoint/2010/main" val="1786387823"/>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BF6154A-0BD1-4ED9-BEFE-3EE69DA171E8}"/>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C09E9A4F-BD4A-464C-8FCC-524281DCEA66}"/>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D718362-C234-4EEE-B302-630ED8A5E4E3}"/>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xmlns="" id="{A42412C6-371C-41E9-8C95-E4CC56A62A41}"/>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BD397702-4410-4634-A313-1B3DC95407CD}"/>
              </a:ext>
            </a:extLst>
          </p:cNvPr>
          <p:cNvSpPr>
            <a:spLocks noGrp="1"/>
          </p:cNvSpPr>
          <p:nvPr>
            <p:ph type="sldNum" sz="quarter" idx="12"/>
          </p:nvPr>
        </p:nvSpPr>
        <p:spPr/>
        <p:txBody>
          <a:bodyPr/>
          <a:lstStyle/>
          <a:p>
            <a:pPr>
              <a:defRPr/>
            </a:pPr>
            <a:fld id="{AE617CCB-8B0B-4E5D-BCB6-06729AD7DC7B}" type="slidenum">
              <a:rPr lang="en-US" smtClean="0"/>
              <a:pPr>
                <a:defRPr/>
              </a:pPr>
              <a:t>‹#›</a:t>
            </a:fld>
            <a:endParaRPr lang="en-US"/>
          </a:p>
        </p:txBody>
      </p:sp>
    </p:spTree>
    <p:extLst>
      <p:ext uri="{BB962C8B-B14F-4D97-AF65-F5344CB8AC3E}">
        <p14:creationId xmlns:p14="http://schemas.microsoft.com/office/powerpoint/2010/main" val="2937039886"/>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9683796"/>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0C4BA0-1038-4B15-BC7F-9C8B82882F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D8C7C68-29CD-45C6-A49A-CCFFEC02B8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F5C8432-F562-4D31-8C53-B828B02C9482}"/>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xmlns="" id="{052F4AA7-BCD5-4161-B5BC-D8F24CD684D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EBB01122-10F6-4795-A55B-2E774AB0D48C}"/>
              </a:ext>
            </a:extLst>
          </p:cNvPr>
          <p:cNvSpPr>
            <a:spLocks noGrp="1"/>
          </p:cNvSpPr>
          <p:nvPr>
            <p:ph type="sldNum" sz="quarter" idx="12"/>
          </p:nvPr>
        </p:nvSpPr>
        <p:spPr/>
        <p:txBody>
          <a:bodyPr/>
          <a:lstStyle/>
          <a:p>
            <a:pPr>
              <a:defRPr/>
            </a:pPr>
            <a:fld id="{EEAF7CA9-86FB-424B-A263-DC627049250C}" type="slidenum">
              <a:rPr lang="en-US" smtClean="0"/>
              <a:pPr>
                <a:defRPr/>
              </a:pPr>
              <a:t>‹#›</a:t>
            </a:fld>
            <a:endParaRPr lang="en-US"/>
          </a:p>
        </p:txBody>
      </p:sp>
    </p:spTree>
    <p:extLst>
      <p:ext uri="{BB962C8B-B14F-4D97-AF65-F5344CB8AC3E}">
        <p14:creationId xmlns:p14="http://schemas.microsoft.com/office/powerpoint/2010/main" val="2894917409"/>
      </p:ext>
    </p:extLst>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86D3A5-3535-472B-9009-1A1BA01A8BDB}"/>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xmlns="" id="{352FB3BD-5CA3-4E63-8963-3A6E00C5E929}"/>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878D19C9-4435-43DF-ADCD-21DCAA2D6E28}"/>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xmlns="" id="{45F386A3-D5A0-4E3B-90BC-452FC21E3E4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xmlns="" id="{3E75E901-80C4-4311-9517-48D7557FA754}"/>
              </a:ext>
            </a:extLst>
          </p:cNvPr>
          <p:cNvSpPr>
            <a:spLocks noGrp="1"/>
          </p:cNvSpPr>
          <p:nvPr>
            <p:ph type="sldNum" sz="quarter" idx="12"/>
          </p:nvPr>
        </p:nvSpPr>
        <p:spPr/>
        <p:txBody>
          <a:bodyPr/>
          <a:lstStyle/>
          <a:p>
            <a:pPr>
              <a:defRPr/>
            </a:pPr>
            <a:fld id="{2559CC5B-0809-4770-9B6D-5D56B2EFB761}" type="slidenum">
              <a:rPr lang="en-US" smtClean="0"/>
              <a:pPr>
                <a:defRPr/>
              </a:pPr>
              <a:t>‹#›</a:t>
            </a:fld>
            <a:endParaRPr lang="en-US"/>
          </a:p>
        </p:txBody>
      </p:sp>
    </p:spTree>
    <p:extLst>
      <p:ext uri="{BB962C8B-B14F-4D97-AF65-F5344CB8AC3E}">
        <p14:creationId xmlns:p14="http://schemas.microsoft.com/office/powerpoint/2010/main" val="3835447312"/>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E4531C-C89B-421C-BB0E-FE5891EEF3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CD0A08B-81FD-4455-9671-ED0FE065F269}"/>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2DB7F495-7860-447E-9CD4-7EAB0635C4EA}"/>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2671D41E-4D99-4BBB-9776-187E819CAC91}"/>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xmlns="" id="{77159599-A554-436B-857D-10041D643783}"/>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xmlns="" id="{AA909A5D-D5D3-4B11-9644-71DB2B8B9B05}"/>
              </a:ext>
            </a:extLst>
          </p:cNvPr>
          <p:cNvSpPr>
            <a:spLocks noGrp="1"/>
          </p:cNvSpPr>
          <p:nvPr>
            <p:ph type="sldNum" sz="quarter" idx="12"/>
          </p:nvPr>
        </p:nvSpPr>
        <p:spPr/>
        <p:txBody>
          <a:bodyPr/>
          <a:lstStyle/>
          <a:p>
            <a:pPr>
              <a:defRPr/>
            </a:pPr>
            <a:fld id="{59A1175D-6B7D-42BC-950C-E088EFBFDA4E}" type="slidenum">
              <a:rPr lang="en-US" smtClean="0"/>
              <a:pPr>
                <a:defRPr/>
              </a:pPr>
              <a:t>‹#›</a:t>
            </a:fld>
            <a:endParaRPr lang="en-US"/>
          </a:p>
        </p:txBody>
      </p:sp>
    </p:spTree>
    <p:extLst>
      <p:ext uri="{BB962C8B-B14F-4D97-AF65-F5344CB8AC3E}">
        <p14:creationId xmlns:p14="http://schemas.microsoft.com/office/powerpoint/2010/main" val="95658024"/>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3BD5F5-3ED8-4B85-90F4-019F4D4D5864}"/>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660ACD00-60D9-4BC1-90B9-62CB5C22EF53}"/>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2C6318B9-7B39-49E9-BCF1-5808C0B0814A}"/>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8B1F3E8B-7185-4AE9-930B-DD4145838C04}"/>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31B451E-86CF-4D32-AE6B-59C154F9C7B3}"/>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C79E9F1F-71DB-4741-A410-4EA78A701263}"/>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xmlns="" id="{E98D934A-6E3B-4270-808E-DE8C01F304A4}"/>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xmlns="" id="{537C23DC-C4A0-4D3D-B3C8-D88372D60793}"/>
              </a:ext>
            </a:extLst>
          </p:cNvPr>
          <p:cNvSpPr>
            <a:spLocks noGrp="1"/>
          </p:cNvSpPr>
          <p:nvPr>
            <p:ph type="sldNum" sz="quarter" idx="12"/>
          </p:nvPr>
        </p:nvSpPr>
        <p:spPr/>
        <p:txBody>
          <a:bodyPr/>
          <a:lstStyle/>
          <a:p>
            <a:pPr>
              <a:defRPr/>
            </a:pPr>
            <a:fld id="{ED42B714-A5B7-4396-9C7B-83ACB3336FCD}" type="slidenum">
              <a:rPr lang="en-US" smtClean="0"/>
              <a:pPr>
                <a:defRPr/>
              </a:pPr>
              <a:t>‹#›</a:t>
            </a:fld>
            <a:endParaRPr lang="en-US"/>
          </a:p>
        </p:txBody>
      </p:sp>
    </p:spTree>
    <p:extLst>
      <p:ext uri="{BB962C8B-B14F-4D97-AF65-F5344CB8AC3E}">
        <p14:creationId xmlns:p14="http://schemas.microsoft.com/office/powerpoint/2010/main" val="3951850981"/>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C27C62-0F73-4F29-BEF4-2472C46FA8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53ADB300-59C6-4CF0-A4C4-31991D92DD21}"/>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xmlns="" id="{42274355-8E11-444A-B8C1-8370439C75F3}"/>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xmlns="" id="{A5319AAB-7179-4671-8A42-2A491E01E2D8}"/>
              </a:ext>
            </a:extLst>
          </p:cNvPr>
          <p:cNvSpPr>
            <a:spLocks noGrp="1"/>
          </p:cNvSpPr>
          <p:nvPr>
            <p:ph type="sldNum" sz="quarter" idx="12"/>
          </p:nvPr>
        </p:nvSpPr>
        <p:spPr/>
        <p:txBody>
          <a:bodyPr/>
          <a:lstStyle/>
          <a:p>
            <a:pPr>
              <a:defRPr/>
            </a:pPr>
            <a:fld id="{486F91C7-80C1-4058-ADB2-756874614E2E}" type="slidenum">
              <a:rPr lang="en-US" smtClean="0"/>
              <a:pPr>
                <a:defRPr/>
              </a:pPr>
              <a:t>‹#›</a:t>
            </a:fld>
            <a:endParaRPr lang="en-US"/>
          </a:p>
        </p:txBody>
      </p:sp>
    </p:spTree>
    <p:extLst>
      <p:ext uri="{BB962C8B-B14F-4D97-AF65-F5344CB8AC3E}">
        <p14:creationId xmlns:p14="http://schemas.microsoft.com/office/powerpoint/2010/main" val="3632617107"/>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E10E8D8-B859-4256-AC25-0DC1F1CE99F9}"/>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xmlns="" id="{3FEB9905-61F3-403B-938A-F1BF4BA79A10}"/>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xmlns="" id="{6230BF3A-1DF1-4DA7-8F74-AE1D863F5BD6}"/>
              </a:ext>
            </a:extLst>
          </p:cNvPr>
          <p:cNvSpPr>
            <a:spLocks noGrp="1"/>
          </p:cNvSpPr>
          <p:nvPr>
            <p:ph type="sldNum" sz="quarter" idx="12"/>
          </p:nvPr>
        </p:nvSpPr>
        <p:spPr/>
        <p:txBody>
          <a:bodyPr/>
          <a:lstStyle/>
          <a:p>
            <a:pPr>
              <a:defRPr/>
            </a:pPr>
            <a:fld id="{2843BC34-8891-40EB-A07D-AEAD3AF12BEE}" type="slidenum">
              <a:rPr lang="en-US" smtClean="0"/>
              <a:pPr>
                <a:defRPr/>
              </a:pPr>
              <a:t>‹#›</a:t>
            </a:fld>
            <a:endParaRPr lang="en-US"/>
          </a:p>
        </p:txBody>
      </p:sp>
    </p:spTree>
    <p:extLst>
      <p:ext uri="{BB962C8B-B14F-4D97-AF65-F5344CB8AC3E}">
        <p14:creationId xmlns:p14="http://schemas.microsoft.com/office/powerpoint/2010/main" val="937039932"/>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EFB204-5122-42AC-BE31-46F728048A7B}"/>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xmlns="" id="{71556C22-5237-4818-BDAC-1AFCC10B3B43}"/>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33DF00E-CEE6-4B06-9148-8A6C6AD7ED2C}"/>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xmlns="" id="{1FC73CEE-04AB-4FB8-BC8B-95534214368B}"/>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xmlns="" id="{6F48A6CE-F55D-40A3-BF58-3FAAD1149765}"/>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xmlns="" id="{82D6CA2B-BF1A-4901-B21B-D35AF30B6A7E}"/>
              </a:ext>
            </a:extLst>
          </p:cNvPr>
          <p:cNvSpPr>
            <a:spLocks noGrp="1"/>
          </p:cNvSpPr>
          <p:nvPr>
            <p:ph type="sldNum" sz="quarter" idx="12"/>
          </p:nvPr>
        </p:nvSpPr>
        <p:spPr/>
        <p:txBody>
          <a:bodyPr/>
          <a:lstStyle/>
          <a:p>
            <a:pPr>
              <a:defRPr/>
            </a:pPr>
            <a:fld id="{9C1C8C76-2291-4B43-8D35-639423861AF9}" type="slidenum">
              <a:rPr lang="en-US" smtClean="0"/>
              <a:pPr>
                <a:defRPr/>
              </a:pPr>
              <a:t>‹#›</a:t>
            </a:fld>
            <a:endParaRPr lang="en-US"/>
          </a:p>
        </p:txBody>
      </p:sp>
    </p:spTree>
    <p:extLst>
      <p:ext uri="{BB962C8B-B14F-4D97-AF65-F5344CB8AC3E}">
        <p14:creationId xmlns:p14="http://schemas.microsoft.com/office/powerpoint/2010/main" val="313620859"/>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E5E5FE-197C-4D70-A0BA-3AC33503E12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xmlns="" id="{9F9D8B41-C23A-48F3-B3E2-995F24D7A0D3}"/>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xmlns="" id="{3F14559F-AA50-40BC-B785-86E75B0C0235}"/>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xmlns="" id="{B5A9158D-D168-4230-BFB4-6E2C751D7F3C}"/>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xmlns="" id="{F72050B3-E574-4636-B87F-F4D84DD99DE4}"/>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xmlns="" id="{9FD39332-12DF-4213-9FCF-9C0272A52856}"/>
              </a:ext>
            </a:extLst>
          </p:cNvPr>
          <p:cNvSpPr>
            <a:spLocks noGrp="1"/>
          </p:cNvSpPr>
          <p:nvPr>
            <p:ph type="sldNum" sz="quarter" idx="12"/>
          </p:nvPr>
        </p:nvSpPr>
        <p:spPr/>
        <p:txBody>
          <a:bodyPr/>
          <a:lstStyle/>
          <a:p>
            <a:pPr>
              <a:defRPr/>
            </a:pPr>
            <a:fld id="{74D204BA-9511-43C2-9A18-D150B3E738BD}" type="slidenum">
              <a:rPr lang="en-US" smtClean="0"/>
              <a:pPr>
                <a:defRPr/>
              </a:pPr>
              <a:t>‹#›</a:t>
            </a:fld>
            <a:endParaRPr lang="en-US"/>
          </a:p>
        </p:txBody>
      </p:sp>
    </p:spTree>
    <p:extLst>
      <p:ext uri="{BB962C8B-B14F-4D97-AF65-F5344CB8AC3E}">
        <p14:creationId xmlns:p14="http://schemas.microsoft.com/office/powerpoint/2010/main" val="107270985"/>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F3E500A-2951-462F-B20B-3A531CF24735}"/>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6BB92DE1-3472-47DE-A1BD-3E93FCAA3D53}"/>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753E0F6-FE2E-4898-9A68-F158FBA1C82B}"/>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5" name="Footer Placeholder 4">
            <a:extLst>
              <a:ext uri="{FF2B5EF4-FFF2-40B4-BE49-F238E27FC236}">
                <a16:creationId xmlns:a16="http://schemas.microsoft.com/office/drawing/2014/main" xmlns="" id="{801BAA95-B1F9-47D0-B652-D958464D8F89}"/>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xmlns="" id="{C7317303-F250-47AE-9651-D3E7DD732186}"/>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6928E6A2-34D8-4552-9749-A7335090AA0F}" type="slidenum">
              <a:rPr lang="en-US" smtClean="0"/>
              <a:pPr>
                <a:defRPr/>
              </a:pPr>
              <a:t>‹#›</a:t>
            </a:fld>
            <a:endParaRPr lang="en-US"/>
          </a:p>
        </p:txBody>
      </p:sp>
    </p:spTree>
    <p:extLst>
      <p:ext uri="{BB962C8B-B14F-4D97-AF65-F5344CB8AC3E}">
        <p14:creationId xmlns:p14="http://schemas.microsoft.com/office/powerpoint/2010/main" val="2547480672"/>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 id="2147483947" r:id="rId12"/>
  </p:sldLayoutIdLst>
  <p:transition>
    <p:comb/>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wm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4" descr="Frames PPT 015">
            <a:extLst>
              <a:ext uri="{FF2B5EF4-FFF2-40B4-BE49-F238E27FC236}">
                <a16:creationId xmlns:a16="http://schemas.microsoft.com/office/drawing/2014/main" xmlns="" id="{548DFC47-0DD1-4FB7-9B84-3C2DCBAD4D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0" name="Picture 4" descr="MCj04358090000[1]">
            <a:extLst>
              <a:ext uri="{FF2B5EF4-FFF2-40B4-BE49-F238E27FC236}">
                <a16:creationId xmlns:a16="http://schemas.microsoft.com/office/drawing/2014/main" xmlns="" id="{DCF1A8FE-9A71-4561-986B-2A8247EEDF6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22688"/>
            <a:ext cx="1219200" cy="142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10" descr="Dove-02-june">
            <a:extLst>
              <a:ext uri="{FF2B5EF4-FFF2-40B4-BE49-F238E27FC236}">
                <a16:creationId xmlns:a16="http://schemas.microsoft.com/office/drawing/2014/main" xmlns="" id="{9C7149CB-A97A-4837-8B11-196D058F12DF}"/>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924800" y="1143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1" descr="Dove-02-june">
            <a:extLst>
              <a:ext uri="{FF2B5EF4-FFF2-40B4-BE49-F238E27FC236}">
                <a16:creationId xmlns:a16="http://schemas.microsoft.com/office/drawing/2014/main" xmlns="" id="{EDCD6AC4-5CEC-404F-A49C-7293B2DA7895}"/>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100" y="17145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4" descr="Firewrk8">
            <a:extLst>
              <a:ext uri="{FF2B5EF4-FFF2-40B4-BE49-F238E27FC236}">
                <a16:creationId xmlns:a16="http://schemas.microsoft.com/office/drawing/2014/main" xmlns="" id="{EB01DF79-BCA7-4B51-8EDF-FF5842B6A640}"/>
              </a:ext>
            </a:extLst>
          </p:cNvPr>
          <p:cNvPicPr>
            <a:picLocks noChangeAspect="1" noChangeArrowheads="1"/>
          </p:cNvPicPr>
          <p:nvPr/>
        </p:nvPicPr>
        <p:blipFill>
          <a:blip r:embed="rId5" cstate="print">
            <a:lum bright="6000" contrast="30000"/>
            <a:extLst>
              <a:ext uri="{28A0092B-C50C-407E-A947-70E740481C1C}">
                <a14:useLocalDpi xmlns:a14="http://schemas.microsoft.com/office/drawing/2010/main" val="0"/>
              </a:ext>
            </a:extLst>
          </a:blip>
          <a:srcRect/>
          <a:stretch>
            <a:fillRect/>
          </a:stretch>
        </p:blipFill>
        <p:spPr bwMode="auto">
          <a:xfrm>
            <a:off x="4800600" y="2628900"/>
            <a:ext cx="1905000" cy="139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15" descr="Dove-02-june">
            <a:extLst>
              <a:ext uri="{FF2B5EF4-FFF2-40B4-BE49-F238E27FC236}">
                <a16:creationId xmlns:a16="http://schemas.microsoft.com/office/drawing/2014/main" xmlns="" id="{5F4CD818-B23B-43B2-83A8-2FB67128286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62865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8" descr="Book-09">
            <a:extLst>
              <a:ext uri="{FF2B5EF4-FFF2-40B4-BE49-F238E27FC236}">
                <a16:creationId xmlns:a16="http://schemas.microsoft.com/office/drawing/2014/main" xmlns="" id="{4CC26626-045E-4780-8C09-E0580E71C311}"/>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085850"/>
            <a:ext cx="1409700"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2" descr="Firewrk8">
            <a:extLst>
              <a:ext uri="{FF2B5EF4-FFF2-40B4-BE49-F238E27FC236}">
                <a16:creationId xmlns:a16="http://schemas.microsoft.com/office/drawing/2014/main" xmlns="" id="{A94E76EF-2D32-4094-8F8D-7912D05CBA12}"/>
              </a:ext>
            </a:extLst>
          </p:cNvPr>
          <p:cNvPicPr>
            <a:picLocks noChangeAspect="1" noChangeArrowheads="1"/>
          </p:cNvPicPr>
          <p:nvPr/>
        </p:nvPicPr>
        <p:blipFill>
          <a:blip r:embed="rId5" cstate="print">
            <a:lum bright="6000" contrast="30000"/>
            <a:extLst>
              <a:ext uri="{28A0092B-C50C-407E-A947-70E740481C1C}">
                <a14:useLocalDpi xmlns:a14="http://schemas.microsoft.com/office/drawing/2010/main" val="0"/>
              </a:ext>
            </a:extLst>
          </a:blip>
          <a:srcRect/>
          <a:stretch>
            <a:fillRect/>
          </a:stretch>
        </p:blipFill>
        <p:spPr bwMode="auto">
          <a:xfrm>
            <a:off x="685800" y="685800"/>
            <a:ext cx="1905000" cy="111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xmlns="" id="{42A36857-FE66-403D-B544-A582B774EF9C}"/>
              </a:ext>
            </a:extLst>
          </p:cNvPr>
          <p:cNvSpPr/>
          <p:nvPr/>
        </p:nvSpPr>
        <p:spPr>
          <a:xfrm>
            <a:off x="2528815" y="1123950"/>
            <a:ext cx="4086376" cy="830997"/>
          </a:xfrm>
          <a:prstGeom prst="rect">
            <a:avLst/>
          </a:prstGeom>
          <a:noFill/>
        </p:spPr>
        <p:txBody>
          <a:bodyPr wrap="none" lIns="91440" tIns="45720" rIns="91440" bIns="45720">
            <a:spAutoFit/>
          </a:bodyPr>
          <a:lstStyle/>
          <a:p>
            <a:pPr algn="ctr"/>
            <a:r>
              <a:rPr lang="en-US" sz="4800" b="1" cap="none" spc="0" dirty="0" err="1">
                <a:ln w="9525">
                  <a:solidFill>
                    <a:schemeClr val="bg1"/>
                  </a:solidFill>
                  <a:prstDash val="solid"/>
                </a:ln>
                <a:solidFill>
                  <a:srgbClr val="00206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Môn</a:t>
            </a:r>
            <a:r>
              <a:rPr lang="en-US" sz="4800" b="1" cap="none" spc="0" dirty="0">
                <a:ln w="9525">
                  <a:solidFill>
                    <a:schemeClr val="bg1"/>
                  </a:solidFill>
                  <a:prstDash val="solid"/>
                </a:ln>
                <a:solidFill>
                  <a:srgbClr val="00206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4800" b="1" cap="none" spc="0" dirty="0" err="1">
                <a:ln w="9525">
                  <a:solidFill>
                    <a:schemeClr val="bg1"/>
                  </a:solidFill>
                  <a:prstDash val="solid"/>
                </a:ln>
                <a:solidFill>
                  <a:srgbClr val="00206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Chính</a:t>
            </a:r>
            <a:r>
              <a:rPr lang="en-US" sz="4800" b="1" cap="none" spc="0" dirty="0">
                <a:ln w="9525">
                  <a:solidFill>
                    <a:schemeClr val="bg1"/>
                  </a:solidFill>
                  <a:prstDash val="solid"/>
                </a:ln>
                <a:solidFill>
                  <a:srgbClr val="00206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4800" b="1" cap="none" spc="0" dirty="0" err="1">
                <a:ln w="9525">
                  <a:solidFill>
                    <a:schemeClr val="bg1"/>
                  </a:solidFill>
                  <a:prstDash val="solid"/>
                </a:ln>
                <a:solidFill>
                  <a:srgbClr val="00206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tả</a:t>
            </a:r>
            <a:endParaRPr lang="en-US" sz="4800" b="1" cap="none" spc="0" dirty="0">
              <a:ln w="9525">
                <a:solidFill>
                  <a:schemeClr val="bg1"/>
                </a:solidFill>
                <a:prstDash val="solid"/>
              </a:ln>
              <a:solidFill>
                <a:srgbClr val="00206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xmlns="" id="{23390DE7-116B-450C-928D-57F32B90E7EE}"/>
              </a:ext>
            </a:extLst>
          </p:cNvPr>
          <p:cNvSpPr/>
          <p:nvPr/>
        </p:nvSpPr>
        <p:spPr>
          <a:xfrm>
            <a:off x="1316563" y="2094845"/>
            <a:ext cx="6608237" cy="707886"/>
          </a:xfrm>
          <a:prstGeom prst="rect">
            <a:avLst/>
          </a:prstGeom>
          <a:noFill/>
        </p:spPr>
        <p:txBody>
          <a:bodyPr wrap="square" lIns="91440" tIns="45720" rIns="91440" bIns="45720">
            <a:spAutoFit/>
          </a:bodyPr>
          <a:lstStyle/>
          <a:p>
            <a:pPr algn="just"/>
            <a:r>
              <a:rPr lang="en-US" sz="4000" b="1" cap="none" spc="0"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a:t>
            </a:r>
            <a:r>
              <a:rPr lang="en-US" sz="4000" b="1" cap="none" spc="0" dirty="0" err="1">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Nếu</a:t>
            </a:r>
            <a:r>
              <a:rPr lang="en-US" sz="4000" b="1" cap="none" spc="0"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a:t>
            </a:r>
            <a:r>
              <a:rPr lang="en-US" sz="4000" b="1" cap="none" spc="0" dirty="0" err="1">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chúng</a:t>
            </a:r>
            <a:r>
              <a:rPr lang="en-US" sz="4000" b="1" cap="none" spc="0"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a:t>
            </a:r>
            <a:r>
              <a:rPr lang="en-US" sz="4000" b="1" cap="none" spc="0" dirty="0" err="1">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mình</a:t>
            </a:r>
            <a:r>
              <a:rPr lang="en-US" sz="4000" b="1" cap="none" spc="0"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a:t>
            </a:r>
            <a:r>
              <a:rPr lang="en-US" sz="4000" b="1" cap="none" spc="0" dirty="0" err="1">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có</a:t>
            </a:r>
            <a:r>
              <a:rPr lang="en-US" sz="4000" b="1" cap="none" spc="0"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a:t>
            </a:r>
            <a:r>
              <a:rPr lang="en-US" sz="4000" b="1" cap="none" spc="0" dirty="0" err="1">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phép</a:t>
            </a:r>
            <a:r>
              <a:rPr lang="en-US" sz="4000" b="1" cap="none" spc="0"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a:t>
            </a:r>
            <a:r>
              <a:rPr lang="en-US" sz="4000" b="1" cap="none" spc="0" dirty="0" err="1">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lạ</a:t>
            </a:r>
            <a:endParaRPr lang="en-US" sz="4000" b="1" cap="none" spc="0" dirty="0">
              <a:ln w="9525">
                <a:solidFill>
                  <a:schemeClr val="bg1"/>
                </a:solidFill>
                <a:prstDash val="solid"/>
              </a:ln>
              <a:solidFill>
                <a:srgbClr val="C0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endParaRPr>
          </a:p>
        </p:txBody>
      </p:sp>
    </p:spTree>
  </p:cSld>
  <p:clrMapOvr>
    <a:masterClrMapping/>
  </p:clrMapOvr>
  <p:transition advTm="6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4" descr="Frames PPT 015">
            <a:extLst>
              <a:ext uri="{FF2B5EF4-FFF2-40B4-BE49-F238E27FC236}">
                <a16:creationId xmlns:a16="http://schemas.microsoft.com/office/drawing/2014/main" xmlns="" id="{6A928914-3811-4920-9454-94B52E0CD3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Flowchart: Alternate Process 1">
            <a:extLst>
              <a:ext uri="{FF2B5EF4-FFF2-40B4-BE49-F238E27FC236}">
                <a16:creationId xmlns:a16="http://schemas.microsoft.com/office/drawing/2014/main" xmlns="" id="{9B360206-3D0F-417A-91FB-107D762DDCD1}"/>
              </a:ext>
            </a:extLst>
          </p:cNvPr>
          <p:cNvSpPr/>
          <p:nvPr/>
        </p:nvSpPr>
        <p:spPr>
          <a:xfrm>
            <a:off x="1066800" y="133350"/>
            <a:ext cx="4114800" cy="646113"/>
          </a:xfrm>
          <a:prstGeom prst="flowChartAlternateProcess">
            <a:avLst/>
          </a:prstGeom>
          <a:solidFill>
            <a:srgbClr val="FF99FF"/>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alt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Đoạn</a:t>
            </a:r>
            <a:r>
              <a:rPr lang="en-US" alt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alt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văn</a:t>
            </a:r>
            <a:r>
              <a:rPr lang="en-US" alt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alt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viết</a:t>
            </a:r>
            <a:r>
              <a:rPr lang="en-US" alt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altLang="en-US" sz="3200" b="1" dirty="0" err="1">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về</a:t>
            </a:r>
            <a:r>
              <a:rPr lang="en-US" alt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ai?</a:t>
            </a:r>
            <a:endParaRPr lang="en-US" sz="32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Scroll: Horizontal 2">
            <a:extLst>
              <a:ext uri="{FF2B5EF4-FFF2-40B4-BE49-F238E27FC236}">
                <a16:creationId xmlns:a16="http://schemas.microsoft.com/office/drawing/2014/main" xmlns="" id="{3B9F0221-6951-4BB4-B00F-6641235B5C4C}"/>
              </a:ext>
            </a:extLst>
          </p:cNvPr>
          <p:cNvSpPr/>
          <p:nvPr/>
        </p:nvSpPr>
        <p:spPr>
          <a:xfrm>
            <a:off x="1027290" y="819150"/>
            <a:ext cx="6705600" cy="987426"/>
          </a:xfrm>
          <a:prstGeom prst="horizontalScroll">
            <a:avLst/>
          </a:prstGeom>
          <a:solidFill>
            <a:srgbClr val="CCFF99"/>
          </a:solid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3200" b="1" dirty="0" err="1">
                <a:solidFill>
                  <a:srgbClr val="C00000"/>
                </a:solidFill>
                <a:latin typeface="Times New Roman" panose="02020603050405020304" pitchFamily="18" charset="0"/>
                <a:cs typeface="Times New Roman" panose="02020603050405020304" pitchFamily="18" charset="0"/>
              </a:rPr>
              <a:t>Đoạn</a:t>
            </a:r>
            <a:r>
              <a:rPr lang="en-US" altLang="en-US" sz="3200" b="1" dirty="0">
                <a:solidFill>
                  <a:srgbClr val="C00000"/>
                </a:solidFill>
                <a:latin typeface="Times New Roman" panose="02020603050405020304" pitchFamily="18" charset="0"/>
                <a:cs typeface="Times New Roman" panose="02020603050405020304" pitchFamily="18" charset="0"/>
              </a:rPr>
              <a:t> </a:t>
            </a:r>
            <a:r>
              <a:rPr lang="en-US" altLang="en-US" sz="3200" b="1" dirty="0" err="1">
                <a:solidFill>
                  <a:srgbClr val="C00000"/>
                </a:solidFill>
                <a:latin typeface="Times New Roman" panose="02020603050405020304" pitchFamily="18" charset="0"/>
                <a:cs typeface="Times New Roman" panose="02020603050405020304" pitchFamily="18" charset="0"/>
              </a:rPr>
              <a:t>văn</a:t>
            </a:r>
            <a:r>
              <a:rPr lang="en-US" altLang="en-US" sz="3200" b="1" dirty="0">
                <a:solidFill>
                  <a:srgbClr val="C00000"/>
                </a:solidFill>
                <a:latin typeface="Times New Roman" panose="02020603050405020304" pitchFamily="18" charset="0"/>
                <a:cs typeface="Times New Roman" panose="02020603050405020304" pitchFamily="18" charset="0"/>
              </a:rPr>
              <a:t> </a:t>
            </a:r>
            <a:r>
              <a:rPr lang="en-US" altLang="en-US" sz="3200" b="1" dirty="0" err="1">
                <a:solidFill>
                  <a:srgbClr val="C00000"/>
                </a:solidFill>
                <a:latin typeface="Times New Roman" panose="02020603050405020304" pitchFamily="18" charset="0"/>
                <a:cs typeface="Times New Roman" panose="02020603050405020304" pitchFamily="18" charset="0"/>
              </a:rPr>
              <a:t>viết</a:t>
            </a:r>
            <a:r>
              <a:rPr lang="en-US" altLang="en-US" sz="3200" b="1" dirty="0">
                <a:solidFill>
                  <a:srgbClr val="C00000"/>
                </a:solidFill>
                <a:latin typeface="Times New Roman" panose="02020603050405020304" pitchFamily="18" charset="0"/>
                <a:cs typeface="Times New Roman" panose="02020603050405020304" pitchFamily="18" charset="0"/>
              </a:rPr>
              <a:t> </a:t>
            </a:r>
            <a:r>
              <a:rPr lang="en-US" altLang="en-US" sz="3200" b="1" dirty="0" err="1">
                <a:solidFill>
                  <a:srgbClr val="C00000"/>
                </a:solidFill>
                <a:latin typeface="Times New Roman" panose="02020603050405020304" pitchFamily="18" charset="0"/>
                <a:cs typeface="Times New Roman" panose="02020603050405020304" pitchFamily="18" charset="0"/>
              </a:rPr>
              <a:t>về</a:t>
            </a:r>
            <a:r>
              <a:rPr lang="en-US" altLang="en-US" sz="3200" b="1" dirty="0">
                <a:solidFill>
                  <a:srgbClr val="C00000"/>
                </a:solidFill>
                <a:latin typeface="Times New Roman" panose="02020603050405020304" pitchFamily="18" charset="0"/>
                <a:cs typeface="Times New Roman" panose="02020603050405020304" pitchFamily="18" charset="0"/>
              </a:rPr>
              <a:t> </a:t>
            </a:r>
            <a:r>
              <a:rPr lang="en-US" altLang="en-US" sz="3200" b="1" dirty="0" err="1">
                <a:solidFill>
                  <a:srgbClr val="C00000"/>
                </a:solidFill>
                <a:latin typeface="Times New Roman" panose="02020603050405020304" pitchFamily="18" charset="0"/>
                <a:cs typeface="Times New Roman" panose="02020603050405020304" pitchFamily="18" charset="0"/>
              </a:rPr>
              <a:t>họa</a:t>
            </a:r>
            <a:r>
              <a:rPr lang="en-US" altLang="en-US" sz="3200" b="1" dirty="0">
                <a:solidFill>
                  <a:srgbClr val="C00000"/>
                </a:solidFill>
                <a:latin typeface="Times New Roman" panose="02020603050405020304" pitchFamily="18" charset="0"/>
                <a:cs typeface="Times New Roman" panose="02020603050405020304" pitchFamily="18" charset="0"/>
              </a:rPr>
              <a:t> </a:t>
            </a:r>
            <a:r>
              <a:rPr lang="en-US" altLang="en-US" sz="3200" b="1" dirty="0" err="1">
                <a:solidFill>
                  <a:srgbClr val="C00000"/>
                </a:solidFill>
                <a:latin typeface="Times New Roman" panose="02020603050405020304" pitchFamily="18" charset="0"/>
                <a:cs typeface="Times New Roman" panose="02020603050405020304" pitchFamily="18" charset="0"/>
              </a:rPr>
              <a:t>sĩ</a:t>
            </a:r>
            <a:r>
              <a:rPr lang="en-US" altLang="en-US" sz="3200" b="1" dirty="0">
                <a:solidFill>
                  <a:srgbClr val="C00000"/>
                </a:solidFill>
                <a:latin typeface="Times New Roman" panose="02020603050405020304" pitchFamily="18" charset="0"/>
                <a:cs typeface="Times New Roman" panose="02020603050405020304" pitchFamily="18" charset="0"/>
              </a:rPr>
              <a:t> Lê </a:t>
            </a:r>
            <a:r>
              <a:rPr lang="en-US" altLang="en-US" sz="3200" b="1" dirty="0" err="1">
                <a:solidFill>
                  <a:srgbClr val="C00000"/>
                </a:solidFill>
                <a:latin typeface="Times New Roman" panose="02020603050405020304" pitchFamily="18" charset="0"/>
                <a:cs typeface="Times New Roman" panose="02020603050405020304" pitchFamily="18" charset="0"/>
              </a:rPr>
              <a:t>Duy</a:t>
            </a:r>
            <a:r>
              <a:rPr lang="en-US" altLang="en-US" sz="3200" b="1" dirty="0">
                <a:solidFill>
                  <a:srgbClr val="C00000"/>
                </a:solidFill>
                <a:latin typeface="Times New Roman" panose="02020603050405020304" pitchFamily="18" charset="0"/>
                <a:cs typeface="Times New Roman" panose="02020603050405020304" pitchFamily="18" charset="0"/>
              </a:rPr>
              <a:t> </a:t>
            </a:r>
            <a:r>
              <a:rPr lang="en-US" altLang="en-US" sz="3200" b="1" dirty="0" err="1">
                <a:solidFill>
                  <a:srgbClr val="C00000"/>
                </a:solidFill>
                <a:latin typeface="Times New Roman" panose="02020603050405020304" pitchFamily="18" charset="0"/>
                <a:cs typeface="Times New Roman" panose="02020603050405020304" pitchFamily="18" charset="0"/>
              </a:rPr>
              <a:t>Ứng</a:t>
            </a:r>
            <a:r>
              <a:rPr lang="en-US" altLang="en-US" sz="3200" b="1" dirty="0">
                <a:solidFill>
                  <a:srgbClr val="C00000"/>
                </a:solidFill>
                <a:latin typeface="Times New Roman" panose="02020603050405020304" pitchFamily="18" charset="0"/>
                <a:cs typeface="Times New Roman" panose="02020603050405020304" pitchFamily="18" charset="0"/>
              </a:rPr>
              <a:t>.</a:t>
            </a:r>
            <a:endParaRPr lang="en-US" sz="3200" dirty="0">
              <a:solidFill>
                <a:srgbClr val="C00000"/>
              </a:solidFill>
            </a:endParaRPr>
          </a:p>
        </p:txBody>
      </p:sp>
      <p:sp>
        <p:nvSpPr>
          <p:cNvPr id="4" name="Flowchart: Alternate Process 3">
            <a:extLst>
              <a:ext uri="{FF2B5EF4-FFF2-40B4-BE49-F238E27FC236}">
                <a16:creationId xmlns:a16="http://schemas.microsoft.com/office/drawing/2014/main" xmlns="" id="{DC47AD7A-7C42-4F28-AFA3-A03F2CC1CC88}"/>
              </a:ext>
            </a:extLst>
          </p:cNvPr>
          <p:cNvSpPr/>
          <p:nvPr/>
        </p:nvSpPr>
        <p:spPr>
          <a:xfrm>
            <a:off x="685800" y="1962150"/>
            <a:ext cx="8305800" cy="688974"/>
          </a:xfrm>
          <a:prstGeom prst="flowChartAlternateProcess">
            <a:avLst/>
          </a:prstGeom>
          <a:solidFill>
            <a:srgbClr val="CCFFFF"/>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3600" b="1" dirty="0">
                <a:solidFill>
                  <a:srgbClr val="0000FF"/>
                </a:solidFill>
                <a:latin typeface="+mj-lt"/>
              </a:rPr>
              <a:t>* Câu chuyện kể về chuyện gì cảm động?</a:t>
            </a:r>
            <a:endParaRPr lang="en-US" sz="3600" dirty="0"/>
          </a:p>
        </p:txBody>
      </p:sp>
      <p:sp>
        <p:nvSpPr>
          <p:cNvPr id="5" name="Scroll: Horizontal 4">
            <a:extLst>
              <a:ext uri="{FF2B5EF4-FFF2-40B4-BE49-F238E27FC236}">
                <a16:creationId xmlns:a16="http://schemas.microsoft.com/office/drawing/2014/main" xmlns="" id="{08A8B71E-37FE-415F-AD1D-AC1AD3702164}"/>
              </a:ext>
            </a:extLst>
          </p:cNvPr>
          <p:cNvSpPr/>
          <p:nvPr/>
        </p:nvSpPr>
        <p:spPr>
          <a:xfrm>
            <a:off x="685800" y="2724150"/>
            <a:ext cx="8305800" cy="2374194"/>
          </a:xfrm>
          <a:prstGeom prst="horizontalScroll">
            <a:avLst/>
          </a:prstGeom>
          <a:solidFill>
            <a:srgbClr val="FFFF66"/>
          </a:solid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altLang="en-US" sz="3600" b="1" dirty="0">
                <a:solidFill>
                  <a:srgbClr val="C00000"/>
                </a:solidFill>
                <a:latin typeface="+mj-lt"/>
              </a:rPr>
              <a:t>Lê Duy Ứng vẽ bức chân dung Bác Hồ bằng máu chảy từ đôi mắt bị thương của mình.</a:t>
            </a:r>
            <a:endParaRPr lang="en-US" sz="3600" dirty="0">
              <a:solidFill>
                <a:srgbClr val="C00000"/>
              </a:solidFill>
            </a:endParaRPr>
          </a:p>
        </p:txBody>
      </p:sp>
      <p:sp>
        <p:nvSpPr>
          <p:cNvPr id="6" name="Arrow: Curved Right 5">
            <a:extLst>
              <a:ext uri="{FF2B5EF4-FFF2-40B4-BE49-F238E27FC236}">
                <a16:creationId xmlns:a16="http://schemas.microsoft.com/office/drawing/2014/main" xmlns="" id="{1E4F1DEA-7141-4DB0-B9F9-FC6EA3F71A0D}"/>
              </a:ext>
            </a:extLst>
          </p:cNvPr>
          <p:cNvSpPr/>
          <p:nvPr/>
        </p:nvSpPr>
        <p:spPr>
          <a:xfrm>
            <a:off x="304800" y="438150"/>
            <a:ext cx="722490" cy="1143000"/>
          </a:xfrm>
          <a:prstGeom prst="curvedRightArrow">
            <a:avLst/>
          </a:prstGeom>
          <a:solidFill>
            <a:srgbClr val="C00000"/>
          </a:solid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solidFill>
            </a:endParaRPr>
          </a:p>
        </p:txBody>
      </p:sp>
      <p:sp>
        <p:nvSpPr>
          <p:cNvPr id="7" name="Arrow: Curved Right 6">
            <a:extLst>
              <a:ext uri="{FF2B5EF4-FFF2-40B4-BE49-F238E27FC236}">
                <a16:creationId xmlns:a16="http://schemas.microsoft.com/office/drawing/2014/main" xmlns="" id="{7FDFF937-CEF0-4E79-98AE-7A32E4B72FBF}"/>
              </a:ext>
            </a:extLst>
          </p:cNvPr>
          <p:cNvSpPr/>
          <p:nvPr/>
        </p:nvSpPr>
        <p:spPr>
          <a:xfrm>
            <a:off x="152400" y="2266951"/>
            <a:ext cx="533400" cy="1905000"/>
          </a:xfrm>
          <a:prstGeom prst="curvedRightArrow">
            <a:avLst/>
          </a:prstGeom>
          <a:solidFill>
            <a:srgbClr val="C00000"/>
          </a:solid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125" autoRev="1" fill="hold">
                                          <p:stCondLst>
                                            <p:cond delay="0"/>
                                          </p:stCondLst>
                                        </p:cTn>
                                        <p:tgtEl>
                                          <p:spTgt spid="2"/>
                                        </p:tgtEl>
                                        <p:attrNameLst>
                                          <p:attrName>ppt_w</p:attrName>
                                        </p:attrNameLst>
                                      </p:cBhvr>
                                    </p:anim>
                                    <p:anim by="(#ppt_w*0.50)" calcmode="lin" valueType="num">
                                      <p:cBhvr>
                                        <p:cTn id="8" dur="125" decel="50000" autoRev="1" fill="hold">
                                          <p:stCondLst>
                                            <p:cond delay="0"/>
                                          </p:stCondLst>
                                        </p:cTn>
                                        <p:tgtEl>
                                          <p:spTgt spid="2"/>
                                        </p:tgtEl>
                                        <p:attrNameLst>
                                          <p:attrName>ppt_x</p:attrName>
                                        </p:attrNameLst>
                                      </p:cBhvr>
                                    </p:anim>
                                    <p:anim from="(-#ppt_h/2)" to="(#ppt_y)" calcmode="lin" valueType="num">
                                      <p:cBhvr>
                                        <p:cTn id="9" dur="250" fill="hold">
                                          <p:stCondLst>
                                            <p:cond delay="0"/>
                                          </p:stCondLst>
                                        </p:cTn>
                                        <p:tgtEl>
                                          <p:spTgt spid="2"/>
                                        </p:tgtEl>
                                        <p:attrNameLst>
                                          <p:attrName>ppt_y</p:attrName>
                                        </p:attrNameLst>
                                      </p:cBhvr>
                                    </p:anim>
                                    <p:animRot by="21600000">
                                      <p:cBhvr>
                                        <p:cTn id="10" dur="250" fill="hold">
                                          <p:stCondLst>
                                            <p:cond delay="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ircle(in)">
                                      <p:cBhvr>
                                        <p:cTn id="15" dur="250"/>
                                        <p:tgtEl>
                                          <p:spTgt spid="6"/>
                                        </p:tgtEl>
                                      </p:cBhvr>
                                    </p:animEffect>
                                  </p:childTnLst>
                                </p:cTn>
                              </p:par>
                              <p:par>
                                <p:cTn id="16" presetID="56" presetClass="entr" presetSubtype="0" fill="hold" grpId="0" nodeType="withEffect">
                                  <p:stCondLst>
                                    <p:cond delay="0"/>
                                  </p:stCondLst>
                                  <p:iterate type="lt">
                                    <p:tmPct val="10000"/>
                                  </p:iterate>
                                  <p:childTnLst>
                                    <p:set>
                                      <p:cBhvr>
                                        <p:cTn id="17" dur="1" fill="hold">
                                          <p:stCondLst>
                                            <p:cond delay="0"/>
                                          </p:stCondLst>
                                        </p:cTn>
                                        <p:tgtEl>
                                          <p:spTgt spid="3"/>
                                        </p:tgtEl>
                                        <p:attrNameLst>
                                          <p:attrName>style.visibility</p:attrName>
                                        </p:attrNameLst>
                                      </p:cBhvr>
                                      <p:to>
                                        <p:strVal val="visible"/>
                                      </p:to>
                                    </p:set>
                                    <p:anim by="(-#ppt_w*2)" calcmode="lin" valueType="num">
                                      <p:cBhvr rctx="PPT">
                                        <p:cTn id="18" dur="125" autoRev="1" fill="hold">
                                          <p:stCondLst>
                                            <p:cond delay="0"/>
                                          </p:stCondLst>
                                        </p:cTn>
                                        <p:tgtEl>
                                          <p:spTgt spid="3"/>
                                        </p:tgtEl>
                                        <p:attrNameLst>
                                          <p:attrName>ppt_w</p:attrName>
                                        </p:attrNameLst>
                                      </p:cBhvr>
                                    </p:anim>
                                    <p:anim by="(#ppt_w*0.50)" calcmode="lin" valueType="num">
                                      <p:cBhvr>
                                        <p:cTn id="19" dur="125" decel="50000" autoRev="1" fill="hold">
                                          <p:stCondLst>
                                            <p:cond delay="0"/>
                                          </p:stCondLst>
                                        </p:cTn>
                                        <p:tgtEl>
                                          <p:spTgt spid="3"/>
                                        </p:tgtEl>
                                        <p:attrNameLst>
                                          <p:attrName>ppt_x</p:attrName>
                                        </p:attrNameLst>
                                      </p:cBhvr>
                                    </p:anim>
                                    <p:anim from="(-#ppt_h/2)" to="(#ppt_y)" calcmode="lin" valueType="num">
                                      <p:cBhvr>
                                        <p:cTn id="20" dur="250" fill="hold">
                                          <p:stCondLst>
                                            <p:cond delay="0"/>
                                          </p:stCondLst>
                                        </p:cTn>
                                        <p:tgtEl>
                                          <p:spTgt spid="3"/>
                                        </p:tgtEl>
                                        <p:attrNameLst>
                                          <p:attrName>ppt_y</p:attrName>
                                        </p:attrNameLst>
                                      </p:cBhvr>
                                    </p:anim>
                                    <p:animRot by="21600000">
                                      <p:cBhvr>
                                        <p:cTn id="21" dur="250" fill="hold">
                                          <p:stCondLst>
                                            <p:cond delay="0"/>
                                          </p:stCondLst>
                                        </p:cTn>
                                        <p:tgtEl>
                                          <p:spTgt spid="3"/>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56" presetClass="entr" presetSubtype="0" fill="hold" grpId="0" nodeType="clickEffect">
                                  <p:stCondLst>
                                    <p:cond delay="0"/>
                                  </p:stCondLst>
                                  <p:iterate type="lt">
                                    <p:tmPct val="10000"/>
                                  </p:iterate>
                                  <p:childTnLst>
                                    <p:set>
                                      <p:cBhvr>
                                        <p:cTn id="25" dur="1" fill="hold">
                                          <p:stCondLst>
                                            <p:cond delay="0"/>
                                          </p:stCondLst>
                                        </p:cTn>
                                        <p:tgtEl>
                                          <p:spTgt spid="4"/>
                                        </p:tgtEl>
                                        <p:attrNameLst>
                                          <p:attrName>style.visibility</p:attrName>
                                        </p:attrNameLst>
                                      </p:cBhvr>
                                      <p:to>
                                        <p:strVal val="visible"/>
                                      </p:to>
                                    </p:set>
                                    <p:anim by="(-#ppt_w*2)" calcmode="lin" valueType="num">
                                      <p:cBhvr rctx="PPT">
                                        <p:cTn id="26" dur="125" autoRev="1" fill="hold">
                                          <p:stCondLst>
                                            <p:cond delay="0"/>
                                          </p:stCondLst>
                                        </p:cTn>
                                        <p:tgtEl>
                                          <p:spTgt spid="4"/>
                                        </p:tgtEl>
                                        <p:attrNameLst>
                                          <p:attrName>ppt_w</p:attrName>
                                        </p:attrNameLst>
                                      </p:cBhvr>
                                    </p:anim>
                                    <p:anim by="(#ppt_w*0.50)" calcmode="lin" valueType="num">
                                      <p:cBhvr>
                                        <p:cTn id="27" dur="125" decel="50000" autoRev="1" fill="hold">
                                          <p:stCondLst>
                                            <p:cond delay="0"/>
                                          </p:stCondLst>
                                        </p:cTn>
                                        <p:tgtEl>
                                          <p:spTgt spid="4"/>
                                        </p:tgtEl>
                                        <p:attrNameLst>
                                          <p:attrName>ppt_x</p:attrName>
                                        </p:attrNameLst>
                                      </p:cBhvr>
                                    </p:anim>
                                    <p:anim from="(-#ppt_h/2)" to="(#ppt_y)" calcmode="lin" valueType="num">
                                      <p:cBhvr>
                                        <p:cTn id="28" dur="250" fill="hold">
                                          <p:stCondLst>
                                            <p:cond delay="0"/>
                                          </p:stCondLst>
                                        </p:cTn>
                                        <p:tgtEl>
                                          <p:spTgt spid="4"/>
                                        </p:tgtEl>
                                        <p:attrNameLst>
                                          <p:attrName>ppt_y</p:attrName>
                                        </p:attrNameLst>
                                      </p:cBhvr>
                                    </p:anim>
                                    <p:animRot by="21600000">
                                      <p:cBhvr>
                                        <p:cTn id="29" dur="250" fill="hold">
                                          <p:stCondLst>
                                            <p:cond delay="0"/>
                                          </p:stCondLst>
                                        </p:cTn>
                                        <p:tgtEl>
                                          <p:spTgt spid="4"/>
                                        </p:tgtEl>
                                        <p:attrNameLst>
                                          <p:attrName>r</p:attrName>
                                        </p:attrNameLst>
                                      </p:cBhvr>
                                    </p:animRo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circle(in)">
                                      <p:cBhvr>
                                        <p:cTn id="34" dur="250"/>
                                        <p:tgtEl>
                                          <p:spTgt spid="7"/>
                                        </p:tgtEl>
                                      </p:cBhvr>
                                    </p:animEffect>
                                  </p:childTnLst>
                                </p:cTn>
                              </p:par>
                              <p:par>
                                <p:cTn id="35" presetID="56" presetClass="entr" presetSubtype="0" fill="hold" grpId="0" nodeType="withEffect">
                                  <p:stCondLst>
                                    <p:cond delay="0"/>
                                  </p:stCondLst>
                                  <p:iterate type="lt">
                                    <p:tmPct val="10000"/>
                                  </p:iterate>
                                  <p:childTnLst>
                                    <p:set>
                                      <p:cBhvr>
                                        <p:cTn id="36" dur="1" fill="hold">
                                          <p:stCondLst>
                                            <p:cond delay="0"/>
                                          </p:stCondLst>
                                        </p:cTn>
                                        <p:tgtEl>
                                          <p:spTgt spid="5"/>
                                        </p:tgtEl>
                                        <p:attrNameLst>
                                          <p:attrName>style.visibility</p:attrName>
                                        </p:attrNameLst>
                                      </p:cBhvr>
                                      <p:to>
                                        <p:strVal val="visible"/>
                                      </p:to>
                                    </p:set>
                                    <p:anim by="(-#ppt_w*2)" calcmode="lin" valueType="num">
                                      <p:cBhvr rctx="PPT">
                                        <p:cTn id="37" dur="125" autoRev="1" fill="hold">
                                          <p:stCondLst>
                                            <p:cond delay="0"/>
                                          </p:stCondLst>
                                        </p:cTn>
                                        <p:tgtEl>
                                          <p:spTgt spid="5"/>
                                        </p:tgtEl>
                                        <p:attrNameLst>
                                          <p:attrName>ppt_w</p:attrName>
                                        </p:attrNameLst>
                                      </p:cBhvr>
                                    </p:anim>
                                    <p:anim by="(#ppt_w*0.50)" calcmode="lin" valueType="num">
                                      <p:cBhvr>
                                        <p:cTn id="38" dur="125" decel="50000" autoRev="1" fill="hold">
                                          <p:stCondLst>
                                            <p:cond delay="0"/>
                                          </p:stCondLst>
                                        </p:cTn>
                                        <p:tgtEl>
                                          <p:spTgt spid="5"/>
                                        </p:tgtEl>
                                        <p:attrNameLst>
                                          <p:attrName>ppt_x</p:attrName>
                                        </p:attrNameLst>
                                      </p:cBhvr>
                                    </p:anim>
                                    <p:anim from="(-#ppt_h/2)" to="(#ppt_y)" calcmode="lin" valueType="num">
                                      <p:cBhvr>
                                        <p:cTn id="39" dur="250" fill="hold">
                                          <p:stCondLst>
                                            <p:cond delay="0"/>
                                          </p:stCondLst>
                                        </p:cTn>
                                        <p:tgtEl>
                                          <p:spTgt spid="5"/>
                                        </p:tgtEl>
                                        <p:attrNameLst>
                                          <p:attrName>ppt_y</p:attrName>
                                        </p:attrNameLst>
                                      </p:cBhvr>
                                    </p:anim>
                                    <p:animRot by="21600000">
                                      <p:cBhvr>
                                        <p:cTn id="40" dur="250"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4" descr="Frames PPT 015">
            <a:extLst>
              <a:ext uri="{FF2B5EF4-FFF2-40B4-BE49-F238E27FC236}">
                <a16:creationId xmlns:a16="http://schemas.microsoft.com/office/drawing/2014/main" xmlns="" id="{1E479FD0-575B-4FBD-9E75-E2CA63863A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xmlns="" id="{E3E228CD-D238-4DA7-B231-824D4C162929}"/>
              </a:ext>
            </a:extLst>
          </p:cNvPr>
          <p:cNvSpPr/>
          <p:nvPr/>
        </p:nvSpPr>
        <p:spPr>
          <a:xfrm>
            <a:off x="2613779" y="1394758"/>
            <a:ext cx="3916457" cy="1938992"/>
          </a:xfrm>
          <a:prstGeom prst="rect">
            <a:avLst/>
          </a:prstGeom>
          <a:noFill/>
        </p:spPr>
        <p:txBody>
          <a:bodyPr wrap="none" lIns="91440" tIns="45720" rIns="91440" bIns="45720">
            <a:spAutoFit/>
          </a:bodyPr>
          <a:lstStyle/>
          <a:p>
            <a:pPr algn="ct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Hướng</a:t>
            </a:r>
            <a:r>
              <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dẫn</a:t>
            </a:r>
            <a:endParaRPr lang="en-US" sz="6000" b="1"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a:p>
            <a:pPr algn="ctr"/>
            <a:r>
              <a:rPr lang="en-US" sz="6000" b="1"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v</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iết</a:t>
            </a:r>
            <a:r>
              <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từ</a:t>
            </a:r>
            <a:r>
              <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khó</a:t>
            </a:r>
            <a:endPar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6434000"/>
      </p:ext>
    </p:extLst>
  </p:cSld>
  <p:clrMapOvr>
    <a:masterClrMapping/>
  </p:clrMapOvr>
  <p:transition>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4" descr="Frames PPT 015">
            <a:extLst>
              <a:ext uri="{FF2B5EF4-FFF2-40B4-BE49-F238E27FC236}">
                <a16:creationId xmlns:a16="http://schemas.microsoft.com/office/drawing/2014/main" xmlns="" id="{429D16E2-D707-49B5-9D46-96A023F824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Text Box 7">
            <a:extLst>
              <a:ext uri="{FF2B5EF4-FFF2-40B4-BE49-F238E27FC236}">
                <a16:creationId xmlns:a16="http://schemas.microsoft.com/office/drawing/2014/main" xmlns="" id="{4CE52F0F-5713-440E-B696-8ADC829A7F6D}"/>
              </a:ext>
            </a:extLst>
          </p:cNvPr>
          <p:cNvSpPr txBox="1">
            <a:spLocks noChangeArrowheads="1"/>
          </p:cNvSpPr>
          <p:nvPr/>
        </p:nvSpPr>
        <p:spPr bwMode="auto">
          <a:xfrm>
            <a:off x="1687688" y="-22578"/>
            <a:ext cx="570371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vi-VN" altLang="en-US" sz="3600" b="1" dirty="0">
                <a:solidFill>
                  <a:srgbClr val="FF0000"/>
                </a:solidFill>
                <a:latin typeface="+mj-lt"/>
              </a:rPr>
              <a:t>Người chiến sĩ giàu nghị lực </a:t>
            </a:r>
          </a:p>
        </p:txBody>
      </p:sp>
      <p:sp>
        <p:nvSpPr>
          <p:cNvPr id="3" name="Text Box 12">
            <a:extLst>
              <a:ext uri="{FF2B5EF4-FFF2-40B4-BE49-F238E27FC236}">
                <a16:creationId xmlns:a16="http://schemas.microsoft.com/office/drawing/2014/main" xmlns="" id="{9BE5EF80-FB5C-450C-AD25-CB33921649B2}"/>
              </a:ext>
            </a:extLst>
          </p:cNvPr>
          <p:cNvSpPr txBox="1">
            <a:spLocks noChangeArrowheads="1"/>
          </p:cNvSpPr>
          <p:nvPr/>
        </p:nvSpPr>
        <p:spPr bwMode="auto">
          <a:xfrm>
            <a:off x="152400" y="51435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n-US" altLang="en-US" sz="3000" b="1" dirty="0">
                <a:solidFill>
                  <a:srgbClr val="0000FF"/>
                </a:solidFill>
                <a:latin typeface="+mj-lt"/>
              </a:rPr>
              <a:t>      </a:t>
            </a:r>
            <a:r>
              <a:rPr lang="vi-VN" altLang="en-US" sz="3000" b="1" dirty="0">
                <a:solidFill>
                  <a:srgbClr val="0000FF"/>
                </a:solidFill>
                <a:latin typeface="+mj-lt"/>
              </a:rPr>
              <a:t>Trong trận chiến đấu giải phóng Sài Gòn cuối tháng 4 năm 1975, Lê Duy Ứng bị thương nặng. Anh đã quệt máu chảy từ đôi mắt bị thương vẽ một bức chân dung Bác Hồ. Tác phẩm của người thương binh hỏng mắt đã gây xúc động cho đồng bào cả nước. Từ đó đến nay, hoạ sĩ Lê Duy Ứng đã có hơn 30 triển lãm tranh, tượng, đoạt 5 giải thưởng mĩ thuật quốc gia và quốc tế. Nhiều tác phẩm của anh được đặt trân trọng trong các bảo tàng lớn của đất nước .</a:t>
            </a:r>
          </a:p>
        </p:txBody>
      </p:sp>
      <p:sp>
        <p:nvSpPr>
          <p:cNvPr id="5" name="Text Box 14">
            <a:extLst>
              <a:ext uri="{FF2B5EF4-FFF2-40B4-BE49-F238E27FC236}">
                <a16:creationId xmlns:a16="http://schemas.microsoft.com/office/drawing/2014/main" xmlns="" id="{14BEA410-C038-4934-B251-0E080116436B}"/>
              </a:ext>
            </a:extLst>
          </p:cNvPr>
          <p:cNvSpPr txBox="1">
            <a:spLocks noChangeArrowheads="1"/>
          </p:cNvSpPr>
          <p:nvPr/>
        </p:nvSpPr>
        <p:spPr bwMode="auto">
          <a:xfrm>
            <a:off x="6460068" y="503061"/>
            <a:ext cx="7620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Sài</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6" name="Text Box 14">
            <a:extLst>
              <a:ext uri="{FF2B5EF4-FFF2-40B4-BE49-F238E27FC236}">
                <a16:creationId xmlns:a16="http://schemas.microsoft.com/office/drawing/2014/main" xmlns="" id="{A8424518-D9D8-42B2-AB12-10C8A2E2E26D}"/>
              </a:ext>
            </a:extLst>
          </p:cNvPr>
          <p:cNvSpPr txBox="1">
            <a:spLocks noChangeArrowheads="1"/>
          </p:cNvSpPr>
          <p:nvPr/>
        </p:nvSpPr>
        <p:spPr bwMode="auto">
          <a:xfrm>
            <a:off x="7162800" y="505041"/>
            <a:ext cx="9144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Gòn</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7" name="Text Box 19">
            <a:extLst>
              <a:ext uri="{FF2B5EF4-FFF2-40B4-BE49-F238E27FC236}">
                <a16:creationId xmlns:a16="http://schemas.microsoft.com/office/drawing/2014/main" xmlns="" id="{3C71E137-FB1D-46AA-A33B-70D92C876E2C}"/>
              </a:ext>
            </a:extLst>
          </p:cNvPr>
          <p:cNvSpPr txBox="1">
            <a:spLocks noChangeArrowheads="1"/>
          </p:cNvSpPr>
          <p:nvPr/>
        </p:nvSpPr>
        <p:spPr bwMode="auto">
          <a:xfrm>
            <a:off x="3242733" y="971550"/>
            <a:ext cx="609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a:solidFill>
                  <a:srgbClr val="C00000"/>
                </a:solidFill>
                <a:latin typeface="Times New Roman" panose="02020603050405020304" pitchFamily="18" charset="0"/>
                <a:cs typeface="Times New Roman" panose="02020603050405020304" pitchFamily="18" charset="0"/>
              </a:rPr>
              <a:t>Lê</a:t>
            </a:r>
          </a:p>
        </p:txBody>
      </p:sp>
      <p:sp>
        <p:nvSpPr>
          <p:cNvPr id="8" name="Text Box 19">
            <a:extLst>
              <a:ext uri="{FF2B5EF4-FFF2-40B4-BE49-F238E27FC236}">
                <a16:creationId xmlns:a16="http://schemas.microsoft.com/office/drawing/2014/main" xmlns="" id="{F05087CD-0F83-4295-B436-EF88CDC141C9}"/>
              </a:ext>
            </a:extLst>
          </p:cNvPr>
          <p:cNvSpPr txBox="1">
            <a:spLocks noChangeArrowheads="1"/>
          </p:cNvSpPr>
          <p:nvPr/>
        </p:nvSpPr>
        <p:spPr bwMode="auto">
          <a:xfrm>
            <a:off x="3699933" y="971550"/>
            <a:ext cx="990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Duy</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9" name="Text Box 19">
            <a:extLst>
              <a:ext uri="{FF2B5EF4-FFF2-40B4-BE49-F238E27FC236}">
                <a16:creationId xmlns:a16="http://schemas.microsoft.com/office/drawing/2014/main" xmlns="" id="{1FCBB06A-C578-4AF1-AB9A-473CA326B18A}"/>
              </a:ext>
            </a:extLst>
          </p:cNvPr>
          <p:cNvSpPr txBox="1">
            <a:spLocks noChangeArrowheads="1"/>
          </p:cNvSpPr>
          <p:nvPr/>
        </p:nvSpPr>
        <p:spPr bwMode="auto">
          <a:xfrm>
            <a:off x="4484511" y="971550"/>
            <a:ext cx="990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Ứng</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10" name="Text Box 19">
            <a:extLst>
              <a:ext uri="{FF2B5EF4-FFF2-40B4-BE49-F238E27FC236}">
                <a16:creationId xmlns:a16="http://schemas.microsoft.com/office/drawing/2014/main" xmlns="" id="{EB08E3CD-5D0E-4475-AD27-B6C596A1F94E}"/>
              </a:ext>
            </a:extLst>
          </p:cNvPr>
          <p:cNvSpPr txBox="1">
            <a:spLocks noChangeArrowheads="1"/>
          </p:cNvSpPr>
          <p:nvPr/>
        </p:nvSpPr>
        <p:spPr bwMode="auto">
          <a:xfrm>
            <a:off x="677334" y="1428750"/>
            <a:ext cx="9144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quệt</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11" name="Text Box 19">
            <a:extLst>
              <a:ext uri="{FF2B5EF4-FFF2-40B4-BE49-F238E27FC236}">
                <a16:creationId xmlns:a16="http://schemas.microsoft.com/office/drawing/2014/main" xmlns="" id="{4EDE488A-8E29-4CDC-A003-E49546AC57F7}"/>
              </a:ext>
            </a:extLst>
          </p:cNvPr>
          <p:cNvSpPr txBox="1">
            <a:spLocks noChangeArrowheads="1"/>
          </p:cNvSpPr>
          <p:nvPr/>
        </p:nvSpPr>
        <p:spPr bwMode="auto">
          <a:xfrm>
            <a:off x="1512711" y="1428750"/>
            <a:ext cx="9144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máu</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12" name="Text Box 19">
            <a:extLst>
              <a:ext uri="{FF2B5EF4-FFF2-40B4-BE49-F238E27FC236}">
                <a16:creationId xmlns:a16="http://schemas.microsoft.com/office/drawing/2014/main" xmlns="" id="{41DACCD7-A73E-4AFB-AB13-CD33C012BCAE}"/>
              </a:ext>
            </a:extLst>
          </p:cNvPr>
          <p:cNvSpPr txBox="1">
            <a:spLocks noChangeArrowheads="1"/>
          </p:cNvSpPr>
          <p:nvPr/>
        </p:nvSpPr>
        <p:spPr bwMode="auto">
          <a:xfrm>
            <a:off x="138288" y="1896460"/>
            <a:ext cx="990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chân</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13" name="Text Box 19">
            <a:extLst>
              <a:ext uri="{FF2B5EF4-FFF2-40B4-BE49-F238E27FC236}">
                <a16:creationId xmlns:a16="http://schemas.microsoft.com/office/drawing/2014/main" xmlns="" id="{1AA3DE2E-B216-4560-A846-D01AC55F1E72}"/>
              </a:ext>
            </a:extLst>
          </p:cNvPr>
          <p:cNvSpPr txBox="1">
            <a:spLocks noChangeArrowheads="1"/>
          </p:cNvSpPr>
          <p:nvPr/>
        </p:nvSpPr>
        <p:spPr bwMode="auto">
          <a:xfrm>
            <a:off x="1097844" y="1893637"/>
            <a:ext cx="105551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a:solidFill>
                  <a:srgbClr val="C00000"/>
                </a:solidFill>
                <a:latin typeface="Times New Roman" panose="02020603050405020304" pitchFamily="18" charset="0"/>
                <a:cs typeface="Times New Roman" panose="02020603050405020304" pitchFamily="18" charset="0"/>
              </a:rPr>
              <a:t>dung</a:t>
            </a:r>
          </a:p>
        </p:txBody>
      </p:sp>
      <p:sp>
        <p:nvSpPr>
          <p:cNvPr id="14" name="Text Box 19">
            <a:extLst>
              <a:ext uri="{FF2B5EF4-FFF2-40B4-BE49-F238E27FC236}">
                <a16:creationId xmlns:a16="http://schemas.microsoft.com/office/drawing/2014/main" xmlns="" id="{537A1560-6866-44EA-8FD9-58F18788C566}"/>
              </a:ext>
            </a:extLst>
          </p:cNvPr>
          <p:cNvSpPr txBox="1">
            <a:spLocks noChangeArrowheads="1"/>
          </p:cNvSpPr>
          <p:nvPr/>
        </p:nvSpPr>
        <p:spPr bwMode="auto">
          <a:xfrm>
            <a:off x="4921956" y="2812840"/>
            <a:ext cx="609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a:solidFill>
                  <a:srgbClr val="C00000"/>
                </a:solidFill>
                <a:latin typeface="Times New Roman" panose="02020603050405020304" pitchFamily="18" charset="0"/>
                <a:cs typeface="Times New Roman" panose="02020603050405020304" pitchFamily="18" charset="0"/>
              </a:rPr>
              <a:t>Lê</a:t>
            </a:r>
          </a:p>
        </p:txBody>
      </p:sp>
      <p:sp>
        <p:nvSpPr>
          <p:cNvPr id="15" name="Text Box 19">
            <a:extLst>
              <a:ext uri="{FF2B5EF4-FFF2-40B4-BE49-F238E27FC236}">
                <a16:creationId xmlns:a16="http://schemas.microsoft.com/office/drawing/2014/main" xmlns="" id="{DC1CEA8B-174F-4B2C-BBAF-8B0CA29FEBDA}"/>
              </a:ext>
            </a:extLst>
          </p:cNvPr>
          <p:cNvSpPr txBox="1">
            <a:spLocks noChangeArrowheads="1"/>
          </p:cNvSpPr>
          <p:nvPr/>
        </p:nvSpPr>
        <p:spPr bwMode="auto">
          <a:xfrm>
            <a:off x="5390445" y="2812840"/>
            <a:ext cx="990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Duy</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16" name="Text Box 19">
            <a:extLst>
              <a:ext uri="{FF2B5EF4-FFF2-40B4-BE49-F238E27FC236}">
                <a16:creationId xmlns:a16="http://schemas.microsoft.com/office/drawing/2014/main" xmlns="" id="{4E95888D-C432-415C-B684-6EFDED0374C5}"/>
              </a:ext>
            </a:extLst>
          </p:cNvPr>
          <p:cNvSpPr txBox="1">
            <a:spLocks noChangeArrowheads="1"/>
          </p:cNvSpPr>
          <p:nvPr/>
        </p:nvSpPr>
        <p:spPr bwMode="auto">
          <a:xfrm>
            <a:off x="6208890" y="2812840"/>
            <a:ext cx="990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Ứng</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17" name="Text Box 19">
            <a:extLst>
              <a:ext uri="{FF2B5EF4-FFF2-40B4-BE49-F238E27FC236}">
                <a16:creationId xmlns:a16="http://schemas.microsoft.com/office/drawing/2014/main" xmlns="" id="{894714EA-ECCB-4CDE-9566-9CAD550E90D3}"/>
              </a:ext>
            </a:extLst>
          </p:cNvPr>
          <p:cNvSpPr txBox="1">
            <a:spLocks noChangeArrowheads="1"/>
          </p:cNvSpPr>
          <p:nvPr/>
        </p:nvSpPr>
        <p:spPr bwMode="auto">
          <a:xfrm>
            <a:off x="2102553" y="1899283"/>
            <a:ext cx="87206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Bác</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18" name="Text Box 19">
            <a:extLst>
              <a:ext uri="{FF2B5EF4-FFF2-40B4-BE49-F238E27FC236}">
                <a16:creationId xmlns:a16="http://schemas.microsoft.com/office/drawing/2014/main" xmlns="" id="{9E94BD0C-5FD3-4A03-9732-21354CC65BEA}"/>
              </a:ext>
            </a:extLst>
          </p:cNvPr>
          <p:cNvSpPr txBox="1">
            <a:spLocks noChangeArrowheads="1"/>
          </p:cNvSpPr>
          <p:nvPr/>
        </p:nvSpPr>
        <p:spPr bwMode="auto">
          <a:xfrm>
            <a:off x="2904063" y="1896460"/>
            <a:ext cx="75071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Hồ</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19" name="Text Box 20">
            <a:extLst>
              <a:ext uri="{FF2B5EF4-FFF2-40B4-BE49-F238E27FC236}">
                <a16:creationId xmlns:a16="http://schemas.microsoft.com/office/drawing/2014/main" xmlns="" id="{C82F9BEC-8F48-4BBA-8CB2-3168142A50F7}"/>
              </a:ext>
            </a:extLst>
          </p:cNvPr>
          <p:cNvSpPr txBox="1">
            <a:spLocks noChangeArrowheads="1"/>
          </p:cNvSpPr>
          <p:nvPr/>
        </p:nvSpPr>
        <p:spPr bwMode="auto">
          <a:xfrm>
            <a:off x="1021641" y="2343150"/>
            <a:ext cx="10668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hỏng</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20" name="Text Box 20">
            <a:extLst>
              <a:ext uri="{FF2B5EF4-FFF2-40B4-BE49-F238E27FC236}">
                <a16:creationId xmlns:a16="http://schemas.microsoft.com/office/drawing/2014/main" xmlns="" id="{C65E854D-5EF0-417B-AE86-CF5D8738086F}"/>
              </a:ext>
            </a:extLst>
          </p:cNvPr>
          <p:cNvSpPr txBox="1">
            <a:spLocks noChangeArrowheads="1"/>
          </p:cNvSpPr>
          <p:nvPr/>
        </p:nvSpPr>
        <p:spPr bwMode="auto">
          <a:xfrm>
            <a:off x="2023533" y="2345130"/>
            <a:ext cx="8382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mắt</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21" name="Text Box 21">
            <a:extLst>
              <a:ext uri="{FF2B5EF4-FFF2-40B4-BE49-F238E27FC236}">
                <a16:creationId xmlns:a16="http://schemas.microsoft.com/office/drawing/2014/main" xmlns="" id="{047F1AB3-EBDB-4310-BCE3-8C5E07BCCFA7}"/>
              </a:ext>
            </a:extLst>
          </p:cNvPr>
          <p:cNvSpPr txBox="1">
            <a:spLocks noChangeArrowheads="1"/>
          </p:cNvSpPr>
          <p:nvPr/>
        </p:nvSpPr>
        <p:spPr bwMode="auto">
          <a:xfrm>
            <a:off x="4123266" y="2351616"/>
            <a:ext cx="8382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vi-VN" altLang="en-US" sz="3000" b="1" dirty="0">
                <a:solidFill>
                  <a:srgbClr val="C00000"/>
                </a:solidFill>
                <a:latin typeface="+mj-lt"/>
              </a:rPr>
              <a:t>xúc</a:t>
            </a:r>
          </a:p>
        </p:txBody>
      </p:sp>
      <p:sp>
        <p:nvSpPr>
          <p:cNvPr id="22" name="Text Box 21">
            <a:extLst>
              <a:ext uri="{FF2B5EF4-FFF2-40B4-BE49-F238E27FC236}">
                <a16:creationId xmlns:a16="http://schemas.microsoft.com/office/drawing/2014/main" xmlns="" id="{873FF475-39A6-4236-9469-726714CDB5FF}"/>
              </a:ext>
            </a:extLst>
          </p:cNvPr>
          <p:cNvSpPr txBox="1">
            <a:spLocks noChangeArrowheads="1"/>
          </p:cNvSpPr>
          <p:nvPr/>
        </p:nvSpPr>
        <p:spPr bwMode="auto">
          <a:xfrm>
            <a:off x="4907844" y="2343150"/>
            <a:ext cx="990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vi-VN" altLang="en-US" sz="3000" b="1" dirty="0">
                <a:solidFill>
                  <a:srgbClr val="C00000"/>
                </a:solidFill>
                <a:latin typeface="+mj-lt"/>
              </a:rPr>
              <a:t>động</a:t>
            </a:r>
          </a:p>
        </p:txBody>
      </p:sp>
      <p:sp>
        <p:nvSpPr>
          <p:cNvPr id="23" name="Text Box 24">
            <a:extLst>
              <a:ext uri="{FF2B5EF4-FFF2-40B4-BE49-F238E27FC236}">
                <a16:creationId xmlns:a16="http://schemas.microsoft.com/office/drawing/2014/main" xmlns="" id="{828FFB43-EC4B-45BB-A7AF-6C43972CD870}"/>
              </a:ext>
            </a:extLst>
          </p:cNvPr>
          <p:cNvSpPr txBox="1">
            <a:spLocks noChangeArrowheads="1"/>
          </p:cNvSpPr>
          <p:nvPr/>
        </p:nvSpPr>
        <p:spPr bwMode="auto">
          <a:xfrm>
            <a:off x="1653822" y="3268060"/>
            <a:ext cx="8382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lãm</a:t>
            </a:r>
            <a:r>
              <a:rPr lang="en-US" altLang="en-US" sz="3000" b="1" dirty="0">
                <a:solidFill>
                  <a:srgbClr val="C00000"/>
                </a:solidFill>
                <a:latin typeface="Times New Roman" panose="02020603050405020304" pitchFamily="18" charset="0"/>
                <a:cs typeface="Times New Roman" panose="02020603050405020304" pitchFamily="18" charset="0"/>
              </a:rPr>
              <a:t>  </a:t>
            </a:r>
          </a:p>
        </p:txBody>
      </p:sp>
      <p:sp>
        <p:nvSpPr>
          <p:cNvPr id="24" name="Text Box 24">
            <a:extLst>
              <a:ext uri="{FF2B5EF4-FFF2-40B4-BE49-F238E27FC236}">
                <a16:creationId xmlns:a16="http://schemas.microsoft.com/office/drawing/2014/main" xmlns="" id="{BA818F89-2F2D-4DA4-8B7F-9259D1339D1D}"/>
              </a:ext>
            </a:extLst>
          </p:cNvPr>
          <p:cNvSpPr txBox="1">
            <a:spLocks noChangeArrowheads="1"/>
          </p:cNvSpPr>
          <p:nvPr/>
        </p:nvSpPr>
        <p:spPr bwMode="auto">
          <a:xfrm>
            <a:off x="660399" y="3270040"/>
            <a:ext cx="10668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triển</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25" name="Text Box 28">
            <a:extLst>
              <a:ext uri="{FF2B5EF4-FFF2-40B4-BE49-F238E27FC236}">
                <a16:creationId xmlns:a16="http://schemas.microsoft.com/office/drawing/2014/main" xmlns="" id="{68A2323B-56DC-4F2F-9A7A-6AA8478A3F38}"/>
              </a:ext>
            </a:extLst>
          </p:cNvPr>
          <p:cNvSpPr txBox="1">
            <a:spLocks noChangeArrowheads="1"/>
          </p:cNvSpPr>
          <p:nvPr/>
        </p:nvSpPr>
        <p:spPr bwMode="auto">
          <a:xfrm>
            <a:off x="5236780" y="4182882"/>
            <a:ext cx="8382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bảo</a:t>
            </a:r>
            <a:endParaRPr lang="en-US" altLang="en-US" sz="3000" b="1" dirty="0">
              <a:solidFill>
                <a:srgbClr val="C00000"/>
              </a:solidFill>
              <a:latin typeface="Times New Roman" panose="02020603050405020304" pitchFamily="18" charset="0"/>
              <a:cs typeface="Times New Roman" panose="02020603050405020304" pitchFamily="18" charset="0"/>
            </a:endParaRPr>
          </a:p>
        </p:txBody>
      </p:sp>
      <p:sp>
        <p:nvSpPr>
          <p:cNvPr id="26" name="Text Box 28">
            <a:extLst>
              <a:ext uri="{FF2B5EF4-FFF2-40B4-BE49-F238E27FC236}">
                <a16:creationId xmlns:a16="http://schemas.microsoft.com/office/drawing/2014/main" xmlns="" id="{4ACB48D6-5428-4396-B761-D92702F6F9AA}"/>
              </a:ext>
            </a:extLst>
          </p:cNvPr>
          <p:cNvSpPr txBox="1">
            <a:spLocks noChangeArrowheads="1"/>
          </p:cNvSpPr>
          <p:nvPr/>
        </p:nvSpPr>
        <p:spPr bwMode="auto">
          <a:xfrm>
            <a:off x="5985640" y="4174998"/>
            <a:ext cx="9144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3000" b="1" dirty="0" err="1">
                <a:solidFill>
                  <a:srgbClr val="C00000"/>
                </a:solidFill>
                <a:latin typeface="Times New Roman" panose="02020603050405020304" pitchFamily="18" charset="0"/>
                <a:cs typeface="Times New Roman" panose="02020603050405020304" pitchFamily="18" charset="0"/>
              </a:rPr>
              <a:t>tàng</a:t>
            </a:r>
            <a:r>
              <a:rPr lang="en-US" altLang="en-US" sz="3000" b="1" dirty="0">
                <a:solidFill>
                  <a:srgbClr val="C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31023474"/>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50" fill="hold"/>
                                        <p:tgtEl>
                                          <p:spTgt spid="2"/>
                                        </p:tgtEl>
                                        <p:attrNameLst>
                                          <p:attrName>ppt_w</p:attrName>
                                        </p:attrNameLst>
                                      </p:cBhvr>
                                      <p:tavLst>
                                        <p:tav tm="0">
                                          <p:val>
                                            <p:fltVal val="0"/>
                                          </p:val>
                                        </p:tav>
                                        <p:tav tm="100000">
                                          <p:val>
                                            <p:strVal val="#ppt_w"/>
                                          </p:val>
                                        </p:tav>
                                      </p:tavLst>
                                    </p:anim>
                                    <p:anim calcmode="lin" valueType="num">
                                      <p:cBhvr>
                                        <p:cTn id="8" dur="250" fill="hold"/>
                                        <p:tgtEl>
                                          <p:spTgt spid="2"/>
                                        </p:tgtEl>
                                        <p:attrNameLst>
                                          <p:attrName>ppt_h</p:attrName>
                                        </p:attrNameLst>
                                      </p:cBhvr>
                                      <p:tavLst>
                                        <p:tav tm="0">
                                          <p:val>
                                            <p:fltVal val="0"/>
                                          </p:val>
                                        </p:tav>
                                        <p:tav tm="100000">
                                          <p:val>
                                            <p:strVal val="#ppt_h"/>
                                          </p:val>
                                        </p:tav>
                                      </p:tavLst>
                                    </p:anim>
                                    <p:animEffect transition="in" filter="fade">
                                      <p:cBhvr>
                                        <p:cTn id="9" dur="25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iterate type="lt">
                                    <p:tmPct val="10000"/>
                                  </p:iterate>
                                  <p:childTnLst>
                                    <p:set>
                                      <p:cBhvr>
                                        <p:cTn id="13" dur="1" fill="hold">
                                          <p:stCondLst>
                                            <p:cond delay="0"/>
                                          </p:stCondLst>
                                        </p:cTn>
                                        <p:tgtEl>
                                          <p:spTgt spid="3"/>
                                        </p:tgtEl>
                                        <p:attrNameLst>
                                          <p:attrName>style.visibility</p:attrName>
                                        </p:attrNameLst>
                                      </p:cBhvr>
                                      <p:to>
                                        <p:strVal val="visible"/>
                                      </p:to>
                                    </p:set>
                                    <p:anim by="(-#ppt_w*2)" calcmode="lin" valueType="num">
                                      <p:cBhvr rctx="PPT">
                                        <p:cTn id="14" dur="5" autoRev="1" fill="hold">
                                          <p:stCondLst>
                                            <p:cond delay="0"/>
                                          </p:stCondLst>
                                        </p:cTn>
                                        <p:tgtEl>
                                          <p:spTgt spid="3"/>
                                        </p:tgtEl>
                                        <p:attrNameLst>
                                          <p:attrName>ppt_w</p:attrName>
                                        </p:attrNameLst>
                                      </p:cBhvr>
                                    </p:anim>
                                    <p:anim by="(#ppt_w*0.50)" calcmode="lin" valueType="num">
                                      <p:cBhvr>
                                        <p:cTn id="15" dur="5" decel="50000" autoRev="1" fill="hold">
                                          <p:stCondLst>
                                            <p:cond delay="0"/>
                                          </p:stCondLst>
                                        </p:cTn>
                                        <p:tgtEl>
                                          <p:spTgt spid="3"/>
                                        </p:tgtEl>
                                        <p:attrNameLst>
                                          <p:attrName>ppt_x</p:attrName>
                                        </p:attrNameLst>
                                      </p:cBhvr>
                                    </p:anim>
                                    <p:anim from="(-#ppt_h/2)" to="(#ppt_y)" calcmode="lin" valueType="num">
                                      <p:cBhvr>
                                        <p:cTn id="16" dur="10" fill="hold">
                                          <p:stCondLst>
                                            <p:cond delay="0"/>
                                          </p:stCondLst>
                                        </p:cTn>
                                        <p:tgtEl>
                                          <p:spTgt spid="3"/>
                                        </p:tgtEl>
                                        <p:attrNameLst>
                                          <p:attrName>ppt_y</p:attrName>
                                        </p:attrNameLst>
                                      </p:cBhvr>
                                    </p:anim>
                                    <p:animRot by="21600000">
                                      <p:cBhvr>
                                        <p:cTn id="17" dur="10" fill="hold">
                                          <p:stCondLst>
                                            <p:cond delay="0"/>
                                          </p:stCondLst>
                                        </p:cTn>
                                        <p:tgtEl>
                                          <p:spTgt spid="3"/>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250" fill="hold"/>
                                        <p:tgtEl>
                                          <p:spTgt spid="5"/>
                                        </p:tgtEl>
                                        <p:attrNameLst>
                                          <p:attrName>ppt_w</p:attrName>
                                        </p:attrNameLst>
                                      </p:cBhvr>
                                      <p:tavLst>
                                        <p:tav tm="0">
                                          <p:val>
                                            <p:fltVal val="0"/>
                                          </p:val>
                                        </p:tav>
                                        <p:tav tm="100000">
                                          <p:val>
                                            <p:strVal val="#ppt_w"/>
                                          </p:val>
                                        </p:tav>
                                      </p:tavLst>
                                    </p:anim>
                                    <p:anim calcmode="lin" valueType="num">
                                      <p:cBhvr>
                                        <p:cTn id="23" dur="250" fill="hold"/>
                                        <p:tgtEl>
                                          <p:spTgt spid="5"/>
                                        </p:tgtEl>
                                        <p:attrNameLst>
                                          <p:attrName>ppt_h</p:attrName>
                                        </p:attrNameLst>
                                      </p:cBhvr>
                                      <p:tavLst>
                                        <p:tav tm="0">
                                          <p:val>
                                            <p:fltVal val="0"/>
                                          </p:val>
                                        </p:tav>
                                        <p:tav tm="100000">
                                          <p:val>
                                            <p:strVal val="#ppt_h"/>
                                          </p:val>
                                        </p:tav>
                                      </p:tavLst>
                                    </p:anim>
                                    <p:animEffect transition="in" filter="fade">
                                      <p:cBhvr>
                                        <p:cTn id="24" dur="250"/>
                                        <p:tgtEl>
                                          <p:spTgt spid="5"/>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250" fill="hold"/>
                                        <p:tgtEl>
                                          <p:spTgt spid="6"/>
                                        </p:tgtEl>
                                        <p:attrNameLst>
                                          <p:attrName>ppt_w</p:attrName>
                                        </p:attrNameLst>
                                      </p:cBhvr>
                                      <p:tavLst>
                                        <p:tav tm="0">
                                          <p:val>
                                            <p:fltVal val="0"/>
                                          </p:val>
                                        </p:tav>
                                        <p:tav tm="100000">
                                          <p:val>
                                            <p:strVal val="#ppt_w"/>
                                          </p:val>
                                        </p:tav>
                                      </p:tavLst>
                                    </p:anim>
                                    <p:anim calcmode="lin" valueType="num">
                                      <p:cBhvr>
                                        <p:cTn id="28" dur="250" fill="hold"/>
                                        <p:tgtEl>
                                          <p:spTgt spid="6"/>
                                        </p:tgtEl>
                                        <p:attrNameLst>
                                          <p:attrName>ppt_h</p:attrName>
                                        </p:attrNameLst>
                                      </p:cBhvr>
                                      <p:tavLst>
                                        <p:tav tm="0">
                                          <p:val>
                                            <p:fltVal val="0"/>
                                          </p:val>
                                        </p:tav>
                                        <p:tav tm="100000">
                                          <p:val>
                                            <p:strVal val="#ppt_h"/>
                                          </p:val>
                                        </p:tav>
                                      </p:tavLst>
                                    </p:anim>
                                    <p:animEffect transition="in" filter="fade">
                                      <p:cBhvr>
                                        <p:cTn id="29" dur="25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p:cTn id="34" dur="250" fill="hold"/>
                                        <p:tgtEl>
                                          <p:spTgt spid="7"/>
                                        </p:tgtEl>
                                        <p:attrNameLst>
                                          <p:attrName>ppt_w</p:attrName>
                                        </p:attrNameLst>
                                      </p:cBhvr>
                                      <p:tavLst>
                                        <p:tav tm="0">
                                          <p:val>
                                            <p:fltVal val="0"/>
                                          </p:val>
                                        </p:tav>
                                        <p:tav tm="100000">
                                          <p:val>
                                            <p:strVal val="#ppt_w"/>
                                          </p:val>
                                        </p:tav>
                                      </p:tavLst>
                                    </p:anim>
                                    <p:anim calcmode="lin" valueType="num">
                                      <p:cBhvr>
                                        <p:cTn id="35" dur="250" fill="hold"/>
                                        <p:tgtEl>
                                          <p:spTgt spid="7"/>
                                        </p:tgtEl>
                                        <p:attrNameLst>
                                          <p:attrName>ppt_h</p:attrName>
                                        </p:attrNameLst>
                                      </p:cBhvr>
                                      <p:tavLst>
                                        <p:tav tm="0">
                                          <p:val>
                                            <p:fltVal val="0"/>
                                          </p:val>
                                        </p:tav>
                                        <p:tav tm="100000">
                                          <p:val>
                                            <p:strVal val="#ppt_h"/>
                                          </p:val>
                                        </p:tav>
                                      </p:tavLst>
                                    </p:anim>
                                    <p:animEffect transition="in" filter="fade">
                                      <p:cBhvr>
                                        <p:cTn id="36" dur="250"/>
                                        <p:tgtEl>
                                          <p:spTgt spid="7"/>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p:cTn id="39" dur="250" fill="hold"/>
                                        <p:tgtEl>
                                          <p:spTgt spid="8"/>
                                        </p:tgtEl>
                                        <p:attrNameLst>
                                          <p:attrName>ppt_w</p:attrName>
                                        </p:attrNameLst>
                                      </p:cBhvr>
                                      <p:tavLst>
                                        <p:tav tm="0">
                                          <p:val>
                                            <p:fltVal val="0"/>
                                          </p:val>
                                        </p:tav>
                                        <p:tav tm="100000">
                                          <p:val>
                                            <p:strVal val="#ppt_w"/>
                                          </p:val>
                                        </p:tav>
                                      </p:tavLst>
                                    </p:anim>
                                    <p:anim calcmode="lin" valueType="num">
                                      <p:cBhvr>
                                        <p:cTn id="40" dur="250" fill="hold"/>
                                        <p:tgtEl>
                                          <p:spTgt spid="8"/>
                                        </p:tgtEl>
                                        <p:attrNameLst>
                                          <p:attrName>ppt_h</p:attrName>
                                        </p:attrNameLst>
                                      </p:cBhvr>
                                      <p:tavLst>
                                        <p:tav tm="0">
                                          <p:val>
                                            <p:fltVal val="0"/>
                                          </p:val>
                                        </p:tav>
                                        <p:tav tm="100000">
                                          <p:val>
                                            <p:strVal val="#ppt_h"/>
                                          </p:val>
                                        </p:tav>
                                      </p:tavLst>
                                    </p:anim>
                                    <p:animEffect transition="in" filter="fade">
                                      <p:cBhvr>
                                        <p:cTn id="41" dur="250"/>
                                        <p:tgtEl>
                                          <p:spTgt spid="8"/>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p:cTn id="44" dur="250" fill="hold"/>
                                        <p:tgtEl>
                                          <p:spTgt spid="9"/>
                                        </p:tgtEl>
                                        <p:attrNameLst>
                                          <p:attrName>ppt_w</p:attrName>
                                        </p:attrNameLst>
                                      </p:cBhvr>
                                      <p:tavLst>
                                        <p:tav tm="0">
                                          <p:val>
                                            <p:fltVal val="0"/>
                                          </p:val>
                                        </p:tav>
                                        <p:tav tm="100000">
                                          <p:val>
                                            <p:strVal val="#ppt_w"/>
                                          </p:val>
                                        </p:tav>
                                      </p:tavLst>
                                    </p:anim>
                                    <p:anim calcmode="lin" valueType="num">
                                      <p:cBhvr>
                                        <p:cTn id="45" dur="250" fill="hold"/>
                                        <p:tgtEl>
                                          <p:spTgt spid="9"/>
                                        </p:tgtEl>
                                        <p:attrNameLst>
                                          <p:attrName>ppt_h</p:attrName>
                                        </p:attrNameLst>
                                      </p:cBhvr>
                                      <p:tavLst>
                                        <p:tav tm="0">
                                          <p:val>
                                            <p:fltVal val="0"/>
                                          </p:val>
                                        </p:tav>
                                        <p:tav tm="100000">
                                          <p:val>
                                            <p:strVal val="#ppt_h"/>
                                          </p:val>
                                        </p:tav>
                                      </p:tavLst>
                                    </p:anim>
                                    <p:animEffect transition="in" filter="fade">
                                      <p:cBhvr>
                                        <p:cTn id="46" dur="25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 calcmode="lin" valueType="num">
                                      <p:cBhvr>
                                        <p:cTn id="51" dur="250" fill="hold"/>
                                        <p:tgtEl>
                                          <p:spTgt spid="10"/>
                                        </p:tgtEl>
                                        <p:attrNameLst>
                                          <p:attrName>ppt_w</p:attrName>
                                        </p:attrNameLst>
                                      </p:cBhvr>
                                      <p:tavLst>
                                        <p:tav tm="0">
                                          <p:val>
                                            <p:fltVal val="0"/>
                                          </p:val>
                                        </p:tav>
                                        <p:tav tm="100000">
                                          <p:val>
                                            <p:strVal val="#ppt_w"/>
                                          </p:val>
                                        </p:tav>
                                      </p:tavLst>
                                    </p:anim>
                                    <p:anim calcmode="lin" valueType="num">
                                      <p:cBhvr>
                                        <p:cTn id="52" dur="250" fill="hold"/>
                                        <p:tgtEl>
                                          <p:spTgt spid="10"/>
                                        </p:tgtEl>
                                        <p:attrNameLst>
                                          <p:attrName>ppt_h</p:attrName>
                                        </p:attrNameLst>
                                      </p:cBhvr>
                                      <p:tavLst>
                                        <p:tav tm="0">
                                          <p:val>
                                            <p:fltVal val="0"/>
                                          </p:val>
                                        </p:tav>
                                        <p:tav tm="100000">
                                          <p:val>
                                            <p:strVal val="#ppt_h"/>
                                          </p:val>
                                        </p:tav>
                                      </p:tavLst>
                                    </p:anim>
                                    <p:animEffect transition="in" filter="fade">
                                      <p:cBhvr>
                                        <p:cTn id="53" dur="250"/>
                                        <p:tgtEl>
                                          <p:spTgt spid="10"/>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p:cTn id="56" dur="250" fill="hold"/>
                                        <p:tgtEl>
                                          <p:spTgt spid="11"/>
                                        </p:tgtEl>
                                        <p:attrNameLst>
                                          <p:attrName>ppt_w</p:attrName>
                                        </p:attrNameLst>
                                      </p:cBhvr>
                                      <p:tavLst>
                                        <p:tav tm="0">
                                          <p:val>
                                            <p:fltVal val="0"/>
                                          </p:val>
                                        </p:tav>
                                        <p:tav tm="100000">
                                          <p:val>
                                            <p:strVal val="#ppt_w"/>
                                          </p:val>
                                        </p:tav>
                                      </p:tavLst>
                                    </p:anim>
                                    <p:anim calcmode="lin" valueType="num">
                                      <p:cBhvr>
                                        <p:cTn id="57" dur="250" fill="hold"/>
                                        <p:tgtEl>
                                          <p:spTgt spid="11"/>
                                        </p:tgtEl>
                                        <p:attrNameLst>
                                          <p:attrName>ppt_h</p:attrName>
                                        </p:attrNameLst>
                                      </p:cBhvr>
                                      <p:tavLst>
                                        <p:tav tm="0">
                                          <p:val>
                                            <p:fltVal val="0"/>
                                          </p:val>
                                        </p:tav>
                                        <p:tav tm="100000">
                                          <p:val>
                                            <p:strVal val="#ppt_h"/>
                                          </p:val>
                                        </p:tav>
                                      </p:tavLst>
                                    </p:anim>
                                    <p:animEffect transition="in" filter="fade">
                                      <p:cBhvr>
                                        <p:cTn id="58" dur="25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250"/>
                                        <p:tgtEl>
                                          <p:spTgt spid="12"/>
                                        </p:tgtEl>
                                      </p:cBhvr>
                                    </p:animEffect>
                                    <p:anim calcmode="lin" valueType="num">
                                      <p:cBhvr>
                                        <p:cTn id="64" dur="250" fill="hold"/>
                                        <p:tgtEl>
                                          <p:spTgt spid="12"/>
                                        </p:tgtEl>
                                        <p:attrNameLst>
                                          <p:attrName>ppt_x</p:attrName>
                                        </p:attrNameLst>
                                      </p:cBhvr>
                                      <p:tavLst>
                                        <p:tav tm="0">
                                          <p:val>
                                            <p:strVal val="#ppt_x"/>
                                          </p:val>
                                        </p:tav>
                                        <p:tav tm="100000">
                                          <p:val>
                                            <p:strVal val="#ppt_x"/>
                                          </p:val>
                                        </p:tav>
                                      </p:tavLst>
                                    </p:anim>
                                    <p:anim calcmode="lin" valueType="num">
                                      <p:cBhvr>
                                        <p:cTn id="65" dur="225" decel="100000" fill="hold"/>
                                        <p:tgtEl>
                                          <p:spTgt spid="12"/>
                                        </p:tgtEl>
                                        <p:attrNameLst>
                                          <p:attrName>ppt_y</p:attrName>
                                        </p:attrNameLst>
                                      </p:cBhvr>
                                      <p:tavLst>
                                        <p:tav tm="0">
                                          <p:val>
                                            <p:strVal val="#ppt_y+1"/>
                                          </p:val>
                                        </p:tav>
                                        <p:tav tm="100000">
                                          <p:val>
                                            <p:strVal val="#ppt_y-.03"/>
                                          </p:val>
                                        </p:tav>
                                      </p:tavLst>
                                    </p:anim>
                                    <p:anim calcmode="lin" valueType="num">
                                      <p:cBhvr>
                                        <p:cTn id="66" dur="25" accel="100000" fill="hold">
                                          <p:stCondLst>
                                            <p:cond delay="225"/>
                                          </p:stCondLst>
                                        </p:cTn>
                                        <p:tgtEl>
                                          <p:spTgt spid="12"/>
                                        </p:tgtEl>
                                        <p:attrNameLst>
                                          <p:attrName>ppt_y</p:attrName>
                                        </p:attrNameLst>
                                      </p:cBhvr>
                                      <p:tavLst>
                                        <p:tav tm="0">
                                          <p:val>
                                            <p:strVal val="#ppt_y-.03"/>
                                          </p:val>
                                        </p:tav>
                                        <p:tav tm="100000">
                                          <p:val>
                                            <p:strVal val="#ppt_y"/>
                                          </p:val>
                                        </p:tav>
                                      </p:tavLst>
                                    </p:anim>
                                  </p:childTnLst>
                                </p:cTn>
                              </p:par>
                              <p:par>
                                <p:cTn id="67" presetID="37" presetClass="entr" presetSubtype="0" fill="hold" grpId="0" nodeType="with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fade">
                                      <p:cBhvr>
                                        <p:cTn id="69" dur="250"/>
                                        <p:tgtEl>
                                          <p:spTgt spid="13"/>
                                        </p:tgtEl>
                                      </p:cBhvr>
                                    </p:animEffect>
                                    <p:anim calcmode="lin" valueType="num">
                                      <p:cBhvr>
                                        <p:cTn id="70" dur="250" fill="hold"/>
                                        <p:tgtEl>
                                          <p:spTgt spid="13"/>
                                        </p:tgtEl>
                                        <p:attrNameLst>
                                          <p:attrName>ppt_x</p:attrName>
                                        </p:attrNameLst>
                                      </p:cBhvr>
                                      <p:tavLst>
                                        <p:tav tm="0">
                                          <p:val>
                                            <p:strVal val="#ppt_x"/>
                                          </p:val>
                                        </p:tav>
                                        <p:tav tm="100000">
                                          <p:val>
                                            <p:strVal val="#ppt_x"/>
                                          </p:val>
                                        </p:tav>
                                      </p:tavLst>
                                    </p:anim>
                                    <p:anim calcmode="lin" valueType="num">
                                      <p:cBhvr>
                                        <p:cTn id="71" dur="225" decel="100000" fill="hold"/>
                                        <p:tgtEl>
                                          <p:spTgt spid="13"/>
                                        </p:tgtEl>
                                        <p:attrNameLst>
                                          <p:attrName>ppt_y</p:attrName>
                                        </p:attrNameLst>
                                      </p:cBhvr>
                                      <p:tavLst>
                                        <p:tav tm="0">
                                          <p:val>
                                            <p:strVal val="#ppt_y+1"/>
                                          </p:val>
                                        </p:tav>
                                        <p:tav tm="100000">
                                          <p:val>
                                            <p:strVal val="#ppt_y-.03"/>
                                          </p:val>
                                        </p:tav>
                                      </p:tavLst>
                                    </p:anim>
                                    <p:anim calcmode="lin" valueType="num">
                                      <p:cBhvr>
                                        <p:cTn id="72" dur="25" accel="100000" fill="hold">
                                          <p:stCondLst>
                                            <p:cond delay="225"/>
                                          </p:stCondLst>
                                        </p:cTn>
                                        <p:tgtEl>
                                          <p:spTgt spid="13"/>
                                        </p:tgtEl>
                                        <p:attrNameLst>
                                          <p:attrName>ppt_y</p:attrName>
                                        </p:attrNameLst>
                                      </p:cBhvr>
                                      <p:tavLst>
                                        <p:tav tm="0">
                                          <p:val>
                                            <p:strVal val="#ppt_y-.03"/>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37" presetClass="entr" presetSubtype="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250"/>
                                        <p:tgtEl>
                                          <p:spTgt spid="17"/>
                                        </p:tgtEl>
                                      </p:cBhvr>
                                    </p:animEffect>
                                    <p:anim calcmode="lin" valueType="num">
                                      <p:cBhvr>
                                        <p:cTn id="78" dur="250" fill="hold"/>
                                        <p:tgtEl>
                                          <p:spTgt spid="17"/>
                                        </p:tgtEl>
                                        <p:attrNameLst>
                                          <p:attrName>ppt_x</p:attrName>
                                        </p:attrNameLst>
                                      </p:cBhvr>
                                      <p:tavLst>
                                        <p:tav tm="0">
                                          <p:val>
                                            <p:strVal val="#ppt_x"/>
                                          </p:val>
                                        </p:tav>
                                        <p:tav tm="100000">
                                          <p:val>
                                            <p:strVal val="#ppt_x"/>
                                          </p:val>
                                        </p:tav>
                                      </p:tavLst>
                                    </p:anim>
                                    <p:anim calcmode="lin" valueType="num">
                                      <p:cBhvr>
                                        <p:cTn id="79" dur="225" decel="100000" fill="hold"/>
                                        <p:tgtEl>
                                          <p:spTgt spid="17"/>
                                        </p:tgtEl>
                                        <p:attrNameLst>
                                          <p:attrName>ppt_y</p:attrName>
                                        </p:attrNameLst>
                                      </p:cBhvr>
                                      <p:tavLst>
                                        <p:tav tm="0">
                                          <p:val>
                                            <p:strVal val="#ppt_y+1"/>
                                          </p:val>
                                        </p:tav>
                                        <p:tav tm="100000">
                                          <p:val>
                                            <p:strVal val="#ppt_y-.03"/>
                                          </p:val>
                                        </p:tav>
                                      </p:tavLst>
                                    </p:anim>
                                    <p:anim calcmode="lin" valueType="num">
                                      <p:cBhvr>
                                        <p:cTn id="80" dur="25" accel="100000" fill="hold">
                                          <p:stCondLst>
                                            <p:cond delay="225"/>
                                          </p:stCondLst>
                                        </p:cTn>
                                        <p:tgtEl>
                                          <p:spTgt spid="17"/>
                                        </p:tgtEl>
                                        <p:attrNameLst>
                                          <p:attrName>ppt_y</p:attrName>
                                        </p:attrNameLst>
                                      </p:cBhvr>
                                      <p:tavLst>
                                        <p:tav tm="0">
                                          <p:val>
                                            <p:strVal val="#ppt_y-.03"/>
                                          </p:val>
                                        </p:tav>
                                        <p:tav tm="100000">
                                          <p:val>
                                            <p:strVal val="#ppt_y"/>
                                          </p:val>
                                        </p:tav>
                                      </p:tavLst>
                                    </p:anim>
                                  </p:childTnLst>
                                </p:cTn>
                              </p:par>
                              <p:par>
                                <p:cTn id="81" presetID="37" presetClass="entr" presetSubtype="0" fill="hold" grpId="0" nodeType="withEffect">
                                  <p:stCondLst>
                                    <p:cond delay="0"/>
                                  </p:stCondLst>
                                  <p:childTnLst>
                                    <p:set>
                                      <p:cBhvr>
                                        <p:cTn id="82" dur="1" fill="hold">
                                          <p:stCondLst>
                                            <p:cond delay="0"/>
                                          </p:stCondLst>
                                        </p:cTn>
                                        <p:tgtEl>
                                          <p:spTgt spid="18"/>
                                        </p:tgtEl>
                                        <p:attrNameLst>
                                          <p:attrName>style.visibility</p:attrName>
                                        </p:attrNameLst>
                                      </p:cBhvr>
                                      <p:to>
                                        <p:strVal val="visible"/>
                                      </p:to>
                                    </p:set>
                                    <p:animEffect transition="in" filter="fade">
                                      <p:cBhvr>
                                        <p:cTn id="83" dur="250"/>
                                        <p:tgtEl>
                                          <p:spTgt spid="18"/>
                                        </p:tgtEl>
                                      </p:cBhvr>
                                    </p:animEffect>
                                    <p:anim calcmode="lin" valueType="num">
                                      <p:cBhvr>
                                        <p:cTn id="84" dur="250" fill="hold"/>
                                        <p:tgtEl>
                                          <p:spTgt spid="18"/>
                                        </p:tgtEl>
                                        <p:attrNameLst>
                                          <p:attrName>ppt_x</p:attrName>
                                        </p:attrNameLst>
                                      </p:cBhvr>
                                      <p:tavLst>
                                        <p:tav tm="0">
                                          <p:val>
                                            <p:strVal val="#ppt_x"/>
                                          </p:val>
                                        </p:tav>
                                        <p:tav tm="100000">
                                          <p:val>
                                            <p:strVal val="#ppt_x"/>
                                          </p:val>
                                        </p:tav>
                                      </p:tavLst>
                                    </p:anim>
                                    <p:anim calcmode="lin" valueType="num">
                                      <p:cBhvr>
                                        <p:cTn id="85" dur="225" decel="100000" fill="hold"/>
                                        <p:tgtEl>
                                          <p:spTgt spid="18"/>
                                        </p:tgtEl>
                                        <p:attrNameLst>
                                          <p:attrName>ppt_y</p:attrName>
                                        </p:attrNameLst>
                                      </p:cBhvr>
                                      <p:tavLst>
                                        <p:tav tm="0">
                                          <p:val>
                                            <p:strVal val="#ppt_y+1"/>
                                          </p:val>
                                        </p:tav>
                                        <p:tav tm="100000">
                                          <p:val>
                                            <p:strVal val="#ppt_y-.03"/>
                                          </p:val>
                                        </p:tav>
                                      </p:tavLst>
                                    </p:anim>
                                    <p:anim calcmode="lin" valueType="num">
                                      <p:cBhvr>
                                        <p:cTn id="86" dur="25" accel="100000" fill="hold">
                                          <p:stCondLst>
                                            <p:cond delay="225"/>
                                          </p:stCondLst>
                                        </p:cTn>
                                        <p:tgtEl>
                                          <p:spTgt spid="18"/>
                                        </p:tgtEl>
                                        <p:attrNameLst>
                                          <p:attrName>ppt_y</p:attrName>
                                        </p:attrNameLst>
                                      </p:cBhvr>
                                      <p:tavLst>
                                        <p:tav tm="0">
                                          <p:val>
                                            <p:strVal val="#ppt_y-.03"/>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 calcmode="lin" valueType="num">
                                      <p:cBhvr>
                                        <p:cTn id="91" dur="500" fill="hold"/>
                                        <p:tgtEl>
                                          <p:spTgt spid="19"/>
                                        </p:tgtEl>
                                        <p:attrNameLst>
                                          <p:attrName>ppt_w</p:attrName>
                                        </p:attrNameLst>
                                      </p:cBhvr>
                                      <p:tavLst>
                                        <p:tav tm="0">
                                          <p:val>
                                            <p:fltVal val="0"/>
                                          </p:val>
                                        </p:tav>
                                        <p:tav tm="100000">
                                          <p:val>
                                            <p:strVal val="#ppt_w"/>
                                          </p:val>
                                        </p:tav>
                                      </p:tavLst>
                                    </p:anim>
                                    <p:anim calcmode="lin" valueType="num">
                                      <p:cBhvr>
                                        <p:cTn id="92" dur="500" fill="hold"/>
                                        <p:tgtEl>
                                          <p:spTgt spid="19"/>
                                        </p:tgtEl>
                                        <p:attrNameLst>
                                          <p:attrName>ppt_h</p:attrName>
                                        </p:attrNameLst>
                                      </p:cBhvr>
                                      <p:tavLst>
                                        <p:tav tm="0">
                                          <p:val>
                                            <p:fltVal val="0"/>
                                          </p:val>
                                        </p:tav>
                                        <p:tav tm="100000">
                                          <p:val>
                                            <p:strVal val="#ppt_h"/>
                                          </p:val>
                                        </p:tav>
                                      </p:tavLst>
                                    </p:anim>
                                    <p:animEffect transition="in" filter="fade">
                                      <p:cBhvr>
                                        <p:cTn id="93" dur="500"/>
                                        <p:tgtEl>
                                          <p:spTgt spid="19"/>
                                        </p:tgtEl>
                                      </p:cBhvr>
                                    </p:animEffect>
                                  </p:childTnLst>
                                </p:cTn>
                              </p:par>
                              <p:par>
                                <p:cTn id="94" presetID="53" presetClass="entr" presetSubtype="16" fill="hold" grpId="0" nodeType="withEffect">
                                  <p:stCondLst>
                                    <p:cond delay="0"/>
                                  </p:stCondLst>
                                  <p:childTnLst>
                                    <p:set>
                                      <p:cBhvr>
                                        <p:cTn id="95" dur="1" fill="hold">
                                          <p:stCondLst>
                                            <p:cond delay="0"/>
                                          </p:stCondLst>
                                        </p:cTn>
                                        <p:tgtEl>
                                          <p:spTgt spid="20"/>
                                        </p:tgtEl>
                                        <p:attrNameLst>
                                          <p:attrName>style.visibility</p:attrName>
                                        </p:attrNameLst>
                                      </p:cBhvr>
                                      <p:to>
                                        <p:strVal val="visible"/>
                                      </p:to>
                                    </p:set>
                                    <p:anim calcmode="lin" valueType="num">
                                      <p:cBhvr>
                                        <p:cTn id="96" dur="500" fill="hold"/>
                                        <p:tgtEl>
                                          <p:spTgt spid="20"/>
                                        </p:tgtEl>
                                        <p:attrNameLst>
                                          <p:attrName>ppt_w</p:attrName>
                                        </p:attrNameLst>
                                      </p:cBhvr>
                                      <p:tavLst>
                                        <p:tav tm="0">
                                          <p:val>
                                            <p:fltVal val="0"/>
                                          </p:val>
                                        </p:tav>
                                        <p:tav tm="100000">
                                          <p:val>
                                            <p:strVal val="#ppt_w"/>
                                          </p:val>
                                        </p:tav>
                                      </p:tavLst>
                                    </p:anim>
                                    <p:anim calcmode="lin" valueType="num">
                                      <p:cBhvr>
                                        <p:cTn id="97" dur="500" fill="hold"/>
                                        <p:tgtEl>
                                          <p:spTgt spid="20"/>
                                        </p:tgtEl>
                                        <p:attrNameLst>
                                          <p:attrName>ppt_h</p:attrName>
                                        </p:attrNameLst>
                                      </p:cBhvr>
                                      <p:tavLst>
                                        <p:tav tm="0">
                                          <p:val>
                                            <p:fltVal val="0"/>
                                          </p:val>
                                        </p:tav>
                                        <p:tav tm="100000">
                                          <p:val>
                                            <p:strVal val="#ppt_h"/>
                                          </p:val>
                                        </p:tav>
                                      </p:tavLst>
                                    </p:anim>
                                    <p:animEffect transition="in" filter="fade">
                                      <p:cBhvr>
                                        <p:cTn id="98" dur="500"/>
                                        <p:tgtEl>
                                          <p:spTgt spid="20"/>
                                        </p:tgtEl>
                                      </p:cBhvr>
                                    </p:animEffect>
                                  </p:childTnLst>
                                </p:cTn>
                              </p:par>
                            </p:childTnLst>
                          </p:cTn>
                        </p:par>
                      </p:childTnLst>
                    </p:cTn>
                  </p:par>
                  <p:par>
                    <p:cTn id="99" fill="hold">
                      <p:stCondLst>
                        <p:cond delay="indefinite"/>
                      </p:stCondLst>
                      <p:childTnLst>
                        <p:par>
                          <p:cTn id="100" fill="hold">
                            <p:stCondLst>
                              <p:cond delay="0"/>
                            </p:stCondLst>
                            <p:childTnLst>
                              <p:par>
                                <p:cTn id="101" presetID="37" presetClass="entr" presetSubtype="0" fill="hold" grpId="0" nodeType="clickEffect">
                                  <p:stCondLst>
                                    <p:cond delay="0"/>
                                  </p:stCondLst>
                                  <p:childTnLst>
                                    <p:set>
                                      <p:cBhvr>
                                        <p:cTn id="102" dur="1" fill="hold">
                                          <p:stCondLst>
                                            <p:cond delay="0"/>
                                          </p:stCondLst>
                                        </p:cTn>
                                        <p:tgtEl>
                                          <p:spTgt spid="21"/>
                                        </p:tgtEl>
                                        <p:attrNameLst>
                                          <p:attrName>style.visibility</p:attrName>
                                        </p:attrNameLst>
                                      </p:cBhvr>
                                      <p:to>
                                        <p:strVal val="visible"/>
                                      </p:to>
                                    </p:set>
                                    <p:animEffect transition="in" filter="fade">
                                      <p:cBhvr>
                                        <p:cTn id="103" dur="250"/>
                                        <p:tgtEl>
                                          <p:spTgt spid="21"/>
                                        </p:tgtEl>
                                      </p:cBhvr>
                                    </p:animEffect>
                                    <p:anim calcmode="lin" valueType="num">
                                      <p:cBhvr>
                                        <p:cTn id="104" dur="250" fill="hold"/>
                                        <p:tgtEl>
                                          <p:spTgt spid="21"/>
                                        </p:tgtEl>
                                        <p:attrNameLst>
                                          <p:attrName>ppt_x</p:attrName>
                                        </p:attrNameLst>
                                      </p:cBhvr>
                                      <p:tavLst>
                                        <p:tav tm="0">
                                          <p:val>
                                            <p:strVal val="#ppt_x"/>
                                          </p:val>
                                        </p:tav>
                                        <p:tav tm="100000">
                                          <p:val>
                                            <p:strVal val="#ppt_x"/>
                                          </p:val>
                                        </p:tav>
                                      </p:tavLst>
                                    </p:anim>
                                    <p:anim calcmode="lin" valueType="num">
                                      <p:cBhvr>
                                        <p:cTn id="105" dur="225" decel="100000" fill="hold"/>
                                        <p:tgtEl>
                                          <p:spTgt spid="21"/>
                                        </p:tgtEl>
                                        <p:attrNameLst>
                                          <p:attrName>ppt_y</p:attrName>
                                        </p:attrNameLst>
                                      </p:cBhvr>
                                      <p:tavLst>
                                        <p:tav tm="0">
                                          <p:val>
                                            <p:strVal val="#ppt_y+1"/>
                                          </p:val>
                                        </p:tav>
                                        <p:tav tm="100000">
                                          <p:val>
                                            <p:strVal val="#ppt_y-.03"/>
                                          </p:val>
                                        </p:tav>
                                      </p:tavLst>
                                    </p:anim>
                                    <p:anim calcmode="lin" valueType="num">
                                      <p:cBhvr>
                                        <p:cTn id="106" dur="25" accel="100000" fill="hold">
                                          <p:stCondLst>
                                            <p:cond delay="225"/>
                                          </p:stCondLst>
                                        </p:cTn>
                                        <p:tgtEl>
                                          <p:spTgt spid="21"/>
                                        </p:tgtEl>
                                        <p:attrNameLst>
                                          <p:attrName>ppt_y</p:attrName>
                                        </p:attrNameLst>
                                      </p:cBhvr>
                                      <p:tavLst>
                                        <p:tav tm="0">
                                          <p:val>
                                            <p:strVal val="#ppt_y-.03"/>
                                          </p:val>
                                        </p:tav>
                                        <p:tav tm="100000">
                                          <p:val>
                                            <p:strVal val="#ppt_y"/>
                                          </p:val>
                                        </p:tav>
                                      </p:tavLst>
                                    </p:anim>
                                  </p:childTnLst>
                                </p:cTn>
                              </p:par>
                              <p:par>
                                <p:cTn id="107" presetID="37" presetClass="entr" presetSubtype="0" fill="hold" grpId="0" nodeType="withEffect">
                                  <p:stCondLst>
                                    <p:cond delay="0"/>
                                  </p:stCondLst>
                                  <p:childTnLst>
                                    <p:set>
                                      <p:cBhvr>
                                        <p:cTn id="108" dur="1" fill="hold">
                                          <p:stCondLst>
                                            <p:cond delay="0"/>
                                          </p:stCondLst>
                                        </p:cTn>
                                        <p:tgtEl>
                                          <p:spTgt spid="22"/>
                                        </p:tgtEl>
                                        <p:attrNameLst>
                                          <p:attrName>style.visibility</p:attrName>
                                        </p:attrNameLst>
                                      </p:cBhvr>
                                      <p:to>
                                        <p:strVal val="visible"/>
                                      </p:to>
                                    </p:set>
                                    <p:animEffect transition="in" filter="fade">
                                      <p:cBhvr>
                                        <p:cTn id="109" dur="250"/>
                                        <p:tgtEl>
                                          <p:spTgt spid="22"/>
                                        </p:tgtEl>
                                      </p:cBhvr>
                                    </p:animEffect>
                                    <p:anim calcmode="lin" valueType="num">
                                      <p:cBhvr>
                                        <p:cTn id="110" dur="250" fill="hold"/>
                                        <p:tgtEl>
                                          <p:spTgt spid="22"/>
                                        </p:tgtEl>
                                        <p:attrNameLst>
                                          <p:attrName>ppt_x</p:attrName>
                                        </p:attrNameLst>
                                      </p:cBhvr>
                                      <p:tavLst>
                                        <p:tav tm="0">
                                          <p:val>
                                            <p:strVal val="#ppt_x"/>
                                          </p:val>
                                        </p:tav>
                                        <p:tav tm="100000">
                                          <p:val>
                                            <p:strVal val="#ppt_x"/>
                                          </p:val>
                                        </p:tav>
                                      </p:tavLst>
                                    </p:anim>
                                    <p:anim calcmode="lin" valueType="num">
                                      <p:cBhvr>
                                        <p:cTn id="111" dur="225" decel="100000" fill="hold"/>
                                        <p:tgtEl>
                                          <p:spTgt spid="22"/>
                                        </p:tgtEl>
                                        <p:attrNameLst>
                                          <p:attrName>ppt_y</p:attrName>
                                        </p:attrNameLst>
                                      </p:cBhvr>
                                      <p:tavLst>
                                        <p:tav tm="0">
                                          <p:val>
                                            <p:strVal val="#ppt_y+1"/>
                                          </p:val>
                                        </p:tav>
                                        <p:tav tm="100000">
                                          <p:val>
                                            <p:strVal val="#ppt_y-.03"/>
                                          </p:val>
                                        </p:tav>
                                      </p:tavLst>
                                    </p:anim>
                                    <p:anim calcmode="lin" valueType="num">
                                      <p:cBhvr>
                                        <p:cTn id="112" dur="25" accel="100000" fill="hold">
                                          <p:stCondLst>
                                            <p:cond delay="225"/>
                                          </p:stCondLst>
                                        </p:cTn>
                                        <p:tgtEl>
                                          <p:spTgt spid="22"/>
                                        </p:tgtEl>
                                        <p:attrNameLst>
                                          <p:attrName>ppt_y</p:attrName>
                                        </p:attrNameLst>
                                      </p:cBhvr>
                                      <p:tavLst>
                                        <p:tav tm="0">
                                          <p:val>
                                            <p:strVal val="#ppt_y-.03"/>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53" presetClass="entr" presetSubtype="16" fill="hold" grpId="0" nodeType="clickEffect">
                                  <p:stCondLst>
                                    <p:cond delay="0"/>
                                  </p:stCondLst>
                                  <p:childTnLst>
                                    <p:set>
                                      <p:cBhvr>
                                        <p:cTn id="116" dur="1" fill="hold">
                                          <p:stCondLst>
                                            <p:cond delay="0"/>
                                          </p:stCondLst>
                                        </p:cTn>
                                        <p:tgtEl>
                                          <p:spTgt spid="14"/>
                                        </p:tgtEl>
                                        <p:attrNameLst>
                                          <p:attrName>style.visibility</p:attrName>
                                        </p:attrNameLst>
                                      </p:cBhvr>
                                      <p:to>
                                        <p:strVal val="visible"/>
                                      </p:to>
                                    </p:set>
                                    <p:anim calcmode="lin" valueType="num">
                                      <p:cBhvr>
                                        <p:cTn id="117" dur="250" fill="hold"/>
                                        <p:tgtEl>
                                          <p:spTgt spid="14"/>
                                        </p:tgtEl>
                                        <p:attrNameLst>
                                          <p:attrName>ppt_w</p:attrName>
                                        </p:attrNameLst>
                                      </p:cBhvr>
                                      <p:tavLst>
                                        <p:tav tm="0">
                                          <p:val>
                                            <p:fltVal val="0"/>
                                          </p:val>
                                        </p:tav>
                                        <p:tav tm="100000">
                                          <p:val>
                                            <p:strVal val="#ppt_w"/>
                                          </p:val>
                                        </p:tav>
                                      </p:tavLst>
                                    </p:anim>
                                    <p:anim calcmode="lin" valueType="num">
                                      <p:cBhvr>
                                        <p:cTn id="118" dur="250" fill="hold"/>
                                        <p:tgtEl>
                                          <p:spTgt spid="14"/>
                                        </p:tgtEl>
                                        <p:attrNameLst>
                                          <p:attrName>ppt_h</p:attrName>
                                        </p:attrNameLst>
                                      </p:cBhvr>
                                      <p:tavLst>
                                        <p:tav tm="0">
                                          <p:val>
                                            <p:fltVal val="0"/>
                                          </p:val>
                                        </p:tav>
                                        <p:tav tm="100000">
                                          <p:val>
                                            <p:strVal val="#ppt_h"/>
                                          </p:val>
                                        </p:tav>
                                      </p:tavLst>
                                    </p:anim>
                                    <p:animEffect transition="in" filter="fade">
                                      <p:cBhvr>
                                        <p:cTn id="119" dur="250"/>
                                        <p:tgtEl>
                                          <p:spTgt spid="14"/>
                                        </p:tgtEl>
                                      </p:cBhvr>
                                    </p:animEffect>
                                  </p:childTnLst>
                                </p:cTn>
                              </p:par>
                              <p:par>
                                <p:cTn id="120" presetID="53" presetClass="entr" presetSubtype="16" fill="hold" grpId="0" nodeType="withEffect">
                                  <p:stCondLst>
                                    <p:cond delay="0"/>
                                  </p:stCondLst>
                                  <p:childTnLst>
                                    <p:set>
                                      <p:cBhvr>
                                        <p:cTn id="121" dur="1" fill="hold">
                                          <p:stCondLst>
                                            <p:cond delay="0"/>
                                          </p:stCondLst>
                                        </p:cTn>
                                        <p:tgtEl>
                                          <p:spTgt spid="15"/>
                                        </p:tgtEl>
                                        <p:attrNameLst>
                                          <p:attrName>style.visibility</p:attrName>
                                        </p:attrNameLst>
                                      </p:cBhvr>
                                      <p:to>
                                        <p:strVal val="visible"/>
                                      </p:to>
                                    </p:set>
                                    <p:anim calcmode="lin" valueType="num">
                                      <p:cBhvr>
                                        <p:cTn id="122" dur="250" fill="hold"/>
                                        <p:tgtEl>
                                          <p:spTgt spid="15"/>
                                        </p:tgtEl>
                                        <p:attrNameLst>
                                          <p:attrName>ppt_w</p:attrName>
                                        </p:attrNameLst>
                                      </p:cBhvr>
                                      <p:tavLst>
                                        <p:tav tm="0">
                                          <p:val>
                                            <p:fltVal val="0"/>
                                          </p:val>
                                        </p:tav>
                                        <p:tav tm="100000">
                                          <p:val>
                                            <p:strVal val="#ppt_w"/>
                                          </p:val>
                                        </p:tav>
                                      </p:tavLst>
                                    </p:anim>
                                    <p:anim calcmode="lin" valueType="num">
                                      <p:cBhvr>
                                        <p:cTn id="123" dur="250" fill="hold"/>
                                        <p:tgtEl>
                                          <p:spTgt spid="15"/>
                                        </p:tgtEl>
                                        <p:attrNameLst>
                                          <p:attrName>ppt_h</p:attrName>
                                        </p:attrNameLst>
                                      </p:cBhvr>
                                      <p:tavLst>
                                        <p:tav tm="0">
                                          <p:val>
                                            <p:fltVal val="0"/>
                                          </p:val>
                                        </p:tav>
                                        <p:tav tm="100000">
                                          <p:val>
                                            <p:strVal val="#ppt_h"/>
                                          </p:val>
                                        </p:tav>
                                      </p:tavLst>
                                    </p:anim>
                                    <p:animEffect transition="in" filter="fade">
                                      <p:cBhvr>
                                        <p:cTn id="124" dur="250"/>
                                        <p:tgtEl>
                                          <p:spTgt spid="15"/>
                                        </p:tgtEl>
                                      </p:cBhvr>
                                    </p:animEffect>
                                  </p:childTnLst>
                                </p:cTn>
                              </p:par>
                              <p:par>
                                <p:cTn id="125" presetID="53" presetClass="entr" presetSubtype="16" fill="hold" grpId="0" nodeType="withEffect">
                                  <p:stCondLst>
                                    <p:cond delay="0"/>
                                  </p:stCondLst>
                                  <p:childTnLst>
                                    <p:set>
                                      <p:cBhvr>
                                        <p:cTn id="126" dur="1" fill="hold">
                                          <p:stCondLst>
                                            <p:cond delay="0"/>
                                          </p:stCondLst>
                                        </p:cTn>
                                        <p:tgtEl>
                                          <p:spTgt spid="16"/>
                                        </p:tgtEl>
                                        <p:attrNameLst>
                                          <p:attrName>style.visibility</p:attrName>
                                        </p:attrNameLst>
                                      </p:cBhvr>
                                      <p:to>
                                        <p:strVal val="visible"/>
                                      </p:to>
                                    </p:set>
                                    <p:anim calcmode="lin" valueType="num">
                                      <p:cBhvr>
                                        <p:cTn id="127" dur="250" fill="hold"/>
                                        <p:tgtEl>
                                          <p:spTgt spid="16"/>
                                        </p:tgtEl>
                                        <p:attrNameLst>
                                          <p:attrName>ppt_w</p:attrName>
                                        </p:attrNameLst>
                                      </p:cBhvr>
                                      <p:tavLst>
                                        <p:tav tm="0">
                                          <p:val>
                                            <p:fltVal val="0"/>
                                          </p:val>
                                        </p:tav>
                                        <p:tav tm="100000">
                                          <p:val>
                                            <p:strVal val="#ppt_w"/>
                                          </p:val>
                                        </p:tav>
                                      </p:tavLst>
                                    </p:anim>
                                    <p:anim calcmode="lin" valueType="num">
                                      <p:cBhvr>
                                        <p:cTn id="128" dur="250" fill="hold"/>
                                        <p:tgtEl>
                                          <p:spTgt spid="16"/>
                                        </p:tgtEl>
                                        <p:attrNameLst>
                                          <p:attrName>ppt_h</p:attrName>
                                        </p:attrNameLst>
                                      </p:cBhvr>
                                      <p:tavLst>
                                        <p:tav tm="0">
                                          <p:val>
                                            <p:fltVal val="0"/>
                                          </p:val>
                                        </p:tav>
                                        <p:tav tm="100000">
                                          <p:val>
                                            <p:strVal val="#ppt_h"/>
                                          </p:val>
                                        </p:tav>
                                      </p:tavLst>
                                    </p:anim>
                                    <p:animEffect transition="in" filter="fade">
                                      <p:cBhvr>
                                        <p:cTn id="129" dur="250"/>
                                        <p:tgtEl>
                                          <p:spTgt spid="16"/>
                                        </p:tgtEl>
                                      </p:cBhvr>
                                    </p:animEffect>
                                  </p:childTnLst>
                                </p:cTn>
                              </p:par>
                            </p:childTnLst>
                          </p:cTn>
                        </p:par>
                      </p:childTnLst>
                    </p:cTn>
                  </p:par>
                  <p:par>
                    <p:cTn id="130" fill="hold">
                      <p:stCondLst>
                        <p:cond delay="indefinite"/>
                      </p:stCondLst>
                      <p:childTnLst>
                        <p:par>
                          <p:cTn id="131" fill="hold">
                            <p:stCondLst>
                              <p:cond delay="0"/>
                            </p:stCondLst>
                            <p:childTnLst>
                              <p:par>
                                <p:cTn id="132" presetID="37" presetClass="entr" presetSubtype="0" fill="hold" grpId="0" nodeType="clickEffect">
                                  <p:stCondLst>
                                    <p:cond delay="0"/>
                                  </p:stCondLst>
                                  <p:childTnLst>
                                    <p:set>
                                      <p:cBhvr>
                                        <p:cTn id="133" dur="1" fill="hold">
                                          <p:stCondLst>
                                            <p:cond delay="0"/>
                                          </p:stCondLst>
                                        </p:cTn>
                                        <p:tgtEl>
                                          <p:spTgt spid="24"/>
                                        </p:tgtEl>
                                        <p:attrNameLst>
                                          <p:attrName>style.visibility</p:attrName>
                                        </p:attrNameLst>
                                      </p:cBhvr>
                                      <p:to>
                                        <p:strVal val="visible"/>
                                      </p:to>
                                    </p:set>
                                    <p:animEffect transition="in" filter="fade">
                                      <p:cBhvr>
                                        <p:cTn id="134" dur="250"/>
                                        <p:tgtEl>
                                          <p:spTgt spid="24"/>
                                        </p:tgtEl>
                                      </p:cBhvr>
                                    </p:animEffect>
                                    <p:anim calcmode="lin" valueType="num">
                                      <p:cBhvr>
                                        <p:cTn id="135" dur="250" fill="hold"/>
                                        <p:tgtEl>
                                          <p:spTgt spid="24"/>
                                        </p:tgtEl>
                                        <p:attrNameLst>
                                          <p:attrName>ppt_x</p:attrName>
                                        </p:attrNameLst>
                                      </p:cBhvr>
                                      <p:tavLst>
                                        <p:tav tm="0">
                                          <p:val>
                                            <p:strVal val="#ppt_x"/>
                                          </p:val>
                                        </p:tav>
                                        <p:tav tm="100000">
                                          <p:val>
                                            <p:strVal val="#ppt_x"/>
                                          </p:val>
                                        </p:tav>
                                      </p:tavLst>
                                    </p:anim>
                                    <p:anim calcmode="lin" valueType="num">
                                      <p:cBhvr>
                                        <p:cTn id="136" dur="225" decel="100000" fill="hold"/>
                                        <p:tgtEl>
                                          <p:spTgt spid="24"/>
                                        </p:tgtEl>
                                        <p:attrNameLst>
                                          <p:attrName>ppt_y</p:attrName>
                                        </p:attrNameLst>
                                      </p:cBhvr>
                                      <p:tavLst>
                                        <p:tav tm="0">
                                          <p:val>
                                            <p:strVal val="#ppt_y+1"/>
                                          </p:val>
                                        </p:tav>
                                        <p:tav tm="100000">
                                          <p:val>
                                            <p:strVal val="#ppt_y-.03"/>
                                          </p:val>
                                        </p:tav>
                                      </p:tavLst>
                                    </p:anim>
                                    <p:anim calcmode="lin" valueType="num">
                                      <p:cBhvr>
                                        <p:cTn id="137" dur="1" accel="100000" fill="hold">
                                          <p:stCondLst>
                                            <p:cond delay="249"/>
                                          </p:stCondLst>
                                        </p:cTn>
                                        <p:tgtEl>
                                          <p:spTgt spid="24"/>
                                        </p:tgtEl>
                                        <p:attrNameLst>
                                          <p:attrName>ppt_y</p:attrName>
                                        </p:attrNameLst>
                                      </p:cBhvr>
                                      <p:tavLst>
                                        <p:tav tm="0">
                                          <p:val>
                                            <p:strVal val="#ppt_y-.03"/>
                                          </p:val>
                                        </p:tav>
                                        <p:tav tm="100000">
                                          <p:val>
                                            <p:strVal val="#ppt_y"/>
                                          </p:val>
                                        </p:tav>
                                      </p:tavLst>
                                    </p:anim>
                                  </p:childTnLst>
                                </p:cTn>
                              </p:par>
                              <p:par>
                                <p:cTn id="138" presetID="37" presetClass="entr" presetSubtype="0" fill="hold" grpId="0" nodeType="withEffect">
                                  <p:stCondLst>
                                    <p:cond delay="0"/>
                                  </p:stCondLst>
                                  <p:childTnLst>
                                    <p:set>
                                      <p:cBhvr>
                                        <p:cTn id="139" dur="1" fill="hold">
                                          <p:stCondLst>
                                            <p:cond delay="0"/>
                                          </p:stCondLst>
                                        </p:cTn>
                                        <p:tgtEl>
                                          <p:spTgt spid="23"/>
                                        </p:tgtEl>
                                        <p:attrNameLst>
                                          <p:attrName>style.visibility</p:attrName>
                                        </p:attrNameLst>
                                      </p:cBhvr>
                                      <p:to>
                                        <p:strVal val="visible"/>
                                      </p:to>
                                    </p:set>
                                    <p:animEffect transition="in" filter="fade">
                                      <p:cBhvr>
                                        <p:cTn id="140" dur="250"/>
                                        <p:tgtEl>
                                          <p:spTgt spid="23"/>
                                        </p:tgtEl>
                                      </p:cBhvr>
                                    </p:animEffect>
                                    <p:anim calcmode="lin" valueType="num">
                                      <p:cBhvr>
                                        <p:cTn id="141" dur="250" fill="hold"/>
                                        <p:tgtEl>
                                          <p:spTgt spid="23"/>
                                        </p:tgtEl>
                                        <p:attrNameLst>
                                          <p:attrName>ppt_x</p:attrName>
                                        </p:attrNameLst>
                                      </p:cBhvr>
                                      <p:tavLst>
                                        <p:tav tm="0">
                                          <p:val>
                                            <p:strVal val="#ppt_x"/>
                                          </p:val>
                                        </p:tav>
                                        <p:tav tm="100000">
                                          <p:val>
                                            <p:strVal val="#ppt_x"/>
                                          </p:val>
                                        </p:tav>
                                      </p:tavLst>
                                    </p:anim>
                                    <p:anim calcmode="lin" valueType="num">
                                      <p:cBhvr>
                                        <p:cTn id="142" dur="225" decel="100000" fill="hold"/>
                                        <p:tgtEl>
                                          <p:spTgt spid="23"/>
                                        </p:tgtEl>
                                        <p:attrNameLst>
                                          <p:attrName>ppt_y</p:attrName>
                                        </p:attrNameLst>
                                      </p:cBhvr>
                                      <p:tavLst>
                                        <p:tav tm="0">
                                          <p:val>
                                            <p:strVal val="#ppt_y+1"/>
                                          </p:val>
                                        </p:tav>
                                        <p:tav tm="100000">
                                          <p:val>
                                            <p:strVal val="#ppt_y-.03"/>
                                          </p:val>
                                        </p:tav>
                                      </p:tavLst>
                                    </p:anim>
                                    <p:anim calcmode="lin" valueType="num">
                                      <p:cBhvr>
                                        <p:cTn id="143" dur="25" accel="100000" fill="hold">
                                          <p:stCondLst>
                                            <p:cond delay="225"/>
                                          </p:stCondLst>
                                        </p:cTn>
                                        <p:tgtEl>
                                          <p:spTgt spid="23"/>
                                        </p:tgtEl>
                                        <p:attrNameLst>
                                          <p:attrName>ppt_y</p:attrName>
                                        </p:attrNameLst>
                                      </p:cBhvr>
                                      <p:tavLst>
                                        <p:tav tm="0">
                                          <p:val>
                                            <p:strVal val="#ppt_y-.03"/>
                                          </p:val>
                                        </p:tav>
                                        <p:tav tm="100000">
                                          <p:val>
                                            <p:strVal val="#ppt_y"/>
                                          </p:val>
                                        </p:tav>
                                      </p:tavLst>
                                    </p:anim>
                                  </p:childTnLst>
                                </p:cTn>
                              </p:par>
                            </p:childTnLst>
                          </p:cTn>
                        </p:par>
                      </p:childTnLst>
                    </p:cTn>
                  </p:par>
                  <p:par>
                    <p:cTn id="144" fill="hold">
                      <p:stCondLst>
                        <p:cond delay="indefinite"/>
                      </p:stCondLst>
                      <p:childTnLst>
                        <p:par>
                          <p:cTn id="145" fill="hold">
                            <p:stCondLst>
                              <p:cond delay="0"/>
                            </p:stCondLst>
                            <p:childTnLst>
                              <p:par>
                                <p:cTn id="146" presetID="37" presetClass="entr" presetSubtype="0" fill="hold" grpId="0" nodeType="clickEffect">
                                  <p:stCondLst>
                                    <p:cond delay="0"/>
                                  </p:stCondLst>
                                  <p:childTnLst>
                                    <p:set>
                                      <p:cBhvr>
                                        <p:cTn id="147" dur="1" fill="hold">
                                          <p:stCondLst>
                                            <p:cond delay="0"/>
                                          </p:stCondLst>
                                        </p:cTn>
                                        <p:tgtEl>
                                          <p:spTgt spid="25"/>
                                        </p:tgtEl>
                                        <p:attrNameLst>
                                          <p:attrName>style.visibility</p:attrName>
                                        </p:attrNameLst>
                                      </p:cBhvr>
                                      <p:to>
                                        <p:strVal val="visible"/>
                                      </p:to>
                                    </p:set>
                                    <p:animEffect transition="in" filter="fade">
                                      <p:cBhvr>
                                        <p:cTn id="148" dur="250"/>
                                        <p:tgtEl>
                                          <p:spTgt spid="25"/>
                                        </p:tgtEl>
                                      </p:cBhvr>
                                    </p:animEffect>
                                    <p:anim calcmode="lin" valueType="num">
                                      <p:cBhvr>
                                        <p:cTn id="149" dur="250" fill="hold"/>
                                        <p:tgtEl>
                                          <p:spTgt spid="25"/>
                                        </p:tgtEl>
                                        <p:attrNameLst>
                                          <p:attrName>ppt_x</p:attrName>
                                        </p:attrNameLst>
                                      </p:cBhvr>
                                      <p:tavLst>
                                        <p:tav tm="0">
                                          <p:val>
                                            <p:strVal val="#ppt_x"/>
                                          </p:val>
                                        </p:tav>
                                        <p:tav tm="100000">
                                          <p:val>
                                            <p:strVal val="#ppt_x"/>
                                          </p:val>
                                        </p:tav>
                                      </p:tavLst>
                                    </p:anim>
                                    <p:anim calcmode="lin" valueType="num">
                                      <p:cBhvr>
                                        <p:cTn id="150" dur="225" decel="100000" fill="hold"/>
                                        <p:tgtEl>
                                          <p:spTgt spid="25"/>
                                        </p:tgtEl>
                                        <p:attrNameLst>
                                          <p:attrName>ppt_y</p:attrName>
                                        </p:attrNameLst>
                                      </p:cBhvr>
                                      <p:tavLst>
                                        <p:tav tm="0">
                                          <p:val>
                                            <p:strVal val="#ppt_y+1"/>
                                          </p:val>
                                        </p:tav>
                                        <p:tav tm="100000">
                                          <p:val>
                                            <p:strVal val="#ppt_y-.03"/>
                                          </p:val>
                                        </p:tav>
                                      </p:tavLst>
                                    </p:anim>
                                    <p:anim calcmode="lin" valueType="num">
                                      <p:cBhvr>
                                        <p:cTn id="151" dur="25" accel="100000" fill="hold">
                                          <p:stCondLst>
                                            <p:cond delay="225"/>
                                          </p:stCondLst>
                                        </p:cTn>
                                        <p:tgtEl>
                                          <p:spTgt spid="25"/>
                                        </p:tgtEl>
                                        <p:attrNameLst>
                                          <p:attrName>ppt_y</p:attrName>
                                        </p:attrNameLst>
                                      </p:cBhvr>
                                      <p:tavLst>
                                        <p:tav tm="0">
                                          <p:val>
                                            <p:strVal val="#ppt_y-.03"/>
                                          </p:val>
                                        </p:tav>
                                        <p:tav tm="100000">
                                          <p:val>
                                            <p:strVal val="#ppt_y"/>
                                          </p:val>
                                        </p:tav>
                                      </p:tavLst>
                                    </p:anim>
                                  </p:childTnLst>
                                </p:cTn>
                              </p:par>
                              <p:par>
                                <p:cTn id="152" presetID="37" presetClass="entr" presetSubtype="0" fill="hold" grpId="0" nodeType="withEffect">
                                  <p:stCondLst>
                                    <p:cond delay="0"/>
                                  </p:stCondLst>
                                  <p:childTnLst>
                                    <p:set>
                                      <p:cBhvr>
                                        <p:cTn id="153" dur="1" fill="hold">
                                          <p:stCondLst>
                                            <p:cond delay="0"/>
                                          </p:stCondLst>
                                        </p:cTn>
                                        <p:tgtEl>
                                          <p:spTgt spid="26"/>
                                        </p:tgtEl>
                                        <p:attrNameLst>
                                          <p:attrName>style.visibility</p:attrName>
                                        </p:attrNameLst>
                                      </p:cBhvr>
                                      <p:to>
                                        <p:strVal val="visible"/>
                                      </p:to>
                                    </p:set>
                                    <p:animEffect transition="in" filter="fade">
                                      <p:cBhvr>
                                        <p:cTn id="154" dur="250"/>
                                        <p:tgtEl>
                                          <p:spTgt spid="26"/>
                                        </p:tgtEl>
                                      </p:cBhvr>
                                    </p:animEffect>
                                    <p:anim calcmode="lin" valueType="num">
                                      <p:cBhvr>
                                        <p:cTn id="155" dur="250" fill="hold"/>
                                        <p:tgtEl>
                                          <p:spTgt spid="26"/>
                                        </p:tgtEl>
                                        <p:attrNameLst>
                                          <p:attrName>ppt_x</p:attrName>
                                        </p:attrNameLst>
                                      </p:cBhvr>
                                      <p:tavLst>
                                        <p:tav tm="0">
                                          <p:val>
                                            <p:strVal val="#ppt_x"/>
                                          </p:val>
                                        </p:tav>
                                        <p:tav tm="100000">
                                          <p:val>
                                            <p:strVal val="#ppt_x"/>
                                          </p:val>
                                        </p:tav>
                                      </p:tavLst>
                                    </p:anim>
                                    <p:anim calcmode="lin" valueType="num">
                                      <p:cBhvr>
                                        <p:cTn id="156" dur="225" decel="100000" fill="hold"/>
                                        <p:tgtEl>
                                          <p:spTgt spid="26"/>
                                        </p:tgtEl>
                                        <p:attrNameLst>
                                          <p:attrName>ppt_y</p:attrName>
                                        </p:attrNameLst>
                                      </p:cBhvr>
                                      <p:tavLst>
                                        <p:tav tm="0">
                                          <p:val>
                                            <p:strVal val="#ppt_y+1"/>
                                          </p:val>
                                        </p:tav>
                                        <p:tav tm="100000">
                                          <p:val>
                                            <p:strVal val="#ppt_y-.03"/>
                                          </p:val>
                                        </p:tav>
                                      </p:tavLst>
                                    </p:anim>
                                    <p:anim calcmode="lin" valueType="num">
                                      <p:cBhvr>
                                        <p:cTn id="157" dur="25" accel="100000" fill="hold">
                                          <p:stCondLst>
                                            <p:cond delay="225"/>
                                          </p:stCondLst>
                                        </p:cTn>
                                        <p:tgtEl>
                                          <p:spTgt spid="2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4" descr="Frames PPT 015">
            <a:extLst>
              <a:ext uri="{FF2B5EF4-FFF2-40B4-BE49-F238E27FC236}">
                <a16:creationId xmlns:a16="http://schemas.microsoft.com/office/drawing/2014/main" xmlns="" id="{1E479FD0-575B-4FBD-9E75-E2CA63863A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xmlns="" id="{E3E228CD-D238-4DA7-B231-824D4C162929}"/>
              </a:ext>
            </a:extLst>
          </p:cNvPr>
          <p:cNvSpPr/>
          <p:nvPr/>
        </p:nvSpPr>
        <p:spPr>
          <a:xfrm>
            <a:off x="2363713" y="321117"/>
            <a:ext cx="4416594" cy="1015663"/>
          </a:xfrm>
          <a:prstGeom prst="rect">
            <a:avLst/>
          </a:prstGeom>
          <a:noFill/>
        </p:spPr>
        <p:txBody>
          <a:bodyPr wrap="none" lIns="91440" tIns="45720" rIns="91440" bIns="45720">
            <a:spAutoFit/>
          </a:bodyPr>
          <a:lstStyle/>
          <a:p>
            <a:pPr algn="ct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Viết</a:t>
            </a:r>
            <a:r>
              <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chính</a:t>
            </a:r>
            <a:r>
              <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tả</a:t>
            </a:r>
            <a:endPar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xmlns="" id="{F46D9629-849C-4D11-ABCD-17A93040D174}"/>
              </a:ext>
            </a:extLst>
          </p:cNvPr>
          <p:cNvSpPr/>
          <p:nvPr/>
        </p:nvSpPr>
        <p:spPr>
          <a:xfrm>
            <a:off x="1420352" y="1731824"/>
            <a:ext cx="6580648" cy="1754326"/>
          </a:xfrm>
          <a:prstGeom prst="rect">
            <a:avLst/>
          </a:prstGeom>
          <a:noFill/>
        </p:spPr>
        <p:txBody>
          <a:bodyPr wrap="none" lIns="91440" tIns="45720" rIns="91440" bIns="45720">
            <a:spAutoFit/>
          </a:bodyPr>
          <a:lstStyle/>
          <a:p>
            <a:pPr algn="ct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Các</a:t>
            </a:r>
            <a:r>
              <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 </a:t>
            </a: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em</a:t>
            </a:r>
            <a:r>
              <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 </a:t>
            </a: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tự</a:t>
            </a:r>
            <a:r>
              <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 </a:t>
            </a: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viết</a:t>
            </a:r>
            <a:r>
              <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 </a:t>
            </a: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vào</a:t>
            </a:r>
            <a:r>
              <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 </a:t>
            </a: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vở</a:t>
            </a:r>
            <a:endPar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endParaRPr>
          </a:p>
          <a:p>
            <a:pPr algn="ct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hai</a:t>
            </a:r>
            <a:r>
              <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 </a:t>
            </a: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bài</a:t>
            </a:r>
            <a:r>
              <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 </a:t>
            </a: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chính</a:t>
            </a:r>
            <a:r>
              <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 </a:t>
            </a:r>
            <a:r>
              <a:rPr lang="en-US" sz="5400" b="1" cap="none" spc="0" dirty="0" err="1">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tả</a:t>
            </a:r>
            <a:endParaRPr lang="en-US" sz="5400" b="1" cap="none" spc="0" dirty="0">
              <a:ln w="13462">
                <a:solidFill>
                  <a:schemeClr val="bg1"/>
                </a:solidFill>
                <a:prstDash val="solid"/>
              </a:ln>
              <a:solidFill>
                <a:srgbClr val="0070C0"/>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3532074"/>
      </p:ext>
    </p:extLst>
  </p:cSld>
  <p:clrMapOvr>
    <a:masterClrMapping/>
  </p:clrMapOvr>
  <p:transition>
    <p:comb/>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4" descr="Frames PPT 015">
            <a:extLst>
              <a:ext uri="{FF2B5EF4-FFF2-40B4-BE49-F238E27FC236}">
                <a16:creationId xmlns:a16="http://schemas.microsoft.com/office/drawing/2014/main" xmlns="" id="{D72ECB53-47CA-4256-A52D-139849C00E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 name="Text Box 5"/>
          <p:cNvSpPr txBox="1">
            <a:spLocks noChangeArrowheads="1"/>
          </p:cNvSpPr>
          <p:nvPr/>
        </p:nvSpPr>
        <p:spPr bwMode="auto">
          <a:xfrm>
            <a:off x="533400" y="514350"/>
            <a:ext cx="2933699" cy="461665"/>
          </a:xfrm>
          <a:prstGeom prst="rect">
            <a:avLst/>
          </a:prstGeom>
          <a:solidFill>
            <a:srgbClr val="FFFF00"/>
          </a:solidFill>
          <a:ln w="38100">
            <a:solidFill>
              <a:srgbClr val="0000FF"/>
            </a:solidFill>
            <a:miter lim="800000"/>
            <a:headEnd/>
            <a:tailEnd/>
          </a:ln>
        </p:spPr>
        <p:txBody>
          <a:bodyPr wrap="square">
            <a:spAutoFit/>
          </a:bodyPr>
          <a:lstStyle/>
          <a:p>
            <a:pPr algn="ctr">
              <a:spcBef>
                <a:spcPct val="50000"/>
              </a:spcBef>
              <a:defRPr/>
            </a:pPr>
            <a:r>
              <a:rPr lang="en-US" sz="2400" b="1" dirty="0" err="1">
                <a:solidFill>
                  <a:srgbClr val="FF0000"/>
                </a:solidFill>
                <a:latin typeface="Times New Roman" pitchFamily="18" charset="0"/>
                <a:cs typeface="Times New Roman" pitchFamily="18" charset="0"/>
              </a:rPr>
              <a:t>Bài</a:t>
            </a:r>
            <a:r>
              <a:rPr lang="en-US" sz="2400" b="1" dirty="0">
                <a:solidFill>
                  <a:srgbClr val="FF0000"/>
                </a:solidFill>
                <a:latin typeface="Times New Roman" pitchFamily="18" charset="0"/>
                <a:cs typeface="Times New Roman" pitchFamily="18" charset="0"/>
              </a:rPr>
              <a:t> 1a. </a:t>
            </a:r>
            <a:r>
              <a:rPr lang="en-US" sz="2400" b="1" dirty="0" err="1">
                <a:solidFill>
                  <a:srgbClr val="FF0000"/>
                </a:solidFill>
                <a:latin typeface="Times New Roman" pitchFamily="18" charset="0"/>
                <a:cs typeface="Times New Roman" pitchFamily="18" charset="0"/>
              </a:rPr>
              <a:t>Vở</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bài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tập</a:t>
            </a:r>
            <a:r>
              <a:rPr lang="en-US" sz="2400" b="1" dirty="0">
                <a:solidFill>
                  <a:srgbClr val="FF0000"/>
                </a:solidFill>
                <a:latin typeface="Times New Roman" pitchFamily="18" charset="0"/>
                <a:cs typeface="Times New Roman" pitchFamily="18" charset="0"/>
              </a:rPr>
              <a:t>/74</a:t>
            </a:r>
            <a:endParaRPr lang="vi-VN" sz="2400" b="1" dirty="0">
              <a:solidFill>
                <a:srgbClr val="FF0000"/>
              </a:solidFill>
              <a:latin typeface="Times New Roman" pitchFamily="18" charset="0"/>
              <a:cs typeface="Times New Roman" pitchFamily="18" charset="0"/>
            </a:endParaRPr>
          </a:p>
        </p:txBody>
      </p:sp>
      <p:sp>
        <p:nvSpPr>
          <p:cNvPr id="11" name="Text Box 5"/>
          <p:cNvSpPr txBox="1">
            <a:spLocks noChangeArrowheads="1"/>
          </p:cNvSpPr>
          <p:nvPr/>
        </p:nvSpPr>
        <p:spPr bwMode="auto">
          <a:xfrm>
            <a:off x="533400" y="1521773"/>
            <a:ext cx="6019800" cy="3585597"/>
          </a:xfrm>
          <a:prstGeom prst="rect">
            <a:avLst/>
          </a:prstGeom>
          <a:noFill/>
          <a:ln w="9525">
            <a:noFill/>
            <a:miter lim="800000"/>
            <a:headEnd/>
            <a:tailEnd/>
          </a:ln>
        </p:spPr>
        <p:txBody>
          <a:bodyPr wrap="square">
            <a:spAutoFit/>
          </a:bodyPr>
          <a:lstStyle/>
          <a:p>
            <a:pPr marL="457200" indent="-457200">
              <a:spcBef>
                <a:spcPts val="600"/>
              </a:spcBef>
              <a:defRPr/>
            </a:pPr>
            <a:r>
              <a:rPr lang="en-US" sz="2400" b="1" dirty="0" err="1">
                <a:solidFill>
                  <a:srgbClr val="0070C0"/>
                </a:solidFill>
                <a:latin typeface="Times New Roman" pitchFamily="18" charset="0"/>
                <a:cs typeface="Times New Roman" pitchFamily="18" charset="0"/>
              </a:rPr>
              <a:t>Trái</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nhót</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như</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ngọn</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đèn</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tín</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hiệu</a:t>
            </a:r>
            <a:endParaRPr lang="en-US" sz="2400" b="1" dirty="0">
              <a:solidFill>
                <a:srgbClr val="0070C0"/>
              </a:solidFill>
              <a:latin typeface="Times New Roman" pitchFamily="18" charset="0"/>
              <a:cs typeface="Times New Roman" pitchFamily="18" charset="0"/>
            </a:endParaRPr>
          </a:p>
          <a:p>
            <a:pPr marL="457200" indent="-457200">
              <a:spcBef>
                <a:spcPts val="600"/>
              </a:spcBef>
              <a:defRPr/>
            </a:pPr>
            <a:r>
              <a:rPr lang="en-US" sz="2400" b="1" dirty="0" err="1">
                <a:solidFill>
                  <a:srgbClr val="0070C0"/>
                </a:solidFill>
                <a:latin typeface="Times New Roman" pitchFamily="18" charset="0"/>
                <a:cs typeface="Times New Roman" pitchFamily="18" charset="0"/>
              </a:rPr>
              <a:t>Trỏ</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lối</a:t>
            </a:r>
            <a:r>
              <a:rPr lang="en-US" sz="2400" b="1" dirty="0">
                <a:solidFill>
                  <a:srgbClr val="0070C0"/>
                </a:solidFill>
                <a:latin typeface="Times New Roman" pitchFamily="18" charset="0"/>
                <a:cs typeface="Times New Roman" pitchFamily="18" charset="0"/>
              </a:rPr>
              <a:t> ...ang </a:t>
            </a:r>
            <a:r>
              <a:rPr lang="en-US" sz="2400" b="1" dirty="0" err="1">
                <a:solidFill>
                  <a:srgbClr val="0070C0"/>
                </a:solidFill>
                <a:latin typeface="Times New Roman" pitchFamily="18" charset="0"/>
                <a:cs typeface="Times New Roman" pitchFamily="18" charset="0"/>
              </a:rPr>
              <a:t>mùa</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hè</a:t>
            </a:r>
            <a:endParaRPr lang="en-US" sz="2400" b="1" dirty="0">
              <a:solidFill>
                <a:srgbClr val="0070C0"/>
              </a:solidFill>
              <a:latin typeface="Times New Roman" pitchFamily="18" charset="0"/>
              <a:cs typeface="Times New Roman" pitchFamily="18" charset="0"/>
            </a:endParaRPr>
          </a:p>
          <a:p>
            <a:pPr marL="457200" indent="-457200">
              <a:spcBef>
                <a:spcPts val="600"/>
              </a:spcBef>
              <a:defRPr/>
            </a:pPr>
            <a:r>
              <a:rPr lang="en-US" sz="2400" b="1" dirty="0" err="1">
                <a:solidFill>
                  <a:srgbClr val="0070C0"/>
                </a:solidFill>
                <a:latin typeface="Times New Roman" pitchFamily="18" charset="0"/>
                <a:cs typeface="Times New Roman" pitchFamily="18" charset="0"/>
              </a:rPr>
              <a:t>Quả</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cà</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chua</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như</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cái</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đèn</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lồng</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nhỏ</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íu</a:t>
            </a:r>
            <a:endParaRPr lang="en-US" sz="2400" b="1" dirty="0">
              <a:solidFill>
                <a:srgbClr val="0070C0"/>
              </a:solidFill>
              <a:latin typeface="Times New Roman" pitchFamily="18" charset="0"/>
              <a:cs typeface="Times New Roman" pitchFamily="18" charset="0"/>
            </a:endParaRPr>
          </a:p>
          <a:p>
            <a:pPr marL="457200" indent="-457200">
              <a:spcBef>
                <a:spcPts val="600"/>
              </a:spcBef>
              <a:defRPr/>
            </a:pPr>
            <a:r>
              <a:rPr lang="en-US" sz="2400" b="1" dirty="0" err="1">
                <a:solidFill>
                  <a:srgbClr val="0070C0"/>
                </a:solidFill>
                <a:latin typeface="Times New Roman" pitchFamily="18" charset="0"/>
                <a:cs typeface="Times New Roman" pitchFamily="18" charset="0"/>
              </a:rPr>
              <a:t>Thắp</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mùa</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đông</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ấm</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những</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đêm</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thâu</a:t>
            </a:r>
            <a:endParaRPr lang="en-US" sz="2400" b="1" dirty="0">
              <a:solidFill>
                <a:srgbClr val="0070C0"/>
              </a:solidFill>
              <a:latin typeface="Times New Roman" pitchFamily="18" charset="0"/>
              <a:cs typeface="Times New Roman" pitchFamily="18" charset="0"/>
            </a:endParaRPr>
          </a:p>
          <a:p>
            <a:pPr marL="457200" indent="-457200">
              <a:spcBef>
                <a:spcPts val="600"/>
              </a:spcBef>
              <a:defRPr/>
            </a:pPr>
            <a:r>
              <a:rPr lang="en-US" sz="2400" b="1" dirty="0" err="1">
                <a:solidFill>
                  <a:srgbClr val="0070C0"/>
                </a:solidFill>
                <a:latin typeface="Times New Roman" pitchFamily="18" charset="0"/>
                <a:cs typeface="Times New Roman" pitchFamily="18" charset="0"/>
              </a:rPr>
              <a:t>Quả</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ớt</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như</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ngọn</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lửa</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đèn</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dầu</a:t>
            </a:r>
            <a:endParaRPr lang="en-US" sz="2400" b="1" dirty="0">
              <a:solidFill>
                <a:srgbClr val="0070C0"/>
              </a:solidFill>
              <a:latin typeface="Times New Roman" pitchFamily="18" charset="0"/>
              <a:cs typeface="Times New Roman" pitchFamily="18" charset="0"/>
            </a:endParaRPr>
          </a:p>
          <a:p>
            <a:pPr marL="457200" indent="-457200">
              <a:spcBef>
                <a:spcPts val="600"/>
              </a:spcBef>
              <a:defRPr/>
            </a:pPr>
            <a:r>
              <a:rPr lang="en-US" sz="2400" b="1" dirty="0" err="1">
                <a:solidFill>
                  <a:srgbClr val="0070C0"/>
                </a:solidFill>
                <a:latin typeface="Times New Roman" pitchFamily="18" charset="0"/>
                <a:cs typeface="Times New Roman" pitchFamily="18" charset="0"/>
              </a:rPr>
              <a:t>Chạm</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đầu</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lưỡi</a:t>
            </a:r>
            <a:r>
              <a:rPr lang="en-US" sz="2400" b="1" dirty="0">
                <a:solidFill>
                  <a:srgbClr val="0070C0"/>
                </a:solidFill>
                <a:latin typeface="Times New Roman" pitchFamily="18" charset="0"/>
                <a:cs typeface="Times New Roman" pitchFamily="18" charset="0"/>
              </a:rPr>
              <a:t> – </a:t>
            </a:r>
            <a:r>
              <a:rPr lang="en-US" sz="2400" b="1" dirty="0" err="1">
                <a:solidFill>
                  <a:srgbClr val="0070C0"/>
                </a:solidFill>
                <a:latin typeface="Times New Roman" pitchFamily="18" charset="0"/>
                <a:cs typeface="Times New Roman" pitchFamily="18" charset="0"/>
              </a:rPr>
              <a:t>chạm</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vào</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ức</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nóng</a:t>
            </a:r>
            <a:r>
              <a:rPr lang="en-US" sz="2400" b="1" dirty="0">
                <a:solidFill>
                  <a:srgbClr val="0070C0"/>
                </a:solidFill>
                <a:latin typeface="Times New Roman" pitchFamily="18" charset="0"/>
                <a:cs typeface="Times New Roman" pitchFamily="18" charset="0"/>
              </a:rPr>
              <a:t>.</a:t>
            </a:r>
          </a:p>
          <a:p>
            <a:pPr marL="457200" indent="-457200">
              <a:spcBef>
                <a:spcPts val="600"/>
              </a:spcBef>
              <a:defRPr/>
            </a:pPr>
            <a:r>
              <a:rPr lang="en-US" sz="2400" b="1" dirty="0" err="1">
                <a:solidFill>
                  <a:srgbClr val="0070C0"/>
                </a:solidFill>
                <a:latin typeface="Times New Roman" pitchFamily="18" charset="0"/>
                <a:cs typeface="Times New Roman" pitchFamily="18" charset="0"/>
              </a:rPr>
              <a:t>Mạch</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đất</a:t>
            </a:r>
            <a:r>
              <a:rPr lang="en-US" sz="2400" b="1" dirty="0">
                <a:solidFill>
                  <a:srgbClr val="0070C0"/>
                </a:solidFill>
                <a:latin typeface="Times New Roman" pitchFamily="18" charset="0"/>
                <a:cs typeface="Times New Roman" pitchFamily="18" charset="0"/>
              </a:rPr>
              <a:t> ta </a:t>
            </a:r>
            <a:r>
              <a:rPr lang="en-US" sz="2400" b="1" dirty="0" err="1">
                <a:solidFill>
                  <a:srgbClr val="0070C0"/>
                </a:solidFill>
                <a:latin typeface="Times New Roman" pitchFamily="18" charset="0"/>
                <a:cs typeface="Times New Roman" pitchFamily="18" charset="0"/>
              </a:rPr>
              <a:t>dồi</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dào</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ức</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ống</a:t>
            </a:r>
            <a:endParaRPr lang="en-US" sz="2400" b="1" dirty="0">
              <a:solidFill>
                <a:srgbClr val="0070C0"/>
              </a:solidFill>
              <a:latin typeface="Times New Roman" pitchFamily="18" charset="0"/>
              <a:cs typeface="Times New Roman" pitchFamily="18" charset="0"/>
            </a:endParaRPr>
          </a:p>
          <a:p>
            <a:pPr marL="457200" indent="-457200">
              <a:spcBef>
                <a:spcPts val="600"/>
              </a:spcBef>
              <a:defRPr/>
            </a:pPr>
            <a:r>
              <a:rPr lang="en-US" sz="2400" b="1" dirty="0" err="1">
                <a:solidFill>
                  <a:srgbClr val="0070C0"/>
                </a:solidFill>
                <a:latin typeface="Times New Roman" pitchFamily="18" charset="0"/>
                <a:cs typeface="Times New Roman" pitchFamily="18" charset="0"/>
              </a:rPr>
              <a:t>Nên</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nhành</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cây</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cũng</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thắp</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áng</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quê</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hương</a:t>
            </a:r>
            <a:r>
              <a:rPr lang="en-US" sz="2400" b="1" dirty="0">
                <a:solidFill>
                  <a:srgbClr val="0070C0"/>
                </a:solidFill>
                <a:latin typeface="Times New Roman" pitchFamily="18" charset="0"/>
                <a:cs typeface="Times New Roman" pitchFamily="18" charset="0"/>
              </a:rPr>
              <a:t>.</a:t>
            </a:r>
          </a:p>
        </p:txBody>
      </p:sp>
      <p:sp>
        <p:nvSpPr>
          <p:cNvPr id="12" name="Rectangle 11"/>
          <p:cNvSpPr>
            <a:spLocks noChangeArrowheads="1"/>
          </p:cNvSpPr>
          <p:nvPr/>
        </p:nvSpPr>
        <p:spPr bwMode="auto">
          <a:xfrm>
            <a:off x="5126420" y="2403581"/>
            <a:ext cx="30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spcBef>
                <a:spcPct val="50000"/>
              </a:spcBef>
            </a:pPr>
            <a:r>
              <a:rPr lang="en-US" sz="2400" b="1" dirty="0">
                <a:solidFill>
                  <a:srgbClr val="FF0000"/>
                </a:solidFill>
                <a:latin typeface="Times New Roman" pitchFamily="18" charset="0"/>
                <a:cs typeface="Times New Roman" pitchFamily="18" charset="0"/>
              </a:rPr>
              <a:t>x</a:t>
            </a:r>
          </a:p>
        </p:txBody>
      </p:sp>
      <p:sp>
        <p:nvSpPr>
          <p:cNvPr id="13" name="Rectangle 12"/>
          <p:cNvSpPr>
            <a:spLocks noChangeArrowheads="1"/>
          </p:cNvSpPr>
          <p:nvPr/>
        </p:nvSpPr>
        <p:spPr bwMode="auto">
          <a:xfrm>
            <a:off x="1571300" y="1952425"/>
            <a:ext cx="30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spcBef>
                <a:spcPct val="50000"/>
              </a:spcBef>
            </a:pPr>
            <a:r>
              <a:rPr lang="en-US" sz="2400" b="1" dirty="0">
                <a:solidFill>
                  <a:srgbClr val="FF0000"/>
                </a:solidFill>
                <a:latin typeface="Times New Roman" pitchFamily="18" charset="0"/>
                <a:cs typeface="Times New Roman" pitchFamily="18" charset="0"/>
              </a:rPr>
              <a:t>s</a:t>
            </a:r>
          </a:p>
        </p:txBody>
      </p:sp>
      <p:sp>
        <p:nvSpPr>
          <p:cNvPr id="14" name="Rectangle 13"/>
          <p:cNvSpPr>
            <a:spLocks noChangeArrowheads="1"/>
          </p:cNvSpPr>
          <p:nvPr/>
        </p:nvSpPr>
        <p:spPr bwMode="auto">
          <a:xfrm>
            <a:off x="4231730" y="3728675"/>
            <a:ext cx="30874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spcBef>
                <a:spcPct val="50000"/>
              </a:spcBef>
            </a:pPr>
            <a:r>
              <a:rPr lang="en-US" sz="2400" b="1" dirty="0">
                <a:solidFill>
                  <a:srgbClr val="FF0000"/>
                </a:solidFill>
                <a:latin typeface="Times New Roman" pitchFamily="18" charset="0"/>
                <a:cs typeface="Times New Roman" pitchFamily="18" charset="0"/>
              </a:rPr>
              <a:t>s</a:t>
            </a:r>
          </a:p>
        </p:txBody>
      </p:sp>
      <p:sp>
        <p:nvSpPr>
          <p:cNvPr id="15" name="Rectangle 14"/>
          <p:cNvSpPr>
            <a:spLocks noChangeArrowheads="1"/>
          </p:cNvSpPr>
          <p:nvPr/>
        </p:nvSpPr>
        <p:spPr bwMode="auto">
          <a:xfrm>
            <a:off x="3308130" y="4167485"/>
            <a:ext cx="3429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spcBef>
                <a:spcPct val="50000"/>
              </a:spcBef>
            </a:pPr>
            <a:r>
              <a:rPr lang="en-US" sz="2400" b="1" dirty="0">
                <a:solidFill>
                  <a:srgbClr val="FF0000"/>
                </a:solidFill>
                <a:latin typeface="Times New Roman" pitchFamily="18" charset="0"/>
                <a:cs typeface="Times New Roman" pitchFamily="18" charset="0"/>
              </a:rPr>
              <a:t>s</a:t>
            </a:r>
          </a:p>
        </p:txBody>
      </p:sp>
      <p:sp>
        <p:nvSpPr>
          <p:cNvPr id="16" name="Rectangle 15"/>
          <p:cNvSpPr>
            <a:spLocks noChangeArrowheads="1"/>
          </p:cNvSpPr>
          <p:nvPr/>
        </p:nvSpPr>
        <p:spPr bwMode="auto">
          <a:xfrm>
            <a:off x="3928240" y="4608915"/>
            <a:ext cx="3429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spcBef>
                <a:spcPct val="50000"/>
              </a:spcBef>
            </a:pPr>
            <a:r>
              <a:rPr lang="en-US" sz="2400" b="1" dirty="0">
                <a:solidFill>
                  <a:srgbClr val="FF0000"/>
                </a:solidFill>
                <a:latin typeface="Times New Roman" pitchFamily="18" charset="0"/>
                <a:cs typeface="Times New Roman" pitchFamily="18" charset="0"/>
              </a:rPr>
              <a:t>s</a:t>
            </a:r>
          </a:p>
        </p:txBody>
      </p:sp>
      <p:sp>
        <p:nvSpPr>
          <p:cNvPr id="17" name="Rectangle 16"/>
          <p:cNvSpPr>
            <a:spLocks noChangeArrowheads="1"/>
          </p:cNvSpPr>
          <p:nvPr/>
        </p:nvSpPr>
        <p:spPr bwMode="auto">
          <a:xfrm>
            <a:off x="3984730" y="4171950"/>
            <a:ext cx="1905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spcBef>
                <a:spcPct val="50000"/>
              </a:spcBef>
            </a:pPr>
            <a:r>
              <a:rPr lang="en-US" sz="2400" b="1" dirty="0">
                <a:solidFill>
                  <a:srgbClr val="FF0000"/>
                </a:solidFill>
                <a:latin typeface="Times New Roman" pitchFamily="18" charset="0"/>
                <a:cs typeface="Times New Roman" pitchFamily="18" charset="0"/>
              </a:rPr>
              <a:t>s</a:t>
            </a:r>
          </a:p>
        </p:txBody>
      </p:sp>
      <p:pic>
        <p:nvPicPr>
          <p:cNvPr id="8207" name="Picture 15" descr="Nhiều lợi ích bất ngờ từ quả nhót - Báo Nghệ 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200150"/>
            <a:ext cx="3124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17"/>
          <p:cNvSpPr/>
          <p:nvPr/>
        </p:nvSpPr>
        <p:spPr>
          <a:xfrm>
            <a:off x="6781800" y="3714750"/>
            <a:ext cx="1447800" cy="461665"/>
          </a:xfrm>
          <a:prstGeom prst="rect">
            <a:avLst/>
          </a:prstGeom>
        </p:spPr>
        <p:txBody>
          <a:bodyPr wrap="square">
            <a:spAutoFit/>
          </a:bodyPr>
          <a:lstStyle/>
          <a:p>
            <a:pPr algn="ctr">
              <a:spcBef>
                <a:spcPct val="50000"/>
              </a:spcBef>
              <a:defRPr/>
            </a:pPr>
            <a:r>
              <a:rPr lang="en-US" sz="2400" b="1" dirty="0" err="1">
                <a:solidFill>
                  <a:schemeClr val="accent2">
                    <a:lumMod val="75000"/>
                  </a:schemeClr>
                </a:solidFill>
                <a:latin typeface="Times New Roman" pitchFamily="18" charset="0"/>
                <a:cs typeface="Times New Roman" pitchFamily="18" charset="0"/>
              </a:rPr>
              <a:t>Trái</a:t>
            </a:r>
            <a:r>
              <a:rPr lang="en-US" sz="2400" b="1" dirty="0">
                <a:solidFill>
                  <a:schemeClr val="accent2">
                    <a:lumMod val="75000"/>
                  </a:schemeClr>
                </a:solidFill>
                <a:latin typeface="Times New Roman" pitchFamily="18" charset="0"/>
                <a:cs typeface="Times New Roman" pitchFamily="18" charset="0"/>
              </a:rPr>
              <a:t> </a:t>
            </a:r>
            <a:r>
              <a:rPr lang="en-US" sz="2400" b="1" dirty="0" err="1">
                <a:solidFill>
                  <a:schemeClr val="accent2">
                    <a:lumMod val="75000"/>
                  </a:schemeClr>
                </a:solidFill>
                <a:latin typeface="Times New Roman" pitchFamily="18" charset="0"/>
                <a:cs typeface="Times New Roman" pitchFamily="18" charset="0"/>
              </a:rPr>
              <a:t>nhót</a:t>
            </a:r>
            <a:endParaRPr lang="en-US" sz="2400" b="1" dirty="0">
              <a:solidFill>
                <a:schemeClr val="accent2">
                  <a:lumMod val="75000"/>
                </a:schemeClr>
              </a:solidFill>
              <a:latin typeface="Times New Roman" pitchFamily="18" charset="0"/>
              <a:cs typeface="Times New Roman" pitchFamily="18" charset="0"/>
            </a:endParaRPr>
          </a:p>
        </p:txBody>
      </p:sp>
      <p:sp>
        <p:nvSpPr>
          <p:cNvPr id="19" name="Text Box 5">
            <a:extLst>
              <a:ext uri="{FF2B5EF4-FFF2-40B4-BE49-F238E27FC236}">
                <a16:creationId xmlns:a16="http://schemas.microsoft.com/office/drawing/2014/main" xmlns="" id="{C5E80DA2-3960-4275-8300-2154CFDE50C3}"/>
              </a:ext>
            </a:extLst>
          </p:cNvPr>
          <p:cNvSpPr txBox="1">
            <a:spLocks noChangeArrowheads="1"/>
          </p:cNvSpPr>
          <p:nvPr/>
        </p:nvSpPr>
        <p:spPr bwMode="auto">
          <a:xfrm>
            <a:off x="533400" y="1047750"/>
            <a:ext cx="3807370" cy="461665"/>
          </a:xfrm>
          <a:prstGeom prst="rect">
            <a:avLst/>
          </a:prstGeom>
          <a:solidFill>
            <a:srgbClr val="FF99FF"/>
          </a:solidFill>
          <a:ln w="38100">
            <a:solidFill>
              <a:srgbClr val="C00000"/>
            </a:solidFill>
            <a:miter lim="800000"/>
            <a:headEnd/>
            <a:tailEnd/>
          </a:ln>
        </p:spPr>
        <p:txBody>
          <a:bodyPr wrap="square">
            <a:spAutoFit/>
          </a:bodyPr>
          <a:lstStyle/>
          <a:p>
            <a:pPr algn="ctr">
              <a:spcBef>
                <a:spcPct val="50000"/>
              </a:spcBef>
              <a:defRPr/>
            </a:pPr>
            <a:r>
              <a:rPr lang="en-US" sz="2400" b="1" dirty="0" err="1">
                <a:solidFill>
                  <a:srgbClr val="0000FF"/>
                </a:solidFill>
                <a:latin typeface="Times New Roman" pitchFamily="18" charset="0"/>
                <a:cs typeface="Times New Roman" pitchFamily="18" charset="0"/>
              </a:rPr>
              <a:t>Điền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vào</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chỗ</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trống</a:t>
            </a:r>
            <a:r>
              <a:rPr lang="en-US" sz="2400" b="1" dirty="0">
                <a:solidFill>
                  <a:srgbClr val="0000FF"/>
                </a:solidFill>
                <a:latin typeface="Times New Roman" pitchFamily="18" charset="0"/>
                <a:cs typeface="Times New Roman" pitchFamily="18" charset="0"/>
              </a:rPr>
              <a:t> </a:t>
            </a:r>
            <a:r>
              <a:rPr lang="en-US" sz="2400" b="1" i="1" dirty="0">
                <a:solidFill>
                  <a:srgbClr val="C00000"/>
                </a:solidFill>
                <a:latin typeface="Times New Roman" pitchFamily="18" charset="0"/>
                <a:cs typeface="Times New Roman" pitchFamily="18" charset="0"/>
              </a:rPr>
              <a:t>s</a:t>
            </a:r>
            <a:r>
              <a:rPr lang="en-US" sz="2400" b="1" dirty="0">
                <a:solidFill>
                  <a:srgbClr val="0000FF"/>
                </a:solidFill>
                <a:latin typeface="Times New Roman" pitchFamily="18" charset="0"/>
                <a:cs typeface="Times New Roman" pitchFamily="18" charset="0"/>
              </a:rPr>
              <a:t> hay </a:t>
            </a:r>
            <a:r>
              <a:rPr lang="en-US" sz="2400" b="1" i="1" dirty="0">
                <a:solidFill>
                  <a:srgbClr val="C00000"/>
                </a:solidFill>
                <a:latin typeface="Times New Roman" pitchFamily="18" charset="0"/>
                <a:cs typeface="Times New Roman" pitchFamily="18" charset="0"/>
              </a:rPr>
              <a:t>x</a:t>
            </a:r>
            <a:r>
              <a:rPr lang="en-US" sz="2400" b="1" dirty="0">
                <a:solidFill>
                  <a:srgbClr val="0000FF"/>
                </a:solidFill>
                <a:latin typeface="Times New Roman" pitchFamily="18" charset="0"/>
                <a:cs typeface="Times New Roman" pitchFamily="18" charset="0"/>
              </a:rPr>
              <a:t>?</a:t>
            </a:r>
            <a:endParaRPr lang="vi-VN" sz="2400" b="1" dirty="0">
              <a:solidFill>
                <a:srgbClr val="0000FF"/>
              </a:solidFill>
              <a:latin typeface="Times New Roman" pitchFamily="18" charset="0"/>
              <a:cs typeface="Times New Roman" pitchFamily="18" charset="0"/>
            </a:endParaRPr>
          </a:p>
        </p:txBody>
      </p:sp>
      <p:sp>
        <p:nvSpPr>
          <p:cNvPr id="21" name="Rectangle 20">
            <a:extLst>
              <a:ext uri="{FF2B5EF4-FFF2-40B4-BE49-F238E27FC236}">
                <a16:creationId xmlns:a16="http://schemas.microsoft.com/office/drawing/2014/main" xmlns="" id="{D78F12AB-3AAC-4788-841C-FD8146FC887A}"/>
              </a:ext>
            </a:extLst>
          </p:cNvPr>
          <p:cNvSpPr/>
          <p:nvPr/>
        </p:nvSpPr>
        <p:spPr>
          <a:xfrm>
            <a:off x="4459646" y="-120313"/>
            <a:ext cx="3541354" cy="1015663"/>
          </a:xfrm>
          <a:prstGeom prst="rect">
            <a:avLst/>
          </a:prstGeom>
          <a:noFill/>
        </p:spPr>
        <p:txBody>
          <a:bodyPr wrap="none" lIns="91440" tIns="45720" rIns="91440" bIns="45720">
            <a:spAutoFit/>
          </a:bodyPr>
          <a:lstStyle/>
          <a:p>
            <a:pPr algn="ct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Luyện</a:t>
            </a:r>
            <a:r>
              <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tập</a:t>
            </a:r>
            <a:endPar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par>
                    <p:cTn id="13" fill="hold">
                      <p:stCondLst>
                        <p:cond delay="indefinite"/>
                      </p:stCondLst>
                      <p:childTnLst>
                        <p:par>
                          <p:cTn id="14" fill="hold" nodeType="after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8207"/>
                                        </p:tgtEl>
                                        <p:attrNameLst>
                                          <p:attrName>style.visibility</p:attrName>
                                        </p:attrNameLst>
                                      </p:cBhvr>
                                      <p:to>
                                        <p:strVal val="visible"/>
                                      </p:to>
                                    </p:set>
                                    <p:animEffect transition="in" filter="wipe(down)">
                                      <p:cBhvr>
                                        <p:cTn id="22" dur="500"/>
                                        <p:tgtEl>
                                          <p:spTgt spid="8207"/>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down)">
                                      <p:cBhvr>
                                        <p:cTn id="25" dur="5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ipe(down)">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wipe(down)">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ipe(down)">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wipe(down)">
                                      <p:cBhvr>
                                        <p:cTn id="45" dur="500"/>
                                        <p:tgtEl>
                                          <p:spTgt spid="15"/>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wipe(down)">
                                      <p:cBhvr>
                                        <p:cTn id="50" dur="500"/>
                                        <p:tgtEl>
                                          <p:spTgt spid="17"/>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wipe(down)">
                                      <p:cBhvr>
                                        <p:cTn id="5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autoUpdateAnimBg="0"/>
      <p:bldP spid="11" grpId="0" autoUpdateAnimBg="0"/>
      <p:bldP spid="12" grpId="0"/>
      <p:bldP spid="13" grpId="0"/>
      <p:bldP spid="14" grpId="0"/>
      <p:bldP spid="15" grpId="0"/>
      <p:bldP spid="16" grpId="0"/>
      <p:bldP spid="17" grpId="0"/>
      <p:bldP spid="18" grpId="0"/>
      <p:bldP spid="19"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4" descr="Frames PPT 015">
            <a:extLst>
              <a:ext uri="{FF2B5EF4-FFF2-40B4-BE49-F238E27FC236}">
                <a16:creationId xmlns:a16="http://schemas.microsoft.com/office/drawing/2014/main" xmlns="" id="{12397257-19B8-4860-98AD-61E37F4ADE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 name="Text Box 5"/>
          <p:cNvSpPr txBox="1">
            <a:spLocks noChangeArrowheads="1"/>
          </p:cNvSpPr>
          <p:nvPr/>
        </p:nvSpPr>
        <p:spPr bwMode="auto">
          <a:xfrm>
            <a:off x="685800" y="209550"/>
            <a:ext cx="6019800" cy="461665"/>
          </a:xfrm>
          <a:prstGeom prst="rect">
            <a:avLst/>
          </a:prstGeom>
          <a:noFill/>
          <a:ln w="9525">
            <a:noFill/>
            <a:miter lim="800000"/>
            <a:headEnd/>
            <a:tailEnd/>
          </a:ln>
        </p:spPr>
        <p:txBody>
          <a:bodyPr wrap="square">
            <a:spAutoFit/>
          </a:bodyPr>
          <a:lstStyle/>
          <a:p>
            <a:pPr algn="ctr">
              <a:spcBef>
                <a:spcPct val="50000"/>
              </a:spcBef>
              <a:defRPr/>
            </a:pPr>
            <a:r>
              <a:rPr lang="en-US" sz="2400" b="1" dirty="0" err="1">
                <a:solidFill>
                  <a:srgbClr val="0070C0"/>
                </a:solidFill>
                <a:latin typeface="Times New Roman" pitchFamily="18" charset="0"/>
                <a:cs typeface="Times New Roman" pitchFamily="18" charset="0"/>
              </a:rPr>
              <a:t>Bài</a:t>
            </a:r>
            <a:r>
              <a:rPr lang="en-US" sz="2400" b="1" dirty="0">
                <a:solidFill>
                  <a:srgbClr val="0070C0"/>
                </a:solidFill>
                <a:latin typeface="Times New Roman" pitchFamily="18" charset="0"/>
                <a:cs typeface="Times New Roman" pitchFamily="18" charset="0"/>
              </a:rPr>
              <a:t> 2. </a:t>
            </a:r>
            <a:r>
              <a:rPr lang="en-US" sz="2400" b="1" dirty="0" err="1">
                <a:solidFill>
                  <a:srgbClr val="0070C0"/>
                </a:solidFill>
                <a:latin typeface="Times New Roman" pitchFamily="18" charset="0"/>
                <a:cs typeface="Times New Roman" pitchFamily="18" charset="0"/>
              </a:rPr>
              <a:t>Viết</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lại</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các</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câu</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sau</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cho</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đúng</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chính</a:t>
            </a:r>
            <a:r>
              <a:rPr lang="en-US" sz="2400" b="1" dirty="0">
                <a:solidFill>
                  <a:srgbClr val="0070C0"/>
                </a:solidFill>
                <a:latin typeface="Times New Roman" pitchFamily="18" charset="0"/>
                <a:cs typeface="Times New Roman" pitchFamily="18" charset="0"/>
              </a:rPr>
              <a:t> </a:t>
            </a:r>
            <a:r>
              <a:rPr lang="en-US" sz="2400" b="1" dirty="0" err="1">
                <a:solidFill>
                  <a:srgbClr val="0070C0"/>
                </a:solidFill>
                <a:latin typeface="Times New Roman" pitchFamily="18" charset="0"/>
                <a:cs typeface="Times New Roman" pitchFamily="18" charset="0"/>
              </a:rPr>
              <a:t>tả</a:t>
            </a:r>
            <a:r>
              <a:rPr lang="en-US" sz="2400" b="1" dirty="0">
                <a:solidFill>
                  <a:srgbClr val="0070C0"/>
                </a:solidFill>
                <a:latin typeface="Times New Roman" pitchFamily="18" charset="0"/>
                <a:cs typeface="Times New Roman" pitchFamily="18" charset="0"/>
              </a:rPr>
              <a:t>:</a:t>
            </a:r>
            <a:endParaRPr lang="vi-VN" sz="2400" b="1" dirty="0">
              <a:solidFill>
                <a:srgbClr val="0070C0"/>
              </a:solidFill>
              <a:latin typeface="Times New Roman" pitchFamily="18" charset="0"/>
              <a:cs typeface="Times New Roman" pitchFamily="18" charset="0"/>
            </a:endParaRPr>
          </a:p>
        </p:txBody>
      </p:sp>
      <p:sp>
        <p:nvSpPr>
          <p:cNvPr id="21" name="Text Box 5"/>
          <p:cNvSpPr txBox="1">
            <a:spLocks noChangeArrowheads="1"/>
          </p:cNvSpPr>
          <p:nvPr/>
        </p:nvSpPr>
        <p:spPr bwMode="auto">
          <a:xfrm>
            <a:off x="76200" y="1179130"/>
            <a:ext cx="3581400" cy="461963"/>
          </a:xfrm>
          <a:prstGeom prst="rect">
            <a:avLst/>
          </a:prstGeom>
          <a:noFill/>
          <a:ln w="9525">
            <a:noFill/>
            <a:miter lim="800000"/>
            <a:headEnd/>
            <a:tailEnd/>
          </a:ln>
        </p:spPr>
        <p:txBody>
          <a:bodyPr wrap="square">
            <a:spAutoFit/>
          </a:bodyPr>
          <a:lstStyle/>
          <a:p>
            <a:pPr marL="457200" indent="-457200" algn="ctr">
              <a:spcBef>
                <a:spcPct val="50000"/>
              </a:spcBef>
              <a:defRPr/>
            </a:pPr>
            <a:r>
              <a:rPr lang="en-US" sz="2400" dirty="0">
                <a:solidFill>
                  <a:schemeClr val="accent4">
                    <a:lumMod val="10000"/>
                  </a:schemeClr>
                </a:solidFill>
                <a:latin typeface="Times New Roman" pitchFamily="18" charset="0"/>
                <a:cs typeface="Times New Roman" pitchFamily="18" charset="0"/>
              </a:rPr>
              <a:t>a/ </a:t>
            </a:r>
            <a:r>
              <a:rPr lang="en-US" sz="2400" dirty="0" err="1">
                <a:solidFill>
                  <a:schemeClr val="accent4">
                    <a:lumMod val="10000"/>
                  </a:schemeClr>
                </a:solidFill>
                <a:latin typeface="Times New Roman" pitchFamily="18" charset="0"/>
                <a:cs typeface="Times New Roman" pitchFamily="18" charset="0"/>
              </a:rPr>
              <a:t>Tốt</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gổ</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hơn</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tốt</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nước</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xơn</a:t>
            </a:r>
            <a:r>
              <a:rPr lang="en-US" sz="2400" dirty="0">
                <a:solidFill>
                  <a:schemeClr val="accent4">
                    <a:lumMod val="10000"/>
                  </a:schemeClr>
                </a:solidFill>
                <a:latin typeface="Times New Roman" pitchFamily="18" charset="0"/>
                <a:cs typeface="Times New Roman" pitchFamily="18" charset="0"/>
              </a:rPr>
              <a:t>.</a:t>
            </a:r>
          </a:p>
        </p:txBody>
      </p:sp>
      <p:sp>
        <p:nvSpPr>
          <p:cNvPr id="22" name="Text Box 5"/>
          <p:cNvSpPr txBox="1">
            <a:spLocks noChangeArrowheads="1"/>
          </p:cNvSpPr>
          <p:nvPr/>
        </p:nvSpPr>
        <p:spPr bwMode="auto">
          <a:xfrm>
            <a:off x="76200" y="1699390"/>
            <a:ext cx="2895600" cy="461963"/>
          </a:xfrm>
          <a:prstGeom prst="rect">
            <a:avLst/>
          </a:prstGeom>
          <a:noFill/>
          <a:ln w="9525">
            <a:noFill/>
            <a:miter lim="800000"/>
            <a:headEnd/>
            <a:tailEnd/>
          </a:ln>
        </p:spPr>
        <p:txBody>
          <a:bodyPr wrap="square">
            <a:spAutoFit/>
          </a:bodyPr>
          <a:lstStyle/>
          <a:p>
            <a:pPr marL="457200" indent="-457200" algn="ctr">
              <a:spcBef>
                <a:spcPct val="50000"/>
              </a:spcBef>
              <a:defRPr/>
            </a:pPr>
            <a:r>
              <a:rPr lang="en-US" sz="2400" dirty="0">
                <a:solidFill>
                  <a:schemeClr val="accent4">
                    <a:lumMod val="10000"/>
                  </a:schemeClr>
                </a:solidFill>
                <a:latin typeface="Times New Roman" pitchFamily="18" charset="0"/>
                <a:cs typeface="Times New Roman" pitchFamily="18" charset="0"/>
              </a:rPr>
              <a:t>b/ </a:t>
            </a:r>
            <a:r>
              <a:rPr lang="en-US" sz="2400" dirty="0" err="1">
                <a:solidFill>
                  <a:schemeClr val="accent4">
                    <a:lumMod val="10000"/>
                  </a:schemeClr>
                </a:solidFill>
                <a:latin typeface="Times New Roman" pitchFamily="18" charset="0"/>
                <a:cs typeface="Times New Roman" pitchFamily="18" charset="0"/>
              </a:rPr>
              <a:t>Sấu</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người</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đẹp</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nết</a:t>
            </a:r>
            <a:r>
              <a:rPr lang="en-US" sz="2400" dirty="0">
                <a:solidFill>
                  <a:schemeClr val="accent4">
                    <a:lumMod val="10000"/>
                  </a:schemeClr>
                </a:solidFill>
                <a:latin typeface="Times New Roman" pitchFamily="18" charset="0"/>
                <a:cs typeface="Times New Roman" pitchFamily="18" charset="0"/>
              </a:rPr>
              <a:t>.</a:t>
            </a:r>
          </a:p>
        </p:txBody>
      </p:sp>
      <p:sp>
        <p:nvSpPr>
          <p:cNvPr id="23" name="Text Box 5"/>
          <p:cNvSpPr txBox="1">
            <a:spLocks noChangeArrowheads="1"/>
          </p:cNvSpPr>
          <p:nvPr/>
        </p:nvSpPr>
        <p:spPr bwMode="auto">
          <a:xfrm>
            <a:off x="76200" y="2775287"/>
            <a:ext cx="4378325" cy="1015663"/>
          </a:xfrm>
          <a:prstGeom prst="rect">
            <a:avLst/>
          </a:prstGeom>
          <a:noFill/>
          <a:ln w="9525">
            <a:noFill/>
            <a:miter lim="800000"/>
            <a:headEnd/>
            <a:tailEnd/>
          </a:ln>
        </p:spPr>
        <p:txBody>
          <a:bodyPr>
            <a:spAutoFit/>
          </a:bodyPr>
          <a:lstStyle/>
          <a:p>
            <a:pPr marL="457200" indent="-457200">
              <a:spcBef>
                <a:spcPct val="50000"/>
              </a:spcBef>
              <a:defRPr/>
            </a:pPr>
            <a:r>
              <a:rPr lang="en-US" sz="2400" dirty="0">
                <a:solidFill>
                  <a:schemeClr val="accent4">
                    <a:lumMod val="10000"/>
                  </a:schemeClr>
                </a:solidFill>
                <a:latin typeface="Times New Roman" pitchFamily="18" charset="0"/>
                <a:cs typeface="Times New Roman" pitchFamily="18" charset="0"/>
              </a:rPr>
              <a:t>d/  </a:t>
            </a:r>
            <a:r>
              <a:rPr lang="en-US" sz="2400" dirty="0" err="1">
                <a:solidFill>
                  <a:schemeClr val="accent4">
                    <a:lumMod val="10000"/>
                  </a:schemeClr>
                </a:solidFill>
                <a:latin typeface="Times New Roman" pitchFamily="18" charset="0"/>
                <a:cs typeface="Times New Roman" pitchFamily="18" charset="0"/>
              </a:rPr>
              <a:t>Trăng</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mờ</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còn</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tõ</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hơn</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xao</a:t>
            </a:r>
            <a:endParaRPr lang="en-US" sz="2400" dirty="0">
              <a:solidFill>
                <a:schemeClr val="accent4">
                  <a:lumMod val="10000"/>
                </a:schemeClr>
              </a:solidFill>
              <a:latin typeface="Times New Roman" pitchFamily="18" charset="0"/>
              <a:cs typeface="Times New Roman" pitchFamily="18" charset="0"/>
            </a:endParaRPr>
          </a:p>
          <a:p>
            <a:pPr marL="457200" indent="-457200">
              <a:spcBef>
                <a:spcPct val="50000"/>
              </a:spcBef>
              <a:defRPr/>
            </a:pP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Dẩu</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rằng</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núi</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lỡ</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còn</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cao</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hơn</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đồi</a:t>
            </a:r>
            <a:r>
              <a:rPr lang="en-US" sz="2400" dirty="0">
                <a:solidFill>
                  <a:schemeClr val="accent4">
                    <a:lumMod val="10000"/>
                  </a:schemeClr>
                </a:solidFill>
                <a:latin typeface="Times New Roman" pitchFamily="18" charset="0"/>
                <a:cs typeface="Times New Roman" pitchFamily="18" charset="0"/>
              </a:rPr>
              <a:t>.</a:t>
            </a:r>
          </a:p>
        </p:txBody>
      </p:sp>
      <p:sp>
        <p:nvSpPr>
          <p:cNvPr id="24" name="Text Box 5"/>
          <p:cNvSpPr txBox="1">
            <a:spLocks noChangeArrowheads="1"/>
          </p:cNvSpPr>
          <p:nvPr/>
        </p:nvSpPr>
        <p:spPr bwMode="auto">
          <a:xfrm>
            <a:off x="44670" y="2246805"/>
            <a:ext cx="4648200" cy="461665"/>
          </a:xfrm>
          <a:prstGeom prst="rect">
            <a:avLst/>
          </a:prstGeom>
          <a:noFill/>
          <a:ln w="9525">
            <a:noFill/>
            <a:miter lim="800000"/>
            <a:headEnd/>
            <a:tailEnd/>
          </a:ln>
        </p:spPr>
        <p:txBody>
          <a:bodyPr>
            <a:spAutoFit/>
          </a:bodyPr>
          <a:lstStyle/>
          <a:p>
            <a:pPr marL="457200" indent="-457200" algn="ctr">
              <a:spcBef>
                <a:spcPct val="50000"/>
              </a:spcBef>
              <a:defRPr/>
            </a:pPr>
            <a:r>
              <a:rPr lang="en-US" sz="2400" dirty="0">
                <a:solidFill>
                  <a:schemeClr val="accent4">
                    <a:lumMod val="10000"/>
                  </a:schemeClr>
                </a:solidFill>
                <a:latin typeface="Times New Roman" pitchFamily="18" charset="0"/>
                <a:cs typeface="Times New Roman" pitchFamily="18" charset="0"/>
              </a:rPr>
              <a:t>c/ </a:t>
            </a:r>
            <a:r>
              <a:rPr lang="en-US" sz="2400" dirty="0" err="1">
                <a:solidFill>
                  <a:schemeClr val="accent4">
                    <a:lumMod val="10000"/>
                  </a:schemeClr>
                </a:solidFill>
                <a:latin typeface="Times New Roman" pitchFamily="18" charset="0"/>
                <a:cs typeface="Times New Roman" pitchFamily="18" charset="0"/>
              </a:rPr>
              <a:t>Mùa</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hè</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cá</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xông</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mùa</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đông</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cá</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bễ</a:t>
            </a:r>
            <a:r>
              <a:rPr lang="en-US" sz="2400" dirty="0">
                <a:solidFill>
                  <a:schemeClr val="accent4">
                    <a:lumMod val="10000"/>
                  </a:schemeClr>
                </a:solidFill>
                <a:latin typeface="Times New Roman" pitchFamily="18" charset="0"/>
                <a:cs typeface="Times New Roman" pitchFamily="18" charset="0"/>
              </a:rPr>
              <a:t>.</a:t>
            </a:r>
          </a:p>
        </p:txBody>
      </p:sp>
      <p:sp>
        <p:nvSpPr>
          <p:cNvPr id="25" name="Text Box 5"/>
          <p:cNvSpPr txBox="1">
            <a:spLocks noChangeArrowheads="1"/>
          </p:cNvSpPr>
          <p:nvPr/>
        </p:nvSpPr>
        <p:spPr bwMode="auto">
          <a:xfrm>
            <a:off x="4572000" y="1179130"/>
            <a:ext cx="3505200" cy="461963"/>
          </a:xfrm>
          <a:prstGeom prst="rect">
            <a:avLst/>
          </a:prstGeom>
          <a:noFill/>
          <a:ln w="9525">
            <a:noFill/>
            <a:miter lim="800000"/>
            <a:headEnd/>
            <a:tailEnd/>
          </a:ln>
        </p:spPr>
        <p:txBody>
          <a:bodyPr wrap="square">
            <a:spAutoFit/>
          </a:bodyPr>
          <a:lstStyle/>
          <a:p>
            <a:pPr marL="457200" indent="-457200" algn="ctr">
              <a:spcBef>
                <a:spcPct val="50000"/>
              </a:spcBef>
              <a:defRPr/>
            </a:pPr>
            <a:r>
              <a:rPr lang="en-US" sz="2400" dirty="0">
                <a:solidFill>
                  <a:schemeClr val="accent4">
                    <a:lumMod val="10000"/>
                  </a:schemeClr>
                </a:solidFill>
                <a:latin typeface="Times New Roman" pitchFamily="18" charset="0"/>
                <a:cs typeface="Times New Roman" pitchFamily="18" charset="0"/>
              </a:rPr>
              <a:t>a/ </a:t>
            </a:r>
            <a:r>
              <a:rPr lang="en-US" sz="2400" dirty="0" err="1">
                <a:solidFill>
                  <a:schemeClr val="accent4">
                    <a:lumMod val="10000"/>
                  </a:schemeClr>
                </a:solidFill>
                <a:latin typeface="Times New Roman" pitchFamily="18" charset="0"/>
                <a:cs typeface="Times New Roman" pitchFamily="18" charset="0"/>
              </a:rPr>
              <a:t>Tốt</a:t>
            </a:r>
            <a:r>
              <a:rPr lang="en-US" sz="2400" dirty="0">
                <a:solidFill>
                  <a:schemeClr val="accent4">
                    <a:lumMod val="10000"/>
                  </a:schemeClr>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gỗ</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hơn</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tốt</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nước</a:t>
            </a:r>
            <a:r>
              <a:rPr lang="en-US" sz="2400" dirty="0">
                <a:solidFill>
                  <a:schemeClr val="accent4">
                    <a:lumMod val="10000"/>
                  </a:schemeClr>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sơn</a:t>
            </a:r>
            <a:r>
              <a:rPr lang="en-US" sz="2400" dirty="0">
                <a:solidFill>
                  <a:schemeClr val="accent4">
                    <a:lumMod val="10000"/>
                  </a:schemeClr>
                </a:solidFill>
                <a:latin typeface="Times New Roman" pitchFamily="18" charset="0"/>
                <a:cs typeface="Times New Roman" pitchFamily="18" charset="0"/>
              </a:rPr>
              <a:t>.</a:t>
            </a:r>
          </a:p>
        </p:txBody>
      </p:sp>
      <p:sp>
        <p:nvSpPr>
          <p:cNvPr id="26" name="Text Box 5"/>
          <p:cNvSpPr txBox="1">
            <a:spLocks noChangeArrowheads="1"/>
          </p:cNvSpPr>
          <p:nvPr/>
        </p:nvSpPr>
        <p:spPr bwMode="auto">
          <a:xfrm>
            <a:off x="4648200" y="1699390"/>
            <a:ext cx="2971800" cy="461963"/>
          </a:xfrm>
          <a:prstGeom prst="rect">
            <a:avLst/>
          </a:prstGeom>
          <a:noFill/>
          <a:ln w="9525">
            <a:noFill/>
            <a:miter lim="800000"/>
            <a:headEnd/>
            <a:tailEnd/>
          </a:ln>
        </p:spPr>
        <p:txBody>
          <a:bodyPr wrap="square">
            <a:spAutoFit/>
          </a:bodyPr>
          <a:lstStyle/>
          <a:p>
            <a:pPr marL="457200" indent="-457200" algn="ctr">
              <a:spcBef>
                <a:spcPct val="50000"/>
              </a:spcBef>
              <a:defRPr/>
            </a:pPr>
            <a:r>
              <a:rPr lang="en-US" sz="2400" dirty="0">
                <a:solidFill>
                  <a:schemeClr val="accent4">
                    <a:lumMod val="10000"/>
                  </a:schemeClr>
                </a:solidFill>
                <a:latin typeface="Times New Roman" pitchFamily="18" charset="0"/>
                <a:cs typeface="Times New Roman" pitchFamily="18" charset="0"/>
              </a:rPr>
              <a:t>b/ </a:t>
            </a:r>
            <a:r>
              <a:rPr lang="en-US" sz="2400" dirty="0" err="1">
                <a:solidFill>
                  <a:srgbClr val="FF0000"/>
                </a:solidFill>
                <a:latin typeface="Times New Roman" pitchFamily="18" charset="0"/>
                <a:cs typeface="Times New Roman" pitchFamily="18" charset="0"/>
              </a:rPr>
              <a:t>Xấu</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người</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đẹp</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nết</a:t>
            </a:r>
            <a:r>
              <a:rPr lang="en-US" sz="2400" dirty="0">
                <a:solidFill>
                  <a:schemeClr val="accent4">
                    <a:lumMod val="10000"/>
                  </a:schemeClr>
                </a:solidFill>
                <a:latin typeface="Times New Roman" pitchFamily="18" charset="0"/>
                <a:cs typeface="Times New Roman" pitchFamily="18" charset="0"/>
              </a:rPr>
              <a:t>.</a:t>
            </a:r>
          </a:p>
        </p:txBody>
      </p:sp>
      <p:sp>
        <p:nvSpPr>
          <p:cNvPr id="27" name="Text Box 5"/>
          <p:cNvSpPr txBox="1">
            <a:spLocks noChangeArrowheads="1"/>
          </p:cNvSpPr>
          <p:nvPr/>
        </p:nvSpPr>
        <p:spPr bwMode="auto">
          <a:xfrm>
            <a:off x="4689475" y="2785797"/>
            <a:ext cx="4378325" cy="1015663"/>
          </a:xfrm>
          <a:prstGeom prst="rect">
            <a:avLst/>
          </a:prstGeom>
          <a:noFill/>
          <a:ln w="9525">
            <a:noFill/>
            <a:miter lim="800000"/>
            <a:headEnd/>
            <a:tailEnd/>
          </a:ln>
        </p:spPr>
        <p:txBody>
          <a:bodyPr>
            <a:spAutoFit/>
          </a:bodyPr>
          <a:lstStyle/>
          <a:p>
            <a:pPr marL="457200" indent="-457200">
              <a:spcBef>
                <a:spcPct val="50000"/>
              </a:spcBef>
              <a:defRPr/>
            </a:pPr>
            <a:r>
              <a:rPr lang="en-US" sz="2400" dirty="0">
                <a:solidFill>
                  <a:schemeClr val="accent4">
                    <a:lumMod val="10000"/>
                  </a:schemeClr>
                </a:solidFill>
                <a:latin typeface="Times New Roman" pitchFamily="18" charset="0"/>
                <a:cs typeface="Times New Roman" pitchFamily="18" charset="0"/>
              </a:rPr>
              <a:t>d/   </a:t>
            </a:r>
            <a:r>
              <a:rPr lang="en-US" sz="2400" dirty="0" err="1">
                <a:solidFill>
                  <a:schemeClr val="accent4">
                    <a:lumMod val="10000"/>
                  </a:schemeClr>
                </a:solidFill>
                <a:latin typeface="Times New Roman" pitchFamily="18" charset="0"/>
                <a:cs typeface="Times New Roman" pitchFamily="18" charset="0"/>
              </a:rPr>
              <a:t>Trăng</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mờ</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còn</a:t>
            </a:r>
            <a:r>
              <a:rPr lang="en-US" sz="2400" dirty="0">
                <a:solidFill>
                  <a:schemeClr val="accent4">
                    <a:lumMod val="10000"/>
                  </a:schemeClr>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tỏ</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hơn</a:t>
            </a:r>
            <a:r>
              <a:rPr lang="en-US" sz="2400" dirty="0">
                <a:solidFill>
                  <a:schemeClr val="accent4">
                    <a:lumMod val="10000"/>
                  </a:schemeClr>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sao</a:t>
            </a:r>
            <a:endParaRPr lang="en-US" sz="2400" dirty="0">
              <a:solidFill>
                <a:srgbClr val="FF0000"/>
              </a:solidFill>
              <a:latin typeface="Times New Roman" pitchFamily="18" charset="0"/>
              <a:cs typeface="Times New Roman" pitchFamily="18" charset="0"/>
            </a:endParaRPr>
          </a:p>
          <a:p>
            <a:pPr marL="457200" indent="-457200">
              <a:spcBef>
                <a:spcPct val="50000"/>
              </a:spcBef>
              <a:defRPr/>
            </a:pPr>
            <a:r>
              <a:rPr lang="en-US" sz="2400" dirty="0">
                <a:solidFill>
                  <a:schemeClr val="accent4">
                    <a:lumMod val="10000"/>
                  </a:schemeClr>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Dẫu</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rằng</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núi</a:t>
            </a:r>
            <a:r>
              <a:rPr lang="en-US" sz="2400" dirty="0">
                <a:solidFill>
                  <a:schemeClr val="accent4">
                    <a:lumMod val="10000"/>
                  </a:schemeClr>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lở</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còn</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cao</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hơn</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đồi</a:t>
            </a:r>
            <a:r>
              <a:rPr lang="en-US" sz="2400" dirty="0">
                <a:solidFill>
                  <a:schemeClr val="accent4">
                    <a:lumMod val="10000"/>
                  </a:schemeClr>
                </a:solidFill>
                <a:latin typeface="Times New Roman" pitchFamily="18" charset="0"/>
                <a:cs typeface="Times New Roman" pitchFamily="18" charset="0"/>
              </a:rPr>
              <a:t>.</a:t>
            </a:r>
          </a:p>
        </p:txBody>
      </p:sp>
      <p:sp>
        <p:nvSpPr>
          <p:cNvPr id="28" name="Text Box 5"/>
          <p:cNvSpPr txBox="1">
            <a:spLocks noChangeArrowheads="1"/>
          </p:cNvSpPr>
          <p:nvPr/>
        </p:nvSpPr>
        <p:spPr bwMode="auto">
          <a:xfrm>
            <a:off x="4648200" y="2251677"/>
            <a:ext cx="4572000" cy="461963"/>
          </a:xfrm>
          <a:prstGeom prst="rect">
            <a:avLst/>
          </a:prstGeom>
          <a:noFill/>
          <a:ln w="9525">
            <a:noFill/>
            <a:miter lim="800000"/>
            <a:headEnd/>
            <a:tailEnd/>
          </a:ln>
        </p:spPr>
        <p:txBody>
          <a:bodyPr wrap="square">
            <a:spAutoFit/>
          </a:bodyPr>
          <a:lstStyle/>
          <a:p>
            <a:pPr marL="457200" indent="-457200">
              <a:spcBef>
                <a:spcPct val="50000"/>
              </a:spcBef>
              <a:defRPr/>
            </a:pPr>
            <a:r>
              <a:rPr lang="en-US" sz="2400" dirty="0">
                <a:solidFill>
                  <a:schemeClr val="accent4">
                    <a:lumMod val="10000"/>
                  </a:schemeClr>
                </a:solidFill>
                <a:latin typeface="Times New Roman" pitchFamily="18" charset="0"/>
                <a:cs typeface="Times New Roman" pitchFamily="18" charset="0"/>
              </a:rPr>
              <a:t>c/ </a:t>
            </a:r>
            <a:r>
              <a:rPr lang="en-US" sz="2400" dirty="0" err="1">
                <a:solidFill>
                  <a:schemeClr val="accent4">
                    <a:lumMod val="10000"/>
                  </a:schemeClr>
                </a:solidFill>
                <a:latin typeface="Times New Roman" pitchFamily="18" charset="0"/>
                <a:cs typeface="Times New Roman" pitchFamily="18" charset="0"/>
              </a:rPr>
              <a:t>Mùa</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hè</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cá</a:t>
            </a:r>
            <a:r>
              <a:rPr lang="en-US" sz="2400" dirty="0">
                <a:solidFill>
                  <a:schemeClr val="accent4">
                    <a:lumMod val="10000"/>
                  </a:schemeClr>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sông</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mùa</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đông</a:t>
            </a:r>
            <a:r>
              <a:rPr lang="en-US" sz="2400" dirty="0">
                <a:solidFill>
                  <a:schemeClr val="accent4">
                    <a:lumMod val="10000"/>
                  </a:schemeClr>
                </a:solidFill>
                <a:latin typeface="Times New Roman" pitchFamily="18" charset="0"/>
                <a:cs typeface="Times New Roman" pitchFamily="18" charset="0"/>
              </a:rPr>
              <a:t> </a:t>
            </a:r>
            <a:r>
              <a:rPr lang="en-US" sz="2400" dirty="0" err="1">
                <a:solidFill>
                  <a:schemeClr val="accent4">
                    <a:lumMod val="10000"/>
                  </a:schemeClr>
                </a:solidFill>
                <a:latin typeface="Times New Roman" pitchFamily="18" charset="0"/>
                <a:cs typeface="Times New Roman" pitchFamily="18" charset="0"/>
              </a:rPr>
              <a:t>cá</a:t>
            </a:r>
            <a:r>
              <a:rPr lang="en-US" sz="2400" dirty="0">
                <a:solidFill>
                  <a:schemeClr val="accent4">
                    <a:lumMod val="10000"/>
                  </a:schemeClr>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bể</a:t>
            </a:r>
            <a:r>
              <a:rPr lang="en-US" sz="2400" dirty="0">
                <a:solidFill>
                  <a:schemeClr val="accent4">
                    <a:lumMod val="10000"/>
                  </a:schemeClr>
                </a:solidFill>
                <a:latin typeface="Times New Roman" pitchFamily="18" charset="0"/>
                <a:cs typeface="Times New Roman" pitchFamily="18" charset="0"/>
              </a:rPr>
              <a:t>.</a:t>
            </a:r>
          </a:p>
        </p:txBody>
      </p:sp>
      <p:cxnSp>
        <p:nvCxnSpPr>
          <p:cNvPr id="4" name="Straight Connector 3">
            <a:extLst>
              <a:ext uri="{FF2B5EF4-FFF2-40B4-BE49-F238E27FC236}">
                <a16:creationId xmlns:a16="http://schemas.microsoft.com/office/drawing/2014/main" xmlns="" id="{9A015EE4-431F-410F-97BB-EFBB857089A9}"/>
              </a:ext>
            </a:extLst>
          </p:cNvPr>
          <p:cNvCxnSpPr>
            <a:cxnSpLocks/>
          </p:cNvCxnSpPr>
          <p:nvPr/>
        </p:nvCxnSpPr>
        <p:spPr>
          <a:xfrm>
            <a:off x="990600" y="1609563"/>
            <a:ext cx="3048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DC2EF8DD-6288-47DA-B005-3D7937D98B30}"/>
              </a:ext>
            </a:extLst>
          </p:cNvPr>
          <p:cNvCxnSpPr>
            <a:cxnSpLocks/>
          </p:cNvCxnSpPr>
          <p:nvPr/>
        </p:nvCxnSpPr>
        <p:spPr>
          <a:xfrm>
            <a:off x="3090040" y="1604800"/>
            <a:ext cx="3048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CE90C837-150C-4180-885A-69916FBD0C15}"/>
              </a:ext>
            </a:extLst>
          </p:cNvPr>
          <p:cNvCxnSpPr>
            <a:cxnSpLocks/>
          </p:cNvCxnSpPr>
          <p:nvPr/>
        </p:nvCxnSpPr>
        <p:spPr>
          <a:xfrm>
            <a:off x="564930" y="2104040"/>
            <a:ext cx="3048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xmlns="" id="{58AF7235-ABB7-4C38-8E5D-9D5057BBFDAE}"/>
              </a:ext>
            </a:extLst>
          </p:cNvPr>
          <p:cNvCxnSpPr>
            <a:cxnSpLocks/>
          </p:cNvCxnSpPr>
          <p:nvPr/>
        </p:nvCxnSpPr>
        <p:spPr>
          <a:xfrm>
            <a:off x="1862960" y="2655920"/>
            <a:ext cx="46377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xmlns="" id="{09FDE510-5A7C-45F5-8174-95B00685538E}"/>
              </a:ext>
            </a:extLst>
          </p:cNvPr>
          <p:cNvCxnSpPr>
            <a:cxnSpLocks/>
          </p:cNvCxnSpPr>
          <p:nvPr/>
        </p:nvCxnSpPr>
        <p:spPr>
          <a:xfrm>
            <a:off x="4191000" y="2647950"/>
            <a:ext cx="3048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xmlns="" id="{805D106C-092E-4F9D-9EF7-7D33F2723C28}"/>
              </a:ext>
            </a:extLst>
          </p:cNvPr>
          <p:cNvCxnSpPr>
            <a:cxnSpLocks/>
          </p:cNvCxnSpPr>
          <p:nvPr/>
        </p:nvCxnSpPr>
        <p:spPr>
          <a:xfrm>
            <a:off x="2307020" y="3170840"/>
            <a:ext cx="3048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xmlns="" id="{AA08EC94-76CC-41FE-8E4C-814B6AAE21C6}"/>
              </a:ext>
            </a:extLst>
          </p:cNvPr>
          <p:cNvCxnSpPr>
            <a:cxnSpLocks/>
          </p:cNvCxnSpPr>
          <p:nvPr/>
        </p:nvCxnSpPr>
        <p:spPr>
          <a:xfrm>
            <a:off x="3250320" y="3170840"/>
            <a:ext cx="3048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xmlns="" id="{D05C365C-6906-473C-A927-46A3961BB2FE}"/>
              </a:ext>
            </a:extLst>
          </p:cNvPr>
          <p:cNvCxnSpPr>
            <a:cxnSpLocks/>
          </p:cNvCxnSpPr>
          <p:nvPr/>
        </p:nvCxnSpPr>
        <p:spPr>
          <a:xfrm>
            <a:off x="433550" y="3722630"/>
            <a:ext cx="3048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xmlns="" id="{2DBBEB1E-A95A-4E65-9FF1-071F38289A65}"/>
              </a:ext>
            </a:extLst>
          </p:cNvPr>
          <p:cNvCxnSpPr>
            <a:cxnSpLocks/>
          </p:cNvCxnSpPr>
          <p:nvPr/>
        </p:nvCxnSpPr>
        <p:spPr>
          <a:xfrm>
            <a:off x="1962798" y="3725260"/>
            <a:ext cx="3048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by="(-#ppt_w*2)" calcmode="lin" valueType="num">
                                      <p:cBhvr rctx="PPT">
                                        <p:cTn id="7" dur="125" autoRev="1" fill="hold">
                                          <p:stCondLst>
                                            <p:cond delay="0"/>
                                          </p:stCondLst>
                                        </p:cTn>
                                        <p:tgtEl>
                                          <p:spTgt spid="9"/>
                                        </p:tgtEl>
                                        <p:attrNameLst>
                                          <p:attrName>ppt_w</p:attrName>
                                        </p:attrNameLst>
                                      </p:cBhvr>
                                    </p:anim>
                                    <p:anim by="(#ppt_w*0.50)" calcmode="lin" valueType="num">
                                      <p:cBhvr>
                                        <p:cTn id="8" dur="125" decel="50000" autoRev="1" fill="hold">
                                          <p:stCondLst>
                                            <p:cond delay="0"/>
                                          </p:stCondLst>
                                        </p:cTn>
                                        <p:tgtEl>
                                          <p:spTgt spid="9"/>
                                        </p:tgtEl>
                                        <p:attrNameLst>
                                          <p:attrName>ppt_x</p:attrName>
                                        </p:attrNameLst>
                                      </p:cBhvr>
                                    </p:anim>
                                    <p:anim from="(-#ppt_h/2)" to="(#ppt_y)" calcmode="lin" valueType="num">
                                      <p:cBhvr>
                                        <p:cTn id="9" dur="250" fill="hold">
                                          <p:stCondLst>
                                            <p:cond delay="0"/>
                                          </p:stCondLst>
                                        </p:cTn>
                                        <p:tgtEl>
                                          <p:spTgt spid="9"/>
                                        </p:tgtEl>
                                        <p:attrNameLst>
                                          <p:attrName>ppt_y</p:attrName>
                                        </p:attrNameLst>
                                      </p:cBhvr>
                                    </p:anim>
                                    <p:animRot by="21600000">
                                      <p:cBhvr>
                                        <p:cTn id="10" dur="250" fill="hold">
                                          <p:stCondLst>
                                            <p:cond delay="0"/>
                                          </p:stCondLst>
                                        </p:cTn>
                                        <p:tgtEl>
                                          <p:spTgt spid="9"/>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250" fill="hold"/>
                                        <p:tgtEl>
                                          <p:spTgt spid="21"/>
                                        </p:tgtEl>
                                        <p:attrNameLst>
                                          <p:attrName>ppt_w</p:attrName>
                                        </p:attrNameLst>
                                      </p:cBhvr>
                                      <p:tavLst>
                                        <p:tav tm="0">
                                          <p:val>
                                            <p:strVal val="#ppt_w+.3"/>
                                          </p:val>
                                        </p:tav>
                                        <p:tav tm="100000">
                                          <p:val>
                                            <p:strVal val="#ppt_w"/>
                                          </p:val>
                                        </p:tav>
                                      </p:tavLst>
                                    </p:anim>
                                    <p:anim calcmode="lin" valueType="num">
                                      <p:cBhvr>
                                        <p:cTn id="16" dur="250" fill="hold"/>
                                        <p:tgtEl>
                                          <p:spTgt spid="21"/>
                                        </p:tgtEl>
                                        <p:attrNameLst>
                                          <p:attrName>ppt_h</p:attrName>
                                        </p:attrNameLst>
                                      </p:cBhvr>
                                      <p:tavLst>
                                        <p:tav tm="0">
                                          <p:val>
                                            <p:strVal val="#ppt_h"/>
                                          </p:val>
                                        </p:tav>
                                        <p:tav tm="100000">
                                          <p:val>
                                            <p:strVal val="#ppt_h"/>
                                          </p:val>
                                        </p:tav>
                                      </p:tavLst>
                                    </p:anim>
                                    <p:animEffect transition="in" filter="fade">
                                      <p:cBhvr>
                                        <p:cTn id="17" dur="250"/>
                                        <p:tgtEl>
                                          <p:spTgt spid="21"/>
                                        </p:tgtEl>
                                      </p:cBhvr>
                                    </p:animEffect>
                                  </p:childTnLst>
                                </p:cTn>
                              </p:par>
                              <p:par>
                                <p:cTn id="18" presetID="50" presetClass="entr" presetSubtype="0" decel="100000" fill="hold" grpId="0" nodeType="withEffect">
                                  <p:stCondLst>
                                    <p:cond delay="0"/>
                                  </p:stCondLst>
                                  <p:childTnLst>
                                    <p:set>
                                      <p:cBhvr>
                                        <p:cTn id="19" dur="1" fill="hold">
                                          <p:stCondLst>
                                            <p:cond delay="0"/>
                                          </p:stCondLst>
                                        </p:cTn>
                                        <p:tgtEl>
                                          <p:spTgt spid="22"/>
                                        </p:tgtEl>
                                        <p:attrNameLst>
                                          <p:attrName>style.visibility</p:attrName>
                                        </p:attrNameLst>
                                      </p:cBhvr>
                                      <p:to>
                                        <p:strVal val="visible"/>
                                      </p:to>
                                    </p:set>
                                    <p:anim calcmode="lin" valueType="num">
                                      <p:cBhvr>
                                        <p:cTn id="20" dur="250" fill="hold"/>
                                        <p:tgtEl>
                                          <p:spTgt spid="22"/>
                                        </p:tgtEl>
                                        <p:attrNameLst>
                                          <p:attrName>ppt_w</p:attrName>
                                        </p:attrNameLst>
                                      </p:cBhvr>
                                      <p:tavLst>
                                        <p:tav tm="0">
                                          <p:val>
                                            <p:strVal val="#ppt_w+.3"/>
                                          </p:val>
                                        </p:tav>
                                        <p:tav tm="100000">
                                          <p:val>
                                            <p:strVal val="#ppt_w"/>
                                          </p:val>
                                        </p:tav>
                                      </p:tavLst>
                                    </p:anim>
                                    <p:anim calcmode="lin" valueType="num">
                                      <p:cBhvr>
                                        <p:cTn id="21" dur="250" fill="hold"/>
                                        <p:tgtEl>
                                          <p:spTgt spid="22"/>
                                        </p:tgtEl>
                                        <p:attrNameLst>
                                          <p:attrName>ppt_h</p:attrName>
                                        </p:attrNameLst>
                                      </p:cBhvr>
                                      <p:tavLst>
                                        <p:tav tm="0">
                                          <p:val>
                                            <p:strVal val="#ppt_h"/>
                                          </p:val>
                                        </p:tav>
                                        <p:tav tm="100000">
                                          <p:val>
                                            <p:strVal val="#ppt_h"/>
                                          </p:val>
                                        </p:tav>
                                      </p:tavLst>
                                    </p:anim>
                                    <p:animEffect transition="in" filter="fade">
                                      <p:cBhvr>
                                        <p:cTn id="22" dur="250"/>
                                        <p:tgtEl>
                                          <p:spTgt spid="22"/>
                                        </p:tgtEl>
                                      </p:cBhvr>
                                    </p:animEffect>
                                  </p:childTnLst>
                                </p:cTn>
                              </p:par>
                              <p:par>
                                <p:cTn id="23" presetID="50" presetClass="entr" presetSubtype="0" decel="10000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p:cTn id="25" dur="250" fill="hold"/>
                                        <p:tgtEl>
                                          <p:spTgt spid="24"/>
                                        </p:tgtEl>
                                        <p:attrNameLst>
                                          <p:attrName>ppt_w</p:attrName>
                                        </p:attrNameLst>
                                      </p:cBhvr>
                                      <p:tavLst>
                                        <p:tav tm="0">
                                          <p:val>
                                            <p:strVal val="#ppt_w+.3"/>
                                          </p:val>
                                        </p:tav>
                                        <p:tav tm="100000">
                                          <p:val>
                                            <p:strVal val="#ppt_w"/>
                                          </p:val>
                                        </p:tav>
                                      </p:tavLst>
                                    </p:anim>
                                    <p:anim calcmode="lin" valueType="num">
                                      <p:cBhvr>
                                        <p:cTn id="26" dur="250" fill="hold"/>
                                        <p:tgtEl>
                                          <p:spTgt spid="24"/>
                                        </p:tgtEl>
                                        <p:attrNameLst>
                                          <p:attrName>ppt_h</p:attrName>
                                        </p:attrNameLst>
                                      </p:cBhvr>
                                      <p:tavLst>
                                        <p:tav tm="0">
                                          <p:val>
                                            <p:strVal val="#ppt_h"/>
                                          </p:val>
                                        </p:tav>
                                        <p:tav tm="100000">
                                          <p:val>
                                            <p:strVal val="#ppt_h"/>
                                          </p:val>
                                        </p:tav>
                                      </p:tavLst>
                                    </p:anim>
                                    <p:animEffect transition="in" filter="fade">
                                      <p:cBhvr>
                                        <p:cTn id="27" dur="250"/>
                                        <p:tgtEl>
                                          <p:spTgt spid="24"/>
                                        </p:tgtEl>
                                      </p:cBhvr>
                                    </p:animEffect>
                                  </p:childTnLst>
                                </p:cTn>
                              </p:par>
                              <p:par>
                                <p:cTn id="28" presetID="50" presetClass="entr" presetSubtype="0" decel="100000" fill="hold" grpId="0" nodeType="withEffect">
                                  <p:stCondLst>
                                    <p:cond delay="0"/>
                                  </p:stCondLst>
                                  <p:childTnLst>
                                    <p:set>
                                      <p:cBhvr>
                                        <p:cTn id="29" dur="1" fill="hold">
                                          <p:stCondLst>
                                            <p:cond delay="0"/>
                                          </p:stCondLst>
                                        </p:cTn>
                                        <p:tgtEl>
                                          <p:spTgt spid="23"/>
                                        </p:tgtEl>
                                        <p:attrNameLst>
                                          <p:attrName>style.visibility</p:attrName>
                                        </p:attrNameLst>
                                      </p:cBhvr>
                                      <p:to>
                                        <p:strVal val="visible"/>
                                      </p:to>
                                    </p:set>
                                    <p:anim calcmode="lin" valueType="num">
                                      <p:cBhvr>
                                        <p:cTn id="30" dur="250" fill="hold"/>
                                        <p:tgtEl>
                                          <p:spTgt spid="23"/>
                                        </p:tgtEl>
                                        <p:attrNameLst>
                                          <p:attrName>ppt_w</p:attrName>
                                        </p:attrNameLst>
                                      </p:cBhvr>
                                      <p:tavLst>
                                        <p:tav tm="0">
                                          <p:val>
                                            <p:strVal val="#ppt_w+.3"/>
                                          </p:val>
                                        </p:tav>
                                        <p:tav tm="100000">
                                          <p:val>
                                            <p:strVal val="#ppt_w"/>
                                          </p:val>
                                        </p:tav>
                                      </p:tavLst>
                                    </p:anim>
                                    <p:anim calcmode="lin" valueType="num">
                                      <p:cBhvr>
                                        <p:cTn id="31" dur="250" fill="hold"/>
                                        <p:tgtEl>
                                          <p:spTgt spid="23"/>
                                        </p:tgtEl>
                                        <p:attrNameLst>
                                          <p:attrName>ppt_h</p:attrName>
                                        </p:attrNameLst>
                                      </p:cBhvr>
                                      <p:tavLst>
                                        <p:tav tm="0">
                                          <p:val>
                                            <p:strVal val="#ppt_h"/>
                                          </p:val>
                                        </p:tav>
                                        <p:tav tm="100000">
                                          <p:val>
                                            <p:strVal val="#ppt_h"/>
                                          </p:val>
                                        </p:tav>
                                      </p:tavLst>
                                    </p:anim>
                                    <p:animEffect transition="in" filter="fade">
                                      <p:cBhvr>
                                        <p:cTn id="32" dur="25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500" fill="hold"/>
                                        <p:tgtEl>
                                          <p:spTgt spid="19"/>
                                        </p:tgtEl>
                                        <p:attrNameLst>
                                          <p:attrName>ppt_x</p:attrName>
                                        </p:attrNameLst>
                                      </p:cBhvr>
                                      <p:tavLst>
                                        <p:tav tm="0">
                                          <p:val>
                                            <p:strVal val="#ppt_x"/>
                                          </p:val>
                                        </p:tav>
                                        <p:tav tm="100000">
                                          <p:val>
                                            <p:strVal val="#ppt_x"/>
                                          </p:val>
                                        </p:tav>
                                      </p:tavLst>
                                    </p:anim>
                                    <p:anim calcmode="lin" valueType="num">
                                      <p:cBhvr additive="base">
                                        <p:cTn id="4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additive="base">
                                        <p:cTn id="49" dur="500" fill="hold"/>
                                        <p:tgtEl>
                                          <p:spTgt spid="20"/>
                                        </p:tgtEl>
                                        <p:attrNameLst>
                                          <p:attrName>ppt_x</p:attrName>
                                        </p:attrNameLst>
                                      </p:cBhvr>
                                      <p:tavLst>
                                        <p:tav tm="0">
                                          <p:val>
                                            <p:strVal val="#ppt_x"/>
                                          </p:val>
                                        </p:tav>
                                        <p:tav tm="100000">
                                          <p:val>
                                            <p:strVal val="#ppt_x"/>
                                          </p:val>
                                        </p:tav>
                                      </p:tavLst>
                                    </p:anim>
                                    <p:anim calcmode="lin" valueType="num">
                                      <p:cBhvr additive="base">
                                        <p:cTn id="5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gtEl>
                                        <p:attrNameLst>
                                          <p:attrName>style.visibility</p:attrName>
                                        </p:attrNameLst>
                                      </p:cBhvr>
                                      <p:to>
                                        <p:strVal val="visible"/>
                                      </p:to>
                                    </p:set>
                                    <p:anim calcmode="lin" valueType="num">
                                      <p:cBhvr additive="base">
                                        <p:cTn id="55" dur="500" fill="hold"/>
                                        <p:tgtEl>
                                          <p:spTgt spid="7"/>
                                        </p:tgtEl>
                                        <p:attrNameLst>
                                          <p:attrName>ppt_x</p:attrName>
                                        </p:attrNameLst>
                                      </p:cBhvr>
                                      <p:tavLst>
                                        <p:tav tm="0">
                                          <p:val>
                                            <p:strVal val="#ppt_x"/>
                                          </p:val>
                                        </p:tav>
                                        <p:tav tm="100000">
                                          <p:val>
                                            <p:strVal val="#ppt_x"/>
                                          </p:val>
                                        </p:tav>
                                      </p:tavLst>
                                    </p:anim>
                                    <p:anim calcmode="lin" valueType="num">
                                      <p:cBhvr additive="base">
                                        <p:cTn id="5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9"/>
                                        </p:tgtEl>
                                        <p:attrNameLst>
                                          <p:attrName>style.visibility</p:attrName>
                                        </p:attrNameLst>
                                      </p:cBhvr>
                                      <p:to>
                                        <p:strVal val="visible"/>
                                      </p:to>
                                    </p:set>
                                    <p:anim calcmode="lin" valueType="num">
                                      <p:cBhvr additive="base">
                                        <p:cTn id="61" dur="500" fill="hold"/>
                                        <p:tgtEl>
                                          <p:spTgt spid="29"/>
                                        </p:tgtEl>
                                        <p:attrNameLst>
                                          <p:attrName>ppt_x</p:attrName>
                                        </p:attrNameLst>
                                      </p:cBhvr>
                                      <p:tavLst>
                                        <p:tav tm="0">
                                          <p:val>
                                            <p:strVal val="#ppt_x"/>
                                          </p:val>
                                        </p:tav>
                                        <p:tav tm="100000">
                                          <p:val>
                                            <p:strVal val="#ppt_x"/>
                                          </p:val>
                                        </p:tav>
                                      </p:tavLst>
                                    </p:anim>
                                    <p:anim calcmode="lin" valueType="num">
                                      <p:cBhvr additive="base">
                                        <p:cTn id="6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0"/>
                                        </p:tgtEl>
                                        <p:attrNameLst>
                                          <p:attrName>style.visibility</p:attrName>
                                        </p:attrNameLst>
                                      </p:cBhvr>
                                      <p:to>
                                        <p:strVal val="visible"/>
                                      </p:to>
                                    </p:set>
                                    <p:anim calcmode="lin" valueType="num">
                                      <p:cBhvr additive="base">
                                        <p:cTn id="67" dur="500" fill="hold"/>
                                        <p:tgtEl>
                                          <p:spTgt spid="30"/>
                                        </p:tgtEl>
                                        <p:attrNameLst>
                                          <p:attrName>ppt_x</p:attrName>
                                        </p:attrNameLst>
                                      </p:cBhvr>
                                      <p:tavLst>
                                        <p:tav tm="0">
                                          <p:val>
                                            <p:strVal val="#ppt_x"/>
                                          </p:val>
                                        </p:tav>
                                        <p:tav tm="100000">
                                          <p:val>
                                            <p:strVal val="#ppt_x"/>
                                          </p:val>
                                        </p:tav>
                                      </p:tavLst>
                                    </p:anim>
                                    <p:anim calcmode="lin" valueType="num">
                                      <p:cBhvr additive="base">
                                        <p:cTn id="6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anim calcmode="lin" valueType="num">
                                      <p:cBhvr additive="base">
                                        <p:cTn id="73" dur="500" fill="hold"/>
                                        <p:tgtEl>
                                          <p:spTgt spid="31"/>
                                        </p:tgtEl>
                                        <p:attrNameLst>
                                          <p:attrName>ppt_x</p:attrName>
                                        </p:attrNameLst>
                                      </p:cBhvr>
                                      <p:tavLst>
                                        <p:tav tm="0">
                                          <p:val>
                                            <p:strVal val="#ppt_x"/>
                                          </p:val>
                                        </p:tav>
                                        <p:tav tm="100000">
                                          <p:val>
                                            <p:strVal val="#ppt_x"/>
                                          </p:val>
                                        </p:tav>
                                      </p:tavLst>
                                    </p:anim>
                                    <p:anim calcmode="lin" valueType="num">
                                      <p:cBhvr additive="base">
                                        <p:cTn id="7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2"/>
                                        </p:tgtEl>
                                        <p:attrNameLst>
                                          <p:attrName>style.visibility</p:attrName>
                                        </p:attrNameLst>
                                      </p:cBhvr>
                                      <p:to>
                                        <p:strVal val="visible"/>
                                      </p:to>
                                    </p:set>
                                    <p:anim calcmode="lin" valueType="num">
                                      <p:cBhvr additive="base">
                                        <p:cTn id="79" dur="500" fill="hold"/>
                                        <p:tgtEl>
                                          <p:spTgt spid="32"/>
                                        </p:tgtEl>
                                        <p:attrNameLst>
                                          <p:attrName>ppt_x</p:attrName>
                                        </p:attrNameLst>
                                      </p:cBhvr>
                                      <p:tavLst>
                                        <p:tav tm="0">
                                          <p:val>
                                            <p:strVal val="#ppt_x"/>
                                          </p:val>
                                        </p:tav>
                                        <p:tav tm="100000">
                                          <p:val>
                                            <p:strVal val="#ppt_x"/>
                                          </p:val>
                                        </p:tav>
                                      </p:tavLst>
                                    </p:anim>
                                    <p:anim calcmode="lin" valueType="num">
                                      <p:cBhvr additive="base">
                                        <p:cTn id="80"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33"/>
                                        </p:tgtEl>
                                        <p:attrNameLst>
                                          <p:attrName>style.visibility</p:attrName>
                                        </p:attrNameLst>
                                      </p:cBhvr>
                                      <p:to>
                                        <p:strVal val="visible"/>
                                      </p:to>
                                    </p:set>
                                    <p:anim calcmode="lin" valueType="num">
                                      <p:cBhvr additive="base">
                                        <p:cTn id="85" dur="500" fill="hold"/>
                                        <p:tgtEl>
                                          <p:spTgt spid="33"/>
                                        </p:tgtEl>
                                        <p:attrNameLst>
                                          <p:attrName>ppt_x</p:attrName>
                                        </p:attrNameLst>
                                      </p:cBhvr>
                                      <p:tavLst>
                                        <p:tav tm="0">
                                          <p:val>
                                            <p:strVal val="#ppt_x"/>
                                          </p:val>
                                        </p:tav>
                                        <p:tav tm="100000">
                                          <p:val>
                                            <p:strVal val="#ppt_x"/>
                                          </p:val>
                                        </p:tav>
                                      </p:tavLst>
                                    </p:anim>
                                    <p:anim calcmode="lin" valueType="num">
                                      <p:cBhvr additive="base">
                                        <p:cTn id="86"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grpId="0" nodeType="clickEffect">
                                  <p:stCondLst>
                                    <p:cond delay="0"/>
                                  </p:stCondLst>
                                  <p:childTnLst>
                                    <p:set>
                                      <p:cBhvr>
                                        <p:cTn id="90" dur="1" fill="hold">
                                          <p:stCondLst>
                                            <p:cond delay="0"/>
                                          </p:stCondLst>
                                        </p:cTn>
                                        <p:tgtEl>
                                          <p:spTgt spid="25"/>
                                        </p:tgtEl>
                                        <p:attrNameLst>
                                          <p:attrName>style.visibility</p:attrName>
                                        </p:attrNameLst>
                                      </p:cBhvr>
                                      <p:to>
                                        <p:strVal val="visible"/>
                                      </p:to>
                                    </p:set>
                                    <p:animEffect transition="in" filter="barn(inVertical)">
                                      <p:cBhvr>
                                        <p:cTn id="91" dur="500"/>
                                        <p:tgtEl>
                                          <p:spTgt spid="25"/>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4" fill="hold" grpId="0" nodeType="clickEffect">
                                  <p:stCondLst>
                                    <p:cond delay="0"/>
                                  </p:stCondLst>
                                  <p:childTnLst>
                                    <p:set>
                                      <p:cBhvr>
                                        <p:cTn id="95" dur="1" fill="hold">
                                          <p:stCondLst>
                                            <p:cond delay="0"/>
                                          </p:stCondLst>
                                        </p:cTn>
                                        <p:tgtEl>
                                          <p:spTgt spid="26"/>
                                        </p:tgtEl>
                                        <p:attrNameLst>
                                          <p:attrName>style.visibility</p:attrName>
                                        </p:attrNameLst>
                                      </p:cBhvr>
                                      <p:to>
                                        <p:strVal val="visible"/>
                                      </p:to>
                                    </p:set>
                                    <p:animEffect transition="in" filter="wipe(down)">
                                      <p:cBhvr>
                                        <p:cTn id="96" dur="500"/>
                                        <p:tgtEl>
                                          <p:spTgt spid="26"/>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16" presetClass="entr" presetSubtype="21" fill="hold" grpId="0" nodeType="clickEffect">
                                  <p:stCondLst>
                                    <p:cond delay="0"/>
                                  </p:stCondLst>
                                  <p:childTnLst>
                                    <p:set>
                                      <p:cBhvr>
                                        <p:cTn id="100" dur="1" fill="hold">
                                          <p:stCondLst>
                                            <p:cond delay="0"/>
                                          </p:stCondLst>
                                        </p:cTn>
                                        <p:tgtEl>
                                          <p:spTgt spid="28"/>
                                        </p:tgtEl>
                                        <p:attrNameLst>
                                          <p:attrName>style.visibility</p:attrName>
                                        </p:attrNameLst>
                                      </p:cBhvr>
                                      <p:to>
                                        <p:strVal val="visible"/>
                                      </p:to>
                                    </p:set>
                                    <p:animEffect transition="in" filter="barn(inVertical)">
                                      <p:cBhvr>
                                        <p:cTn id="101" dur="500"/>
                                        <p:tgtEl>
                                          <p:spTgt spid="28"/>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27"/>
                                        </p:tgtEl>
                                        <p:attrNameLst>
                                          <p:attrName>style.visibility</p:attrName>
                                        </p:attrNameLst>
                                      </p:cBhvr>
                                      <p:to>
                                        <p:strVal val="visible"/>
                                      </p:to>
                                    </p:set>
                                    <p:animEffect transition="in" filter="fade">
                                      <p:cBhvr>
                                        <p:cTn id="10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1" grpId="0"/>
      <p:bldP spid="22" grpId="0"/>
      <p:bldP spid="23" grpId="0"/>
      <p:bldP spid="24" grpId="0"/>
      <p:bldP spid="25" grpId="0"/>
      <p:bldP spid="26" grpId="0"/>
      <p:bldP spid="27" grpId="0"/>
      <p:bldP spid="2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4" descr="Frames PPT 015">
            <a:extLst>
              <a:ext uri="{FF2B5EF4-FFF2-40B4-BE49-F238E27FC236}">
                <a16:creationId xmlns:a16="http://schemas.microsoft.com/office/drawing/2014/main" xmlns="" id="{AD002846-1FFA-4563-AEFE-1993900BB2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1506" name="Text Box 2">
            <a:extLst>
              <a:ext uri="{FF2B5EF4-FFF2-40B4-BE49-F238E27FC236}">
                <a16:creationId xmlns:a16="http://schemas.microsoft.com/office/drawing/2014/main" xmlns="" id="{9D01A816-2582-4F8C-92DA-5058B0CF952A}"/>
              </a:ext>
            </a:extLst>
          </p:cNvPr>
          <p:cNvSpPr txBox="1">
            <a:spLocks noChangeArrowheads="1"/>
          </p:cNvSpPr>
          <p:nvPr/>
        </p:nvSpPr>
        <p:spPr bwMode="auto">
          <a:xfrm>
            <a:off x="152400" y="1670030"/>
            <a:ext cx="87630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3600" b="1" dirty="0" err="1">
                <a:solidFill>
                  <a:srgbClr val="0000FF"/>
                </a:solidFill>
                <a:latin typeface="Times New Roman" panose="02020603050405020304" pitchFamily="18" charset="0"/>
                <a:cs typeface="Times New Roman" panose="02020603050405020304" pitchFamily="18" charset="0"/>
              </a:rPr>
              <a:t>Ngu</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Công</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dời</a:t>
            </a:r>
            <a:r>
              <a:rPr lang="en-US"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err="1">
                <a:solidFill>
                  <a:srgbClr val="0000FF"/>
                </a:solidFill>
                <a:latin typeface="Times New Roman" panose="02020603050405020304" pitchFamily="18" charset="0"/>
                <a:cs typeface="Times New Roman" panose="02020603050405020304" pitchFamily="18" charset="0"/>
              </a:rPr>
              <a:t>núi</a:t>
            </a:r>
            <a:endParaRPr lang="en-US" altLang="en-US" sz="3600" b="1" dirty="0">
              <a:solidFill>
                <a:srgbClr val="0000FF"/>
              </a:solidFill>
              <a:latin typeface="Times New Roman" panose="02020603050405020304" pitchFamily="18" charset="0"/>
              <a:cs typeface="Times New Roman" panose="02020603050405020304" pitchFamily="18" charset="0"/>
            </a:endParaRPr>
          </a:p>
          <a:p>
            <a:pPr algn="just">
              <a:spcBef>
                <a:spcPct val="0"/>
              </a:spcBef>
              <a:buFontTx/>
              <a:buNone/>
            </a:pPr>
            <a:r>
              <a:rPr lang="vi-VN" altLang="en-US" sz="3600" b="1" dirty="0">
                <a:solidFill>
                  <a:srgbClr val="0000FF"/>
                </a:solidFill>
                <a:latin typeface="Times New Roman" panose="02020603050405020304" pitchFamily="18" charset="0"/>
                <a:cs typeface="Times New Roman" panose="02020603050405020304" pitchFamily="18" charset="0"/>
              </a:rPr>
              <a:t>Ngày xưa, ở </a:t>
            </a:r>
            <a:r>
              <a:rPr lang="en-US" altLang="en-US" sz="3600" b="1" dirty="0">
                <a:solidFill>
                  <a:srgbClr val="0000FF"/>
                </a:solidFill>
                <a:latin typeface="Times New Roman" panose="02020603050405020304" pitchFamily="18" charset="0"/>
                <a:cs typeface="Times New Roman" panose="02020603050405020304" pitchFamily="18" charset="0"/>
              </a:rPr>
              <a:t>…</a:t>
            </a:r>
            <a:r>
              <a:rPr lang="vi-VN" altLang="en-US" sz="3600" b="1" dirty="0">
                <a:solidFill>
                  <a:srgbClr val="0000FF"/>
                </a:solidFill>
                <a:latin typeface="Times New Roman" panose="02020603050405020304" pitchFamily="18" charset="0"/>
                <a:cs typeface="Times New Roman" panose="02020603050405020304" pitchFamily="18" charset="0"/>
              </a:rPr>
              <a:t>ung Quốc có một cụ gi</a:t>
            </a:r>
            <a:r>
              <a:rPr lang="en-US" altLang="en-US" sz="3600" b="1" dirty="0">
                <a:solidFill>
                  <a:srgbClr val="0000FF"/>
                </a:solidFill>
                <a:latin typeface="Times New Roman" panose="02020603050405020304" pitchFamily="18" charset="0"/>
                <a:cs typeface="Times New Roman" panose="02020603050405020304" pitchFamily="18" charset="0"/>
              </a:rPr>
              <a:t>à</a:t>
            </a:r>
            <a:r>
              <a:rPr lang="vi-VN" altLang="en-US" sz="3600" b="1" dirty="0">
                <a:solidFill>
                  <a:srgbClr val="0000FF"/>
                </a:solidFill>
                <a:latin typeface="Times New Roman" panose="02020603050405020304" pitchFamily="18" charset="0"/>
                <a:cs typeface="Times New Roman" panose="02020603050405020304" pitchFamily="18" charset="0"/>
              </a:rPr>
              <a:t> </a:t>
            </a:r>
            <a:r>
              <a:rPr lang="en-US" altLang="en-US" sz="3600" b="1" dirty="0">
                <a:solidFill>
                  <a:srgbClr val="0000FF"/>
                </a:solidFill>
                <a:latin typeface="Times New Roman" panose="02020603050405020304" pitchFamily="18" charset="0"/>
                <a:cs typeface="Times New Roman" panose="02020603050405020304" pitchFamily="18" charset="0"/>
              </a:rPr>
              <a:t>…</a:t>
            </a:r>
            <a:r>
              <a:rPr lang="vi-VN" altLang="en-US" sz="3600" b="1" dirty="0">
                <a:solidFill>
                  <a:srgbClr val="0000FF"/>
                </a:solidFill>
                <a:latin typeface="Times New Roman" panose="02020603050405020304" pitchFamily="18" charset="0"/>
                <a:cs typeface="Times New Roman" panose="02020603050405020304" pitchFamily="18" charset="0"/>
              </a:rPr>
              <a:t>ín mươi tuổi tên là Ngu Công. Bực mình vì hai </a:t>
            </a:r>
            <a:r>
              <a:rPr lang="en-US" altLang="en-US" sz="3600" b="1" dirty="0">
                <a:solidFill>
                  <a:srgbClr val="0000FF"/>
                </a:solidFill>
                <a:latin typeface="Times New Roman" panose="02020603050405020304" pitchFamily="18" charset="0"/>
                <a:cs typeface="Times New Roman" panose="02020603050405020304" pitchFamily="18" charset="0"/>
              </a:rPr>
              <a:t>…</a:t>
            </a:r>
            <a:r>
              <a:rPr lang="vi-VN" altLang="en-US" sz="3600" b="1" dirty="0">
                <a:solidFill>
                  <a:srgbClr val="0000FF"/>
                </a:solidFill>
                <a:latin typeface="Times New Roman" panose="02020603050405020304" pitchFamily="18" charset="0"/>
                <a:cs typeface="Times New Roman" panose="02020603050405020304" pitchFamily="18" charset="0"/>
              </a:rPr>
              <a:t>ái núi Thái Hàng và Vương Ốc </a:t>
            </a:r>
            <a:r>
              <a:rPr lang="en-US" altLang="en-US" sz="3600" b="1" dirty="0">
                <a:solidFill>
                  <a:srgbClr val="0000FF"/>
                </a:solidFill>
                <a:latin typeface="Times New Roman" panose="02020603050405020304" pitchFamily="18" charset="0"/>
                <a:cs typeface="Times New Roman" panose="02020603050405020304" pitchFamily="18" charset="0"/>
              </a:rPr>
              <a:t>…</a:t>
            </a:r>
            <a:r>
              <a:rPr lang="vi-VN" altLang="en-US" sz="3600" b="1" dirty="0">
                <a:solidFill>
                  <a:srgbClr val="0000FF"/>
                </a:solidFill>
                <a:latin typeface="Times New Roman" panose="02020603050405020304" pitchFamily="18" charset="0"/>
                <a:cs typeface="Times New Roman" panose="02020603050405020304" pitchFamily="18" charset="0"/>
              </a:rPr>
              <a:t>ắn ngang đường vào nhà,  Ngu  Công  hằng ngày mang cuốc ra đào núi đổ đi.</a:t>
            </a:r>
          </a:p>
        </p:txBody>
      </p:sp>
      <p:sp>
        <p:nvSpPr>
          <p:cNvPr id="2" name="TextBox 1">
            <a:extLst>
              <a:ext uri="{FF2B5EF4-FFF2-40B4-BE49-F238E27FC236}">
                <a16:creationId xmlns:a16="http://schemas.microsoft.com/office/drawing/2014/main" xmlns="" id="{68BBF1B7-4626-4A8B-B8D4-7801A82C20A9}"/>
              </a:ext>
            </a:extLst>
          </p:cNvPr>
          <p:cNvSpPr txBox="1"/>
          <p:nvPr/>
        </p:nvSpPr>
        <p:spPr>
          <a:xfrm>
            <a:off x="2133600" y="133350"/>
            <a:ext cx="4800600" cy="707886"/>
          </a:xfrm>
          <a:prstGeom prst="rect">
            <a:avLst/>
          </a:prstGeom>
          <a:noFill/>
        </p:spPr>
        <p:txBody>
          <a:bodyPr wrap="square" rtlCol="0">
            <a:spAutoFit/>
          </a:bodyPr>
          <a:lstStyle/>
          <a:p>
            <a:pPr algn="ctr"/>
            <a:r>
              <a:rPr lang="en-US" sz="4000" b="1" dirty="0" err="1">
                <a:solidFill>
                  <a:srgbClr val="660033"/>
                </a:solidFill>
                <a:latin typeface="Times New Roman" panose="02020603050405020304" pitchFamily="18" charset="0"/>
                <a:cs typeface="Times New Roman" panose="02020603050405020304" pitchFamily="18" charset="0"/>
              </a:rPr>
              <a:t>Bài</a:t>
            </a:r>
            <a:r>
              <a:rPr lang="en-US" sz="4000" b="1" dirty="0">
                <a:solidFill>
                  <a:srgbClr val="660033"/>
                </a:solidFill>
                <a:latin typeface="Times New Roman" panose="02020603050405020304" pitchFamily="18" charset="0"/>
                <a:cs typeface="Times New Roman" panose="02020603050405020304" pitchFamily="18" charset="0"/>
              </a:rPr>
              <a:t> 1: </a:t>
            </a:r>
            <a:r>
              <a:rPr lang="en-US" sz="4000" b="1" dirty="0" err="1">
                <a:solidFill>
                  <a:srgbClr val="660033"/>
                </a:solidFill>
                <a:latin typeface="Times New Roman" panose="02020603050405020304" pitchFamily="18" charset="0"/>
                <a:cs typeface="Times New Roman" panose="02020603050405020304" pitchFamily="18" charset="0"/>
              </a:rPr>
              <a:t>Vở</a:t>
            </a:r>
            <a:r>
              <a:rPr lang="en-US" sz="4000" b="1" dirty="0">
                <a:solidFill>
                  <a:srgbClr val="660033"/>
                </a:solidFill>
                <a:latin typeface="Times New Roman" panose="02020603050405020304" pitchFamily="18" charset="0"/>
                <a:cs typeface="Times New Roman" panose="02020603050405020304" pitchFamily="18" charset="0"/>
              </a:rPr>
              <a:t> </a:t>
            </a:r>
            <a:r>
              <a:rPr lang="en-US" sz="4000" b="1" dirty="0" err="1">
                <a:solidFill>
                  <a:srgbClr val="660033"/>
                </a:solidFill>
                <a:latin typeface="Times New Roman" panose="02020603050405020304" pitchFamily="18" charset="0"/>
                <a:cs typeface="Times New Roman" panose="02020603050405020304" pitchFamily="18" charset="0"/>
              </a:rPr>
              <a:t>bài</a:t>
            </a:r>
            <a:r>
              <a:rPr lang="en-US" sz="4000" b="1" dirty="0">
                <a:solidFill>
                  <a:srgbClr val="660033"/>
                </a:solidFill>
                <a:latin typeface="Times New Roman" panose="02020603050405020304" pitchFamily="18" charset="0"/>
                <a:cs typeface="Times New Roman" panose="02020603050405020304" pitchFamily="18" charset="0"/>
              </a:rPr>
              <a:t> </a:t>
            </a:r>
            <a:r>
              <a:rPr lang="en-US" sz="4000" b="1" dirty="0" err="1">
                <a:solidFill>
                  <a:srgbClr val="660033"/>
                </a:solidFill>
                <a:latin typeface="Times New Roman" panose="02020603050405020304" pitchFamily="18" charset="0"/>
                <a:cs typeface="Times New Roman" panose="02020603050405020304" pitchFamily="18" charset="0"/>
              </a:rPr>
              <a:t>tập</a:t>
            </a:r>
            <a:r>
              <a:rPr lang="en-US" sz="4000" b="1" dirty="0">
                <a:solidFill>
                  <a:srgbClr val="660033"/>
                </a:solidFill>
                <a:latin typeface="Times New Roman" panose="02020603050405020304" pitchFamily="18" charset="0"/>
                <a:cs typeface="Times New Roman" panose="02020603050405020304" pitchFamily="18" charset="0"/>
              </a:rPr>
              <a:t>/81</a:t>
            </a:r>
          </a:p>
        </p:txBody>
      </p:sp>
      <p:sp>
        <p:nvSpPr>
          <p:cNvPr id="6" name="TextBox 5">
            <a:extLst>
              <a:ext uri="{FF2B5EF4-FFF2-40B4-BE49-F238E27FC236}">
                <a16:creationId xmlns:a16="http://schemas.microsoft.com/office/drawing/2014/main" xmlns="" id="{9A00C77D-2012-4F3F-A1CC-A2787DBFBA11}"/>
              </a:ext>
            </a:extLst>
          </p:cNvPr>
          <p:cNvSpPr txBox="1"/>
          <p:nvPr/>
        </p:nvSpPr>
        <p:spPr>
          <a:xfrm>
            <a:off x="2577663" y="2229705"/>
            <a:ext cx="754117"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Tr</a:t>
            </a:r>
            <a:endParaRPr lang="en-US" sz="3600" dirty="0"/>
          </a:p>
        </p:txBody>
      </p:sp>
      <p:sp>
        <p:nvSpPr>
          <p:cNvPr id="8" name="TextBox 7">
            <a:extLst>
              <a:ext uri="{FF2B5EF4-FFF2-40B4-BE49-F238E27FC236}">
                <a16:creationId xmlns:a16="http://schemas.microsoft.com/office/drawing/2014/main" xmlns="" id="{E9605EB1-C494-41CF-B6C9-83FB0769AA01}"/>
              </a:ext>
            </a:extLst>
          </p:cNvPr>
          <p:cNvSpPr txBox="1"/>
          <p:nvPr/>
        </p:nvSpPr>
        <p:spPr>
          <a:xfrm>
            <a:off x="7853850" y="2224910"/>
            <a:ext cx="722590"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ch</a:t>
            </a:r>
            <a:endParaRPr lang="en-US" sz="3600" dirty="0"/>
          </a:p>
        </p:txBody>
      </p:sp>
      <p:sp>
        <p:nvSpPr>
          <p:cNvPr id="10" name="TextBox 9">
            <a:extLst>
              <a:ext uri="{FF2B5EF4-FFF2-40B4-BE49-F238E27FC236}">
                <a16:creationId xmlns:a16="http://schemas.microsoft.com/office/drawing/2014/main" xmlns="" id="{5310EC7A-445E-4156-A204-6B982A3570C9}"/>
              </a:ext>
            </a:extLst>
          </p:cNvPr>
          <p:cNvSpPr txBox="1"/>
          <p:nvPr/>
        </p:nvSpPr>
        <p:spPr>
          <a:xfrm>
            <a:off x="215460" y="3330585"/>
            <a:ext cx="601717"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tr</a:t>
            </a:r>
            <a:endParaRPr lang="en-US" sz="3600" dirty="0"/>
          </a:p>
        </p:txBody>
      </p:sp>
      <p:sp>
        <p:nvSpPr>
          <p:cNvPr id="11" name="TextBox 10">
            <a:extLst>
              <a:ext uri="{FF2B5EF4-FFF2-40B4-BE49-F238E27FC236}">
                <a16:creationId xmlns:a16="http://schemas.microsoft.com/office/drawing/2014/main" xmlns="" id="{65E8A64F-3714-46A5-9D4B-6D01FFCE24F0}"/>
              </a:ext>
            </a:extLst>
          </p:cNvPr>
          <p:cNvSpPr txBox="1"/>
          <p:nvPr/>
        </p:nvSpPr>
        <p:spPr>
          <a:xfrm>
            <a:off x="7735610" y="3341630"/>
            <a:ext cx="722590"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ch</a:t>
            </a:r>
            <a:endParaRPr lang="en-US" sz="3600" dirty="0"/>
          </a:p>
        </p:txBody>
      </p:sp>
      <p:sp>
        <p:nvSpPr>
          <p:cNvPr id="3" name="TextBox 2">
            <a:extLst>
              <a:ext uri="{FF2B5EF4-FFF2-40B4-BE49-F238E27FC236}">
                <a16:creationId xmlns:a16="http://schemas.microsoft.com/office/drawing/2014/main" xmlns="" id="{2EF2D65F-B4F0-4730-BAAB-E6796ED17B0E}"/>
              </a:ext>
            </a:extLst>
          </p:cNvPr>
          <p:cNvSpPr txBox="1"/>
          <p:nvPr/>
        </p:nvSpPr>
        <p:spPr>
          <a:xfrm>
            <a:off x="1244164" y="873264"/>
            <a:ext cx="6833036" cy="707886"/>
          </a:xfrm>
          <a:prstGeom prst="rect">
            <a:avLst/>
          </a:prstGeom>
          <a:noFill/>
        </p:spPr>
        <p:txBody>
          <a:bodyPr wrap="square" rtlCol="0">
            <a:spAutoFit/>
          </a:bodyPr>
          <a:lstStyle/>
          <a:p>
            <a:pPr algn="ctr"/>
            <a:r>
              <a:rPr lang="en-US" sz="4000" b="1" dirty="0" err="1">
                <a:solidFill>
                  <a:srgbClr val="0070C0"/>
                </a:solidFill>
                <a:latin typeface="Times New Roman" panose="02020603050405020304" pitchFamily="18" charset="0"/>
                <a:cs typeface="Times New Roman" panose="02020603050405020304" pitchFamily="18" charset="0"/>
              </a:rPr>
              <a:t>Điền</a:t>
            </a:r>
            <a:r>
              <a:rPr lang="en-US" sz="4000" b="1" dirty="0">
                <a:solidFill>
                  <a:srgbClr val="0070C0"/>
                </a:solidFill>
                <a:latin typeface="Times New Roman" panose="02020603050405020304" pitchFamily="18" charset="0"/>
                <a:cs typeface="Times New Roman" panose="02020603050405020304" pitchFamily="18" charset="0"/>
              </a:rPr>
              <a:t> </a:t>
            </a:r>
            <a:r>
              <a:rPr lang="en-US" sz="4000" b="1" dirty="0" err="1">
                <a:solidFill>
                  <a:srgbClr val="0070C0"/>
                </a:solidFill>
                <a:latin typeface="Times New Roman" panose="02020603050405020304" pitchFamily="18" charset="0"/>
                <a:cs typeface="Times New Roman" panose="02020603050405020304" pitchFamily="18" charset="0"/>
              </a:rPr>
              <a:t>vào</a:t>
            </a:r>
            <a:r>
              <a:rPr lang="en-US" sz="4000" b="1" dirty="0">
                <a:solidFill>
                  <a:srgbClr val="0070C0"/>
                </a:solidFill>
                <a:latin typeface="Times New Roman" panose="02020603050405020304" pitchFamily="18" charset="0"/>
                <a:cs typeface="Times New Roman" panose="02020603050405020304" pitchFamily="18" charset="0"/>
              </a:rPr>
              <a:t> </a:t>
            </a:r>
            <a:r>
              <a:rPr lang="en-US" sz="4000" b="1" dirty="0" err="1">
                <a:solidFill>
                  <a:srgbClr val="0070C0"/>
                </a:solidFill>
                <a:latin typeface="Times New Roman" panose="02020603050405020304" pitchFamily="18" charset="0"/>
                <a:cs typeface="Times New Roman" panose="02020603050405020304" pitchFamily="18" charset="0"/>
              </a:rPr>
              <a:t>chỗ</a:t>
            </a:r>
            <a:r>
              <a:rPr lang="en-US" sz="4000" b="1" dirty="0">
                <a:solidFill>
                  <a:srgbClr val="0070C0"/>
                </a:solidFill>
                <a:latin typeface="Times New Roman" panose="02020603050405020304" pitchFamily="18" charset="0"/>
                <a:cs typeface="Times New Roman" panose="02020603050405020304" pitchFamily="18" charset="0"/>
              </a:rPr>
              <a:t> </a:t>
            </a:r>
            <a:r>
              <a:rPr lang="en-US" sz="4000" b="1" dirty="0" err="1">
                <a:solidFill>
                  <a:srgbClr val="0070C0"/>
                </a:solidFill>
                <a:latin typeface="Times New Roman" panose="02020603050405020304" pitchFamily="18" charset="0"/>
                <a:cs typeface="Times New Roman" panose="02020603050405020304" pitchFamily="18" charset="0"/>
              </a:rPr>
              <a:t>trống</a:t>
            </a:r>
            <a:r>
              <a:rPr lang="en-US" sz="4000" b="1" dirty="0">
                <a:solidFill>
                  <a:srgbClr val="0070C0"/>
                </a:solidFill>
                <a:latin typeface="Times New Roman" panose="02020603050405020304" pitchFamily="18" charset="0"/>
                <a:cs typeface="Times New Roman" panose="02020603050405020304" pitchFamily="18" charset="0"/>
              </a:rPr>
              <a:t> </a:t>
            </a:r>
            <a:r>
              <a:rPr lang="en-US" sz="4000" b="1" i="1" dirty="0">
                <a:solidFill>
                  <a:srgbClr val="FF0000"/>
                </a:solidFill>
                <a:latin typeface="Times New Roman" panose="02020603050405020304" pitchFamily="18" charset="0"/>
                <a:cs typeface="Times New Roman" panose="02020603050405020304" pitchFamily="18" charset="0"/>
              </a:rPr>
              <a:t>tr</a:t>
            </a:r>
            <a:r>
              <a:rPr lang="en-US" sz="4000" b="1" dirty="0">
                <a:solidFill>
                  <a:srgbClr val="0070C0"/>
                </a:solidFill>
                <a:latin typeface="Times New Roman" panose="02020603050405020304" pitchFamily="18" charset="0"/>
                <a:cs typeface="Times New Roman" panose="02020603050405020304" pitchFamily="18" charset="0"/>
              </a:rPr>
              <a:t> </a:t>
            </a:r>
            <a:r>
              <a:rPr lang="en-US" sz="4000" b="1" dirty="0" err="1">
                <a:solidFill>
                  <a:srgbClr val="0070C0"/>
                </a:solidFill>
                <a:latin typeface="Times New Roman" panose="02020603050405020304" pitchFamily="18" charset="0"/>
                <a:cs typeface="Times New Roman" panose="02020603050405020304" pitchFamily="18" charset="0"/>
              </a:rPr>
              <a:t>hoặc</a:t>
            </a:r>
            <a:r>
              <a:rPr lang="en-US" sz="4000" b="1" dirty="0">
                <a:solidFill>
                  <a:srgbClr val="0070C0"/>
                </a:solidFill>
                <a:latin typeface="Times New Roman" panose="02020603050405020304" pitchFamily="18" charset="0"/>
                <a:cs typeface="Times New Roman" panose="02020603050405020304" pitchFamily="18" charset="0"/>
              </a:rPr>
              <a:t> </a:t>
            </a:r>
            <a:r>
              <a:rPr lang="en-US" sz="4000" b="1" i="1" dirty="0" err="1">
                <a:solidFill>
                  <a:srgbClr val="FF0000"/>
                </a:solidFill>
                <a:latin typeface="Times New Roman" panose="02020603050405020304" pitchFamily="18" charset="0"/>
                <a:cs typeface="Times New Roman" panose="02020603050405020304" pitchFamily="18" charset="0"/>
              </a:rPr>
              <a:t>ch</a:t>
            </a:r>
            <a:r>
              <a:rPr lang="en-US" sz="4000" b="1" dirty="0">
                <a:solidFill>
                  <a:srgbClr val="0070C0"/>
                </a:solidFill>
                <a:latin typeface="Times New Roman" panose="02020603050405020304" pitchFamily="18" charset="0"/>
                <a:cs typeface="Times New Roman" panose="02020603050405020304" pitchFamily="18" charset="0"/>
              </a:rPr>
              <a:t>:</a:t>
            </a: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5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1506"/>
                                        </p:tgtEl>
                                        <p:attrNameLst>
                                          <p:attrName>style.visibility</p:attrName>
                                        </p:attrNameLst>
                                      </p:cBhvr>
                                      <p:to>
                                        <p:strVal val="visible"/>
                                      </p:to>
                                    </p:set>
                                    <p:animEffect transition="in" filter="barn(inVertical)">
                                      <p:cBhvr>
                                        <p:cTn id="19" dur="500"/>
                                        <p:tgtEl>
                                          <p:spTgt spid="21506"/>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500" fill="hold"/>
                                        <p:tgtEl>
                                          <p:spTgt spid="6"/>
                                        </p:tgtEl>
                                        <p:attrNameLst>
                                          <p:attrName>ppt_w</p:attrName>
                                        </p:attrNameLst>
                                      </p:cBhvr>
                                      <p:tavLst>
                                        <p:tav tm="0">
                                          <p:val>
                                            <p:fltVal val="0"/>
                                          </p:val>
                                        </p:tav>
                                        <p:tav tm="100000">
                                          <p:val>
                                            <p:strVal val="#ppt_w"/>
                                          </p:val>
                                        </p:tav>
                                      </p:tavLst>
                                    </p:anim>
                                    <p:anim calcmode="lin" valueType="num">
                                      <p:cBhvr>
                                        <p:cTn id="25" dur="500" fill="hold"/>
                                        <p:tgtEl>
                                          <p:spTgt spid="6"/>
                                        </p:tgtEl>
                                        <p:attrNameLst>
                                          <p:attrName>ppt_h</p:attrName>
                                        </p:attrNameLst>
                                      </p:cBhvr>
                                      <p:tavLst>
                                        <p:tav tm="0">
                                          <p:val>
                                            <p:fltVal val="0"/>
                                          </p:val>
                                        </p:tav>
                                        <p:tav tm="100000">
                                          <p:val>
                                            <p:strVal val="#ppt_h"/>
                                          </p:val>
                                        </p:tav>
                                      </p:tavLst>
                                    </p:anim>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animEffect transition="in" filter="fade">
                                      <p:cBhvr>
                                        <p:cTn id="33" dur="500"/>
                                        <p:tgtEl>
                                          <p:spTgt spid="8"/>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p:cTn id="38" dur="500" fill="hold"/>
                                        <p:tgtEl>
                                          <p:spTgt spid="10"/>
                                        </p:tgtEl>
                                        <p:attrNameLst>
                                          <p:attrName>ppt_w</p:attrName>
                                        </p:attrNameLst>
                                      </p:cBhvr>
                                      <p:tavLst>
                                        <p:tav tm="0">
                                          <p:val>
                                            <p:fltVal val="0"/>
                                          </p:val>
                                        </p:tav>
                                        <p:tav tm="100000">
                                          <p:val>
                                            <p:strVal val="#ppt_w"/>
                                          </p:val>
                                        </p:tav>
                                      </p:tavLst>
                                    </p:anim>
                                    <p:anim calcmode="lin" valueType="num">
                                      <p:cBhvr>
                                        <p:cTn id="39" dur="500" fill="hold"/>
                                        <p:tgtEl>
                                          <p:spTgt spid="10"/>
                                        </p:tgtEl>
                                        <p:attrNameLst>
                                          <p:attrName>ppt_h</p:attrName>
                                        </p:attrNameLst>
                                      </p:cBhvr>
                                      <p:tavLst>
                                        <p:tav tm="0">
                                          <p:val>
                                            <p:fltVal val="0"/>
                                          </p:val>
                                        </p:tav>
                                        <p:tav tm="100000">
                                          <p:val>
                                            <p:strVal val="#ppt_h"/>
                                          </p:val>
                                        </p:tav>
                                      </p:tavLst>
                                    </p:anim>
                                    <p:animEffect transition="in" filter="fade">
                                      <p:cBhvr>
                                        <p:cTn id="40" dur="5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p:cTn id="45" dur="500" fill="hold"/>
                                        <p:tgtEl>
                                          <p:spTgt spid="11"/>
                                        </p:tgtEl>
                                        <p:attrNameLst>
                                          <p:attrName>ppt_w</p:attrName>
                                        </p:attrNameLst>
                                      </p:cBhvr>
                                      <p:tavLst>
                                        <p:tav tm="0">
                                          <p:val>
                                            <p:fltVal val="0"/>
                                          </p:val>
                                        </p:tav>
                                        <p:tav tm="100000">
                                          <p:val>
                                            <p:strVal val="#ppt_w"/>
                                          </p:val>
                                        </p:tav>
                                      </p:tavLst>
                                    </p:anim>
                                    <p:anim calcmode="lin" valueType="num">
                                      <p:cBhvr>
                                        <p:cTn id="46" dur="500" fill="hold"/>
                                        <p:tgtEl>
                                          <p:spTgt spid="11"/>
                                        </p:tgtEl>
                                        <p:attrNameLst>
                                          <p:attrName>ppt_h</p:attrName>
                                        </p:attrNameLst>
                                      </p:cBhvr>
                                      <p:tavLst>
                                        <p:tav tm="0">
                                          <p:val>
                                            <p:fltVal val="0"/>
                                          </p:val>
                                        </p:tav>
                                        <p:tav tm="100000">
                                          <p:val>
                                            <p:strVal val="#ppt_h"/>
                                          </p:val>
                                        </p:tav>
                                      </p:tavLst>
                                    </p:anim>
                                    <p:animEffect transition="in" filter="fade">
                                      <p:cBhvr>
                                        <p:cTn id="4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 grpId="0"/>
      <p:bldP spid="6" grpId="0"/>
      <p:bldP spid="8" grpId="0"/>
      <p:bldP spid="10" grpId="0"/>
      <p:bldP spid="11"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4" descr="Frames PPT 015">
            <a:extLst>
              <a:ext uri="{FF2B5EF4-FFF2-40B4-BE49-F238E27FC236}">
                <a16:creationId xmlns:a16="http://schemas.microsoft.com/office/drawing/2014/main" xmlns="" id="{F2D82019-779D-4F95-B8EA-EBF418DC44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2530" name="Text Box 2">
            <a:extLst>
              <a:ext uri="{FF2B5EF4-FFF2-40B4-BE49-F238E27FC236}">
                <a16:creationId xmlns:a16="http://schemas.microsoft.com/office/drawing/2014/main" xmlns="" id="{D7A9FA33-FE4A-4BAA-A877-62FC7E33749D}"/>
              </a:ext>
            </a:extLst>
          </p:cNvPr>
          <p:cNvSpPr txBox="1">
            <a:spLocks noChangeArrowheads="1"/>
          </p:cNvSpPr>
          <p:nvPr/>
        </p:nvSpPr>
        <p:spPr bwMode="auto">
          <a:xfrm>
            <a:off x="152400" y="-19050"/>
            <a:ext cx="88392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n-US" altLang="en-US" sz="3600" b="1" dirty="0">
                <a:latin typeface="+mj-lt"/>
              </a:rPr>
              <a:t>    </a:t>
            </a:r>
            <a:r>
              <a:rPr lang="vi-VN" altLang="en-US" sz="3600" b="1" dirty="0">
                <a:latin typeface="+mj-lt"/>
              </a:rPr>
              <a:t>Có người </a:t>
            </a:r>
            <a:r>
              <a:rPr lang="en-US" altLang="en-US" sz="3600" b="1" dirty="0">
                <a:latin typeface="+mj-lt"/>
              </a:rPr>
              <a:t>….</a:t>
            </a:r>
            <a:r>
              <a:rPr lang="vi-VN" altLang="en-US" sz="3600" b="1" dirty="0">
                <a:latin typeface="+mj-lt"/>
              </a:rPr>
              <a:t>ê cười cụ làm vậy uổng công. Cụ nói: “Ngày nào tôi cũng đào. Tôi chết thì con tôi đào. Con tôi chết thì </a:t>
            </a:r>
            <a:r>
              <a:rPr lang="en-US" altLang="en-US" sz="3600" b="1" dirty="0">
                <a:latin typeface="+mj-lt"/>
              </a:rPr>
              <a:t>….</a:t>
            </a:r>
            <a:r>
              <a:rPr lang="vi-VN" altLang="en-US" sz="3600" b="1" dirty="0">
                <a:latin typeface="+mj-lt"/>
              </a:rPr>
              <a:t>áu tôi đào </a:t>
            </a:r>
            <a:r>
              <a:rPr lang="en-US" altLang="en-US" sz="3600" b="1" dirty="0">
                <a:latin typeface="+mj-lt"/>
              </a:rPr>
              <a:t>….</a:t>
            </a:r>
            <a:r>
              <a:rPr lang="vi-VN" altLang="en-US" sz="3600" b="1" dirty="0">
                <a:latin typeface="+mj-lt"/>
              </a:rPr>
              <a:t>áu tôi chết, thì có </a:t>
            </a:r>
            <a:r>
              <a:rPr lang="en-US" altLang="en-US" sz="3600" b="1" dirty="0">
                <a:latin typeface="+mj-lt"/>
              </a:rPr>
              <a:t>….</a:t>
            </a:r>
            <a:r>
              <a:rPr lang="vi-VN" altLang="en-US" sz="3600" b="1" dirty="0">
                <a:latin typeface="+mj-lt"/>
              </a:rPr>
              <a:t>ắt của tôi đào. Họ hàng nhà tôi </a:t>
            </a:r>
            <a:r>
              <a:rPr lang="en-US" altLang="en-US" sz="3600" b="1" dirty="0">
                <a:latin typeface="+mj-lt"/>
              </a:rPr>
              <a:t>….</a:t>
            </a:r>
            <a:r>
              <a:rPr lang="vi-VN" altLang="en-US" sz="3600" b="1" dirty="0">
                <a:latin typeface="+mj-lt"/>
              </a:rPr>
              <a:t>uyền nhau đời này đến đời khác đào.</a:t>
            </a:r>
            <a:r>
              <a:rPr lang="en-US" altLang="en-US" sz="3600" b="1" dirty="0">
                <a:latin typeface="+mj-lt"/>
              </a:rPr>
              <a:t> </a:t>
            </a:r>
            <a:r>
              <a:rPr lang="vi-VN" altLang="en-US" sz="3600" b="1" dirty="0">
                <a:latin typeface="+mj-lt"/>
              </a:rPr>
              <a:t>Núi</a:t>
            </a:r>
            <a:r>
              <a:rPr lang="en-US" altLang="en-US" sz="3600" b="1" dirty="0">
                <a:latin typeface="+mj-lt"/>
              </a:rPr>
              <a:t> ….</a:t>
            </a:r>
            <a:r>
              <a:rPr lang="vi-VN" altLang="en-US" sz="3600" b="1" dirty="0">
                <a:latin typeface="+mj-lt"/>
              </a:rPr>
              <a:t>ẳng thể mọc cao hơn được nên nhất định sẽ có ngày bị san bằng.”</a:t>
            </a:r>
            <a:endParaRPr lang="en-US" altLang="en-US" sz="3600" b="1" dirty="0">
              <a:latin typeface="+mj-lt"/>
            </a:endParaRPr>
          </a:p>
          <a:p>
            <a:pPr algn="just">
              <a:spcBef>
                <a:spcPct val="0"/>
              </a:spcBef>
              <a:buFontTx/>
              <a:buNone/>
            </a:pPr>
            <a:r>
              <a:rPr lang="en-US" altLang="en-US" sz="3600" b="1" dirty="0">
                <a:latin typeface="+mj-lt"/>
              </a:rPr>
              <a:t>   ….</a:t>
            </a:r>
            <a:r>
              <a:rPr lang="vi-VN" altLang="en-US" sz="3600" b="1" dirty="0">
                <a:latin typeface="+mj-lt"/>
              </a:rPr>
              <a:t>ời nghe cụ già nói vậy, liền đẩy hai </a:t>
            </a:r>
            <a:r>
              <a:rPr lang="en-US" altLang="en-US" sz="3600" b="1" dirty="0">
                <a:latin typeface="+mj-lt"/>
              </a:rPr>
              <a:t>….</a:t>
            </a:r>
            <a:r>
              <a:rPr lang="vi-VN" altLang="en-US" sz="3600" b="1" dirty="0">
                <a:latin typeface="+mj-lt"/>
              </a:rPr>
              <a:t>ái núi ra xa để cụ có lối đi lại.</a:t>
            </a:r>
          </a:p>
        </p:txBody>
      </p:sp>
      <p:sp>
        <p:nvSpPr>
          <p:cNvPr id="4" name="TextBox 3">
            <a:extLst>
              <a:ext uri="{FF2B5EF4-FFF2-40B4-BE49-F238E27FC236}">
                <a16:creationId xmlns:a16="http://schemas.microsoft.com/office/drawing/2014/main" xmlns="" id="{9F4E9819-05A0-4D8E-B42F-EE9F4FCB7CE1}"/>
              </a:ext>
            </a:extLst>
          </p:cNvPr>
          <p:cNvSpPr txBox="1"/>
          <p:nvPr/>
        </p:nvSpPr>
        <p:spPr>
          <a:xfrm>
            <a:off x="2472560" y="-29560"/>
            <a:ext cx="722590"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ch</a:t>
            </a:r>
            <a:endParaRPr lang="en-US" sz="3600" dirty="0"/>
          </a:p>
        </p:txBody>
      </p:sp>
      <p:sp>
        <p:nvSpPr>
          <p:cNvPr id="5" name="TextBox 4">
            <a:extLst>
              <a:ext uri="{FF2B5EF4-FFF2-40B4-BE49-F238E27FC236}">
                <a16:creationId xmlns:a16="http://schemas.microsoft.com/office/drawing/2014/main" xmlns="" id="{1A3D24F8-62CE-419D-879A-DA045F9E93A5}"/>
              </a:ext>
            </a:extLst>
          </p:cNvPr>
          <p:cNvSpPr txBox="1"/>
          <p:nvPr/>
        </p:nvSpPr>
        <p:spPr>
          <a:xfrm>
            <a:off x="6193211" y="1076709"/>
            <a:ext cx="722590"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ch</a:t>
            </a:r>
            <a:endParaRPr lang="en-US" sz="3600" dirty="0"/>
          </a:p>
        </p:txBody>
      </p:sp>
      <p:sp>
        <p:nvSpPr>
          <p:cNvPr id="6" name="TextBox 5">
            <a:extLst>
              <a:ext uri="{FF2B5EF4-FFF2-40B4-BE49-F238E27FC236}">
                <a16:creationId xmlns:a16="http://schemas.microsoft.com/office/drawing/2014/main" xmlns="" id="{E25778D1-D5E5-4024-A120-1201952C248A}"/>
              </a:ext>
            </a:extLst>
          </p:cNvPr>
          <p:cNvSpPr txBox="1"/>
          <p:nvPr/>
        </p:nvSpPr>
        <p:spPr>
          <a:xfrm>
            <a:off x="78830" y="1639013"/>
            <a:ext cx="722590"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ch</a:t>
            </a:r>
            <a:endParaRPr lang="en-US" sz="3600" dirty="0"/>
          </a:p>
        </p:txBody>
      </p:sp>
      <p:sp>
        <p:nvSpPr>
          <p:cNvPr id="7" name="TextBox 6">
            <a:extLst>
              <a:ext uri="{FF2B5EF4-FFF2-40B4-BE49-F238E27FC236}">
                <a16:creationId xmlns:a16="http://schemas.microsoft.com/office/drawing/2014/main" xmlns="" id="{76F23259-D9DE-4544-ADB8-2277578DE1D0}"/>
              </a:ext>
            </a:extLst>
          </p:cNvPr>
          <p:cNvSpPr txBox="1"/>
          <p:nvPr/>
        </p:nvSpPr>
        <p:spPr>
          <a:xfrm>
            <a:off x="4472150" y="1631129"/>
            <a:ext cx="722590"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ch</a:t>
            </a:r>
            <a:endParaRPr lang="en-US" sz="3600" dirty="0"/>
          </a:p>
        </p:txBody>
      </p:sp>
      <p:sp>
        <p:nvSpPr>
          <p:cNvPr id="8" name="TextBox 7">
            <a:extLst>
              <a:ext uri="{FF2B5EF4-FFF2-40B4-BE49-F238E27FC236}">
                <a16:creationId xmlns:a16="http://schemas.microsoft.com/office/drawing/2014/main" xmlns="" id="{FC758F8E-8CAB-4896-8026-C3F64ED8C972}"/>
              </a:ext>
            </a:extLst>
          </p:cNvPr>
          <p:cNvSpPr txBox="1"/>
          <p:nvPr/>
        </p:nvSpPr>
        <p:spPr>
          <a:xfrm>
            <a:off x="2916620" y="2180240"/>
            <a:ext cx="601717"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tr</a:t>
            </a:r>
            <a:endParaRPr lang="en-US" sz="3600" dirty="0"/>
          </a:p>
        </p:txBody>
      </p:sp>
      <p:sp>
        <p:nvSpPr>
          <p:cNvPr id="9" name="TextBox 8">
            <a:extLst>
              <a:ext uri="{FF2B5EF4-FFF2-40B4-BE49-F238E27FC236}">
                <a16:creationId xmlns:a16="http://schemas.microsoft.com/office/drawing/2014/main" xmlns="" id="{2CB878FD-CF91-48E6-92EA-8E4233954780}"/>
              </a:ext>
            </a:extLst>
          </p:cNvPr>
          <p:cNvSpPr txBox="1"/>
          <p:nvPr/>
        </p:nvSpPr>
        <p:spPr>
          <a:xfrm>
            <a:off x="3019100" y="2713689"/>
            <a:ext cx="722590"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ch</a:t>
            </a:r>
            <a:endParaRPr lang="en-US" sz="3600" dirty="0"/>
          </a:p>
        </p:txBody>
      </p:sp>
      <p:sp>
        <p:nvSpPr>
          <p:cNvPr id="10" name="TextBox 9">
            <a:extLst>
              <a:ext uri="{FF2B5EF4-FFF2-40B4-BE49-F238E27FC236}">
                <a16:creationId xmlns:a16="http://schemas.microsoft.com/office/drawing/2014/main" xmlns="" id="{D80E04C0-D9C2-45A0-9EA1-BAA232197A60}"/>
              </a:ext>
            </a:extLst>
          </p:cNvPr>
          <p:cNvSpPr txBox="1"/>
          <p:nvPr/>
        </p:nvSpPr>
        <p:spPr>
          <a:xfrm>
            <a:off x="8066693" y="3825159"/>
            <a:ext cx="601717" cy="646331"/>
          </a:xfrm>
          <a:prstGeom prst="rect">
            <a:avLst/>
          </a:prstGeom>
          <a:noFill/>
        </p:spPr>
        <p:txBody>
          <a:bodyPr wrap="square">
            <a:spAutoFit/>
          </a:bodyPr>
          <a:lstStyle/>
          <a:p>
            <a:pPr algn="ctr"/>
            <a:r>
              <a:rPr lang="vi-VN" altLang="en-US" sz="3600" b="1" dirty="0">
                <a:solidFill>
                  <a:srgbClr val="FF0000"/>
                </a:solidFill>
                <a:latin typeface="Times New Roman" panose="02020603050405020304" pitchFamily="18" charset="0"/>
                <a:cs typeface="Times New Roman" panose="02020603050405020304" pitchFamily="18" charset="0"/>
              </a:rPr>
              <a:t>tr</a:t>
            </a:r>
            <a:endParaRPr lang="en-US" sz="3600" dirty="0"/>
          </a:p>
        </p:txBody>
      </p:sp>
      <p:sp>
        <p:nvSpPr>
          <p:cNvPr id="11" name="TextBox 10">
            <a:extLst>
              <a:ext uri="{FF2B5EF4-FFF2-40B4-BE49-F238E27FC236}">
                <a16:creationId xmlns:a16="http://schemas.microsoft.com/office/drawing/2014/main" xmlns="" id="{3B3C5DD8-D81D-4A97-9BCC-077BED4B2C06}"/>
              </a:ext>
            </a:extLst>
          </p:cNvPr>
          <p:cNvSpPr txBox="1"/>
          <p:nvPr/>
        </p:nvSpPr>
        <p:spPr>
          <a:xfrm>
            <a:off x="370490" y="3819901"/>
            <a:ext cx="722590" cy="646331"/>
          </a:xfrm>
          <a:prstGeom prst="rect">
            <a:avLst/>
          </a:prstGeom>
          <a:noFill/>
        </p:spPr>
        <p:txBody>
          <a:bodyPr wrap="square">
            <a:spAutoFit/>
          </a:bodyPr>
          <a:lstStyle/>
          <a:p>
            <a:pPr algn="ctr"/>
            <a:r>
              <a:rPr lang="en-US" altLang="en-US" sz="3600" b="1" dirty="0">
                <a:solidFill>
                  <a:srgbClr val="FF0000"/>
                </a:solidFill>
                <a:latin typeface="Times New Roman" panose="02020603050405020304" pitchFamily="18" charset="0"/>
                <a:cs typeface="Times New Roman" panose="02020603050405020304" pitchFamily="18" charset="0"/>
              </a:rPr>
              <a:t>T</a:t>
            </a:r>
            <a:r>
              <a:rPr lang="vi-VN" altLang="en-US" sz="3600" b="1" dirty="0">
                <a:solidFill>
                  <a:srgbClr val="FF0000"/>
                </a:solidFill>
                <a:latin typeface="Times New Roman" panose="02020603050405020304" pitchFamily="18" charset="0"/>
                <a:cs typeface="Times New Roman" panose="02020603050405020304" pitchFamily="18" charset="0"/>
              </a:rPr>
              <a:t>r</a:t>
            </a:r>
            <a:endParaRPr lang="en-US" sz="3600" dirty="0"/>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500" fill="hold"/>
                                        <p:tgtEl>
                                          <p:spTgt spid="8"/>
                                        </p:tgtEl>
                                        <p:attrNameLst>
                                          <p:attrName>ppt_w</p:attrName>
                                        </p:attrNameLst>
                                      </p:cBhvr>
                                      <p:tavLst>
                                        <p:tav tm="0">
                                          <p:val>
                                            <p:fltVal val="0"/>
                                          </p:val>
                                        </p:tav>
                                        <p:tav tm="100000">
                                          <p:val>
                                            <p:strVal val="#ppt_w"/>
                                          </p:val>
                                        </p:tav>
                                      </p:tavLst>
                                    </p:anim>
                                    <p:anim calcmode="lin" valueType="num">
                                      <p:cBhvr>
                                        <p:cTn id="36" dur="500" fill="hold"/>
                                        <p:tgtEl>
                                          <p:spTgt spid="8"/>
                                        </p:tgtEl>
                                        <p:attrNameLst>
                                          <p:attrName>ppt_h</p:attrName>
                                        </p:attrNameLst>
                                      </p:cBhvr>
                                      <p:tavLst>
                                        <p:tav tm="0">
                                          <p:val>
                                            <p:fltVal val="0"/>
                                          </p:val>
                                        </p:tav>
                                        <p:tav tm="100000">
                                          <p:val>
                                            <p:strVal val="#ppt_h"/>
                                          </p:val>
                                        </p:tav>
                                      </p:tavLst>
                                    </p:anim>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 calcmode="lin" valueType="num">
                                      <p:cBhvr>
                                        <p:cTn id="42" dur="500" fill="hold"/>
                                        <p:tgtEl>
                                          <p:spTgt spid="9"/>
                                        </p:tgtEl>
                                        <p:attrNameLst>
                                          <p:attrName>ppt_w</p:attrName>
                                        </p:attrNameLst>
                                      </p:cBhvr>
                                      <p:tavLst>
                                        <p:tav tm="0">
                                          <p:val>
                                            <p:fltVal val="0"/>
                                          </p:val>
                                        </p:tav>
                                        <p:tav tm="100000">
                                          <p:val>
                                            <p:strVal val="#ppt_w"/>
                                          </p:val>
                                        </p:tav>
                                      </p:tavLst>
                                    </p:anim>
                                    <p:anim calcmode="lin" valueType="num">
                                      <p:cBhvr>
                                        <p:cTn id="43" dur="500" fill="hold"/>
                                        <p:tgtEl>
                                          <p:spTgt spid="9"/>
                                        </p:tgtEl>
                                        <p:attrNameLst>
                                          <p:attrName>ppt_h</p:attrName>
                                        </p:attrNameLst>
                                      </p:cBhvr>
                                      <p:tavLst>
                                        <p:tav tm="0">
                                          <p:val>
                                            <p:fltVal val="0"/>
                                          </p:val>
                                        </p:tav>
                                        <p:tav tm="100000">
                                          <p:val>
                                            <p:strVal val="#ppt_h"/>
                                          </p:val>
                                        </p:tav>
                                      </p:tavLst>
                                    </p:anim>
                                    <p:animEffect transition="in" filter="fade">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p:cTn id="49" dur="500" fill="hold"/>
                                        <p:tgtEl>
                                          <p:spTgt spid="11"/>
                                        </p:tgtEl>
                                        <p:attrNameLst>
                                          <p:attrName>ppt_w</p:attrName>
                                        </p:attrNameLst>
                                      </p:cBhvr>
                                      <p:tavLst>
                                        <p:tav tm="0">
                                          <p:val>
                                            <p:fltVal val="0"/>
                                          </p:val>
                                        </p:tav>
                                        <p:tav tm="100000">
                                          <p:val>
                                            <p:strVal val="#ppt_w"/>
                                          </p:val>
                                        </p:tav>
                                      </p:tavLst>
                                    </p:anim>
                                    <p:anim calcmode="lin" valueType="num">
                                      <p:cBhvr>
                                        <p:cTn id="50" dur="500" fill="hold"/>
                                        <p:tgtEl>
                                          <p:spTgt spid="11"/>
                                        </p:tgtEl>
                                        <p:attrNameLst>
                                          <p:attrName>ppt_h</p:attrName>
                                        </p:attrNameLst>
                                      </p:cBhvr>
                                      <p:tavLst>
                                        <p:tav tm="0">
                                          <p:val>
                                            <p:fltVal val="0"/>
                                          </p:val>
                                        </p:tav>
                                        <p:tav tm="100000">
                                          <p:val>
                                            <p:strVal val="#ppt_h"/>
                                          </p:val>
                                        </p:tav>
                                      </p:tavLst>
                                    </p:anim>
                                    <p:animEffect transition="in" filter="fade">
                                      <p:cBhvr>
                                        <p:cTn id="51" dur="500"/>
                                        <p:tgtEl>
                                          <p:spTgt spid="11"/>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 calcmode="lin" valueType="num">
                                      <p:cBhvr>
                                        <p:cTn id="56" dur="500" fill="hold"/>
                                        <p:tgtEl>
                                          <p:spTgt spid="10"/>
                                        </p:tgtEl>
                                        <p:attrNameLst>
                                          <p:attrName>ppt_w</p:attrName>
                                        </p:attrNameLst>
                                      </p:cBhvr>
                                      <p:tavLst>
                                        <p:tav tm="0">
                                          <p:val>
                                            <p:fltVal val="0"/>
                                          </p:val>
                                        </p:tav>
                                        <p:tav tm="100000">
                                          <p:val>
                                            <p:strVal val="#ppt_w"/>
                                          </p:val>
                                        </p:tav>
                                      </p:tavLst>
                                    </p:anim>
                                    <p:anim calcmode="lin" valueType="num">
                                      <p:cBhvr>
                                        <p:cTn id="57" dur="500" fill="hold"/>
                                        <p:tgtEl>
                                          <p:spTgt spid="10"/>
                                        </p:tgtEl>
                                        <p:attrNameLst>
                                          <p:attrName>ppt_h</p:attrName>
                                        </p:attrNameLst>
                                      </p:cBhvr>
                                      <p:tavLst>
                                        <p:tav tm="0">
                                          <p:val>
                                            <p:fltVal val="0"/>
                                          </p:val>
                                        </p:tav>
                                        <p:tav tm="100000">
                                          <p:val>
                                            <p:strVal val="#ppt_h"/>
                                          </p:val>
                                        </p:tav>
                                      </p:tavLst>
                                    </p:anim>
                                    <p:animEffect transition="in" filter="fade">
                                      <p:cBhvr>
                                        <p:cTn id="5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4">
            <a:extLst>
              <a:ext uri="{FF2B5EF4-FFF2-40B4-BE49-F238E27FC236}">
                <a16:creationId xmlns:a16="http://schemas.microsoft.com/office/drawing/2014/main" xmlns="" id="{7B00CAE0-3F5F-4EEB-AD9E-35FA6D360B25}"/>
              </a:ext>
            </a:extLst>
          </p:cNvPr>
          <p:cNvGrpSpPr>
            <a:grpSpLocks/>
          </p:cNvGrpSpPr>
          <p:nvPr/>
        </p:nvGrpSpPr>
        <p:grpSpPr bwMode="auto">
          <a:xfrm>
            <a:off x="2057400" y="0"/>
            <a:ext cx="1600200" cy="1657350"/>
            <a:chOff x="3115" y="0"/>
            <a:chExt cx="2170" cy="2486"/>
          </a:xfrm>
        </p:grpSpPr>
        <p:grpSp>
          <p:nvGrpSpPr>
            <p:cNvPr id="26414" name="Group 5">
              <a:extLst>
                <a:ext uri="{FF2B5EF4-FFF2-40B4-BE49-F238E27FC236}">
                  <a16:creationId xmlns:a16="http://schemas.microsoft.com/office/drawing/2014/main" xmlns="" id="{0047C3E4-2BED-4F16-97A8-7DD98648612A}"/>
                </a:ext>
              </a:extLst>
            </p:cNvPr>
            <p:cNvGrpSpPr>
              <a:grpSpLocks/>
            </p:cNvGrpSpPr>
            <p:nvPr/>
          </p:nvGrpSpPr>
          <p:grpSpPr bwMode="auto">
            <a:xfrm>
              <a:off x="4080" y="1910"/>
              <a:ext cx="768" cy="576"/>
              <a:chOff x="0" y="0"/>
              <a:chExt cx="768" cy="576"/>
            </a:xfrm>
          </p:grpSpPr>
          <p:sp>
            <p:nvSpPr>
              <p:cNvPr id="26546" name="Oval 6">
                <a:extLst>
                  <a:ext uri="{FF2B5EF4-FFF2-40B4-BE49-F238E27FC236}">
                    <a16:creationId xmlns:a16="http://schemas.microsoft.com/office/drawing/2014/main" xmlns="" id="{B4A518DB-C7AE-4A73-AC47-890305BA7F17}"/>
                  </a:ext>
                </a:extLst>
              </p:cNvPr>
              <p:cNvSpPr>
                <a:spLocks noChangeArrowheads="1"/>
              </p:cNvSpPr>
              <p:nvPr/>
            </p:nvSpPr>
            <p:spPr bwMode="hidden">
              <a:xfrm>
                <a:off x="0" y="0"/>
                <a:ext cx="768" cy="576"/>
              </a:xfrm>
              <a:prstGeom prst="ellipse">
                <a:avLst/>
              </a:prstGeom>
              <a:gradFill rotWithShape="1">
                <a:gsLst>
                  <a:gs pos="0">
                    <a:srgbClr val="760076"/>
                  </a:gs>
                  <a:gs pos="100000">
                    <a:srgbClr val="FF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547" name="Oval 7">
                <a:extLst>
                  <a:ext uri="{FF2B5EF4-FFF2-40B4-BE49-F238E27FC236}">
                    <a16:creationId xmlns:a16="http://schemas.microsoft.com/office/drawing/2014/main" xmlns="" id="{8B5FBECF-3D57-4746-AB1B-662B3768012D}"/>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415" name="Group 8">
              <a:extLst>
                <a:ext uri="{FF2B5EF4-FFF2-40B4-BE49-F238E27FC236}">
                  <a16:creationId xmlns:a16="http://schemas.microsoft.com/office/drawing/2014/main" xmlns="" id="{29DB568E-2053-41CA-8EBD-83D14FED843A}"/>
                </a:ext>
              </a:extLst>
            </p:cNvPr>
            <p:cNvGrpSpPr>
              <a:grpSpLocks/>
            </p:cNvGrpSpPr>
            <p:nvPr/>
          </p:nvGrpSpPr>
          <p:grpSpPr bwMode="auto">
            <a:xfrm>
              <a:off x="4257" y="1103"/>
              <a:ext cx="768" cy="576"/>
              <a:chOff x="0" y="0"/>
              <a:chExt cx="768" cy="576"/>
            </a:xfrm>
          </p:grpSpPr>
          <p:sp>
            <p:nvSpPr>
              <p:cNvPr id="26544" name="Oval 9">
                <a:extLst>
                  <a:ext uri="{FF2B5EF4-FFF2-40B4-BE49-F238E27FC236}">
                    <a16:creationId xmlns:a16="http://schemas.microsoft.com/office/drawing/2014/main" xmlns="" id="{A95A6AAA-0817-4FF3-ADFD-A85A62540968}"/>
                  </a:ext>
                </a:extLst>
              </p:cNvPr>
              <p:cNvSpPr>
                <a:spLocks noChangeArrowheads="1"/>
              </p:cNvSpPr>
              <p:nvPr/>
            </p:nvSpPr>
            <p:spPr bwMode="hidden">
              <a:xfrm>
                <a:off x="0" y="0"/>
                <a:ext cx="768" cy="576"/>
              </a:xfrm>
              <a:prstGeom prst="ellipse">
                <a:avLst/>
              </a:prstGeom>
              <a:gradFill rotWithShape="0">
                <a:gsLst>
                  <a:gs pos="0">
                    <a:schemeClr val="bg1"/>
                  </a:gs>
                  <a:gs pos="100000">
                    <a:srgbClr val="00FF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545" name="Oval 10">
                <a:extLst>
                  <a:ext uri="{FF2B5EF4-FFF2-40B4-BE49-F238E27FC236}">
                    <a16:creationId xmlns:a16="http://schemas.microsoft.com/office/drawing/2014/main" xmlns="" id="{F56C9604-6D0A-4ACD-A06B-392E69F910EB}"/>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416" name="Group 11">
              <a:extLst>
                <a:ext uri="{FF2B5EF4-FFF2-40B4-BE49-F238E27FC236}">
                  <a16:creationId xmlns:a16="http://schemas.microsoft.com/office/drawing/2014/main" xmlns="" id="{D031959A-BD17-456F-B4A2-070D83A5ACB5}"/>
                </a:ext>
              </a:extLst>
            </p:cNvPr>
            <p:cNvGrpSpPr>
              <a:grpSpLocks/>
            </p:cNvGrpSpPr>
            <p:nvPr/>
          </p:nvGrpSpPr>
          <p:grpSpPr bwMode="auto">
            <a:xfrm>
              <a:off x="3134" y="0"/>
              <a:ext cx="768" cy="576"/>
              <a:chOff x="0" y="0"/>
              <a:chExt cx="768" cy="576"/>
            </a:xfrm>
          </p:grpSpPr>
          <p:sp>
            <p:nvSpPr>
              <p:cNvPr id="26542" name="Oval 12">
                <a:extLst>
                  <a:ext uri="{FF2B5EF4-FFF2-40B4-BE49-F238E27FC236}">
                    <a16:creationId xmlns:a16="http://schemas.microsoft.com/office/drawing/2014/main" xmlns="" id="{6E5D7679-4B94-449B-9414-924C9F335F45}"/>
                  </a:ext>
                </a:extLst>
              </p:cNvPr>
              <p:cNvSpPr>
                <a:spLocks noChangeArrowheads="1"/>
              </p:cNvSpPr>
              <p:nvPr/>
            </p:nvSpPr>
            <p:spPr bwMode="hidden">
              <a:xfrm>
                <a:off x="0" y="0"/>
                <a:ext cx="768" cy="576"/>
              </a:xfrm>
              <a:prstGeom prst="ellipse">
                <a:avLst/>
              </a:prstGeom>
              <a:gradFill rotWithShape="0">
                <a:gsLst>
                  <a:gs pos="0">
                    <a:schemeClr val="bg1"/>
                  </a:gs>
                  <a:gs pos="100000">
                    <a:srgbClr val="00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543" name="Oval 13">
                <a:extLst>
                  <a:ext uri="{FF2B5EF4-FFF2-40B4-BE49-F238E27FC236}">
                    <a16:creationId xmlns:a16="http://schemas.microsoft.com/office/drawing/2014/main" xmlns="" id="{204EA8CC-2888-4119-8DF0-EB60073AF127}"/>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417" name="Group 14">
              <a:extLst>
                <a:ext uri="{FF2B5EF4-FFF2-40B4-BE49-F238E27FC236}">
                  <a16:creationId xmlns:a16="http://schemas.microsoft.com/office/drawing/2014/main" xmlns="" id="{341D3FAD-5367-4918-8C46-21BAFF9AF87A}"/>
                </a:ext>
              </a:extLst>
            </p:cNvPr>
            <p:cNvGrpSpPr>
              <a:grpSpLocks/>
            </p:cNvGrpSpPr>
            <p:nvPr/>
          </p:nvGrpSpPr>
          <p:grpSpPr bwMode="auto">
            <a:xfrm>
              <a:off x="3115" y="0"/>
              <a:ext cx="2170" cy="1702"/>
              <a:chOff x="3115" y="0"/>
              <a:chExt cx="2170" cy="1702"/>
            </a:xfrm>
          </p:grpSpPr>
          <p:grpSp>
            <p:nvGrpSpPr>
              <p:cNvPr id="26418" name="Group 15">
                <a:extLst>
                  <a:ext uri="{FF2B5EF4-FFF2-40B4-BE49-F238E27FC236}">
                    <a16:creationId xmlns:a16="http://schemas.microsoft.com/office/drawing/2014/main" xmlns="" id="{910D7C9D-AEB4-436C-83DA-2E588D87A8CE}"/>
                  </a:ext>
                </a:extLst>
              </p:cNvPr>
              <p:cNvGrpSpPr>
                <a:grpSpLocks/>
              </p:cNvGrpSpPr>
              <p:nvPr/>
            </p:nvGrpSpPr>
            <p:grpSpPr bwMode="auto">
              <a:xfrm>
                <a:off x="3640" y="308"/>
                <a:ext cx="1145" cy="844"/>
                <a:chOff x="1265" y="814"/>
                <a:chExt cx="2919" cy="2151"/>
              </a:xfrm>
            </p:grpSpPr>
            <p:sp>
              <p:nvSpPr>
                <p:cNvPr id="26540" name="Oval 16">
                  <a:extLst>
                    <a:ext uri="{FF2B5EF4-FFF2-40B4-BE49-F238E27FC236}">
                      <a16:creationId xmlns:a16="http://schemas.microsoft.com/office/drawing/2014/main" xmlns="" id="{CA9AE49D-BEE6-4031-9B29-C283E74E42CA}"/>
                    </a:ext>
                  </a:extLst>
                </p:cNvPr>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541" name="Oval 17">
                  <a:extLst>
                    <a:ext uri="{FF2B5EF4-FFF2-40B4-BE49-F238E27FC236}">
                      <a16:creationId xmlns:a16="http://schemas.microsoft.com/office/drawing/2014/main" xmlns="" id="{05FF4FBB-CD78-4EE8-81AD-D32A112DB7FE}"/>
                    </a:ext>
                  </a:extLst>
                </p:cNvPr>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419" name="Group 18">
                <a:extLst>
                  <a:ext uri="{FF2B5EF4-FFF2-40B4-BE49-F238E27FC236}">
                    <a16:creationId xmlns:a16="http://schemas.microsoft.com/office/drawing/2014/main" xmlns="" id="{4A973879-F543-4F47-8C09-6A22D4117536}"/>
                  </a:ext>
                </a:extLst>
              </p:cNvPr>
              <p:cNvGrpSpPr>
                <a:grpSpLocks/>
              </p:cNvGrpSpPr>
              <p:nvPr/>
            </p:nvGrpSpPr>
            <p:grpSpPr bwMode="auto">
              <a:xfrm>
                <a:off x="3115" y="0"/>
                <a:ext cx="2145" cy="1702"/>
                <a:chOff x="3115" y="0"/>
                <a:chExt cx="2145" cy="1702"/>
              </a:xfrm>
            </p:grpSpPr>
            <p:grpSp>
              <p:nvGrpSpPr>
                <p:cNvPr id="26442" name="Group 19">
                  <a:extLst>
                    <a:ext uri="{FF2B5EF4-FFF2-40B4-BE49-F238E27FC236}">
                      <a16:creationId xmlns:a16="http://schemas.microsoft.com/office/drawing/2014/main" xmlns="" id="{0E0250AD-311C-448B-8F0D-48557BDEE4EC}"/>
                    </a:ext>
                  </a:extLst>
                </p:cNvPr>
                <p:cNvGrpSpPr>
                  <a:grpSpLocks/>
                </p:cNvGrpSpPr>
                <p:nvPr/>
              </p:nvGrpSpPr>
              <p:grpSpPr bwMode="auto">
                <a:xfrm>
                  <a:off x="4505" y="589"/>
                  <a:ext cx="493" cy="912"/>
                  <a:chOff x="3471" y="1530"/>
                  <a:chExt cx="1258" cy="2327"/>
                </a:xfrm>
              </p:grpSpPr>
              <p:sp>
                <p:nvSpPr>
                  <p:cNvPr id="26538" name="Freeform 20">
                    <a:extLst>
                      <a:ext uri="{FF2B5EF4-FFF2-40B4-BE49-F238E27FC236}">
                        <a16:creationId xmlns:a16="http://schemas.microsoft.com/office/drawing/2014/main" xmlns="" id="{E4D8EE15-134C-45A0-90CF-E61C893D244B}"/>
                      </a:ext>
                    </a:extLst>
                  </p:cNvPr>
                  <p:cNvSpPr>
                    <a:spLocks/>
                  </p:cNvSpPr>
                  <p:nvPr/>
                </p:nvSpPr>
                <p:spPr bwMode="hidden">
                  <a:xfrm rot="2711884">
                    <a:off x="2765" y="2236"/>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39" name="Freeform 21">
                    <a:extLst>
                      <a:ext uri="{FF2B5EF4-FFF2-40B4-BE49-F238E27FC236}">
                        <a16:creationId xmlns:a16="http://schemas.microsoft.com/office/drawing/2014/main" xmlns="" id="{30E9B828-34C7-4ACC-9EE3-157F12ADB2FE}"/>
                      </a:ext>
                    </a:extLst>
                  </p:cNvPr>
                  <p:cNvSpPr>
                    <a:spLocks/>
                  </p:cNvSpPr>
                  <p:nvPr/>
                </p:nvSpPr>
                <p:spPr bwMode="hidden">
                  <a:xfrm rot="2711884">
                    <a:off x="4021" y="3150"/>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43" name="Group 22">
                  <a:extLst>
                    <a:ext uri="{FF2B5EF4-FFF2-40B4-BE49-F238E27FC236}">
                      <a16:creationId xmlns:a16="http://schemas.microsoft.com/office/drawing/2014/main" xmlns="" id="{C29545A0-4E1C-454D-ACD3-64122C83C313}"/>
                    </a:ext>
                  </a:extLst>
                </p:cNvPr>
                <p:cNvGrpSpPr>
                  <a:grpSpLocks/>
                </p:cNvGrpSpPr>
                <p:nvPr/>
              </p:nvGrpSpPr>
              <p:grpSpPr bwMode="auto">
                <a:xfrm>
                  <a:off x="4267" y="781"/>
                  <a:ext cx="966" cy="522"/>
                  <a:chOff x="2864" y="2019"/>
                  <a:chExt cx="2463" cy="1332"/>
                </a:xfrm>
              </p:grpSpPr>
              <p:sp>
                <p:nvSpPr>
                  <p:cNvPr id="26536" name="Freeform 23">
                    <a:extLst>
                      <a:ext uri="{FF2B5EF4-FFF2-40B4-BE49-F238E27FC236}">
                        <a16:creationId xmlns:a16="http://schemas.microsoft.com/office/drawing/2014/main" xmlns="" id="{FCC0807B-EC5E-4A08-8C86-A740632BC71E}"/>
                      </a:ext>
                    </a:extLst>
                  </p:cNvPr>
                  <p:cNvSpPr>
                    <a:spLocks/>
                  </p:cNvSpPr>
                  <p:nvPr/>
                </p:nvSpPr>
                <p:spPr bwMode="hidden">
                  <a:xfrm rot="2104081">
                    <a:off x="2864" y="2019"/>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37" name="Freeform 24">
                    <a:extLst>
                      <a:ext uri="{FF2B5EF4-FFF2-40B4-BE49-F238E27FC236}">
                        <a16:creationId xmlns:a16="http://schemas.microsoft.com/office/drawing/2014/main" xmlns="" id="{40FBFD77-96E4-401F-80D7-7928EFA426E9}"/>
                      </a:ext>
                    </a:extLst>
                  </p:cNvPr>
                  <p:cNvSpPr>
                    <a:spLocks/>
                  </p:cNvSpPr>
                  <p:nvPr/>
                </p:nvSpPr>
                <p:spPr bwMode="hidden">
                  <a:xfrm rot="2104081">
                    <a:off x="4353" y="2806"/>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44" name="Group 25">
                  <a:extLst>
                    <a:ext uri="{FF2B5EF4-FFF2-40B4-BE49-F238E27FC236}">
                      <a16:creationId xmlns:a16="http://schemas.microsoft.com/office/drawing/2014/main" xmlns="" id="{86CCCFDB-E82F-4A1A-86E8-2572AD9774DF}"/>
                    </a:ext>
                  </a:extLst>
                </p:cNvPr>
                <p:cNvGrpSpPr>
                  <a:grpSpLocks/>
                </p:cNvGrpSpPr>
                <p:nvPr/>
              </p:nvGrpSpPr>
              <p:grpSpPr bwMode="auto">
                <a:xfrm>
                  <a:off x="4280" y="707"/>
                  <a:ext cx="971" cy="417"/>
                  <a:chOff x="2897" y="1832"/>
                  <a:chExt cx="2477" cy="1064"/>
                </a:xfrm>
              </p:grpSpPr>
              <p:sp>
                <p:nvSpPr>
                  <p:cNvPr id="26534" name="Freeform 26">
                    <a:extLst>
                      <a:ext uri="{FF2B5EF4-FFF2-40B4-BE49-F238E27FC236}">
                        <a16:creationId xmlns:a16="http://schemas.microsoft.com/office/drawing/2014/main" xmlns="" id="{3D9D47D9-EB69-468A-8EA8-2690AF4DB4EB}"/>
                      </a:ext>
                    </a:extLst>
                  </p:cNvPr>
                  <p:cNvSpPr>
                    <a:spLocks/>
                  </p:cNvSpPr>
                  <p:nvPr/>
                </p:nvSpPr>
                <p:spPr bwMode="hidden">
                  <a:xfrm rot="1582915">
                    <a:off x="2897" y="1832"/>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35" name="Freeform 27">
                    <a:extLst>
                      <a:ext uri="{FF2B5EF4-FFF2-40B4-BE49-F238E27FC236}">
                        <a16:creationId xmlns:a16="http://schemas.microsoft.com/office/drawing/2014/main" xmlns="" id="{C7F3A1B4-4380-485C-A982-E8A5037A280F}"/>
                      </a:ext>
                    </a:extLst>
                  </p:cNvPr>
                  <p:cNvSpPr>
                    <a:spLocks/>
                  </p:cNvSpPr>
                  <p:nvPr/>
                </p:nvSpPr>
                <p:spPr bwMode="hidden">
                  <a:xfrm rot="1582915">
                    <a:off x="4442" y="2420"/>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45" name="Group 28">
                  <a:extLst>
                    <a:ext uri="{FF2B5EF4-FFF2-40B4-BE49-F238E27FC236}">
                      <a16:creationId xmlns:a16="http://schemas.microsoft.com/office/drawing/2014/main" xmlns="" id="{BA813A77-472C-4672-AD03-63D10E215E6A}"/>
                    </a:ext>
                  </a:extLst>
                </p:cNvPr>
                <p:cNvGrpSpPr>
                  <a:grpSpLocks/>
                </p:cNvGrpSpPr>
                <p:nvPr/>
              </p:nvGrpSpPr>
              <p:grpSpPr bwMode="auto">
                <a:xfrm>
                  <a:off x="4291" y="630"/>
                  <a:ext cx="969" cy="364"/>
                  <a:chOff x="2924" y="1636"/>
                  <a:chExt cx="2472" cy="927"/>
                </a:xfrm>
              </p:grpSpPr>
              <p:sp>
                <p:nvSpPr>
                  <p:cNvPr id="26532" name="Freeform 29">
                    <a:extLst>
                      <a:ext uri="{FF2B5EF4-FFF2-40B4-BE49-F238E27FC236}">
                        <a16:creationId xmlns:a16="http://schemas.microsoft.com/office/drawing/2014/main" xmlns="" id="{CFCE4E1F-9D38-4C67-B9A1-F408FE195AE9}"/>
                      </a:ext>
                    </a:extLst>
                  </p:cNvPr>
                  <p:cNvSpPr>
                    <a:spLocks/>
                  </p:cNvSpPr>
                  <p:nvPr/>
                </p:nvSpPr>
                <p:spPr bwMode="hidden">
                  <a:xfrm rot="1080363">
                    <a:off x="2924" y="1636"/>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33" name="Freeform 30">
                    <a:extLst>
                      <a:ext uri="{FF2B5EF4-FFF2-40B4-BE49-F238E27FC236}">
                        <a16:creationId xmlns:a16="http://schemas.microsoft.com/office/drawing/2014/main" xmlns="" id="{3BBC37A8-F51D-46F4-945C-CE729C5F66EE}"/>
                      </a:ext>
                    </a:extLst>
                  </p:cNvPr>
                  <p:cNvSpPr>
                    <a:spLocks/>
                  </p:cNvSpPr>
                  <p:nvPr/>
                </p:nvSpPr>
                <p:spPr bwMode="hidden">
                  <a:xfrm rot="1080363">
                    <a:off x="4495" y="2037"/>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46" name="Group 31">
                  <a:extLst>
                    <a:ext uri="{FF2B5EF4-FFF2-40B4-BE49-F238E27FC236}">
                      <a16:creationId xmlns:a16="http://schemas.microsoft.com/office/drawing/2014/main" xmlns="" id="{640573E4-C9B7-4082-B3D8-B9D8732794C5}"/>
                    </a:ext>
                  </a:extLst>
                </p:cNvPr>
                <p:cNvGrpSpPr>
                  <a:grpSpLocks/>
                </p:cNvGrpSpPr>
                <p:nvPr/>
              </p:nvGrpSpPr>
              <p:grpSpPr bwMode="auto">
                <a:xfrm>
                  <a:off x="4304" y="543"/>
                  <a:ext cx="918" cy="258"/>
                  <a:chOff x="2958" y="1414"/>
                  <a:chExt cx="2342" cy="657"/>
                </a:xfrm>
              </p:grpSpPr>
              <p:sp>
                <p:nvSpPr>
                  <p:cNvPr id="26530" name="Freeform 32">
                    <a:extLst>
                      <a:ext uri="{FF2B5EF4-FFF2-40B4-BE49-F238E27FC236}">
                        <a16:creationId xmlns:a16="http://schemas.microsoft.com/office/drawing/2014/main" xmlns="" id="{3C614AC9-5B56-4D8B-8B18-57840FE90BB4}"/>
                      </a:ext>
                    </a:extLst>
                  </p:cNvPr>
                  <p:cNvSpPr>
                    <a:spLocks/>
                  </p:cNvSpPr>
                  <p:nvPr/>
                </p:nvSpPr>
                <p:spPr bwMode="hidden">
                  <a:xfrm rot="463793">
                    <a:off x="2958" y="1414"/>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31" name="Freeform 33">
                    <a:extLst>
                      <a:ext uri="{FF2B5EF4-FFF2-40B4-BE49-F238E27FC236}">
                        <a16:creationId xmlns:a16="http://schemas.microsoft.com/office/drawing/2014/main" xmlns="" id="{EACA3563-D0E6-4529-8F3F-B9AB3B4BB8D3}"/>
                      </a:ext>
                    </a:extLst>
                  </p:cNvPr>
                  <p:cNvSpPr>
                    <a:spLocks/>
                  </p:cNvSpPr>
                  <p:nvPr/>
                </p:nvSpPr>
                <p:spPr bwMode="hidden">
                  <a:xfrm rot="463793">
                    <a:off x="4470" y="1582"/>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47" name="Group 34">
                  <a:extLst>
                    <a:ext uri="{FF2B5EF4-FFF2-40B4-BE49-F238E27FC236}">
                      <a16:creationId xmlns:a16="http://schemas.microsoft.com/office/drawing/2014/main" xmlns="" id="{BFCDF8E9-EC48-4E85-89C5-57625941E100}"/>
                    </a:ext>
                  </a:extLst>
                </p:cNvPr>
                <p:cNvGrpSpPr>
                  <a:grpSpLocks/>
                </p:cNvGrpSpPr>
                <p:nvPr/>
              </p:nvGrpSpPr>
              <p:grpSpPr bwMode="auto">
                <a:xfrm>
                  <a:off x="4314" y="487"/>
                  <a:ext cx="843" cy="134"/>
                  <a:chOff x="2983" y="1269"/>
                  <a:chExt cx="2150" cy="343"/>
                </a:xfrm>
              </p:grpSpPr>
              <p:sp>
                <p:nvSpPr>
                  <p:cNvPr id="26528" name="Freeform 35">
                    <a:extLst>
                      <a:ext uri="{FF2B5EF4-FFF2-40B4-BE49-F238E27FC236}">
                        <a16:creationId xmlns:a16="http://schemas.microsoft.com/office/drawing/2014/main" xmlns="" id="{CCD9D3CE-77C3-437E-9E8E-11A5D97E6213}"/>
                      </a:ext>
                    </a:extLst>
                  </p:cNvPr>
                  <p:cNvSpPr>
                    <a:spLocks/>
                  </p:cNvSpPr>
                  <p:nvPr/>
                </p:nvSpPr>
                <p:spPr bwMode="hidden">
                  <a:xfrm rot="-84182">
                    <a:off x="2983" y="1289"/>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29" name="Freeform 36">
                    <a:extLst>
                      <a:ext uri="{FF2B5EF4-FFF2-40B4-BE49-F238E27FC236}">
                        <a16:creationId xmlns:a16="http://schemas.microsoft.com/office/drawing/2014/main" xmlns="" id="{624404A1-28D7-4E22-9290-007AAAE1EE61}"/>
                      </a:ext>
                    </a:extLst>
                  </p:cNvPr>
                  <p:cNvSpPr>
                    <a:spLocks/>
                  </p:cNvSpPr>
                  <p:nvPr/>
                </p:nvSpPr>
                <p:spPr bwMode="hidden">
                  <a:xfrm rot="-84182">
                    <a:off x="4379" y="1269"/>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48" name="Group 37">
                  <a:extLst>
                    <a:ext uri="{FF2B5EF4-FFF2-40B4-BE49-F238E27FC236}">
                      <a16:creationId xmlns:a16="http://schemas.microsoft.com/office/drawing/2014/main" xmlns="" id="{4ECF76BC-82B8-4AFD-8E32-8514C8EE1B0E}"/>
                    </a:ext>
                  </a:extLst>
                </p:cNvPr>
                <p:cNvGrpSpPr>
                  <a:grpSpLocks/>
                </p:cNvGrpSpPr>
                <p:nvPr/>
              </p:nvGrpSpPr>
              <p:grpSpPr bwMode="auto">
                <a:xfrm>
                  <a:off x="4296" y="349"/>
                  <a:ext cx="737" cy="167"/>
                  <a:chOff x="2938" y="917"/>
                  <a:chExt cx="1879" cy="427"/>
                </a:xfrm>
              </p:grpSpPr>
              <p:sp>
                <p:nvSpPr>
                  <p:cNvPr id="26526" name="Freeform 38">
                    <a:extLst>
                      <a:ext uri="{FF2B5EF4-FFF2-40B4-BE49-F238E27FC236}">
                        <a16:creationId xmlns:a16="http://schemas.microsoft.com/office/drawing/2014/main" xmlns="" id="{EBA8A220-8333-492E-83F6-2F11C941A3EC}"/>
                      </a:ext>
                    </a:extLst>
                  </p:cNvPr>
                  <p:cNvSpPr>
                    <a:spLocks/>
                  </p:cNvSpPr>
                  <p:nvPr/>
                </p:nvSpPr>
                <p:spPr bwMode="hidden">
                  <a:xfrm rot="-802576">
                    <a:off x="2938" y="1129"/>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27" name="Freeform 39">
                    <a:extLst>
                      <a:ext uri="{FF2B5EF4-FFF2-40B4-BE49-F238E27FC236}">
                        <a16:creationId xmlns:a16="http://schemas.microsoft.com/office/drawing/2014/main" xmlns="" id="{7B067373-1402-4E7A-A077-291AAF6EDF87}"/>
                      </a:ext>
                    </a:extLst>
                  </p:cNvPr>
                  <p:cNvSpPr>
                    <a:spLocks/>
                  </p:cNvSpPr>
                  <p:nvPr/>
                </p:nvSpPr>
                <p:spPr bwMode="hidden">
                  <a:xfrm rot="-802576">
                    <a:off x="4155" y="917"/>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49" name="Group 40">
                  <a:extLst>
                    <a:ext uri="{FF2B5EF4-FFF2-40B4-BE49-F238E27FC236}">
                      <a16:creationId xmlns:a16="http://schemas.microsoft.com/office/drawing/2014/main" xmlns="" id="{903F25A9-9D2E-4953-A90F-28FFF30F5258}"/>
                    </a:ext>
                  </a:extLst>
                </p:cNvPr>
                <p:cNvGrpSpPr>
                  <a:grpSpLocks/>
                </p:cNvGrpSpPr>
                <p:nvPr/>
              </p:nvGrpSpPr>
              <p:grpSpPr bwMode="auto">
                <a:xfrm>
                  <a:off x="3394" y="637"/>
                  <a:ext cx="493" cy="912"/>
                  <a:chOff x="637" y="1653"/>
                  <a:chExt cx="1257" cy="2326"/>
                </a:xfrm>
              </p:grpSpPr>
              <p:sp>
                <p:nvSpPr>
                  <p:cNvPr id="26524" name="Freeform 41">
                    <a:extLst>
                      <a:ext uri="{FF2B5EF4-FFF2-40B4-BE49-F238E27FC236}">
                        <a16:creationId xmlns:a16="http://schemas.microsoft.com/office/drawing/2014/main" xmlns="" id="{4C080240-040A-4434-B86D-29F140795249}"/>
                      </a:ext>
                    </a:extLst>
                  </p:cNvPr>
                  <p:cNvSpPr>
                    <a:spLocks/>
                  </p:cNvSpPr>
                  <p:nvPr/>
                </p:nvSpPr>
                <p:spPr bwMode="hidden">
                  <a:xfrm rot="18888116" flipH="1">
                    <a:off x="876" y="2359"/>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25" name="Freeform 42">
                    <a:extLst>
                      <a:ext uri="{FF2B5EF4-FFF2-40B4-BE49-F238E27FC236}">
                        <a16:creationId xmlns:a16="http://schemas.microsoft.com/office/drawing/2014/main" xmlns="" id="{CC90A3C8-940D-4937-895A-FE0C053907A1}"/>
                      </a:ext>
                    </a:extLst>
                  </p:cNvPr>
                  <p:cNvSpPr>
                    <a:spLocks/>
                  </p:cNvSpPr>
                  <p:nvPr/>
                </p:nvSpPr>
                <p:spPr bwMode="hidden">
                  <a:xfrm rot="18888116" flipH="1">
                    <a:off x="419" y="327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0" name="Group 43">
                  <a:extLst>
                    <a:ext uri="{FF2B5EF4-FFF2-40B4-BE49-F238E27FC236}">
                      <a16:creationId xmlns:a16="http://schemas.microsoft.com/office/drawing/2014/main" xmlns="" id="{08FFADDC-9D04-4EF8-986E-AF548BF45C50}"/>
                    </a:ext>
                  </a:extLst>
                </p:cNvPr>
                <p:cNvGrpSpPr>
                  <a:grpSpLocks/>
                </p:cNvGrpSpPr>
                <p:nvPr/>
              </p:nvGrpSpPr>
              <p:grpSpPr bwMode="auto">
                <a:xfrm>
                  <a:off x="3142" y="850"/>
                  <a:ext cx="966" cy="522"/>
                  <a:chOff x="-5" y="2196"/>
                  <a:chExt cx="2463" cy="1332"/>
                </a:xfrm>
              </p:grpSpPr>
              <p:sp>
                <p:nvSpPr>
                  <p:cNvPr id="26522" name="Freeform 44">
                    <a:extLst>
                      <a:ext uri="{FF2B5EF4-FFF2-40B4-BE49-F238E27FC236}">
                        <a16:creationId xmlns:a16="http://schemas.microsoft.com/office/drawing/2014/main" xmlns="" id="{D8FD5C6D-6E1F-4FED-BA4E-AE3758A9D864}"/>
                      </a:ext>
                    </a:extLst>
                  </p:cNvPr>
                  <p:cNvSpPr>
                    <a:spLocks/>
                  </p:cNvSpPr>
                  <p:nvPr/>
                </p:nvSpPr>
                <p:spPr bwMode="hidden">
                  <a:xfrm rot="19495919" flipH="1">
                    <a:off x="644" y="2196"/>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23" name="Freeform 45">
                    <a:extLst>
                      <a:ext uri="{FF2B5EF4-FFF2-40B4-BE49-F238E27FC236}">
                        <a16:creationId xmlns:a16="http://schemas.microsoft.com/office/drawing/2014/main" xmlns="" id="{4C42C0E3-491E-4DC4-A166-9D96706D1850}"/>
                      </a:ext>
                    </a:extLst>
                  </p:cNvPr>
                  <p:cNvSpPr>
                    <a:spLocks/>
                  </p:cNvSpPr>
                  <p:nvPr/>
                </p:nvSpPr>
                <p:spPr bwMode="hidden">
                  <a:xfrm rot="19495919" flipH="1">
                    <a:off x="-5" y="2983"/>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1" name="Group 46">
                  <a:extLst>
                    <a:ext uri="{FF2B5EF4-FFF2-40B4-BE49-F238E27FC236}">
                      <a16:creationId xmlns:a16="http://schemas.microsoft.com/office/drawing/2014/main" xmlns="" id="{3CCDBB79-7F72-4411-A996-5BDEAB84C85F}"/>
                    </a:ext>
                  </a:extLst>
                </p:cNvPr>
                <p:cNvGrpSpPr>
                  <a:grpSpLocks/>
                </p:cNvGrpSpPr>
                <p:nvPr/>
              </p:nvGrpSpPr>
              <p:grpSpPr bwMode="auto">
                <a:xfrm>
                  <a:off x="3124" y="777"/>
                  <a:ext cx="971" cy="417"/>
                  <a:chOff x="-52" y="2009"/>
                  <a:chExt cx="2477" cy="1064"/>
                </a:xfrm>
              </p:grpSpPr>
              <p:sp>
                <p:nvSpPr>
                  <p:cNvPr id="26520" name="Freeform 47">
                    <a:extLst>
                      <a:ext uri="{FF2B5EF4-FFF2-40B4-BE49-F238E27FC236}">
                        <a16:creationId xmlns:a16="http://schemas.microsoft.com/office/drawing/2014/main" xmlns="" id="{EEBB91EE-8B19-4F74-9E37-5D10BDDB0706}"/>
                      </a:ext>
                    </a:extLst>
                  </p:cNvPr>
                  <p:cNvSpPr>
                    <a:spLocks/>
                  </p:cNvSpPr>
                  <p:nvPr/>
                </p:nvSpPr>
                <p:spPr bwMode="hidden">
                  <a:xfrm rot="20017085" flipH="1">
                    <a:off x="689" y="2009"/>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21" name="Freeform 48">
                    <a:extLst>
                      <a:ext uri="{FF2B5EF4-FFF2-40B4-BE49-F238E27FC236}">
                        <a16:creationId xmlns:a16="http://schemas.microsoft.com/office/drawing/2014/main" xmlns="" id="{264BF1F8-46C7-4CBF-9C2C-EE5F0EF2E48C}"/>
                      </a:ext>
                    </a:extLst>
                  </p:cNvPr>
                  <p:cNvSpPr>
                    <a:spLocks/>
                  </p:cNvSpPr>
                  <p:nvPr/>
                </p:nvSpPr>
                <p:spPr bwMode="hidden">
                  <a:xfrm rot="20017085" flipH="1">
                    <a:off x="-52" y="2597"/>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2" name="Group 49">
                  <a:extLst>
                    <a:ext uri="{FF2B5EF4-FFF2-40B4-BE49-F238E27FC236}">
                      <a16:creationId xmlns:a16="http://schemas.microsoft.com/office/drawing/2014/main" xmlns="" id="{80C72B01-E87C-4453-ABC4-2E531AC4C405}"/>
                    </a:ext>
                  </a:extLst>
                </p:cNvPr>
                <p:cNvGrpSpPr>
                  <a:grpSpLocks/>
                </p:cNvGrpSpPr>
                <p:nvPr/>
              </p:nvGrpSpPr>
              <p:grpSpPr bwMode="auto">
                <a:xfrm>
                  <a:off x="3115" y="700"/>
                  <a:ext cx="969" cy="363"/>
                  <a:chOff x="-74" y="1813"/>
                  <a:chExt cx="2472" cy="927"/>
                </a:xfrm>
              </p:grpSpPr>
              <p:sp>
                <p:nvSpPr>
                  <p:cNvPr id="26518" name="Freeform 50">
                    <a:extLst>
                      <a:ext uri="{FF2B5EF4-FFF2-40B4-BE49-F238E27FC236}">
                        <a16:creationId xmlns:a16="http://schemas.microsoft.com/office/drawing/2014/main" xmlns="" id="{66C54E4F-227B-4480-A22B-D3DAF288A580}"/>
                      </a:ext>
                    </a:extLst>
                  </p:cNvPr>
                  <p:cNvSpPr>
                    <a:spLocks/>
                  </p:cNvSpPr>
                  <p:nvPr/>
                </p:nvSpPr>
                <p:spPr bwMode="hidden">
                  <a:xfrm rot="20519637" flipH="1">
                    <a:off x="721" y="1813"/>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19" name="Freeform 51">
                    <a:extLst>
                      <a:ext uri="{FF2B5EF4-FFF2-40B4-BE49-F238E27FC236}">
                        <a16:creationId xmlns:a16="http://schemas.microsoft.com/office/drawing/2014/main" xmlns="" id="{DA8D8F3D-BD00-462E-B352-898A9749E124}"/>
                      </a:ext>
                    </a:extLst>
                  </p:cNvPr>
                  <p:cNvSpPr>
                    <a:spLocks/>
                  </p:cNvSpPr>
                  <p:nvPr/>
                </p:nvSpPr>
                <p:spPr bwMode="hidden">
                  <a:xfrm rot="20519637" flipH="1">
                    <a:off x="-74" y="2214"/>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3" name="Group 52">
                  <a:extLst>
                    <a:ext uri="{FF2B5EF4-FFF2-40B4-BE49-F238E27FC236}">
                      <a16:creationId xmlns:a16="http://schemas.microsoft.com/office/drawing/2014/main" xmlns="" id="{FFCB23D8-63D2-4DF8-A617-C56F53DC63AB}"/>
                    </a:ext>
                  </a:extLst>
                </p:cNvPr>
                <p:cNvGrpSpPr>
                  <a:grpSpLocks/>
                </p:cNvGrpSpPr>
                <p:nvPr/>
              </p:nvGrpSpPr>
              <p:grpSpPr bwMode="auto">
                <a:xfrm>
                  <a:off x="3153" y="613"/>
                  <a:ext cx="918" cy="257"/>
                  <a:chOff x="22" y="1591"/>
                  <a:chExt cx="2342" cy="657"/>
                </a:xfrm>
              </p:grpSpPr>
              <p:sp>
                <p:nvSpPr>
                  <p:cNvPr id="26516" name="Freeform 53">
                    <a:extLst>
                      <a:ext uri="{FF2B5EF4-FFF2-40B4-BE49-F238E27FC236}">
                        <a16:creationId xmlns:a16="http://schemas.microsoft.com/office/drawing/2014/main" xmlns="" id="{1FFD11C5-8451-445C-8838-A472D1E10006}"/>
                      </a:ext>
                    </a:extLst>
                  </p:cNvPr>
                  <p:cNvSpPr>
                    <a:spLocks/>
                  </p:cNvSpPr>
                  <p:nvPr/>
                </p:nvSpPr>
                <p:spPr bwMode="hidden">
                  <a:xfrm rot="21136207" flipH="1">
                    <a:off x="819" y="1591"/>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17" name="Freeform 54">
                    <a:extLst>
                      <a:ext uri="{FF2B5EF4-FFF2-40B4-BE49-F238E27FC236}">
                        <a16:creationId xmlns:a16="http://schemas.microsoft.com/office/drawing/2014/main" xmlns="" id="{1AF348A9-3269-42A9-B80A-6389100D3CD3}"/>
                      </a:ext>
                    </a:extLst>
                  </p:cNvPr>
                  <p:cNvSpPr>
                    <a:spLocks/>
                  </p:cNvSpPr>
                  <p:nvPr/>
                </p:nvSpPr>
                <p:spPr bwMode="hidden">
                  <a:xfrm rot="21136207" flipH="1">
                    <a:off x="22" y="1759"/>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4" name="Group 55">
                  <a:extLst>
                    <a:ext uri="{FF2B5EF4-FFF2-40B4-BE49-F238E27FC236}">
                      <a16:creationId xmlns:a16="http://schemas.microsoft.com/office/drawing/2014/main" xmlns="" id="{341E90F5-41E3-44A7-90E5-7C3AD4371867}"/>
                    </a:ext>
                  </a:extLst>
                </p:cNvPr>
                <p:cNvGrpSpPr>
                  <a:grpSpLocks/>
                </p:cNvGrpSpPr>
                <p:nvPr/>
              </p:nvGrpSpPr>
              <p:grpSpPr bwMode="auto">
                <a:xfrm>
                  <a:off x="3218" y="556"/>
                  <a:ext cx="843" cy="134"/>
                  <a:chOff x="189" y="1446"/>
                  <a:chExt cx="2150" cy="343"/>
                </a:xfrm>
              </p:grpSpPr>
              <p:sp>
                <p:nvSpPr>
                  <p:cNvPr id="26514" name="Freeform 56">
                    <a:extLst>
                      <a:ext uri="{FF2B5EF4-FFF2-40B4-BE49-F238E27FC236}">
                        <a16:creationId xmlns:a16="http://schemas.microsoft.com/office/drawing/2014/main" xmlns="" id="{104DF73B-6C9E-453F-BD56-FD44222AB069}"/>
                      </a:ext>
                    </a:extLst>
                  </p:cNvPr>
                  <p:cNvSpPr>
                    <a:spLocks/>
                  </p:cNvSpPr>
                  <p:nvPr/>
                </p:nvSpPr>
                <p:spPr bwMode="hidden">
                  <a:xfrm rot="84182" flipH="1">
                    <a:off x="935" y="1466"/>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15" name="Freeform 57">
                    <a:extLst>
                      <a:ext uri="{FF2B5EF4-FFF2-40B4-BE49-F238E27FC236}">
                        <a16:creationId xmlns:a16="http://schemas.microsoft.com/office/drawing/2014/main" xmlns="" id="{958DA1CC-49E1-4AA9-BAF4-CA65D0DE2F6F}"/>
                      </a:ext>
                    </a:extLst>
                  </p:cNvPr>
                  <p:cNvSpPr>
                    <a:spLocks/>
                  </p:cNvSpPr>
                  <p:nvPr/>
                </p:nvSpPr>
                <p:spPr bwMode="hidden">
                  <a:xfrm rot="84182" flipH="1">
                    <a:off x="189" y="1446"/>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5" name="Group 58">
                  <a:extLst>
                    <a:ext uri="{FF2B5EF4-FFF2-40B4-BE49-F238E27FC236}">
                      <a16:creationId xmlns:a16="http://schemas.microsoft.com/office/drawing/2014/main" xmlns="" id="{6E0A02E1-6373-43C8-AEE8-BB2FD7BAA7A5}"/>
                    </a:ext>
                  </a:extLst>
                </p:cNvPr>
                <p:cNvGrpSpPr>
                  <a:grpSpLocks/>
                </p:cNvGrpSpPr>
                <p:nvPr/>
              </p:nvGrpSpPr>
              <p:grpSpPr bwMode="auto">
                <a:xfrm>
                  <a:off x="3342" y="418"/>
                  <a:ext cx="737" cy="167"/>
                  <a:chOff x="505" y="1094"/>
                  <a:chExt cx="1879" cy="427"/>
                </a:xfrm>
              </p:grpSpPr>
              <p:sp>
                <p:nvSpPr>
                  <p:cNvPr id="26512" name="Freeform 59">
                    <a:extLst>
                      <a:ext uri="{FF2B5EF4-FFF2-40B4-BE49-F238E27FC236}">
                        <a16:creationId xmlns:a16="http://schemas.microsoft.com/office/drawing/2014/main" xmlns="" id="{F74A4241-13C1-4476-8A7B-85BB7796B9EE}"/>
                      </a:ext>
                    </a:extLst>
                  </p:cNvPr>
                  <p:cNvSpPr>
                    <a:spLocks/>
                  </p:cNvSpPr>
                  <p:nvPr/>
                </p:nvSpPr>
                <p:spPr bwMode="hidden">
                  <a:xfrm rot="802576" flipH="1">
                    <a:off x="1151" y="1306"/>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13" name="Freeform 60">
                    <a:extLst>
                      <a:ext uri="{FF2B5EF4-FFF2-40B4-BE49-F238E27FC236}">
                        <a16:creationId xmlns:a16="http://schemas.microsoft.com/office/drawing/2014/main" xmlns="" id="{3916A96B-C531-4C75-861C-633C1645A0BD}"/>
                      </a:ext>
                    </a:extLst>
                  </p:cNvPr>
                  <p:cNvSpPr>
                    <a:spLocks/>
                  </p:cNvSpPr>
                  <p:nvPr/>
                </p:nvSpPr>
                <p:spPr bwMode="hidden">
                  <a:xfrm rot="802576" flipH="1">
                    <a:off x="505" y="1094"/>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6" name="Group 61">
                  <a:extLst>
                    <a:ext uri="{FF2B5EF4-FFF2-40B4-BE49-F238E27FC236}">
                      <a16:creationId xmlns:a16="http://schemas.microsoft.com/office/drawing/2014/main" xmlns="" id="{DA7916F5-0FCE-47F1-99DB-01F0733136BC}"/>
                    </a:ext>
                  </a:extLst>
                </p:cNvPr>
                <p:cNvGrpSpPr>
                  <a:grpSpLocks/>
                </p:cNvGrpSpPr>
                <p:nvPr/>
              </p:nvGrpSpPr>
              <p:grpSpPr bwMode="auto">
                <a:xfrm>
                  <a:off x="3386" y="341"/>
                  <a:ext cx="725" cy="218"/>
                  <a:chOff x="616" y="899"/>
                  <a:chExt cx="1850" cy="554"/>
                </a:xfrm>
              </p:grpSpPr>
              <p:sp>
                <p:nvSpPr>
                  <p:cNvPr id="26510" name="Freeform 62">
                    <a:extLst>
                      <a:ext uri="{FF2B5EF4-FFF2-40B4-BE49-F238E27FC236}">
                        <a16:creationId xmlns:a16="http://schemas.microsoft.com/office/drawing/2014/main" xmlns="" id="{588BBBB0-FEB0-4A6B-B03B-E8CE968B8CEB}"/>
                      </a:ext>
                    </a:extLst>
                  </p:cNvPr>
                  <p:cNvSpPr>
                    <a:spLocks/>
                  </p:cNvSpPr>
                  <p:nvPr/>
                </p:nvSpPr>
                <p:spPr bwMode="hidden">
                  <a:xfrm rot="1277471" flipH="1">
                    <a:off x="1233" y="1238"/>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11" name="Freeform 63">
                    <a:extLst>
                      <a:ext uri="{FF2B5EF4-FFF2-40B4-BE49-F238E27FC236}">
                        <a16:creationId xmlns:a16="http://schemas.microsoft.com/office/drawing/2014/main" xmlns="" id="{BBCD5E12-9C8F-4F5F-953B-35012A1C8CB7}"/>
                      </a:ext>
                    </a:extLst>
                  </p:cNvPr>
                  <p:cNvSpPr>
                    <a:spLocks/>
                  </p:cNvSpPr>
                  <p:nvPr/>
                </p:nvSpPr>
                <p:spPr bwMode="hidden">
                  <a:xfrm rot="1277471" flipH="1">
                    <a:off x="616" y="89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7" name="Group 64">
                  <a:extLst>
                    <a:ext uri="{FF2B5EF4-FFF2-40B4-BE49-F238E27FC236}">
                      <a16:creationId xmlns:a16="http://schemas.microsoft.com/office/drawing/2014/main" xmlns="" id="{BAAB783E-DC95-4553-8694-A22B9DB18F12}"/>
                    </a:ext>
                  </a:extLst>
                </p:cNvPr>
                <p:cNvGrpSpPr>
                  <a:grpSpLocks/>
                </p:cNvGrpSpPr>
                <p:nvPr/>
              </p:nvGrpSpPr>
              <p:grpSpPr bwMode="auto">
                <a:xfrm>
                  <a:off x="3472" y="231"/>
                  <a:ext cx="693" cy="291"/>
                  <a:chOff x="3472" y="231"/>
                  <a:chExt cx="693" cy="291"/>
                </a:xfrm>
              </p:grpSpPr>
              <p:sp>
                <p:nvSpPr>
                  <p:cNvPr id="26508" name="Freeform 65">
                    <a:extLst>
                      <a:ext uri="{FF2B5EF4-FFF2-40B4-BE49-F238E27FC236}">
                        <a16:creationId xmlns:a16="http://schemas.microsoft.com/office/drawing/2014/main" xmlns="" id="{05F2083F-41BA-450F-B4A3-E1768875D912}"/>
                      </a:ext>
                    </a:extLst>
                  </p:cNvPr>
                  <p:cNvSpPr>
                    <a:spLocks/>
                  </p:cNvSpPr>
                  <p:nvPr/>
                </p:nvSpPr>
                <p:spPr bwMode="hidden">
                  <a:xfrm rot="2028410" flipH="1">
                    <a:off x="3681"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09" name="Freeform 66">
                    <a:extLst>
                      <a:ext uri="{FF2B5EF4-FFF2-40B4-BE49-F238E27FC236}">
                        <a16:creationId xmlns:a16="http://schemas.microsoft.com/office/drawing/2014/main" xmlns="" id="{852514D1-7A3D-4ABE-BCB9-7A2BA9BB7E01}"/>
                      </a:ext>
                    </a:extLst>
                  </p:cNvPr>
                  <p:cNvSpPr>
                    <a:spLocks/>
                  </p:cNvSpPr>
                  <p:nvPr/>
                </p:nvSpPr>
                <p:spPr bwMode="hidden">
                  <a:xfrm rot="2028410" flipH="1">
                    <a:off x="3472" y="231"/>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8" name="Group 67">
                  <a:extLst>
                    <a:ext uri="{FF2B5EF4-FFF2-40B4-BE49-F238E27FC236}">
                      <a16:creationId xmlns:a16="http://schemas.microsoft.com/office/drawing/2014/main" xmlns="" id="{10EDF639-A84F-4AF8-B0A4-89F3B26BA1E0}"/>
                    </a:ext>
                  </a:extLst>
                </p:cNvPr>
                <p:cNvGrpSpPr>
                  <a:grpSpLocks/>
                </p:cNvGrpSpPr>
                <p:nvPr/>
              </p:nvGrpSpPr>
              <p:grpSpPr bwMode="auto">
                <a:xfrm>
                  <a:off x="3554" y="118"/>
                  <a:ext cx="664" cy="349"/>
                  <a:chOff x="3554" y="118"/>
                  <a:chExt cx="664" cy="349"/>
                </a:xfrm>
              </p:grpSpPr>
              <p:sp>
                <p:nvSpPr>
                  <p:cNvPr id="26506" name="Freeform 68">
                    <a:extLst>
                      <a:ext uri="{FF2B5EF4-FFF2-40B4-BE49-F238E27FC236}">
                        <a16:creationId xmlns:a16="http://schemas.microsoft.com/office/drawing/2014/main" xmlns="" id="{6CE57331-7254-4932-AFA6-40C565200118}"/>
                      </a:ext>
                    </a:extLst>
                  </p:cNvPr>
                  <p:cNvSpPr>
                    <a:spLocks/>
                  </p:cNvSpPr>
                  <p:nvPr/>
                </p:nvSpPr>
                <p:spPr bwMode="hidden">
                  <a:xfrm rot="2664424" flipH="1">
                    <a:off x="3727" y="383"/>
                    <a:ext cx="491"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07" name="Freeform 69">
                    <a:extLst>
                      <a:ext uri="{FF2B5EF4-FFF2-40B4-BE49-F238E27FC236}">
                        <a16:creationId xmlns:a16="http://schemas.microsoft.com/office/drawing/2014/main" xmlns="" id="{A7FE0C1A-4077-4E8B-8EF1-9E674F6A167C}"/>
                      </a:ext>
                    </a:extLst>
                  </p:cNvPr>
                  <p:cNvSpPr>
                    <a:spLocks/>
                  </p:cNvSpPr>
                  <p:nvPr/>
                </p:nvSpPr>
                <p:spPr bwMode="hidden">
                  <a:xfrm rot="2664424" flipH="1">
                    <a:off x="3554" y="118"/>
                    <a:ext cx="264"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59" name="Group 70">
                  <a:extLst>
                    <a:ext uri="{FF2B5EF4-FFF2-40B4-BE49-F238E27FC236}">
                      <a16:creationId xmlns:a16="http://schemas.microsoft.com/office/drawing/2014/main" xmlns="" id="{89296177-00C5-4F42-B697-1114F3DC3746}"/>
                    </a:ext>
                  </a:extLst>
                </p:cNvPr>
                <p:cNvGrpSpPr>
                  <a:grpSpLocks/>
                </p:cNvGrpSpPr>
                <p:nvPr/>
              </p:nvGrpSpPr>
              <p:grpSpPr bwMode="auto">
                <a:xfrm>
                  <a:off x="3784" y="30"/>
                  <a:ext cx="305" cy="593"/>
                  <a:chOff x="1633" y="104"/>
                  <a:chExt cx="778" cy="1512"/>
                </a:xfrm>
              </p:grpSpPr>
              <p:sp>
                <p:nvSpPr>
                  <p:cNvPr id="26504" name="Freeform 71">
                    <a:extLst>
                      <a:ext uri="{FF2B5EF4-FFF2-40B4-BE49-F238E27FC236}">
                        <a16:creationId xmlns:a16="http://schemas.microsoft.com/office/drawing/2014/main" xmlns="" id="{1BCB6B90-553C-491A-BE8F-F4ADDBCC5B28}"/>
                      </a:ext>
                    </a:extLst>
                  </p:cNvPr>
                  <p:cNvSpPr>
                    <a:spLocks/>
                  </p:cNvSpPr>
                  <p:nvPr/>
                </p:nvSpPr>
                <p:spPr bwMode="hidden">
                  <a:xfrm rot="3473776" flipH="1">
                    <a:off x="1754" y="958"/>
                    <a:ext cx="1100" cy="215"/>
                  </a:xfrm>
                  <a:custGeom>
                    <a:avLst/>
                    <a:gdLst>
                      <a:gd name="T0" fmla="*/ 0 w 2736"/>
                      <a:gd name="T1" fmla="*/ 0 h 504"/>
                      <a:gd name="T2" fmla="*/ 0 w 2736"/>
                      <a:gd name="T3" fmla="*/ 0 h 504"/>
                      <a:gd name="T4" fmla="*/ 0 w 2736"/>
                      <a:gd name="T5" fmla="*/ 0 h 504"/>
                      <a:gd name="T6" fmla="*/ 1 w 2736"/>
                      <a:gd name="T7" fmla="*/ 0 h 504"/>
                      <a:gd name="T8" fmla="*/ 1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05" name="Freeform 72">
                    <a:extLst>
                      <a:ext uri="{FF2B5EF4-FFF2-40B4-BE49-F238E27FC236}">
                        <a16:creationId xmlns:a16="http://schemas.microsoft.com/office/drawing/2014/main" xmlns="" id="{2E8016F4-C6EE-4D20-A0B1-33B22D6CF6C8}"/>
                      </a:ext>
                    </a:extLst>
                  </p:cNvPr>
                  <p:cNvSpPr>
                    <a:spLocks/>
                  </p:cNvSpPr>
                  <p:nvPr/>
                </p:nvSpPr>
                <p:spPr bwMode="hidden">
                  <a:xfrm rot="3473776" flipH="1">
                    <a:off x="1506" y="231"/>
                    <a:ext cx="591"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60" name="Group 73">
                  <a:extLst>
                    <a:ext uri="{FF2B5EF4-FFF2-40B4-BE49-F238E27FC236}">
                      <a16:creationId xmlns:a16="http://schemas.microsoft.com/office/drawing/2014/main" xmlns="" id="{3669BF76-9A08-4A5F-9D55-54D61C7141DC}"/>
                    </a:ext>
                  </a:extLst>
                </p:cNvPr>
                <p:cNvGrpSpPr>
                  <a:grpSpLocks/>
                </p:cNvGrpSpPr>
                <p:nvPr/>
              </p:nvGrpSpPr>
              <p:grpSpPr bwMode="auto">
                <a:xfrm>
                  <a:off x="3903" y="0"/>
                  <a:ext cx="248" cy="601"/>
                  <a:chOff x="1935" y="28"/>
                  <a:chExt cx="634" cy="1534"/>
                </a:xfrm>
              </p:grpSpPr>
              <p:sp>
                <p:nvSpPr>
                  <p:cNvPr id="26502" name="Freeform 74">
                    <a:extLst>
                      <a:ext uri="{FF2B5EF4-FFF2-40B4-BE49-F238E27FC236}">
                        <a16:creationId xmlns:a16="http://schemas.microsoft.com/office/drawing/2014/main" xmlns="" id="{D2E9809F-FA2A-4568-A575-F177011E6E1D}"/>
                      </a:ext>
                    </a:extLst>
                  </p:cNvPr>
                  <p:cNvSpPr>
                    <a:spLocks/>
                  </p:cNvSpPr>
                  <p:nvPr/>
                </p:nvSpPr>
                <p:spPr bwMode="hidden">
                  <a:xfrm rot="4126480" flipH="1">
                    <a:off x="1931" y="924"/>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03" name="Freeform 75">
                    <a:extLst>
                      <a:ext uri="{FF2B5EF4-FFF2-40B4-BE49-F238E27FC236}">
                        <a16:creationId xmlns:a16="http://schemas.microsoft.com/office/drawing/2014/main" xmlns="" id="{037F8B9D-C08D-4549-B5D3-96B0D7653059}"/>
                      </a:ext>
                    </a:extLst>
                  </p:cNvPr>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61" name="Group 76">
                  <a:extLst>
                    <a:ext uri="{FF2B5EF4-FFF2-40B4-BE49-F238E27FC236}">
                      <a16:creationId xmlns:a16="http://schemas.microsoft.com/office/drawing/2014/main" xmlns="" id="{E865968F-DD47-4766-8D0B-7D785572F379}"/>
                    </a:ext>
                  </a:extLst>
                </p:cNvPr>
                <p:cNvGrpSpPr>
                  <a:grpSpLocks/>
                </p:cNvGrpSpPr>
                <p:nvPr/>
              </p:nvGrpSpPr>
              <p:grpSpPr bwMode="auto">
                <a:xfrm>
                  <a:off x="4251" y="252"/>
                  <a:ext cx="723" cy="222"/>
                  <a:chOff x="2822" y="672"/>
                  <a:chExt cx="1845" cy="566"/>
                </a:xfrm>
              </p:grpSpPr>
              <p:sp>
                <p:nvSpPr>
                  <p:cNvPr id="26500" name="Freeform 77">
                    <a:extLst>
                      <a:ext uri="{FF2B5EF4-FFF2-40B4-BE49-F238E27FC236}">
                        <a16:creationId xmlns:a16="http://schemas.microsoft.com/office/drawing/2014/main" xmlns="" id="{9C0381AC-1A7E-400C-B7FA-382487B57CA8}"/>
                      </a:ext>
                    </a:extLst>
                  </p:cNvPr>
                  <p:cNvSpPr>
                    <a:spLocks/>
                  </p:cNvSpPr>
                  <p:nvPr/>
                </p:nvSpPr>
                <p:spPr bwMode="hidden">
                  <a:xfrm rot="-1325434">
                    <a:off x="2822" y="1023"/>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501" name="Freeform 78">
                    <a:extLst>
                      <a:ext uri="{FF2B5EF4-FFF2-40B4-BE49-F238E27FC236}">
                        <a16:creationId xmlns:a16="http://schemas.microsoft.com/office/drawing/2014/main" xmlns="" id="{BAF64D9B-4FA3-447A-929F-06991277C3C3}"/>
                      </a:ext>
                    </a:extLst>
                  </p:cNvPr>
                  <p:cNvSpPr>
                    <a:spLocks/>
                  </p:cNvSpPr>
                  <p:nvPr/>
                </p:nvSpPr>
                <p:spPr bwMode="hidden">
                  <a:xfrm rot="-1325434">
                    <a:off x="4005" y="672"/>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62" name="Group 79">
                  <a:extLst>
                    <a:ext uri="{FF2B5EF4-FFF2-40B4-BE49-F238E27FC236}">
                      <a16:creationId xmlns:a16="http://schemas.microsoft.com/office/drawing/2014/main" xmlns="" id="{30754ADF-F9C7-456B-8739-44F1FF9B3471}"/>
                    </a:ext>
                  </a:extLst>
                </p:cNvPr>
                <p:cNvGrpSpPr>
                  <a:grpSpLocks/>
                </p:cNvGrpSpPr>
                <p:nvPr/>
              </p:nvGrpSpPr>
              <p:grpSpPr bwMode="auto">
                <a:xfrm>
                  <a:off x="4196" y="163"/>
                  <a:ext cx="699" cy="282"/>
                  <a:chOff x="2683" y="445"/>
                  <a:chExt cx="1781" cy="717"/>
                </a:xfrm>
              </p:grpSpPr>
              <p:sp>
                <p:nvSpPr>
                  <p:cNvPr id="26498" name="Freeform 80">
                    <a:extLst>
                      <a:ext uri="{FF2B5EF4-FFF2-40B4-BE49-F238E27FC236}">
                        <a16:creationId xmlns:a16="http://schemas.microsoft.com/office/drawing/2014/main" xmlns="" id="{C829E683-B43B-4FBF-BEB0-97DE1C3A51FF}"/>
                      </a:ext>
                    </a:extLst>
                  </p:cNvPr>
                  <p:cNvSpPr>
                    <a:spLocks/>
                  </p:cNvSpPr>
                  <p:nvPr/>
                </p:nvSpPr>
                <p:spPr bwMode="hidden">
                  <a:xfrm rot="-1921064">
                    <a:off x="2683" y="947"/>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99" name="Freeform 81">
                    <a:extLst>
                      <a:ext uri="{FF2B5EF4-FFF2-40B4-BE49-F238E27FC236}">
                        <a16:creationId xmlns:a16="http://schemas.microsoft.com/office/drawing/2014/main" xmlns="" id="{8800B40A-5A49-445B-8A55-3D2490ABFE8F}"/>
                      </a:ext>
                    </a:extLst>
                  </p:cNvPr>
                  <p:cNvSpPr>
                    <a:spLocks/>
                  </p:cNvSpPr>
                  <p:nvPr/>
                </p:nvSpPr>
                <p:spPr bwMode="hidden">
                  <a:xfrm rot="-1921064">
                    <a:off x="3802" y="445"/>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26463" name="Freeform 82">
                  <a:extLst>
                    <a:ext uri="{FF2B5EF4-FFF2-40B4-BE49-F238E27FC236}">
                      <a16:creationId xmlns:a16="http://schemas.microsoft.com/office/drawing/2014/main" xmlns="" id="{DD0CEC9F-FC25-4536-97B6-375B0E0CB9AA}"/>
                    </a:ext>
                  </a:extLst>
                </p:cNvPr>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64" name="Freeform 83">
                  <a:extLst>
                    <a:ext uri="{FF2B5EF4-FFF2-40B4-BE49-F238E27FC236}">
                      <a16:creationId xmlns:a16="http://schemas.microsoft.com/office/drawing/2014/main" xmlns="" id="{A1E34AA3-DF07-4DA1-8D14-AAE32F28D70F}"/>
                    </a:ext>
                  </a:extLst>
                </p:cNvPr>
                <p:cNvSpPr>
                  <a:spLocks/>
                </p:cNvSpPr>
                <p:nvPr/>
              </p:nvSpPr>
              <p:spPr bwMode="hidden">
                <a:xfrm rot="4578755" flipH="1">
                  <a:off x="3977" y="77"/>
                  <a:ext cx="216" cy="9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26465" name="Group 84">
                  <a:extLst>
                    <a:ext uri="{FF2B5EF4-FFF2-40B4-BE49-F238E27FC236}">
                      <a16:creationId xmlns:a16="http://schemas.microsoft.com/office/drawing/2014/main" xmlns="" id="{8AA230A9-E956-4938-BFEF-8F45F7BA6FF7}"/>
                    </a:ext>
                  </a:extLst>
                </p:cNvPr>
                <p:cNvGrpSpPr>
                  <a:grpSpLocks/>
                </p:cNvGrpSpPr>
                <p:nvPr/>
              </p:nvGrpSpPr>
              <p:grpSpPr bwMode="auto">
                <a:xfrm>
                  <a:off x="4242" y="5"/>
                  <a:ext cx="251" cy="596"/>
                  <a:chOff x="2800" y="41"/>
                  <a:chExt cx="640" cy="1520"/>
                </a:xfrm>
              </p:grpSpPr>
              <p:sp>
                <p:nvSpPr>
                  <p:cNvPr id="26496" name="Freeform 85">
                    <a:extLst>
                      <a:ext uri="{FF2B5EF4-FFF2-40B4-BE49-F238E27FC236}">
                        <a16:creationId xmlns:a16="http://schemas.microsoft.com/office/drawing/2014/main" xmlns="" id="{74801DFE-F0AF-4008-BD0D-0369DF029B69}"/>
                      </a:ext>
                    </a:extLst>
                  </p:cNvPr>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97" name="Freeform 86">
                    <a:extLst>
                      <a:ext uri="{FF2B5EF4-FFF2-40B4-BE49-F238E27FC236}">
                        <a16:creationId xmlns:a16="http://schemas.microsoft.com/office/drawing/2014/main" xmlns="" id="{0ABF0E80-D129-4845-923F-AB39D643B60B}"/>
                      </a:ext>
                    </a:extLst>
                  </p:cNvPr>
                  <p:cNvSpPr>
                    <a:spLocks/>
                  </p:cNvSpPr>
                  <p:nvPr/>
                </p:nvSpPr>
                <p:spPr bwMode="hidden">
                  <a:xfrm rot="-3857755">
                    <a:off x="3011" y="181"/>
                    <a:ext cx="570" cy="28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66" name="Group 87">
                  <a:extLst>
                    <a:ext uri="{FF2B5EF4-FFF2-40B4-BE49-F238E27FC236}">
                      <a16:creationId xmlns:a16="http://schemas.microsoft.com/office/drawing/2014/main" xmlns="" id="{B888AE1D-C89E-4D09-8C51-A599B69DB38B}"/>
                    </a:ext>
                  </a:extLst>
                </p:cNvPr>
                <p:cNvGrpSpPr>
                  <a:grpSpLocks/>
                </p:cNvGrpSpPr>
                <p:nvPr/>
              </p:nvGrpSpPr>
              <p:grpSpPr bwMode="auto">
                <a:xfrm>
                  <a:off x="4295" y="53"/>
                  <a:ext cx="398" cy="574"/>
                  <a:chOff x="2934" y="163"/>
                  <a:chExt cx="1017" cy="1464"/>
                </a:xfrm>
              </p:grpSpPr>
              <p:sp>
                <p:nvSpPr>
                  <p:cNvPr id="26494" name="Freeform 88">
                    <a:extLst>
                      <a:ext uri="{FF2B5EF4-FFF2-40B4-BE49-F238E27FC236}">
                        <a16:creationId xmlns:a16="http://schemas.microsoft.com/office/drawing/2014/main" xmlns="" id="{BAEED9FE-7425-4F35-B756-9F89F046E674}"/>
                      </a:ext>
                    </a:extLst>
                  </p:cNvPr>
                  <p:cNvSpPr>
                    <a:spLocks/>
                  </p:cNvSpPr>
                  <p:nvPr/>
                </p:nvSpPr>
                <p:spPr bwMode="hidden">
                  <a:xfrm rot="-2777260">
                    <a:off x="2491" y="915"/>
                    <a:ext cx="1155" cy="270"/>
                  </a:xfrm>
                  <a:custGeom>
                    <a:avLst/>
                    <a:gdLst>
                      <a:gd name="T0" fmla="*/ 0 w 2736"/>
                      <a:gd name="T1" fmla="*/ 2 h 504"/>
                      <a:gd name="T2" fmla="*/ 0 w 2736"/>
                      <a:gd name="T3" fmla="*/ 1 h 504"/>
                      <a:gd name="T4" fmla="*/ 1 w 2736"/>
                      <a:gd name="T5" fmla="*/ 1 h 504"/>
                      <a:gd name="T6" fmla="*/ 1 w 2736"/>
                      <a:gd name="T7" fmla="*/ 1 h 504"/>
                      <a:gd name="T8" fmla="*/ 1 w 2736"/>
                      <a:gd name="T9" fmla="*/ 1 h 504"/>
                      <a:gd name="T10" fmla="*/ 1 w 2736"/>
                      <a:gd name="T11" fmla="*/ 1 h 504"/>
                      <a:gd name="T12" fmla="*/ 0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95" name="Freeform 89">
                    <a:extLst>
                      <a:ext uri="{FF2B5EF4-FFF2-40B4-BE49-F238E27FC236}">
                        <a16:creationId xmlns:a16="http://schemas.microsoft.com/office/drawing/2014/main" xmlns="" id="{E365CA5C-24FC-4D1E-A1BA-FC61F21CFCC7}"/>
                      </a:ext>
                    </a:extLst>
                  </p:cNvPr>
                  <p:cNvSpPr>
                    <a:spLocks/>
                  </p:cNvSpPr>
                  <p:nvPr/>
                </p:nvSpPr>
                <p:spPr bwMode="hidden">
                  <a:xfrm rot="-2777260">
                    <a:off x="3430" y="261"/>
                    <a:ext cx="620" cy="423"/>
                  </a:xfrm>
                  <a:custGeom>
                    <a:avLst/>
                    <a:gdLst>
                      <a:gd name="T0" fmla="*/ 0 w 1769"/>
                      <a:gd name="T1" fmla="*/ 1 h 791"/>
                      <a:gd name="T2" fmla="*/ 0 w 1769"/>
                      <a:gd name="T3" fmla="*/ 1 h 791"/>
                      <a:gd name="T4" fmla="*/ 0 w 1769"/>
                      <a:gd name="T5" fmla="*/ 1 h 791"/>
                      <a:gd name="T6" fmla="*/ 0 w 1769"/>
                      <a:gd name="T7" fmla="*/ 2 h 791"/>
                      <a:gd name="T8" fmla="*/ 0 w 1769"/>
                      <a:gd name="T9" fmla="*/ 2 h 791"/>
                      <a:gd name="T10" fmla="*/ 0 w 1769"/>
                      <a:gd name="T11" fmla="*/ 3 h 791"/>
                      <a:gd name="T12" fmla="*/ 0 w 1769"/>
                      <a:gd name="T13" fmla="*/ 2 h 791"/>
                      <a:gd name="T14" fmla="*/ 0 w 1769"/>
                      <a:gd name="T15" fmla="*/ 2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67" name="Group 90">
                  <a:extLst>
                    <a:ext uri="{FF2B5EF4-FFF2-40B4-BE49-F238E27FC236}">
                      <a16:creationId xmlns:a16="http://schemas.microsoft.com/office/drawing/2014/main" xmlns="" id="{89A08EEC-B1E0-46D1-A48D-BE6A04DB764E}"/>
                    </a:ext>
                  </a:extLst>
                </p:cNvPr>
                <p:cNvGrpSpPr>
                  <a:grpSpLocks/>
                </p:cNvGrpSpPr>
                <p:nvPr/>
              </p:nvGrpSpPr>
              <p:grpSpPr bwMode="auto">
                <a:xfrm>
                  <a:off x="4215" y="2"/>
                  <a:ext cx="95" cy="567"/>
                  <a:chOff x="2730" y="32"/>
                  <a:chExt cx="243" cy="1448"/>
                </a:xfrm>
              </p:grpSpPr>
              <p:sp>
                <p:nvSpPr>
                  <p:cNvPr id="26492" name="Freeform 91">
                    <a:extLst>
                      <a:ext uri="{FF2B5EF4-FFF2-40B4-BE49-F238E27FC236}">
                        <a16:creationId xmlns:a16="http://schemas.microsoft.com/office/drawing/2014/main" xmlns="" id="{B967D842-2CF2-4384-A101-AD4227211A28}"/>
                      </a:ext>
                    </a:extLst>
                  </p:cNvPr>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93" name="Freeform 92">
                    <a:extLst>
                      <a:ext uri="{FF2B5EF4-FFF2-40B4-BE49-F238E27FC236}">
                        <a16:creationId xmlns:a16="http://schemas.microsoft.com/office/drawing/2014/main" xmlns="" id="{CF1D371C-2A16-4D41-86E6-CA8DB71B9E8A}"/>
                      </a:ext>
                    </a:extLst>
                  </p:cNvPr>
                  <p:cNvSpPr>
                    <a:spLocks/>
                  </p:cNvSpPr>
                  <p:nvPr/>
                </p:nvSpPr>
                <p:spPr bwMode="hidden">
                  <a:xfrm rot="-4903748">
                    <a:off x="2650" y="220"/>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68" name="Group 93">
                  <a:extLst>
                    <a:ext uri="{FF2B5EF4-FFF2-40B4-BE49-F238E27FC236}">
                      <a16:creationId xmlns:a16="http://schemas.microsoft.com/office/drawing/2014/main" xmlns="" id="{F3EC6FD7-89BE-416A-A5CA-9AD3D0598724}"/>
                    </a:ext>
                  </a:extLst>
                </p:cNvPr>
                <p:cNvGrpSpPr>
                  <a:grpSpLocks/>
                </p:cNvGrpSpPr>
                <p:nvPr/>
              </p:nvGrpSpPr>
              <p:grpSpPr bwMode="auto">
                <a:xfrm>
                  <a:off x="3514" y="683"/>
                  <a:ext cx="425" cy="960"/>
                  <a:chOff x="943" y="1769"/>
                  <a:chExt cx="1085" cy="2450"/>
                </a:xfrm>
              </p:grpSpPr>
              <p:sp>
                <p:nvSpPr>
                  <p:cNvPr id="26490" name="Freeform 94">
                    <a:extLst>
                      <a:ext uri="{FF2B5EF4-FFF2-40B4-BE49-F238E27FC236}">
                        <a16:creationId xmlns:a16="http://schemas.microsoft.com/office/drawing/2014/main" xmlns="" id="{9AA530EA-1E0C-452B-AC7B-3FA9ECBC0FAF}"/>
                      </a:ext>
                    </a:extLst>
                  </p:cNvPr>
                  <p:cNvSpPr>
                    <a:spLocks/>
                  </p:cNvSpPr>
                  <p:nvPr/>
                </p:nvSpPr>
                <p:spPr bwMode="hidden">
                  <a:xfrm rot="18335692" flipH="1">
                    <a:off x="1010" y="2475"/>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91" name="Freeform 95">
                    <a:extLst>
                      <a:ext uri="{FF2B5EF4-FFF2-40B4-BE49-F238E27FC236}">
                        <a16:creationId xmlns:a16="http://schemas.microsoft.com/office/drawing/2014/main" xmlns="" id="{6902B698-CD04-48FC-BFAA-C80B76567EC4}"/>
                      </a:ext>
                    </a:extLst>
                  </p:cNvPr>
                  <p:cNvSpPr>
                    <a:spLocks/>
                  </p:cNvSpPr>
                  <p:nvPr/>
                </p:nvSpPr>
                <p:spPr bwMode="hidden">
                  <a:xfrm rot="18335692" flipH="1">
                    <a:off x="725" y="351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69" name="Group 96">
                  <a:extLst>
                    <a:ext uri="{FF2B5EF4-FFF2-40B4-BE49-F238E27FC236}">
                      <a16:creationId xmlns:a16="http://schemas.microsoft.com/office/drawing/2014/main" xmlns="" id="{BC06C71E-641A-4FDC-8E94-14C975A9CBB6}"/>
                    </a:ext>
                  </a:extLst>
                </p:cNvPr>
                <p:cNvGrpSpPr>
                  <a:grpSpLocks/>
                </p:cNvGrpSpPr>
                <p:nvPr/>
              </p:nvGrpSpPr>
              <p:grpSpPr bwMode="auto">
                <a:xfrm>
                  <a:off x="3715" y="748"/>
                  <a:ext cx="300" cy="930"/>
                  <a:chOff x="1455" y="1936"/>
                  <a:chExt cx="766" cy="2373"/>
                </a:xfrm>
              </p:grpSpPr>
              <p:sp>
                <p:nvSpPr>
                  <p:cNvPr id="26488" name="Freeform 97">
                    <a:extLst>
                      <a:ext uri="{FF2B5EF4-FFF2-40B4-BE49-F238E27FC236}">
                        <a16:creationId xmlns:a16="http://schemas.microsoft.com/office/drawing/2014/main" xmlns="" id="{5E1913E9-C77E-4916-A590-10EF29D9CD2D}"/>
                      </a:ext>
                    </a:extLst>
                  </p:cNvPr>
                  <p:cNvSpPr>
                    <a:spLocks/>
                  </p:cNvSpPr>
                  <p:nvPr/>
                </p:nvSpPr>
                <p:spPr bwMode="hidden">
                  <a:xfrm rot="17542885" flipH="1">
                    <a:off x="1267" y="2578"/>
                    <a:ext cx="1595" cy="312"/>
                  </a:xfrm>
                  <a:custGeom>
                    <a:avLst/>
                    <a:gdLst>
                      <a:gd name="T0" fmla="*/ 0 w 2736"/>
                      <a:gd name="T1" fmla="*/ 7 h 504"/>
                      <a:gd name="T2" fmla="*/ 7 w 2736"/>
                      <a:gd name="T3" fmla="*/ 2 h 504"/>
                      <a:gd name="T4" fmla="*/ 14 w 2736"/>
                      <a:gd name="T5" fmla="*/ 1 h 504"/>
                      <a:gd name="T6" fmla="*/ 21 w 2736"/>
                      <a:gd name="T7" fmla="*/ 1 h 504"/>
                      <a:gd name="T8" fmla="*/ 21 w 2736"/>
                      <a:gd name="T9" fmla="*/ 1 h 504"/>
                      <a:gd name="T10" fmla="*/ 13 w 2736"/>
                      <a:gd name="T11" fmla="*/ 1 h 504"/>
                      <a:gd name="T12" fmla="*/ 5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89" name="Freeform 98">
                    <a:extLst>
                      <a:ext uri="{FF2B5EF4-FFF2-40B4-BE49-F238E27FC236}">
                        <a16:creationId xmlns:a16="http://schemas.microsoft.com/office/drawing/2014/main" xmlns="" id="{BC8FDD61-98E4-4A6E-87BD-09193E8DC768}"/>
                      </a:ext>
                    </a:extLst>
                  </p:cNvPr>
                  <p:cNvSpPr>
                    <a:spLocks/>
                  </p:cNvSpPr>
                  <p:nvPr/>
                </p:nvSpPr>
                <p:spPr bwMode="hidden">
                  <a:xfrm rot="17542885" flipH="1">
                    <a:off x="1272" y="3636"/>
                    <a:ext cx="856" cy="490"/>
                  </a:xfrm>
                  <a:custGeom>
                    <a:avLst/>
                    <a:gdLst>
                      <a:gd name="T0" fmla="*/ 0 w 1769"/>
                      <a:gd name="T1" fmla="*/ 1 h 791"/>
                      <a:gd name="T2" fmla="*/ 0 w 1769"/>
                      <a:gd name="T3" fmla="*/ 1 h 791"/>
                      <a:gd name="T4" fmla="*/ 1 w 1769"/>
                      <a:gd name="T5" fmla="*/ 2 h 791"/>
                      <a:gd name="T6" fmla="*/ 2 w 1769"/>
                      <a:gd name="T7" fmla="*/ 6 h 791"/>
                      <a:gd name="T8" fmla="*/ 2 w 1769"/>
                      <a:gd name="T9" fmla="*/ 9 h 791"/>
                      <a:gd name="T10" fmla="*/ 2 w 1769"/>
                      <a:gd name="T11" fmla="*/ 11 h 791"/>
                      <a:gd name="T12" fmla="*/ 2 w 1769"/>
                      <a:gd name="T13" fmla="*/ 9 h 791"/>
                      <a:gd name="T14" fmla="*/ 2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70" name="Group 99">
                  <a:extLst>
                    <a:ext uri="{FF2B5EF4-FFF2-40B4-BE49-F238E27FC236}">
                      <a16:creationId xmlns:a16="http://schemas.microsoft.com/office/drawing/2014/main" xmlns="" id="{1F4677BD-4E6E-4E2C-8D2B-2EC2DDCAAE7A}"/>
                    </a:ext>
                  </a:extLst>
                </p:cNvPr>
                <p:cNvGrpSpPr>
                  <a:grpSpLocks/>
                </p:cNvGrpSpPr>
                <p:nvPr/>
              </p:nvGrpSpPr>
              <p:grpSpPr bwMode="auto">
                <a:xfrm rot="88588">
                  <a:off x="3923" y="769"/>
                  <a:ext cx="180" cy="913"/>
                  <a:chOff x="1956" y="1990"/>
                  <a:chExt cx="492" cy="2604"/>
                </a:xfrm>
              </p:grpSpPr>
              <p:sp>
                <p:nvSpPr>
                  <p:cNvPr id="26486" name="Freeform 100">
                    <a:extLst>
                      <a:ext uri="{FF2B5EF4-FFF2-40B4-BE49-F238E27FC236}">
                        <a16:creationId xmlns:a16="http://schemas.microsoft.com/office/drawing/2014/main" xmlns="" id="{FEC3E4D2-9E13-4537-9F57-500AF29FAEBE}"/>
                      </a:ext>
                    </a:extLst>
                  </p:cNvPr>
                  <p:cNvSpPr>
                    <a:spLocks/>
                  </p:cNvSpPr>
                  <p:nvPr/>
                </p:nvSpPr>
                <p:spPr bwMode="hidden">
                  <a:xfrm rot="16782062" flipH="1">
                    <a:off x="1442" y="2695"/>
                    <a:ext cx="1711" cy="301"/>
                  </a:xfrm>
                  <a:custGeom>
                    <a:avLst/>
                    <a:gdLst>
                      <a:gd name="T0" fmla="*/ 0 w 2736"/>
                      <a:gd name="T1" fmla="*/ 5 h 504"/>
                      <a:gd name="T2" fmla="*/ 13 w 2736"/>
                      <a:gd name="T3" fmla="*/ 2 h 504"/>
                      <a:gd name="T4" fmla="*/ 26 w 2736"/>
                      <a:gd name="T5" fmla="*/ 1 h 504"/>
                      <a:gd name="T6" fmla="*/ 40 w 2736"/>
                      <a:gd name="T7" fmla="*/ 1 h 504"/>
                      <a:gd name="T8" fmla="*/ 40 w 2736"/>
                      <a:gd name="T9" fmla="*/ 1 h 504"/>
                      <a:gd name="T10" fmla="*/ 26 w 2736"/>
                      <a:gd name="T11" fmla="*/ 1 h 504"/>
                      <a:gd name="T12" fmla="*/ 9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87" name="Freeform 101">
                    <a:extLst>
                      <a:ext uri="{FF2B5EF4-FFF2-40B4-BE49-F238E27FC236}">
                        <a16:creationId xmlns:a16="http://schemas.microsoft.com/office/drawing/2014/main" xmlns="" id="{5A29BCFC-0471-46DA-A937-020D045CC220}"/>
                      </a:ext>
                    </a:extLst>
                  </p:cNvPr>
                  <p:cNvSpPr>
                    <a:spLocks/>
                  </p:cNvSpPr>
                  <p:nvPr/>
                </p:nvSpPr>
                <p:spPr bwMode="hidden">
                  <a:xfrm rot="16782062" flipH="1">
                    <a:off x="1734" y="3898"/>
                    <a:ext cx="918" cy="473"/>
                  </a:xfrm>
                  <a:custGeom>
                    <a:avLst/>
                    <a:gdLst>
                      <a:gd name="T0" fmla="*/ 1 w 1769"/>
                      <a:gd name="T1" fmla="*/ 1 h 791"/>
                      <a:gd name="T2" fmla="*/ 2 w 1769"/>
                      <a:gd name="T3" fmla="*/ 1 h 791"/>
                      <a:gd name="T4" fmla="*/ 3 w 1769"/>
                      <a:gd name="T5" fmla="*/ 2 h 791"/>
                      <a:gd name="T6" fmla="*/ 5 w 1769"/>
                      <a:gd name="T7" fmla="*/ 4 h 791"/>
                      <a:gd name="T8" fmla="*/ 5 w 1769"/>
                      <a:gd name="T9" fmla="*/ 6 h 791"/>
                      <a:gd name="T10" fmla="*/ 5 w 1769"/>
                      <a:gd name="T11" fmla="*/ 8 h 791"/>
                      <a:gd name="T12" fmla="*/ 4 w 1769"/>
                      <a:gd name="T13" fmla="*/ 6 h 791"/>
                      <a:gd name="T14" fmla="*/ 4 w 1769"/>
                      <a:gd name="T15" fmla="*/ 5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71" name="Group 102">
                  <a:extLst>
                    <a:ext uri="{FF2B5EF4-FFF2-40B4-BE49-F238E27FC236}">
                      <a16:creationId xmlns:a16="http://schemas.microsoft.com/office/drawing/2014/main" xmlns="" id="{2A503736-39C8-4B67-B0BF-5F739DB37C2D}"/>
                    </a:ext>
                  </a:extLst>
                </p:cNvPr>
                <p:cNvGrpSpPr>
                  <a:grpSpLocks/>
                </p:cNvGrpSpPr>
                <p:nvPr/>
              </p:nvGrpSpPr>
              <p:grpSpPr bwMode="auto">
                <a:xfrm>
                  <a:off x="4451" y="662"/>
                  <a:ext cx="442" cy="951"/>
                  <a:chOff x="3334" y="1717"/>
                  <a:chExt cx="1125" cy="2426"/>
                </a:xfrm>
              </p:grpSpPr>
              <p:sp>
                <p:nvSpPr>
                  <p:cNvPr id="26484" name="Freeform 103">
                    <a:extLst>
                      <a:ext uri="{FF2B5EF4-FFF2-40B4-BE49-F238E27FC236}">
                        <a16:creationId xmlns:a16="http://schemas.microsoft.com/office/drawing/2014/main" xmlns="" id="{6A228748-5751-4B75-B3D1-2DCCB04AF400}"/>
                      </a:ext>
                    </a:extLst>
                  </p:cNvPr>
                  <p:cNvSpPr>
                    <a:spLocks/>
                  </p:cNvSpPr>
                  <p:nvPr/>
                </p:nvSpPr>
                <p:spPr bwMode="hidden">
                  <a:xfrm rot="3144576">
                    <a:off x="2628" y="2423"/>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85" name="Freeform 104">
                    <a:extLst>
                      <a:ext uri="{FF2B5EF4-FFF2-40B4-BE49-F238E27FC236}">
                        <a16:creationId xmlns:a16="http://schemas.microsoft.com/office/drawing/2014/main" xmlns="" id="{70A2CD16-6BF2-41DD-B1DA-A3F82643E9DF}"/>
                      </a:ext>
                    </a:extLst>
                  </p:cNvPr>
                  <p:cNvSpPr>
                    <a:spLocks/>
                  </p:cNvSpPr>
                  <p:nvPr/>
                </p:nvSpPr>
                <p:spPr bwMode="hidden">
                  <a:xfrm rot="3144576">
                    <a:off x="3751" y="3436"/>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72" name="Group 105">
                  <a:extLst>
                    <a:ext uri="{FF2B5EF4-FFF2-40B4-BE49-F238E27FC236}">
                      <a16:creationId xmlns:a16="http://schemas.microsoft.com/office/drawing/2014/main" xmlns="" id="{7F01ADB1-1326-4C4D-9CB7-A8DC867C705B}"/>
                    </a:ext>
                  </a:extLst>
                </p:cNvPr>
                <p:cNvGrpSpPr>
                  <a:grpSpLocks/>
                </p:cNvGrpSpPr>
                <p:nvPr/>
              </p:nvGrpSpPr>
              <p:grpSpPr bwMode="auto">
                <a:xfrm>
                  <a:off x="4391" y="721"/>
                  <a:ext cx="347" cy="951"/>
                  <a:chOff x="3181" y="1866"/>
                  <a:chExt cx="883" cy="2426"/>
                </a:xfrm>
              </p:grpSpPr>
              <p:sp>
                <p:nvSpPr>
                  <p:cNvPr id="26482" name="Freeform 106">
                    <a:extLst>
                      <a:ext uri="{FF2B5EF4-FFF2-40B4-BE49-F238E27FC236}">
                        <a16:creationId xmlns:a16="http://schemas.microsoft.com/office/drawing/2014/main" xmlns="" id="{4262D498-2CB4-4AB5-99BE-F37522064E60}"/>
                      </a:ext>
                    </a:extLst>
                  </p:cNvPr>
                  <p:cNvSpPr>
                    <a:spLocks/>
                  </p:cNvSpPr>
                  <p:nvPr/>
                </p:nvSpPr>
                <p:spPr bwMode="hidden">
                  <a:xfrm rot="3745735">
                    <a:off x="2506" y="2541"/>
                    <a:ext cx="1650" cy="299"/>
                  </a:xfrm>
                  <a:custGeom>
                    <a:avLst/>
                    <a:gdLst>
                      <a:gd name="T0" fmla="*/ 0 w 2736"/>
                      <a:gd name="T1" fmla="*/ 5 h 504"/>
                      <a:gd name="T2" fmla="*/ 9 w 2736"/>
                      <a:gd name="T3" fmla="*/ 1 h 504"/>
                      <a:gd name="T4" fmla="*/ 19 w 2736"/>
                      <a:gd name="T5" fmla="*/ 1 h 504"/>
                      <a:gd name="T6" fmla="*/ 29 w 2736"/>
                      <a:gd name="T7" fmla="*/ 1 h 504"/>
                      <a:gd name="T8" fmla="*/ 29 w 2736"/>
                      <a:gd name="T9" fmla="*/ 1 h 504"/>
                      <a:gd name="T10" fmla="*/ 19 w 2736"/>
                      <a:gd name="T11" fmla="*/ 1 h 504"/>
                      <a:gd name="T12" fmla="*/ 7 w 2736"/>
                      <a:gd name="T13" fmla="*/ 2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83" name="Freeform 107">
                    <a:extLst>
                      <a:ext uri="{FF2B5EF4-FFF2-40B4-BE49-F238E27FC236}">
                        <a16:creationId xmlns:a16="http://schemas.microsoft.com/office/drawing/2014/main" xmlns="" id="{AB44B35E-9F25-441C-90AF-096648F060FB}"/>
                      </a:ext>
                    </a:extLst>
                  </p:cNvPr>
                  <p:cNvSpPr>
                    <a:spLocks/>
                  </p:cNvSpPr>
                  <p:nvPr/>
                </p:nvSpPr>
                <p:spPr bwMode="hidden">
                  <a:xfrm rot="3745735">
                    <a:off x="3387" y="3615"/>
                    <a:ext cx="885" cy="469"/>
                  </a:xfrm>
                  <a:custGeom>
                    <a:avLst/>
                    <a:gdLst>
                      <a:gd name="T0" fmla="*/ 1 w 1769"/>
                      <a:gd name="T1" fmla="*/ 1 h 791"/>
                      <a:gd name="T2" fmla="*/ 1 w 1769"/>
                      <a:gd name="T3" fmla="*/ 1 h 791"/>
                      <a:gd name="T4" fmla="*/ 3 w 1769"/>
                      <a:gd name="T5" fmla="*/ 2 h 791"/>
                      <a:gd name="T6" fmla="*/ 4 w 1769"/>
                      <a:gd name="T7" fmla="*/ 4 h 791"/>
                      <a:gd name="T8" fmla="*/ 4 w 1769"/>
                      <a:gd name="T9" fmla="*/ 5 h 791"/>
                      <a:gd name="T10" fmla="*/ 4 w 1769"/>
                      <a:gd name="T11" fmla="*/ 7 h 791"/>
                      <a:gd name="T12" fmla="*/ 4 w 1769"/>
                      <a:gd name="T13" fmla="*/ 5 h 791"/>
                      <a:gd name="T14" fmla="*/ 3 w 1769"/>
                      <a:gd name="T15" fmla="*/ 4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73" name="Group 108">
                  <a:extLst>
                    <a:ext uri="{FF2B5EF4-FFF2-40B4-BE49-F238E27FC236}">
                      <a16:creationId xmlns:a16="http://schemas.microsoft.com/office/drawing/2014/main" xmlns="" id="{9E2E618D-D172-4D97-B5CB-320B87D17EE1}"/>
                    </a:ext>
                  </a:extLst>
                </p:cNvPr>
                <p:cNvGrpSpPr>
                  <a:grpSpLocks/>
                </p:cNvGrpSpPr>
                <p:nvPr/>
              </p:nvGrpSpPr>
              <p:grpSpPr bwMode="auto">
                <a:xfrm>
                  <a:off x="4323" y="767"/>
                  <a:ext cx="243" cy="935"/>
                  <a:chOff x="3006" y="1983"/>
                  <a:chExt cx="619" cy="2386"/>
                </a:xfrm>
              </p:grpSpPr>
              <p:sp>
                <p:nvSpPr>
                  <p:cNvPr id="26480" name="Freeform 109">
                    <a:extLst>
                      <a:ext uri="{FF2B5EF4-FFF2-40B4-BE49-F238E27FC236}">
                        <a16:creationId xmlns:a16="http://schemas.microsoft.com/office/drawing/2014/main" xmlns="" id="{A2A345AD-1A23-41D1-8712-E49F0BB253CB}"/>
                      </a:ext>
                    </a:extLst>
                  </p:cNvPr>
                  <p:cNvSpPr>
                    <a:spLocks/>
                  </p:cNvSpPr>
                  <p:nvPr/>
                </p:nvSpPr>
                <p:spPr bwMode="hidden">
                  <a:xfrm rot="4286818">
                    <a:off x="2328" y="2661"/>
                    <a:ext cx="1601" cy="246"/>
                  </a:xfrm>
                  <a:custGeom>
                    <a:avLst/>
                    <a:gdLst>
                      <a:gd name="T0" fmla="*/ 0 w 2736"/>
                      <a:gd name="T1" fmla="*/ 0 h 504"/>
                      <a:gd name="T2" fmla="*/ 7 w 2736"/>
                      <a:gd name="T3" fmla="*/ 0 h 504"/>
                      <a:gd name="T4" fmla="*/ 15 w 2736"/>
                      <a:gd name="T5" fmla="*/ 0 h 504"/>
                      <a:gd name="T6" fmla="*/ 22 w 2736"/>
                      <a:gd name="T7" fmla="*/ 0 h 504"/>
                      <a:gd name="T8" fmla="*/ 22 w 2736"/>
                      <a:gd name="T9" fmla="*/ 0 h 504"/>
                      <a:gd name="T10" fmla="*/ 15 w 2736"/>
                      <a:gd name="T11" fmla="*/ 0 h 504"/>
                      <a:gd name="T12" fmla="*/ 5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81" name="Freeform 110">
                    <a:extLst>
                      <a:ext uri="{FF2B5EF4-FFF2-40B4-BE49-F238E27FC236}">
                        <a16:creationId xmlns:a16="http://schemas.microsoft.com/office/drawing/2014/main" xmlns="" id="{EAC57E57-4D58-463D-AC3D-46FC0AAC3F8B}"/>
                      </a:ext>
                    </a:extLst>
                  </p:cNvPr>
                  <p:cNvSpPr>
                    <a:spLocks/>
                  </p:cNvSpPr>
                  <p:nvPr/>
                </p:nvSpPr>
                <p:spPr bwMode="hidden">
                  <a:xfrm rot="4286818">
                    <a:off x="3002" y="3747"/>
                    <a:ext cx="859" cy="386"/>
                  </a:xfrm>
                  <a:custGeom>
                    <a:avLst/>
                    <a:gdLst>
                      <a:gd name="T0" fmla="*/ 0 w 1769"/>
                      <a:gd name="T1" fmla="*/ 0 h 791"/>
                      <a:gd name="T2" fmla="*/ 0 w 1769"/>
                      <a:gd name="T3" fmla="*/ 0 h 791"/>
                      <a:gd name="T4" fmla="*/ 2 w 1769"/>
                      <a:gd name="T5" fmla="*/ 0 h 791"/>
                      <a:gd name="T6" fmla="*/ 2 w 1769"/>
                      <a:gd name="T7" fmla="*/ 0 h 791"/>
                      <a:gd name="T8" fmla="*/ 2 w 1769"/>
                      <a:gd name="T9" fmla="*/ 1 h 791"/>
                      <a:gd name="T10" fmla="*/ 2 w 1769"/>
                      <a:gd name="T11" fmla="*/ 1 h 791"/>
                      <a:gd name="T12" fmla="*/ 2 w 1769"/>
                      <a:gd name="T13" fmla="*/ 1 h 791"/>
                      <a:gd name="T14" fmla="*/ 2 w 1769"/>
                      <a:gd name="T15" fmla="*/ 0 h 791"/>
                      <a:gd name="T16" fmla="*/ 1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74" name="Group 111">
                  <a:extLst>
                    <a:ext uri="{FF2B5EF4-FFF2-40B4-BE49-F238E27FC236}">
                      <a16:creationId xmlns:a16="http://schemas.microsoft.com/office/drawing/2014/main" xmlns="" id="{58980425-7236-47A1-99E9-8248D23DFFBE}"/>
                    </a:ext>
                  </a:extLst>
                </p:cNvPr>
                <p:cNvGrpSpPr>
                  <a:grpSpLocks/>
                </p:cNvGrpSpPr>
                <p:nvPr/>
              </p:nvGrpSpPr>
              <p:grpSpPr bwMode="auto">
                <a:xfrm>
                  <a:off x="4249" y="813"/>
                  <a:ext cx="159" cy="870"/>
                  <a:chOff x="2819" y="2101"/>
                  <a:chExt cx="405" cy="2219"/>
                </a:xfrm>
              </p:grpSpPr>
              <p:sp>
                <p:nvSpPr>
                  <p:cNvPr id="26478" name="Freeform 112">
                    <a:extLst>
                      <a:ext uri="{FF2B5EF4-FFF2-40B4-BE49-F238E27FC236}">
                        <a16:creationId xmlns:a16="http://schemas.microsoft.com/office/drawing/2014/main" xmlns="" id="{7F3A32B8-5064-4557-B043-084D74D3FE75}"/>
                      </a:ext>
                    </a:extLst>
                  </p:cNvPr>
                  <p:cNvSpPr>
                    <a:spLocks/>
                  </p:cNvSpPr>
                  <p:nvPr/>
                </p:nvSpPr>
                <p:spPr bwMode="hidden">
                  <a:xfrm rot="4898956">
                    <a:off x="2206" y="2714"/>
                    <a:ext cx="1471" cy="246"/>
                  </a:xfrm>
                  <a:custGeom>
                    <a:avLst/>
                    <a:gdLst>
                      <a:gd name="T0" fmla="*/ 0 w 2736"/>
                      <a:gd name="T1" fmla="*/ 0 h 504"/>
                      <a:gd name="T2" fmla="*/ 3 w 2736"/>
                      <a:gd name="T3" fmla="*/ 0 h 504"/>
                      <a:gd name="T4" fmla="*/ 6 w 2736"/>
                      <a:gd name="T5" fmla="*/ 0 h 504"/>
                      <a:gd name="T6" fmla="*/ 10 w 2736"/>
                      <a:gd name="T7" fmla="*/ 0 h 504"/>
                      <a:gd name="T8" fmla="*/ 10 w 2736"/>
                      <a:gd name="T9" fmla="*/ 0 h 504"/>
                      <a:gd name="T10" fmla="*/ 6 w 2736"/>
                      <a:gd name="T11" fmla="*/ 0 h 504"/>
                      <a:gd name="T12" fmla="*/ 3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79" name="Freeform 113">
                    <a:extLst>
                      <a:ext uri="{FF2B5EF4-FFF2-40B4-BE49-F238E27FC236}">
                        <a16:creationId xmlns:a16="http://schemas.microsoft.com/office/drawing/2014/main" xmlns="" id="{02666E89-413C-4015-A053-7B953B1EB3F3}"/>
                      </a:ext>
                    </a:extLst>
                  </p:cNvPr>
                  <p:cNvSpPr>
                    <a:spLocks/>
                  </p:cNvSpPr>
                  <p:nvPr/>
                </p:nvSpPr>
                <p:spPr bwMode="hidden">
                  <a:xfrm rot="4898956">
                    <a:off x="2636" y="3732"/>
                    <a:ext cx="790" cy="386"/>
                  </a:xfrm>
                  <a:custGeom>
                    <a:avLst/>
                    <a:gdLst>
                      <a:gd name="T0" fmla="*/ 0 w 1769"/>
                      <a:gd name="T1" fmla="*/ 0 h 791"/>
                      <a:gd name="T2" fmla="*/ 0 w 1769"/>
                      <a:gd name="T3" fmla="*/ 0 h 791"/>
                      <a:gd name="T4" fmla="*/ 1 w 1769"/>
                      <a:gd name="T5" fmla="*/ 0 h 791"/>
                      <a:gd name="T6" fmla="*/ 1 w 1769"/>
                      <a:gd name="T7" fmla="*/ 0 h 791"/>
                      <a:gd name="T8" fmla="*/ 1 w 1769"/>
                      <a:gd name="T9" fmla="*/ 1 h 791"/>
                      <a:gd name="T10" fmla="*/ 1 w 1769"/>
                      <a:gd name="T11" fmla="*/ 1 h 791"/>
                      <a:gd name="T12" fmla="*/ 1 w 1769"/>
                      <a:gd name="T13" fmla="*/ 1 h 791"/>
                      <a:gd name="T14" fmla="*/ 1 w 1769"/>
                      <a:gd name="T15" fmla="*/ 0 h 791"/>
                      <a:gd name="T16" fmla="*/ 1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475" name="Group 114">
                  <a:extLst>
                    <a:ext uri="{FF2B5EF4-FFF2-40B4-BE49-F238E27FC236}">
                      <a16:creationId xmlns:a16="http://schemas.microsoft.com/office/drawing/2014/main" xmlns="" id="{46CCC709-B472-496B-B1FC-A7C0B924F059}"/>
                    </a:ext>
                  </a:extLst>
                </p:cNvPr>
                <p:cNvGrpSpPr>
                  <a:grpSpLocks/>
                </p:cNvGrpSpPr>
                <p:nvPr/>
              </p:nvGrpSpPr>
              <p:grpSpPr bwMode="auto">
                <a:xfrm>
                  <a:off x="4045" y="826"/>
                  <a:ext cx="167" cy="857"/>
                  <a:chOff x="2287" y="2135"/>
                  <a:chExt cx="426" cy="2185"/>
                </a:xfrm>
              </p:grpSpPr>
              <p:sp>
                <p:nvSpPr>
                  <p:cNvPr id="26476" name="Freeform 115">
                    <a:extLst>
                      <a:ext uri="{FF2B5EF4-FFF2-40B4-BE49-F238E27FC236}">
                        <a16:creationId xmlns:a16="http://schemas.microsoft.com/office/drawing/2014/main" xmlns="" id="{2D0992EC-3BBF-4528-9E3C-3479CDF562C7}"/>
                      </a:ext>
                    </a:extLst>
                  </p:cNvPr>
                  <p:cNvSpPr>
                    <a:spLocks/>
                  </p:cNvSpPr>
                  <p:nvPr/>
                </p:nvSpPr>
                <p:spPr bwMode="hidden">
                  <a:xfrm rot="5755659">
                    <a:off x="1900" y="2760"/>
                    <a:ext cx="1437" cy="188"/>
                  </a:xfrm>
                  <a:custGeom>
                    <a:avLst/>
                    <a:gdLst>
                      <a:gd name="T0" fmla="*/ 0 w 2736"/>
                      <a:gd name="T1" fmla="*/ 0 h 504"/>
                      <a:gd name="T2" fmla="*/ 3 w 2736"/>
                      <a:gd name="T3" fmla="*/ 0 h 504"/>
                      <a:gd name="T4" fmla="*/ 5 w 2736"/>
                      <a:gd name="T5" fmla="*/ 0 h 504"/>
                      <a:gd name="T6" fmla="*/ 8 w 2736"/>
                      <a:gd name="T7" fmla="*/ 0 h 504"/>
                      <a:gd name="T8" fmla="*/ 8 w 2736"/>
                      <a:gd name="T9" fmla="*/ 0 h 504"/>
                      <a:gd name="T10" fmla="*/ 5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77" name="Freeform 116">
                    <a:extLst>
                      <a:ext uri="{FF2B5EF4-FFF2-40B4-BE49-F238E27FC236}">
                        <a16:creationId xmlns:a16="http://schemas.microsoft.com/office/drawing/2014/main" xmlns="" id="{32B27003-5206-4707-8BE7-59D4DC18F2E2}"/>
                      </a:ext>
                    </a:extLst>
                  </p:cNvPr>
                  <p:cNvSpPr>
                    <a:spLocks/>
                  </p:cNvSpPr>
                  <p:nvPr/>
                </p:nvSpPr>
                <p:spPr bwMode="hidden">
                  <a:xfrm rot="5755659">
                    <a:off x="2049" y="3787"/>
                    <a:ext cx="771" cy="295"/>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sp>
            <p:nvSpPr>
              <p:cNvPr id="26420" name="Freeform 117">
                <a:extLst>
                  <a:ext uri="{FF2B5EF4-FFF2-40B4-BE49-F238E27FC236}">
                    <a16:creationId xmlns:a16="http://schemas.microsoft.com/office/drawing/2014/main" xmlns="" id="{E23BC807-8193-4E31-80A9-7FB8A12EFF30}"/>
                  </a:ext>
                </a:extLst>
              </p:cNvPr>
              <p:cNvSpPr>
                <a:spLocks/>
              </p:cNvSpPr>
              <p:nvPr/>
            </p:nvSpPr>
            <p:spPr bwMode="hidden">
              <a:xfrm flipH="1">
                <a:off x="3873" y="934"/>
                <a:ext cx="191"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21" name="Arc 118">
                <a:extLst>
                  <a:ext uri="{FF2B5EF4-FFF2-40B4-BE49-F238E27FC236}">
                    <a16:creationId xmlns:a16="http://schemas.microsoft.com/office/drawing/2014/main" xmlns="" id="{CF335FEB-32E0-478C-8830-726F03C2CAC2}"/>
                  </a:ext>
                </a:extLst>
              </p:cNvPr>
              <p:cNvSpPr>
                <a:spLocks/>
              </p:cNvSpPr>
              <p:nvPr/>
            </p:nvSpPr>
            <p:spPr bwMode="hidden">
              <a:xfrm flipH="1">
                <a:off x="3528" y="726"/>
                <a:ext cx="833" cy="903"/>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22" name="Arc 119">
                <a:extLst>
                  <a:ext uri="{FF2B5EF4-FFF2-40B4-BE49-F238E27FC236}">
                    <a16:creationId xmlns:a16="http://schemas.microsoft.com/office/drawing/2014/main" xmlns="" id="{39CBFB0B-1394-4D1C-9822-A3584E01A8B2}"/>
                  </a:ext>
                </a:extLst>
              </p:cNvPr>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23" name="Arc 120">
                <a:extLst>
                  <a:ext uri="{FF2B5EF4-FFF2-40B4-BE49-F238E27FC236}">
                    <a16:creationId xmlns:a16="http://schemas.microsoft.com/office/drawing/2014/main" xmlns="" id="{33DFFA80-A98B-4EAA-9051-3D9213F91AF9}"/>
                  </a:ext>
                </a:extLst>
              </p:cNvPr>
              <p:cNvSpPr>
                <a:spLocks/>
              </p:cNvSpPr>
              <p:nvPr/>
            </p:nvSpPr>
            <p:spPr bwMode="hidden">
              <a:xfrm flipH="1">
                <a:off x="3612" y="580"/>
                <a:ext cx="487"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24" name="Arc 121">
                <a:extLst>
                  <a:ext uri="{FF2B5EF4-FFF2-40B4-BE49-F238E27FC236}">
                    <a16:creationId xmlns:a16="http://schemas.microsoft.com/office/drawing/2014/main" xmlns="" id="{630B5C45-431B-4B36-8C76-F439E9655626}"/>
                  </a:ext>
                </a:extLst>
              </p:cNvPr>
              <p:cNvSpPr>
                <a:spLocks/>
              </p:cNvSpPr>
              <p:nvPr/>
            </p:nvSpPr>
            <p:spPr bwMode="hidden">
              <a:xfrm flipH="1">
                <a:off x="3267" y="628"/>
                <a:ext cx="791" cy="932"/>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25" name="Arc 122">
                <a:extLst>
                  <a:ext uri="{FF2B5EF4-FFF2-40B4-BE49-F238E27FC236}">
                    <a16:creationId xmlns:a16="http://schemas.microsoft.com/office/drawing/2014/main" xmlns="" id="{B495075B-3DEE-4481-8A80-FD984E1CC150}"/>
                  </a:ext>
                </a:extLst>
              </p:cNvPr>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26" name="Arc 123">
                <a:extLst>
                  <a:ext uri="{FF2B5EF4-FFF2-40B4-BE49-F238E27FC236}">
                    <a16:creationId xmlns:a16="http://schemas.microsoft.com/office/drawing/2014/main" xmlns="" id="{142D7A35-7671-4C8F-BDF9-C02362033D6F}"/>
                  </a:ext>
                </a:extLst>
              </p:cNvPr>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27" name="Arc 124">
                <a:extLst>
                  <a:ext uri="{FF2B5EF4-FFF2-40B4-BE49-F238E27FC236}">
                    <a16:creationId xmlns:a16="http://schemas.microsoft.com/office/drawing/2014/main" xmlns="" id="{67EB6D74-DEB0-44C1-A4DA-1886D79A1E8E}"/>
                  </a:ext>
                </a:extLst>
              </p:cNvPr>
              <p:cNvSpPr>
                <a:spLocks/>
              </p:cNvSpPr>
              <p:nvPr/>
            </p:nvSpPr>
            <p:spPr bwMode="hidden">
              <a:xfrm>
                <a:off x="4268" y="585"/>
                <a:ext cx="394"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28" name="Arc 125">
                <a:extLst>
                  <a:ext uri="{FF2B5EF4-FFF2-40B4-BE49-F238E27FC236}">
                    <a16:creationId xmlns:a16="http://schemas.microsoft.com/office/drawing/2014/main" xmlns="" id="{AB894135-F19F-46F7-A034-6633F683D927}"/>
                  </a:ext>
                </a:extLst>
              </p:cNvPr>
              <p:cNvSpPr>
                <a:spLocks/>
              </p:cNvSpPr>
              <p:nvPr/>
            </p:nvSpPr>
            <p:spPr bwMode="hidden">
              <a:xfrm>
                <a:off x="4303" y="463"/>
                <a:ext cx="55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29" name="Freeform 126">
                <a:extLst>
                  <a:ext uri="{FF2B5EF4-FFF2-40B4-BE49-F238E27FC236}">
                    <a16:creationId xmlns:a16="http://schemas.microsoft.com/office/drawing/2014/main" xmlns="" id="{25C18D9C-CD6F-42A0-99BF-BF469BB5463D}"/>
                  </a:ext>
                </a:extLst>
              </p:cNvPr>
              <p:cNvSpPr>
                <a:spLocks/>
              </p:cNvSpPr>
              <p:nvPr/>
            </p:nvSpPr>
            <p:spPr bwMode="hidden">
              <a:xfrm>
                <a:off x="4410" y="1033"/>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0" name="Freeform 127">
                <a:extLst>
                  <a:ext uri="{FF2B5EF4-FFF2-40B4-BE49-F238E27FC236}">
                    <a16:creationId xmlns:a16="http://schemas.microsoft.com/office/drawing/2014/main" xmlns="" id="{A3EB1167-F5DC-4B78-9A28-EE0D688FA10C}"/>
                  </a:ext>
                </a:extLst>
              </p:cNvPr>
              <p:cNvSpPr>
                <a:spLocks/>
              </p:cNvSpPr>
              <p:nvPr/>
            </p:nvSpPr>
            <p:spPr bwMode="hidden">
              <a:xfrm rot="19660755" flipV="1">
                <a:off x="4114" y="843"/>
                <a:ext cx="173" cy="32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1" name="Arc 128">
                <a:extLst>
                  <a:ext uri="{FF2B5EF4-FFF2-40B4-BE49-F238E27FC236}">
                    <a16:creationId xmlns:a16="http://schemas.microsoft.com/office/drawing/2014/main" xmlns="" id="{0E492AE4-4009-4859-B5B9-74C7B1D5610D}"/>
                  </a:ext>
                </a:extLst>
              </p:cNvPr>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2" name="Arc 129">
                <a:extLst>
                  <a:ext uri="{FF2B5EF4-FFF2-40B4-BE49-F238E27FC236}">
                    <a16:creationId xmlns:a16="http://schemas.microsoft.com/office/drawing/2014/main" xmlns="" id="{6607EEF3-E110-434B-8E12-6F35BFE006D5}"/>
                  </a:ext>
                </a:extLst>
              </p:cNvPr>
              <p:cNvSpPr>
                <a:spLocks/>
              </p:cNvSpPr>
              <p:nvPr/>
            </p:nvSpPr>
            <p:spPr bwMode="hidden">
              <a:xfrm flipH="1">
                <a:off x="3425" y="123"/>
                <a:ext cx="725" cy="903"/>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3" name="Arc 130">
                <a:extLst>
                  <a:ext uri="{FF2B5EF4-FFF2-40B4-BE49-F238E27FC236}">
                    <a16:creationId xmlns:a16="http://schemas.microsoft.com/office/drawing/2014/main" xmlns="" id="{4482B35F-846C-4C2F-8463-C19CF78ED0BE}"/>
                  </a:ext>
                </a:extLst>
              </p:cNvPr>
              <p:cNvSpPr>
                <a:spLocks/>
              </p:cNvSpPr>
              <p:nvPr/>
            </p:nvSpPr>
            <p:spPr bwMode="hidden">
              <a:xfrm>
                <a:off x="4199" y="502"/>
                <a:ext cx="299" cy="9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4" name="Freeform 131">
                <a:extLst>
                  <a:ext uri="{FF2B5EF4-FFF2-40B4-BE49-F238E27FC236}">
                    <a16:creationId xmlns:a16="http://schemas.microsoft.com/office/drawing/2014/main" xmlns="" id="{52573BB9-94F0-4BFF-9FE2-91F4E6B3F6BB}"/>
                  </a:ext>
                </a:extLst>
              </p:cNvPr>
              <p:cNvSpPr>
                <a:spLocks/>
              </p:cNvSpPr>
              <p:nvPr/>
            </p:nvSpPr>
            <p:spPr bwMode="hidden">
              <a:xfrm flipH="1">
                <a:off x="3307" y="982"/>
                <a:ext cx="425" cy="597"/>
              </a:xfrm>
              <a:custGeom>
                <a:avLst/>
                <a:gdLst>
                  <a:gd name="T0" fmla="*/ 0 w 776"/>
                  <a:gd name="T1" fmla="*/ 0 h 2368"/>
                  <a:gd name="T2" fmla="*/ 1 w 776"/>
                  <a:gd name="T3" fmla="*/ 0 h 2368"/>
                  <a:gd name="T4" fmla="*/ 1 w 776"/>
                  <a:gd name="T5" fmla="*/ 0 h 2368"/>
                  <a:gd name="T6" fmla="*/ 2 w 776"/>
                  <a:gd name="T7" fmla="*/ 0 h 2368"/>
                  <a:gd name="T8" fmla="*/ 1 w 776"/>
                  <a:gd name="T9" fmla="*/ 0 h 2368"/>
                  <a:gd name="T10" fmla="*/ 2 w 776"/>
                  <a:gd name="T11" fmla="*/ 0 h 2368"/>
                  <a:gd name="T12" fmla="*/ 1 w 776"/>
                  <a:gd name="T13" fmla="*/ 0 h 2368"/>
                  <a:gd name="T14" fmla="*/ 2 w 776"/>
                  <a:gd name="T15" fmla="*/ 0 h 2368"/>
                  <a:gd name="T16" fmla="*/ 2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3 w 776"/>
                  <a:gd name="T29" fmla="*/ 0 h 2368"/>
                  <a:gd name="T30" fmla="*/ 3 w 776"/>
                  <a:gd name="T31" fmla="*/ 0 h 2368"/>
                  <a:gd name="T32" fmla="*/ 3 w 776"/>
                  <a:gd name="T33" fmla="*/ 0 h 2368"/>
                  <a:gd name="T34" fmla="*/ 3 w 776"/>
                  <a:gd name="T35" fmla="*/ 0 h 2368"/>
                  <a:gd name="T36" fmla="*/ 3 w 776"/>
                  <a:gd name="T37" fmla="*/ 0 h 2368"/>
                  <a:gd name="T38" fmla="*/ 4 w 776"/>
                  <a:gd name="T39" fmla="*/ 0 h 2368"/>
                  <a:gd name="T40" fmla="*/ 3 w 776"/>
                  <a:gd name="T41" fmla="*/ 0 h 2368"/>
                  <a:gd name="T42" fmla="*/ 4 w 776"/>
                  <a:gd name="T43" fmla="*/ 0 h 2368"/>
                  <a:gd name="T44" fmla="*/ 3 w 776"/>
                  <a:gd name="T45" fmla="*/ 0 h 2368"/>
                  <a:gd name="T46" fmla="*/ 4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5" name="Freeform 132">
                <a:extLst>
                  <a:ext uri="{FF2B5EF4-FFF2-40B4-BE49-F238E27FC236}">
                    <a16:creationId xmlns:a16="http://schemas.microsoft.com/office/drawing/2014/main" xmlns="" id="{6B6090AF-D140-4298-AC4A-132292AF8F5D}"/>
                  </a:ext>
                </a:extLst>
              </p:cNvPr>
              <p:cNvSpPr>
                <a:spLocks/>
              </p:cNvSpPr>
              <p:nvPr/>
            </p:nvSpPr>
            <p:spPr bwMode="hidden">
              <a:xfrm flipH="1">
                <a:off x="3507" y="350"/>
                <a:ext cx="273" cy="59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6" name="Freeform 133">
                <a:extLst>
                  <a:ext uri="{FF2B5EF4-FFF2-40B4-BE49-F238E27FC236}">
                    <a16:creationId xmlns:a16="http://schemas.microsoft.com/office/drawing/2014/main" xmlns="" id="{10A75F48-4A5A-478F-9BDA-B64CC22B99E8}"/>
                  </a:ext>
                </a:extLst>
              </p:cNvPr>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7" name="Freeform 134">
                <a:extLst>
                  <a:ext uri="{FF2B5EF4-FFF2-40B4-BE49-F238E27FC236}">
                    <a16:creationId xmlns:a16="http://schemas.microsoft.com/office/drawing/2014/main" xmlns="" id="{3460B9EB-808D-4625-AF9D-405B1265E8D5}"/>
                  </a:ext>
                </a:extLst>
              </p:cNvPr>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2 w 776"/>
                  <a:gd name="T19" fmla="*/ 0 h 2368"/>
                  <a:gd name="T20" fmla="*/ 1 w 776"/>
                  <a:gd name="T21" fmla="*/ 0 h 2368"/>
                  <a:gd name="T22" fmla="*/ 2 w 776"/>
                  <a:gd name="T23" fmla="*/ 0 h 2368"/>
                  <a:gd name="T24" fmla="*/ 2 w 776"/>
                  <a:gd name="T25" fmla="*/ 0 h 2368"/>
                  <a:gd name="T26" fmla="*/ 2 w 776"/>
                  <a:gd name="T27" fmla="*/ 0 h 2368"/>
                  <a:gd name="T28" fmla="*/ 2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8" name="Freeform 135">
                <a:extLst>
                  <a:ext uri="{FF2B5EF4-FFF2-40B4-BE49-F238E27FC236}">
                    <a16:creationId xmlns:a16="http://schemas.microsoft.com/office/drawing/2014/main" xmlns="" id="{877165F8-104E-4819-A1A2-D656A196268E}"/>
                  </a:ext>
                </a:extLst>
              </p:cNvPr>
              <p:cNvSpPr>
                <a:spLocks/>
              </p:cNvSpPr>
              <p:nvPr/>
            </p:nvSpPr>
            <p:spPr bwMode="hidden">
              <a:xfrm>
                <a:off x="4636" y="576"/>
                <a:ext cx="595" cy="419"/>
              </a:xfrm>
              <a:custGeom>
                <a:avLst/>
                <a:gdLst>
                  <a:gd name="T0" fmla="*/ 0 w 776"/>
                  <a:gd name="T1" fmla="*/ 0 h 2368"/>
                  <a:gd name="T2" fmla="*/ 22 w 776"/>
                  <a:gd name="T3" fmla="*/ 0 h 2368"/>
                  <a:gd name="T4" fmla="*/ 9 w 776"/>
                  <a:gd name="T5" fmla="*/ 0 h 2368"/>
                  <a:gd name="T6" fmla="*/ 31 w 776"/>
                  <a:gd name="T7" fmla="*/ 0 h 2368"/>
                  <a:gd name="T8" fmla="*/ 18 w 776"/>
                  <a:gd name="T9" fmla="*/ 0 h 2368"/>
                  <a:gd name="T10" fmla="*/ 35 w 776"/>
                  <a:gd name="T11" fmla="*/ 0 h 2368"/>
                  <a:gd name="T12" fmla="*/ 27 w 776"/>
                  <a:gd name="T13" fmla="*/ 0 h 2368"/>
                  <a:gd name="T14" fmla="*/ 44 w 776"/>
                  <a:gd name="T15" fmla="*/ 0 h 2368"/>
                  <a:gd name="T16" fmla="*/ 35 w 776"/>
                  <a:gd name="T17" fmla="*/ 0 h 2368"/>
                  <a:gd name="T18" fmla="*/ 48 w 776"/>
                  <a:gd name="T19" fmla="*/ 0 h 2368"/>
                  <a:gd name="T20" fmla="*/ 44 w 776"/>
                  <a:gd name="T21" fmla="*/ 0 h 2368"/>
                  <a:gd name="T22" fmla="*/ 53 w 776"/>
                  <a:gd name="T23" fmla="*/ 0 h 2368"/>
                  <a:gd name="T24" fmla="*/ 53 w 776"/>
                  <a:gd name="T25" fmla="*/ 0 h 2368"/>
                  <a:gd name="T26" fmla="*/ 61 w 776"/>
                  <a:gd name="T27" fmla="*/ 0 h 2368"/>
                  <a:gd name="T28" fmla="*/ 57 w 776"/>
                  <a:gd name="T29" fmla="*/ 0 h 2368"/>
                  <a:gd name="T30" fmla="*/ 66 w 776"/>
                  <a:gd name="T31" fmla="*/ 0 h 2368"/>
                  <a:gd name="T32" fmla="*/ 61 w 776"/>
                  <a:gd name="T33" fmla="*/ 0 h 2368"/>
                  <a:gd name="T34" fmla="*/ 66 w 776"/>
                  <a:gd name="T35" fmla="*/ 0 h 2368"/>
                  <a:gd name="T36" fmla="*/ 61 w 776"/>
                  <a:gd name="T37" fmla="*/ 0 h 2368"/>
                  <a:gd name="T38" fmla="*/ 71 w 776"/>
                  <a:gd name="T39" fmla="*/ 0 h 2368"/>
                  <a:gd name="T40" fmla="*/ 66 w 776"/>
                  <a:gd name="T41" fmla="*/ 0 h 2368"/>
                  <a:gd name="T42" fmla="*/ 71 w 776"/>
                  <a:gd name="T43" fmla="*/ 0 h 2368"/>
                  <a:gd name="T44" fmla="*/ 66 w 776"/>
                  <a:gd name="T45" fmla="*/ 0 h 2368"/>
                  <a:gd name="T46" fmla="*/ 7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39" name="Freeform 136">
                <a:extLst>
                  <a:ext uri="{FF2B5EF4-FFF2-40B4-BE49-F238E27FC236}">
                    <a16:creationId xmlns:a16="http://schemas.microsoft.com/office/drawing/2014/main" xmlns="" id="{693D33CE-3449-4A7A-8CC8-94F779FF9B42}"/>
                  </a:ext>
                </a:extLst>
              </p:cNvPr>
              <p:cNvSpPr>
                <a:spLocks/>
              </p:cNvSpPr>
              <p:nvPr/>
            </p:nvSpPr>
            <p:spPr bwMode="hidden">
              <a:xfrm>
                <a:off x="4658" y="132"/>
                <a:ext cx="260" cy="56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40" name="Freeform 137">
                <a:extLst>
                  <a:ext uri="{FF2B5EF4-FFF2-40B4-BE49-F238E27FC236}">
                    <a16:creationId xmlns:a16="http://schemas.microsoft.com/office/drawing/2014/main" xmlns="" id="{BB3E3DA6-78F4-4B6D-A86D-21F024889DDB}"/>
                  </a:ext>
                </a:extLst>
              </p:cNvPr>
              <p:cNvSpPr>
                <a:spLocks/>
              </p:cNvSpPr>
              <p:nvPr/>
            </p:nvSpPr>
            <p:spPr bwMode="hidden">
              <a:xfrm rot="-1346631">
                <a:off x="4401" y="599"/>
                <a:ext cx="174"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441" name="Freeform 138">
                <a:extLst>
                  <a:ext uri="{FF2B5EF4-FFF2-40B4-BE49-F238E27FC236}">
                    <a16:creationId xmlns:a16="http://schemas.microsoft.com/office/drawing/2014/main" xmlns="" id="{3E801692-01FE-4038-8AD7-5F6B1179A0C8}"/>
                  </a:ext>
                </a:extLst>
              </p:cNvPr>
              <p:cNvSpPr>
                <a:spLocks/>
              </p:cNvSpPr>
              <p:nvPr/>
            </p:nvSpPr>
            <p:spPr bwMode="hidden">
              <a:xfrm rot="1346631" flipH="1">
                <a:off x="3783" y="590"/>
                <a:ext cx="173"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25603" name="Group 139">
            <a:extLst>
              <a:ext uri="{FF2B5EF4-FFF2-40B4-BE49-F238E27FC236}">
                <a16:creationId xmlns:a16="http://schemas.microsoft.com/office/drawing/2014/main" xmlns="" id="{B3D9D7BB-AEA5-49EB-A116-3B5FA912148B}"/>
              </a:ext>
            </a:extLst>
          </p:cNvPr>
          <p:cNvGrpSpPr>
            <a:grpSpLocks/>
          </p:cNvGrpSpPr>
          <p:nvPr/>
        </p:nvGrpSpPr>
        <p:grpSpPr bwMode="auto">
          <a:xfrm>
            <a:off x="2133600" y="0"/>
            <a:ext cx="1600200" cy="1657350"/>
            <a:chOff x="3115" y="0"/>
            <a:chExt cx="2170" cy="2486"/>
          </a:xfrm>
        </p:grpSpPr>
        <p:grpSp>
          <p:nvGrpSpPr>
            <p:cNvPr id="26280" name="Group 140">
              <a:extLst>
                <a:ext uri="{FF2B5EF4-FFF2-40B4-BE49-F238E27FC236}">
                  <a16:creationId xmlns:a16="http://schemas.microsoft.com/office/drawing/2014/main" xmlns="" id="{B25E6846-4B5D-4E97-A4D6-D88E983CE797}"/>
                </a:ext>
              </a:extLst>
            </p:cNvPr>
            <p:cNvGrpSpPr>
              <a:grpSpLocks/>
            </p:cNvGrpSpPr>
            <p:nvPr/>
          </p:nvGrpSpPr>
          <p:grpSpPr bwMode="auto">
            <a:xfrm>
              <a:off x="4080" y="1910"/>
              <a:ext cx="768" cy="576"/>
              <a:chOff x="0" y="0"/>
              <a:chExt cx="768" cy="576"/>
            </a:xfrm>
          </p:grpSpPr>
          <p:sp>
            <p:nvSpPr>
              <p:cNvPr id="26412" name="Oval 141">
                <a:extLst>
                  <a:ext uri="{FF2B5EF4-FFF2-40B4-BE49-F238E27FC236}">
                    <a16:creationId xmlns:a16="http://schemas.microsoft.com/office/drawing/2014/main" xmlns="" id="{5E356EB4-DADA-4A77-8531-5644FF7ED490}"/>
                  </a:ext>
                </a:extLst>
              </p:cNvPr>
              <p:cNvSpPr>
                <a:spLocks noChangeArrowheads="1"/>
              </p:cNvSpPr>
              <p:nvPr/>
            </p:nvSpPr>
            <p:spPr bwMode="hidden">
              <a:xfrm>
                <a:off x="0" y="0"/>
                <a:ext cx="768" cy="576"/>
              </a:xfrm>
              <a:prstGeom prst="ellipse">
                <a:avLst/>
              </a:prstGeom>
              <a:gradFill rotWithShape="1">
                <a:gsLst>
                  <a:gs pos="0">
                    <a:srgbClr val="760076"/>
                  </a:gs>
                  <a:gs pos="100000">
                    <a:srgbClr val="FF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413" name="Oval 142">
                <a:extLst>
                  <a:ext uri="{FF2B5EF4-FFF2-40B4-BE49-F238E27FC236}">
                    <a16:creationId xmlns:a16="http://schemas.microsoft.com/office/drawing/2014/main" xmlns="" id="{04006AD5-3A36-44C6-BFDB-87DFCBB1E448}"/>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281" name="Group 143">
              <a:extLst>
                <a:ext uri="{FF2B5EF4-FFF2-40B4-BE49-F238E27FC236}">
                  <a16:creationId xmlns:a16="http://schemas.microsoft.com/office/drawing/2014/main" xmlns="" id="{EEE77401-836A-437B-BAE2-244D63E8AFD4}"/>
                </a:ext>
              </a:extLst>
            </p:cNvPr>
            <p:cNvGrpSpPr>
              <a:grpSpLocks/>
            </p:cNvGrpSpPr>
            <p:nvPr/>
          </p:nvGrpSpPr>
          <p:grpSpPr bwMode="auto">
            <a:xfrm>
              <a:off x="4257" y="1103"/>
              <a:ext cx="768" cy="576"/>
              <a:chOff x="0" y="0"/>
              <a:chExt cx="768" cy="576"/>
            </a:xfrm>
          </p:grpSpPr>
          <p:sp>
            <p:nvSpPr>
              <p:cNvPr id="26410" name="Oval 144">
                <a:extLst>
                  <a:ext uri="{FF2B5EF4-FFF2-40B4-BE49-F238E27FC236}">
                    <a16:creationId xmlns:a16="http://schemas.microsoft.com/office/drawing/2014/main" xmlns="" id="{AE2BA3B6-7C96-46EF-A19A-035982E15224}"/>
                  </a:ext>
                </a:extLst>
              </p:cNvPr>
              <p:cNvSpPr>
                <a:spLocks noChangeArrowheads="1"/>
              </p:cNvSpPr>
              <p:nvPr/>
            </p:nvSpPr>
            <p:spPr bwMode="hidden">
              <a:xfrm>
                <a:off x="0" y="0"/>
                <a:ext cx="768" cy="576"/>
              </a:xfrm>
              <a:prstGeom prst="ellipse">
                <a:avLst/>
              </a:prstGeom>
              <a:gradFill rotWithShape="0">
                <a:gsLst>
                  <a:gs pos="0">
                    <a:schemeClr val="bg1"/>
                  </a:gs>
                  <a:gs pos="100000">
                    <a:srgbClr val="00FF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411" name="Oval 145">
                <a:extLst>
                  <a:ext uri="{FF2B5EF4-FFF2-40B4-BE49-F238E27FC236}">
                    <a16:creationId xmlns:a16="http://schemas.microsoft.com/office/drawing/2014/main" xmlns="" id="{291D1764-EE34-49C5-B778-BA2D12B59691}"/>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282" name="Group 146">
              <a:extLst>
                <a:ext uri="{FF2B5EF4-FFF2-40B4-BE49-F238E27FC236}">
                  <a16:creationId xmlns:a16="http://schemas.microsoft.com/office/drawing/2014/main" xmlns="" id="{A4ABB3E8-0D9E-4680-804D-7285CFA510C5}"/>
                </a:ext>
              </a:extLst>
            </p:cNvPr>
            <p:cNvGrpSpPr>
              <a:grpSpLocks/>
            </p:cNvGrpSpPr>
            <p:nvPr/>
          </p:nvGrpSpPr>
          <p:grpSpPr bwMode="auto">
            <a:xfrm>
              <a:off x="3134" y="0"/>
              <a:ext cx="768" cy="576"/>
              <a:chOff x="0" y="0"/>
              <a:chExt cx="768" cy="576"/>
            </a:xfrm>
          </p:grpSpPr>
          <p:sp>
            <p:nvSpPr>
              <p:cNvPr id="26408" name="Oval 147">
                <a:extLst>
                  <a:ext uri="{FF2B5EF4-FFF2-40B4-BE49-F238E27FC236}">
                    <a16:creationId xmlns:a16="http://schemas.microsoft.com/office/drawing/2014/main" xmlns="" id="{0849EE0F-9880-4B61-8C05-2EED41C5DC10}"/>
                  </a:ext>
                </a:extLst>
              </p:cNvPr>
              <p:cNvSpPr>
                <a:spLocks noChangeArrowheads="1"/>
              </p:cNvSpPr>
              <p:nvPr/>
            </p:nvSpPr>
            <p:spPr bwMode="hidden">
              <a:xfrm>
                <a:off x="0" y="0"/>
                <a:ext cx="768" cy="576"/>
              </a:xfrm>
              <a:prstGeom prst="ellipse">
                <a:avLst/>
              </a:prstGeom>
              <a:gradFill rotWithShape="0">
                <a:gsLst>
                  <a:gs pos="0">
                    <a:schemeClr val="bg1"/>
                  </a:gs>
                  <a:gs pos="100000">
                    <a:srgbClr val="00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409" name="Oval 148">
                <a:extLst>
                  <a:ext uri="{FF2B5EF4-FFF2-40B4-BE49-F238E27FC236}">
                    <a16:creationId xmlns:a16="http://schemas.microsoft.com/office/drawing/2014/main" xmlns="" id="{76FD5B9E-6468-40B1-AD4B-5D4F49978C6F}"/>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283" name="Group 149">
              <a:extLst>
                <a:ext uri="{FF2B5EF4-FFF2-40B4-BE49-F238E27FC236}">
                  <a16:creationId xmlns:a16="http://schemas.microsoft.com/office/drawing/2014/main" xmlns="" id="{A91439D8-CA82-4063-BD01-8362077CDFD2}"/>
                </a:ext>
              </a:extLst>
            </p:cNvPr>
            <p:cNvGrpSpPr>
              <a:grpSpLocks/>
            </p:cNvGrpSpPr>
            <p:nvPr/>
          </p:nvGrpSpPr>
          <p:grpSpPr bwMode="auto">
            <a:xfrm>
              <a:off x="3115" y="0"/>
              <a:ext cx="2170" cy="1702"/>
              <a:chOff x="3115" y="0"/>
              <a:chExt cx="2170" cy="1702"/>
            </a:xfrm>
          </p:grpSpPr>
          <p:grpSp>
            <p:nvGrpSpPr>
              <p:cNvPr id="26284" name="Group 150">
                <a:extLst>
                  <a:ext uri="{FF2B5EF4-FFF2-40B4-BE49-F238E27FC236}">
                    <a16:creationId xmlns:a16="http://schemas.microsoft.com/office/drawing/2014/main" xmlns="" id="{751E2C66-237C-4249-8069-53590CB0AE8C}"/>
                  </a:ext>
                </a:extLst>
              </p:cNvPr>
              <p:cNvGrpSpPr>
                <a:grpSpLocks/>
              </p:cNvGrpSpPr>
              <p:nvPr/>
            </p:nvGrpSpPr>
            <p:grpSpPr bwMode="auto">
              <a:xfrm>
                <a:off x="3640" y="308"/>
                <a:ext cx="1145" cy="844"/>
                <a:chOff x="1265" y="814"/>
                <a:chExt cx="2919" cy="2151"/>
              </a:xfrm>
            </p:grpSpPr>
            <p:sp>
              <p:nvSpPr>
                <p:cNvPr id="26406" name="Oval 151">
                  <a:extLst>
                    <a:ext uri="{FF2B5EF4-FFF2-40B4-BE49-F238E27FC236}">
                      <a16:creationId xmlns:a16="http://schemas.microsoft.com/office/drawing/2014/main" xmlns="" id="{722766FC-42F5-4344-AB75-F03179CA1131}"/>
                    </a:ext>
                  </a:extLst>
                </p:cNvPr>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407" name="Oval 152">
                  <a:extLst>
                    <a:ext uri="{FF2B5EF4-FFF2-40B4-BE49-F238E27FC236}">
                      <a16:creationId xmlns:a16="http://schemas.microsoft.com/office/drawing/2014/main" xmlns="" id="{F2B48904-03A7-4534-B9FB-C5AF560A7A6F}"/>
                    </a:ext>
                  </a:extLst>
                </p:cNvPr>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285" name="Group 153">
                <a:extLst>
                  <a:ext uri="{FF2B5EF4-FFF2-40B4-BE49-F238E27FC236}">
                    <a16:creationId xmlns:a16="http://schemas.microsoft.com/office/drawing/2014/main" xmlns="" id="{13C6BEE5-B74A-4B7B-B7D0-080779D376B8}"/>
                  </a:ext>
                </a:extLst>
              </p:cNvPr>
              <p:cNvGrpSpPr>
                <a:grpSpLocks/>
              </p:cNvGrpSpPr>
              <p:nvPr/>
            </p:nvGrpSpPr>
            <p:grpSpPr bwMode="auto">
              <a:xfrm>
                <a:off x="3115" y="0"/>
                <a:ext cx="2145" cy="1702"/>
                <a:chOff x="3115" y="0"/>
                <a:chExt cx="2145" cy="1702"/>
              </a:xfrm>
            </p:grpSpPr>
            <p:grpSp>
              <p:nvGrpSpPr>
                <p:cNvPr id="26308" name="Group 154">
                  <a:extLst>
                    <a:ext uri="{FF2B5EF4-FFF2-40B4-BE49-F238E27FC236}">
                      <a16:creationId xmlns:a16="http://schemas.microsoft.com/office/drawing/2014/main" xmlns="" id="{563F4850-97B3-4605-A474-30D8F4952EB6}"/>
                    </a:ext>
                  </a:extLst>
                </p:cNvPr>
                <p:cNvGrpSpPr>
                  <a:grpSpLocks/>
                </p:cNvGrpSpPr>
                <p:nvPr/>
              </p:nvGrpSpPr>
              <p:grpSpPr bwMode="auto">
                <a:xfrm>
                  <a:off x="4505" y="589"/>
                  <a:ext cx="493" cy="912"/>
                  <a:chOff x="3471" y="1530"/>
                  <a:chExt cx="1258" cy="2327"/>
                </a:xfrm>
              </p:grpSpPr>
              <p:sp>
                <p:nvSpPr>
                  <p:cNvPr id="26404" name="Freeform 155">
                    <a:extLst>
                      <a:ext uri="{FF2B5EF4-FFF2-40B4-BE49-F238E27FC236}">
                        <a16:creationId xmlns:a16="http://schemas.microsoft.com/office/drawing/2014/main" xmlns="" id="{96FE0560-D1BF-44F6-A046-EB0BEDAAC9EC}"/>
                      </a:ext>
                    </a:extLst>
                  </p:cNvPr>
                  <p:cNvSpPr>
                    <a:spLocks/>
                  </p:cNvSpPr>
                  <p:nvPr/>
                </p:nvSpPr>
                <p:spPr bwMode="hidden">
                  <a:xfrm rot="2711884">
                    <a:off x="2765" y="2236"/>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05" name="Freeform 156">
                    <a:extLst>
                      <a:ext uri="{FF2B5EF4-FFF2-40B4-BE49-F238E27FC236}">
                        <a16:creationId xmlns:a16="http://schemas.microsoft.com/office/drawing/2014/main" xmlns="" id="{303C2836-7901-4725-B182-5B3C4064028B}"/>
                      </a:ext>
                    </a:extLst>
                  </p:cNvPr>
                  <p:cNvSpPr>
                    <a:spLocks/>
                  </p:cNvSpPr>
                  <p:nvPr/>
                </p:nvSpPr>
                <p:spPr bwMode="hidden">
                  <a:xfrm rot="2711884">
                    <a:off x="4021" y="3150"/>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09" name="Group 157">
                  <a:extLst>
                    <a:ext uri="{FF2B5EF4-FFF2-40B4-BE49-F238E27FC236}">
                      <a16:creationId xmlns:a16="http://schemas.microsoft.com/office/drawing/2014/main" xmlns="" id="{80AFF12F-E4DE-477D-8E83-DC3373CD9609}"/>
                    </a:ext>
                  </a:extLst>
                </p:cNvPr>
                <p:cNvGrpSpPr>
                  <a:grpSpLocks/>
                </p:cNvGrpSpPr>
                <p:nvPr/>
              </p:nvGrpSpPr>
              <p:grpSpPr bwMode="auto">
                <a:xfrm>
                  <a:off x="4267" y="781"/>
                  <a:ext cx="966" cy="522"/>
                  <a:chOff x="2864" y="2019"/>
                  <a:chExt cx="2463" cy="1332"/>
                </a:xfrm>
              </p:grpSpPr>
              <p:sp>
                <p:nvSpPr>
                  <p:cNvPr id="26402" name="Freeform 158">
                    <a:extLst>
                      <a:ext uri="{FF2B5EF4-FFF2-40B4-BE49-F238E27FC236}">
                        <a16:creationId xmlns:a16="http://schemas.microsoft.com/office/drawing/2014/main" xmlns="" id="{06C8F727-2CFD-48ED-8E1D-16DEBE91ECD6}"/>
                      </a:ext>
                    </a:extLst>
                  </p:cNvPr>
                  <p:cNvSpPr>
                    <a:spLocks/>
                  </p:cNvSpPr>
                  <p:nvPr/>
                </p:nvSpPr>
                <p:spPr bwMode="hidden">
                  <a:xfrm rot="2104081">
                    <a:off x="2864" y="2019"/>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03" name="Freeform 159">
                    <a:extLst>
                      <a:ext uri="{FF2B5EF4-FFF2-40B4-BE49-F238E27FC236}">
                        <a16:creationId xmlns:a16="http://schemas.microsoft.com/office/drawing/2014/main" xmlns="" id="{146FD1B3-AF5B-4F4C-863F-4DD15A9AE7C9}"/>
                      </a:ext>
                    </a:extLst>
                  </p:cNvPr>
                  <p:cNvSpPr>
                    <a:spLocks/>
                  </p:cNvSpPr>
                  <p:nvPr/>
                </p:nvSpPr>
                <p:spPr bwMode="hidden">
                  <a:xfrm rot="2104081">
                    <a:off x="4353" y="2806"/>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0" name="Group 160">
                  <a:extLst>
                    <a:ext uri="{FF2B5EF4-FFF2-40B4-BE49-F238E27FC236}">
                      <a16:creationId xmlns:a16="http://schemas.microsoft.com/office/drawing/2014/main" xmlns="" id="{E089C8AD-817E-48EB-8137-4C5044FCA147}"/>
                    </a:ext>
                  </a:extLst>
                </p:cNvPr>
                <p:cNvGrpSpPr>
                  <a:grpSpLocks/>
                </p:cNvGrpSpPr>
                <p:nvPr/>
              </p:nvGrpSpPr>
              <p:grpSpPr bwMode="auto">
                <a:xfrm>
                  <a:off x="4280" y="707"/>
                  <a:ext cx="971" cy="417"/>
                  <a:chOff x="2897" y="1832"/>
                  <a:chExt cx="2477" cy="1064"/>
                </a:xfrm>
              </p:grpSpPr>
              <p:sp>
                <p:nvSpPr>
                  <p:cNvPr id="26400" name="Freeform 161">
                    <a:extLst>
                      <a:ext uri="{FF2B5EF4-FFF2-40B4-BE49-F238E27FC236}">
                        <a16:creationId xmlns:a16="http://schemas.microsoft.com/office/drawing/2014/main" xmlns="" id="{D0A31D5C-7901-4685-AFAA-9B295480431C}"/>
                      </a:ext>
                    </a:extLst>
                  </p:cNvPr>
                  <p:cNvSpPr>
                    <a:spLocks/>
                  </p:cNvSpPr>
                  <p:nvPr/>
                </p:nvSpPr>
                <p:spPr bwMode="hidden">
                  <a:xfrm rot="1582915">
                    <a:off x="2897" y="1832"/>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401" name="Freeform 162">
                    <a:extLst>
                      <a:ext uri="{FF2B5EF4-FFF2-40B4-BE49-F238E27FC236}">
                        <a16:creationId xmlns:a16="http://schemas.microsoft.com/office/drawing/2014/main" xmlns="" id="{6A077AEA-F447-477A-8F77-BBA44581A398}"/>
                      </a:ext>
                    </a:extLst>
                  </p:cNvPr>
                  <p:cNvSpPr>
                    <a:spLocks/>
                  </p:cNvSpPr>
                  <p:nvPr/>
                </p:nvSpPr>
                <p:spPr bwMode="hidden">
                  <a:xfrm rot="1582915">
                    <a:off x="4442" y="2420"/>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1" name="Group 163">
                  <a:extLst>
                    <a:ext uri="{FF2B5EF4-FFF2-40B4-BE49-F238E27FC236}">
                      <a16:creationId xmlns:a16="http://schemas.microsoft.com/office/drawing/2014/main" xmlns="" id="{AB7DDFFB-C3D5-456C-92AA-71732F10D784}"/>
                    </a:ext>
                  </a:extLst>
                </p:cNvPr>
                <p:cNvGrpSpPr>
                  <a:grpSpLocks/>
                </p:cNvGrpSpPr>
                <p:nvPr/>
              </p:nvGrpSpPr>
              <p:grpSpPr bwMode="auto">
                <a:xfrm>
                  <a:off x="4291" y="630"/>
                  <a:ext cx="969" cy="364"/>
                  <a:chOff x="2924" y="1636"/>
                  <a:chExt cx="2472" cy="927"/>
                </a:xfrm>
              </p:grpSpPr>
              <p:sp>
                <p:nvSpPr>
                  <p:cNvPr id="26398" name="Freeform 164">
                    <a:extLst>
                      <a:ext uri="{FF2B5EF4-FFF2-40B4-BE49-F238E27FC236}">
                        <a16:creationId xmlns:a16="http://schemas.microsoft.com/office/drawing/2014/main" xmlns="" id="{16FD25E5-6888-4AF8-BDAB-89AA3A18372D}"/>
                      </a:ext>
                    </a:extLst>
                  </p:cNvPr>
                  <p:cNvSpPr>
                    <a:spLocks/>
                  </p:cNvSpPr>
                  <p:nvPr/>
                </p:nvSpPr>
                <p:spPr bwMode="hidden">
                  <a:xfrm rot="1080363">
                    <a:off x="2924" y="1636"/>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99" name="Freeform 165">
                    <a:extLst>
                      <a:ext uri="{FF2B5EF4-FFF2-40B4-BE49-F238E27FC236}">
                        <a16:creationId xmlns:a16="http://schemas.microsoft.com/office/drawing/2014/main" xmlns="" id="{4EFB8001-5305-4ADC-88ED-C76CA1134FE8}"/>
                      </a:ext>
                    </a:extLst>
                  </p:cNvPr>
                  <p:cNvSpPr>
                    <a:spLocks/>
                  </p:cNvSpPr>
                  <p:nvPr/>
                </p:nvSpPr>
                <p:spPr bwMode="hidden">
                  <a:xfrm rot="1080363">
                    <a:off x="4495" y="2037"/>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2" name="Group 166">
                  <a:extLst>
                    <a:ext uri="{FF2B5EF4-FFF2-40B4-BE49-F238E27FC236}">
                      <a16:creationId xmlns:a16="http://schemas.microsoft.com/office/drawing/2014/main" xmlns="" id="{18E5AA02-E833-4E60-8E95-FC30E32FE448}"/>
                    </a:ext>
                  </a:extLst>
                </p:cNvPr>
                <p:cNvGrpSpPr>
                  <a:grpSpLocks/>
                </p:cNvGrpSpPr>
                <p:nvPr/>
              </p:nvGrpSpPr>
              <p:grpSpPr bwMode="auto">
                <a:xfrm>
                  <a:off x="4304" y="543"/>
                  <a:ext cx="918" cy="258"/>
                  <a:chOff x="2958" y="1414"/>
                  <a:chExt cx="2342" cy="657"/>
                </a:xfrm>
              </p:grpSpPr>
              <p:sp>
                <p:nvSpPr>
                  <p:cNvPr id="26396" name="Freeform 167">
                    <a:extLst>
                      <a:ext uri="{FF2B5EF4-FFF2-40B4-BE49-F238E27FC236}">
                        <a16:creationId xmlns:a16="http://schemas.microsoft.com/office/drawing/2014/main" xmlns="" id="{93C35F75-5077-4AA0-A38F-923D5DE6A599}"/>
                      </a:ext>
                    </a:extLst>
                  </p:cNvPr>
                  <p:cNvSpPr>
                    <a:spLocks/>
                  </p:cNvSpPr>
                  <p:nvPr/>
                </p:nvSpPr>
                <p:spPr bwMode="hidden">
                  <a:xfrm rot="463793">
                    <a:off x="2958" y="1414"/>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97" name="Freeform 168">
                    <a:extLst>
                      <a:ext uri="{FF2B5EF4-FFF2-40B4-BE49-F238E27FC236}">
                        <a16:creationId xmlns:a16="http://schemas.microsoft.com/office/drawing/2014/main" xmlns="" id="{ECEF7FE2-40DA-4EC6-B088-1A8A3CB94C51}"/>
                      </a:ext>
                    </a:extLst>
                  </p:cNvPr>
                  <p:cNvSpPr>
                    <a:spLocks/>
                  </p:cNvSpPr>
                  <p:nvPr/>
                </p:nvSpPr>
                <p:spPr bwMode="hidden">
                  <a:xfrm rot="463793">
                    <a:off x="4470" y="1582"/>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3" name="Group 169">
                  <a:extLst>
                    <a:ext uri="{FF2B5EF4-FFF2-40B4-BE49-F238E27FC236}">
                      <a16:creationId xmlns:a16="http://schemas.microsoft.com/office/drawing/2014/main" xmlns="" id="{D5078941-5334-45E0-B3AA-5EE5E79FA650}"/>
                    </a:ext>
                  </a:extLst>
                </p:cNvPr>
                <p:cNvGrpSpPr>
                  <a:grpSpLocks/>
                </p:cNvGrpSpPr>
                <p:nvPr/>
              </p:nvGrpSpPr>
              <p:grpSpPr bwMode="auto">
                <a:xfrm>
                  <a:off x="4314" y="487"/>
                  <a:ext cx="843" cy="134"/>
                  <a:chOff x="2983" y="1269"/>
                  <a:chExt cx="2150" cy="343"/>
                </a:xfrm>
              </p:grpSpPr>
              <p:sp>
                <p:nvSpPr>
                  <p:cNvPr id="26394" name="Freeform 170">
                    <a:extLst>
                      <a:ext uri="{FF2B5EF4-FFF2-40B4-BE49-F238E27FC236}">
                        <a16:creationId xmlns:a16="http://schemas.microsoft.com/office/drawing/2014/main" xmlns="" id="{EA832A50-CF3E-45E8-97B3-584880AD522A}"/>
                      </a:ext>
                    </a:extLst>
                  </p:cNvPr>
                  <p:cNvSpPr>
                    <a:spLocks/>
                  </p:cNvSpPr>
                  <p:nvPr/>
                </p:nvSpPr>
                <p:spPr bwMode="hidden">
                  <a:xfrm rot="-84182">
                    <a:off x="2983" y="1289"/>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95" name="Freeform 171">
                    <a:extLst>
                      <a:ext uri="{FF2B5EF4-FFF2-40B4-BE49-F238E27FC236}">
                        <a16:creationId xmlns:a16="http://schemas.microsoft.com/office/drawing/2014/main" xmlns="" id="{23920B89-9FEE-4CBA-B7E5-998D1B318E2A}"/>
                      </a:ext>
                    </a:extLst>
                  </p:cNvPr>
                  <p:cNvSpPr>
                    <a:spLocks/>
                  </p:cNvSpPr>
                  <p:nvPr/>
                </p:nvSpPr>
                <p:spPr bwMode="hidden">
                  <a:xfrm rot="-84182">
                    <a:off x="4379" y="1269"/>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4" name="Group 172">
                  <a:extLst>
                    <a:ext uri="{FF2B5EF4-FFF2-40B4-BE49-F238E27FC236}">
                      <a16:creationId xmlns:a16="http://schemas.microsoft.com/office/drawing/2014/main" xmlns="" id="{57C07629-7FA0-4D2D-B702-B391BD855146}"/>
                    </a:ext>
                  </a:extLst>
                </p:cNvPr>
                <p:cNvGrpSpPr>
                  <a:grpSpLocks/>
                </p:cNvGrpSpPr>
                <p:nvPr/>
              </p:nvGrpSpPr>
              <p:grpSpPr bwMode="auto">
                <a:xfrm>
                  <a:off x="4296" y="349"/>
                  <a:ext cx="737" cy="167"/>
                  <a:chOff x="2938" y="917"/>
                  <a:chExt cx="1879" cy="427"/>
                </a:xfrm>
              </p:grpSpPr>
              <p:sp>
                <p:nvSpPr>
                  <p:cNvPr id="26392" name="Freeform 173">
                    <a:extLst>
                      <a:ext uri="{FF2B5EF4-FFF2-40B4-BE49-F238E27FC236}">
                        <a16:creationId xmlns:a16="http://schemas.microsoft.com/office/drawing/2014/main" xmlns="" id="{1B788A25-3A89-46B6-A0C4-A3C91F59E23E}"/>
                      </a:ext>
                    </a:extLst>
                  </p:cNvPr>
                  <p:cNvSpPr>
                    <a:spLocks/>
                  </p:cNvSpPr>
                  <p:nvPr/>
                </p:nvSpPr>
                <p:spPr bwMode="hidden">
                  <a:xfrm rot="-802576">
                    <a:off x="2938" y="1129"/>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93" name="Freeform 174">
                    <a:extLst>
                      <a:ext uri="{FF2B5EF4-FFF2-40B4-BE49-F238E27FC236}">
                        <a16:creationId xmlns:a16="http://schemas.microsoft.com/office/drawing/2014/main" xmlns="" id="{D18BAC59-C74E-4C18-95DE-2E82DA84FEB6}"/>
                      </a:ext>
                    </a:extLst>
                  </p:cNvPr>
                  <p:cNvSpPr>
                    <a:spLocks/>
                  </p:cNvSpPr>
                  <p:nvPr/>
                </p:nvSpPr>
                <p:spPr bwMode="hidden">
                  <a:xfrm rot="-802576">
                    <a:off x="4155" y="917"/>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5" name="Group 175">
                  <a:extLst>
                    <a:ext uri="{FF2B5EF4-FFF2-40B4-BE49-F238E27FC236}">
                      <a16:creationId xmlns:a16="http://schemas.microsoft.com/office/drawing/2014/main" xmlns="" id="{2E7A8DB6-3156-4321-B333-18F653E6CC2A}"/>
                    </a:ext>
                  </a:extLst>
                </p:cNvPr>
                <p:cNvGrpSpPr>
                  <a:grpSpLocks/>
                </p:cNvGrpSpPr>
                <p:nvPr/>
              </p:nvGrpSpPr>
              <p:grpSpPr bwMode="auto">
                <a:xfrm>
                  <a:off x="3394" y="637"/>
                  <a:ext cx="493" cy="912"/>
                  <a:chOff x="637" y="1653"/>
                  <a:chExt cx="1257" cy="2326"/>
                </a:xfrm>
              </p:grpSpPr>
              <p:sp>
                <p:nvSpPr>
                  <p:cNvPr id="26390" name="Freeform 176">
                    <a:extLst>
                      <a:ext uri="{FF2B5EF4-FFF2-40B4-BE49-F238E27FC236}">
                        <a16:creationId xmlns:a16="http://schemas.microsoft.com/office/drawing/2014/main" xmlns="" id="{181626F1-6732-42E1-B6D5-47422F7BDA41}"/>
                      </a:ext>
                    </a:extLst>
                  </p:cNvPr>
                  <p:cNvSpPr>
                    <a:spLocks/>
                  </p:cNvSpPr>
                  <p:nvPr/>
                </p:nvSpPr>
                <p:spPr bwMode="hidden">
                  <a:xfrm rot="18888116" flipH="1">
                    <a:off x="876" y="2359"/>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91" name="Freeform 177">
                    <a:extLst>
                      <a:ext uri="{FF2B5EF4-FFF2-40B4-BE49-F238E27FC236}">
                        <a16:creationId xmlns:a16="http://schemas.microsoft.com/office/drawing/2014/main" xmlns="" id="{53C3C376-468A-4379-B022-17DA98F07A08}"/>
                      </a:ext>
                    </a:extLst>
                  </p:cNvPr>
                  <p:cNvSpPr>
                    <a:spLocks/>
                  </p:cNvSpPr>
                  <p:nvPr/>
                </p:nvSpPr>
                <p:spPr bwMode="hidden">
                  <a:xfrm rot="18888116" flipH="1">
                    <a:off x="419" y="327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6" name="Group 178">
                  <a:extLst>
                    <a:ext uri="{FF2B5EF4-FFF2-40B4-BE49-F238E27FC236}">
                      <a16:creationId xmlns:a16="http://schemas.microsoft.com/office/drawing/2014/main" xmlns="" id="{643C45AD-8038-4840-93F0-A2276D51AF07}"/>
                    </a:ext>
                  </a:extLst>
                </p:cNvPr>
                <p:cNvGrpSpPr>
                  <a:grpSpLocks/>
                </p:cNvGrpSpPr>
                <p:nvPr/>
              </p:nvGrpSpPr>
              <p:grpSpPr bwMode="auto">
                <a:xfrm>
                  <a:off x="3142" y="850"/>
                  <a:ext cx="966" cy="522"/>
                  <a:chOff x="-5" y="2196"/>
                  <a:chExt cx="2463" cy="1332"/>
                </a:xfrm>
              </p:grpSpPr>
              <p:sp>
                <p:nvSpPr>
                  <p:cNvPr id="26388" name="Freeform 179">
                    <a:extLst>
                      <a:ext uri="{FF2B5EF4-FFF2-40B4-BE49-F238E27FC236}">
                        <a16:creationId xmlns:a16="http://schemas.microsoft.com/office/drawing/2014/main" xmlns="" id="{CA0EA553-3020-4EEB-A614-C083C5033784}"/>
                      </a:ext>
                    </a:extLst>
                  </p:cNvPr>
                  <p:cNvSpPr>
                    <a:spLocks/>
                  </p:cNvSpPr>
                  <p:nvPr/>
                </p:nvSpPr>
                <p:spPr bwMode="hidden">
                  <a:xfrm rot="19495919" flipH="1">
                    <a:off x="644" y="2196"/>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89" name="Freeform 180">
                    <a:extLst>
                      <a:ext uri="{FF2B5EF4-FFF2-40B4-BE49-F238E27FC236}">
                        <a16:creationId xmlns:a16="http://schemas.microsoft.com/office/drawing/2014/main" xmlns="" id="{A6A9A9A1-849F-4F19-A126-9C62C0733B22}"/>
                      </a:ext>
                    </a:extLst>
                  </p:cNvPr>
                  <p:cNvSpPr>
                    <a:spLocks/>
                  </p:cNvSpPr>
                  <p:nvPr/>
                </p:nvSpPr>
                <p:spPr bwMode="hidden">
                  <a:xfrm rot="19495919" flipH="1">
                    <a:off x="-5" y="2983"/>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7" name="Group 181">
                  <a:extLst>
                    <a:ext uri="{FF2B5EF4-FFF2-40B4-BE49-F238E27FC236}">
                      <a16:creationId xmlns:a16="http://schemas.microsoft.com/office/drawing/2014/main" xmlns="" id="{A5ECC2D9-CD64-4DCE-A44F-6B8853CF6176}"/>
                    </a:ext>
                  </a:extLst>
                </p:cNvPr>
                <p:cNvGrpSpPr>
                  <a:grpSpLocks/>
                </p:cNvGrpSpPr>
                <p:nvPr/>
              </p:nvGrpSpPr>
              <p:grpSpPr bwMode="auto">
                <a:xfrm>
                  <a:off x="3124" y="777"/>
                  <a:ext cx="971" cy="417"/>
                  <a:chOff x="-52" y="2009"/>
                  <a:chExt cx="2477" cy="1064"/>
                </a:xfrm>
              </p:grpSpPr>
              <p:sp>
                <p:nvSpPr>
                  <p:cNvPr id="26386" name="Freeform 182">
                    <a:extLst>
                      <a:ext uri="{FF2B5EF4-FFF2-40B4-BE49-F238E27FC236}">
                        <a16:creationId xmlns:a16="http://schemas.microsoft.com/office/drawing/2014/main" xmlns="" id="{9E0C9AD7-03B8-4FDF-AC62-CA163A3F5EEC}"/>
                      </a:ext>
                    </a:extLst>
                  </p:cNvPr>
                  <p:cNvSpPr>
                    <a:spLocks/>
                  </p:cNvSpPr>
                  <p:nvPr/>
                </p:nvSpPr>
                <p:spPr bwMode="hidden">
                  <a:xfrm rot="20017085" flipH="1">
                    <a:off x="689" y="2009"/>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87" name="Freeform 183">
                    <a:extLst>
                      <a:ext uri="{FF2B5EF4-FFF2-40B4-BE49-F238E27FC236}">
                        <a16:creationId xmlns:a16="http://schemas.microsoft.com/office/drawing/2014/main" xmlns="" id="{9E8F3399-9737-4D0D-BF16-BD55CEBB3D20}"/>
                      </a:ext>
                    </a:extLst>
                  </p:cNvPr>
                  <p:cNvSpPr>
                    <a:spLocks/>
                  </p:cNvSpPr>
                  <p:nvPr/>
                </p:nvSpPr>
                <p:spPr bwMode="hidden">
                  <a:xfrm rot="20017085" flipH="1">
                    <a:off x="-52" y="2597"/>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8" name="Group 184">
                  <a:extLst>
                    <a:ext uri="{FF2B5EF4-FFF2-40B4-BE49-F238E27FC236}">
                      <a16:creationId xmlns:a16="http://schemas.microsoft.com/office/drawing/2014/main" xmlns="" id="{9471F96E-3387-4CBD-8619-F88EE111462A}"/>
                    </a:ext>
                  </a:extLst>
                </p:cNvPr>
                <p:cNvGrpSpPr>
                  <a:grpSpLocks/>
                </p:cNvGrpSpPr>
                <p:nvPr/>
              </p:nvGrpSpPr>
              <p:grpSpPr bwMode="auto">
                <a:xfrm>
                  <a:off x="3115" y="700"/>
                  <a:ext cx="969" cy="363"/>
                  <a:chOff x="-74" y="1813"/>
                  <a:chExt cx="2472" cy="927"/>
                </a:xfrm>
              </p:grpSpPr>
              <p:sp>
                <p:nvSpPr>
                  <p:cNvPr id="26384" name="Freeform 185">
                    <a:extLst>
                      <a:ext uri="{FF2B5EF4-FFF2-40B4-BE49-F238E27FC236}">
                        <a16:creationId xmlns:a16="http://schemas.microsoft.com/office/drawing/2014/main" xmlns="" id="{BE53D6B9-A23F-4A29-BCB3-CD2A21BE9306}"/>
                      </a:ext>
                    </a:extLst>
                  </p:cNvPr>
                  <p:cNvSpPr>
                    <a:spLocks/>
                  </p:cNvSpPr>
                  <p:nvPr/>
                </p:nvSpPr>
                <p:spPr bwMode="hidden">
                  <a:xfrm rot="20519637" flipH="1">
                    <a:off x="721" y="1813"/>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85" name="Freeform 186">
                    <a:extLst>
                      <a:ext uri="{FF2B5EF4-FFF2-40B4-BE49-F238E27FC236}">
                        <a16:creationId xmlns:a16="http://schemas.microsoft.com/office/drawing/2014/main" xmlns="" id="{8D3140E9-0A1F-47B3-923E-C7B5BB4AB40F}"/>
                      </a:ext>
                    </a:extLst>
                  </p:cNvPr>
                  <p:cNvSpPr>
                    <a:spLocks/>
                  </p:cNvSpPr>
                  <p:nvPr/>
                </p:nvSpPr>
                <p:spPr bwMode="hidden">
                  <a:xfrm rot="20519637" flipH="1">
                    <a:off x="-74" y="2214"/>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19" name="Group 187">
                  <a:extLst>
                    <a:ext uri="{FF2B5EF4-FFF2-40B4-BE49-F238E27FC236}">
                      <a16:creationId xmlns:a16="http://schemas.microsoft.com/office/drawing/2014/main" xmlns="" id="{1FB0814F-704A-4AF5-A217-559C2ED6AA45}"/>
                    </a:ext>
                  </a:extLst>
                </p:cNvPr>
                <p:cNvGrpSpPr>
                  <a:grpSpLocks/>
                </p:cNvGrpSpPr>
                <p:nvPr/>
              </p:nvGrpSpPr>
              <p:grpSpPr bwMode="auto">
                <a:xfrm>
                  <a:off x="3153" y="613"/>
                  <a:ext cx="918" cy="257"/>
                  <a:chOff x="22" y="1591"/>
                  <a:chExt cx="2342" cy="657"/>
                </a:xfrm>
              </p:grpSpPr>
              <p:sp>
                <p:nvSpPr>
                  <p:cNvPr id="26382" name="Freeform 188">
                    <a:extLst>
                      <a:ext uri="{FF2B5EF4-FFF2-40B4-BE49-F238E27FC236}">
                        <a16:creationId xmlns:a16="http://schemas.microsoft.com/office/drawing/2014/main" xmlns="" id="{6B85A08A-3612-44A6-A7CD-E62C9547C4E6}"/>
                      </a:ext>
                    </a:extLst>
                  </p:cNvPr>
                  <p:cNvSpPr>
                    <a:spLocks/>
                  </p:cNvSpPr>
                  <p:nvPr/>
                </p:nvSpPr>
                <p:spPr bwMode="hidden">
                  <a:xfrm rot="21136207" flipH="1">
                    <a:off x="819" y="1591"/>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83" name="Freeform 189">
                    <a:extLst>
                      <a:ext uri="{FF2B5EF4-FFF2-40B4-BE49-F238E27FC236}">
                        <a16:creationId xmlns:a16="http://schemas.microsoft.com/office/drawing/2014/main" xmlns="" id="{91655D3B-176E-4223-AF69-7A2F576D41BD}"/>
                      </a:ext>
                    </a:extLst>
                  </p:cNvPr>
                  <p:cNvSpPr>
                    <a:spLocks/>
                  </p:cNvSpPr>
                  <p:nvPr/>
                </p:nvSpPr>
                <p:spPr bwMode="hidden">
                  <a:xfrm rot="21136207" flipH="1">
                    <a:off x="22" y="1759"/>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20" name="Group 190">
                  <a:extLst>
                    <a:ext uri="{FF2B5EF4-FFF2-40B4-BE49-F238E27FC236}">
                      <a16:creationId xmlns:a16="http://schemas.microsoft.com/office/drawing/2014/main" xmlns="" id="{BC2A5DA2-77D3-416A-B52B-40B4D0F19D9D}"/>
                    </a:ext>
                  </a:extLst>
                </p:cNvPr>
                <p:cNvGrpSpPr>
                  <a:grpSpLocks/>
                </p:cNvGrpSpPr>
                <p:nvPr/>
              </p:nvGrpSpPr>
              <p:grpSpPr bwMode="auto">
                <a:xfrm>
                  <a:off x="3218" y="556"/>
                  <a:ext cx="843" cy="134"/>
                  <a:chOff x="189" y="1446"/>
                  <a:chExt cx="2150" cy="343"/>
                </a:xfrm>
              </p:grpSpPr>
              <p:sp>
                <p:nvSpPr>
                  <p:cNvPr id="26380" name="Freeform 191">
                    <a:extLst>
                      <a:ext uri="{FF2B5EF4-FFF2-40B4-BE49-F238E27FC236}">
                        <a16:creationId xmlns:a16="http://schemas.microsoft.com/office/drawing/2014/main" xmlns="" id="{C022C23D-9524-4AFF-986E-763E93F2EDC0}"/>
                      </a:ext>
                    </a:extLst>
                  </p:cNvPr>
                  <p:cNvSpPr>
                    <a:spLocks/>
                  </p:cNvSpPr>
                  <p:nvPr/>
                </p:nvSpPr>
                <p:spPr bwMode="hidden">
                  <a:xfrm rot="84182" flipH="1">
                    <a:off x="935" y="1466"/>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81" name="Freeform 192">
                    <a:extLst>
                      <a:ext uri="{FF2B5EF4-FFF2-40B4-BE49-F238E27FC236}">
                        <a16:creationId xmlns:a16="http://schemas.microsoft.com/office/drawing/2014/main" xmlns="" id="{B398F61E-5C81-44CE-AEB6-265FEF4572D3}"/>
                      </a:ext>
                    </a:extLst>
                  </p:cNvPr>
                  <p:cNvSpPr>
                    <a:spLocks/>
                  </p:cNvSpPr>
                  <p:nvPr/>
                </p:nvSpPr>
                <p:spPr bwMode="hidden">
                  <a:xfrm rot="84182" flipH="1">
                    <a:off x="189" y="1446"/>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21" name="Group 193">
                  <a:extLst>
                    <a:ext uri="{FF2B5EF4-FFF2-40B4-BE49-F238E27FC236}">
                      <a16:creationId xmlns:a16="http://schemas.microsoft.com/office/drawing/2014/main" xmlns="" id="{34C208B5-463B-4F71-82D5-AC889E69C289}"/>
                    </a:ext>
                  </a:extLst>
                </p:cNvPr>
                <p:cNvGrpSpPr>
                  <a:grpSpLocks/>
                </p:cNvGrpSpPr>
                <p:nvPr/>
              </p:nvGrpSpPr>
              <p:grpSpPr bwMode="auto">
                <a:xfrm>
                  <a:off x="3342" y="418"/>
                  <a:ext cx="737" cy="167"/>
                  <a:chOff x="505" y="1094"/>
                  <a:chExt cx="1879" cy="427"/>
                </a:xfrm>
              </p:grpSpPr>
              <p:sp>
                <p:nvSpPr>
                  <p:cNvPr id="26378" name="Freeform 194">
                    <a:extLst>
                      <a:ext uri="{FF2B5EF4-FFF2-40B4-BE49-F238E27FC236}">
                        <a16:creationId xmlns:a16="http://schemas.microsoft.com/office/drawing/2014/main" xmlns="" id="{74A31354-D157-4264-8457-454A9DD98BA6}"/>
                      </a:ext>
                    </a:extLst>
                  </p:cNvPr>
                  <p:cNvSpPr>
                    <a:spLocks/>
                  </p:cNvSpPr>
                  <p:nvPr/>
                </p:nvSpPr>
                <p:spPr bwMode="hidden">
                  <a:xfrm rot="802576" flipH="1">
                    <a:off x="1151" y="1306"/>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79" name="Freeform 195">
                    <a:extLst>
                      <a:ext uri="{FF2B5EF4-FFF2-40B4-BE49-F238E27FC236}">
                        <a16:creationId xmlns:a16="http://schemas.microsoft.com/office/drawing/2014/main" xmlns="" id="{B77E4A2A-A5F3-41DB-ACE4-B0FB49F7E68C}"/>
                      </a:ext>
                    </a:extLst>
                  </p:cNvPr>
                  <p:cNvSpPr>
                    <a:spLocks/>
                  </p:cNvSpPr>
                  <p:nvPr/>
                </p:nvSpPr>
                <p:spPr bwMode="hidden">
                  <a:xfrm rot="802576" flipH="1">
                    <a:off x="505" y="1094"/>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22" name="Group 196">
                  <a:extLst>
                    <a:ext uri="{FF2B5EF4-FFF2-40B4-BE49-F238E27FC236}">
                      <a16:creationId xmlns:a16="http://schemas.microsoft.com/office/drawing/2014/main" xmlns="" id="{11B2C8F9-3409-4FF7-91CD-294D75C94718}"/>
                    </a:ext>
                  </a:extLst>
                </p:cNvPr>
                <p:cNvGrpSpPr>
                  <a:grpSpLocks/>
                </p:cNvGrpSpPr>
                <p:nvPr/>
              </p:nvGrpSpPr>
              <p:grpSpPr bwMode="auto">
                <a:xfrm>
                  <a:off x="3386" y="341"/>
                  <a:ext cx="725" cy="218"/>
                  <a:chOff x="616" y="899"/>
                  <a:chExt cx="1850" cy="554"/>
                </a:xfrm>
              </p:grpSpPr>
              <p:sp>
                <p:nvSpPr>
                  <p:cNvPr id="26376" name="Freeform 197">
                    <a:extLst>
                      <a:ext uri="{FF2B5EF4-FFF2-40B4-BE49-F238E27FC236}">
                        <a16:creationId xmlns:a16="http://schemas.microsoft.com/office/drawing/2014/main" xmlns="" id="{D7F1EB42-F22E-4AD2-B90B-82BE949900F3}"/>
                      </a:ext>
                    </a:extLst>
                  </p:cNvPr>
                  <p:cNvSpPr>
                    <a:spLocks/>
                  </p:cNvSpPr>
                  <p:nvPr/>
                </p:nvSpPr>
                <p:spPr bwMode="hidden">
                  <a:xfrm rot="1277471" flipH="1">
                    <a:off x="1233" y="1238"/>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77" name="Freeform 198">
                    <a:extLst>
                      <a:ext uri="{FF2B5EF4-FFF2-40B4-BE49-F238E27FC236}">
                        <a16:creationId xmlns:a16="http://schemas.microsoft.com/office/drawing/2014/main" xmlns="" id="{64C8127F-126D-4C6C-B32D-DE3FBD04FD6C}"/>
                      </a:ext>
                    </a:extLst>
                  </p:cNvPr>
                  <p:cNvSpPr>
                    <a:spLocks/>
                  </p:cNvSpPr>
                  <p:nvPr/>
                </p:nvSpPr>
                <p:spPr bwMode="hidden">
                  <a:xfrm rot="1277471" flipH="1">
                    <a:off x="616" y="89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23" name="Group 199">
                  <a:extLst>
                    <a:ext uri="{FF2B5EF4-FFF2-40B4-BE49-F238E27FC236}">
                      <a16:creationId xmlns:a16="http://schemas.microsoft.com/office/drawing/2014/main" xmlns="" id="{75F6B69A-7093-4757-9245-157DF70F7940}"/>
                    </a:ext>
                  </a:extLst>
                </p:cNvPr>
                <p:cNvGrpSpPr>
                  <a:grpSpLocks/>
                </p:cNvGrpSpPr>
                <p:nvPr/>
              </p:nvGrpSpPr>
              <p:grpSpPr bwMode="auto">
                <a:xfrm>
                  <a:off x="3472" y="231"/>
                  <a:ext cx="693" cy="291"/>
                  <a:chOff x="3472" y="231"/>
                  <a:chExt cx="693" cy="291"/>
                </a:xfrm>
              </p:grpSpPr>
              <p:sp>
                <p:nvSpPr>
                  <p:cNvPr id="26374" name="Freeform 200">
                    <a:extLst>
                      <a:ext uri="{FF2B5EF4-FFF2-40B4-BE49-F238E27FC236}">
                        <a16:creationId xmlns:a16="http://schemas.microsoft.com/office/drawing/2014/main" xmlns="" id="{AC8D063E-1CBC-4DE1-AE5B-1220056136AE}"/>
                      </a:ext>
                    </a:extLst>
                  </p:cNvPr>
                  <p:cNvSpPr>
                    <a:spLocks/>
                  </p:cNvSpPr>
                  <p:nvPr/>
                </p:nvSpPr>
                <p:spPr bwMode="hidden">
                  <a:xfrm rot="2028410" flipH="1">
                    <a:off x="3681"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75" name="Freeform 201">
                    <a:extLst>
                      <a:ext uri="{FF2B5EF4-FFF2-40B4-BE49-F238E27FC236}">
                        <a16:creationId xmlns:a16="http://schemas.microsoft.com/office/drawing/2014/main" xmlns="" id="{1A9D43FE-CFFE-459F-AF4E-D654ECD038BB}"/>
                      </a:ext>
                    </a:extLst>
                  </p:cNvPr>
                  <p:cNvSpPr>
                    <a:spLocks/>
                  </p:cNvSpPr>
                  <p:nvPr/>
                </p:nvSpPr>
                <p:spPr bwMode="hidden">
                  <a:xfrm rot="2028410" flipH="1">
                    <a:off x="3472" y="231"/>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24" name="Group 202">
                  <a:extLst>
                    <a:ext uri="{FF2B5EF4-FFF2-40B4-BE49-F238E27FC236}">
                      <a16:creationId xmlns:a16="http://schemas.microsoft.com/office/drawing/2014/main" xmlns="" id="{80C9BBA3-D467-41FD-A735-FBC3A8751E21}"/>
                    </a:ext>
                  </a:extLst>
                </p:cNvPr>
                <p:cNvGrpSpPr>
                  <a:grpSpLocks/>
                </p:cNvGrpSpPr>
                <p:nvPr/>
              </p:nvGrpSpPr>
              <p:grpSpPr bwMode="auto">
                <a:xfrm>
                  <a:off x="3554" y="118"/>
                  <a:ext cx="664" cy="349"/>
                  <a:chOff x="3554" y="118"/>
                  <a:chExt cx="664" cy="349"/>
                </a:xfrm>
              </p:grpSpPr>
              <p:sp>
                <p:nvSpPr>
                  <p:cNvPr id="26372" name="Freeform 203">
                    <a:extLst>
                      <a:ext uri="{FF2B5EF4-FFF2-40B4-BE49-F238E27FC236}">
                        <a16:creationId xmlns:a16="http://schemas.microsoft.com/office/drawing/2014/main" xmlns="" id="{D122255C-29C4-4289-9BE5-C18DF97329CB}"/>
                      </a:ext>
                    </a:extLst>
                  </p:cNvPr>
                  <p:cNvSpPr>
                    <a:spLocks/>
                  </p:cNvSpPr>
                  <p:nvPr/>
                </p:nvSpPr>
                <p:spPr bwMode="hidden">
                  <a:xfrm rot="2664424" flipH="1">
                    <a:off x="3727" y="383"/>
                    <a:ext cx="491"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73" name="Freeform 204">
                    <a:extLst>
                      <a:ext uri="{FF2B5EF4-FFF2-40B4-BE49-F238E27FC236}">
                        <a16:creationId xmlns:a16="http://schemas.microsoft.com/office/drawing/2014/main" xmlns="" id="{0E5FEF4C-15C2-414C-B15C-5A689344C5B9}"/>
                      </a:ext>
                    </a:extLst>
                  </p:cNvPr>
                  <p:cNvSpPr>
                    <a:spLocks/>
                  </p:cNvSpPr>
                  <p:nvPr/>
                </p:nvSpPr>
                <p:spPr bwMode="hidden">
                  <a:xfrm rot="2664424" flipH="1">
                    <a:off x="3554" y="118"/>
                    <a:ext cx="264"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25" name="Group 205">
                  <a:extLst>
                    <a:ext uri="{FF2B5EF4-FFF2-40B4-BE49-F238E27FC236}">
                      <a16:creationId xmlns:a16="http://schemas.microsoft.com/office/drawing/2014/main" xmlns="" id="{3FBD3E02-D2C0-4FD8-9AF0-7515ED40D324}"/>
                    </a:ext>
                  </a:extLst>
                </p:cNvPr>
                <p:cNvGrpSpPr>
                  <a:grpSpLocks/>
                </p:cNvGrpSpPr>
                <p:nvPr/>
              </p:nvGrpSpPr>
              <p:grpSpPr bwMode="auto">
                <a:xfrm>
                  <a:off x="3784" y="30"/>
                  <a:ext cx="305" cy="593"/>
                  <a:chOff x="1633" y="104"/>
                  <a:chExt cx="778" cy="1512"/>
                </a:xfrm>
              </p:grpSpPr>
              <p:sp>
                <p:nvSpPr>
                  <p:cNvPr id="26370" name="Freeform 206">
                    <a:extLst>
                      <a:ext uri="{FF2B5EF4-FFF2-40B4-BE49-F238E27FC236}">
                        <a16:creationId xmlns:a16="http://schemas.microsoft.com/office/drawing/2014/main" xmlns="" id="{FAC6D2C4-3962-4E0F-8E7C-50EFAE408AC0}"/>
                      </a:ext>
                    </a:extLst>
                  </p:cNvPr>
                  <p:cNvSpPr>
                    <a:spLocks/>
                  </p:cNvSpPr>
                  <p:nvPr/>
                </p:nvSpPr>
                <p:spPr bwMode="hidden">
                  <a:xfrm rot="3473776" flipH="1">
                    <a:off x="1754" y="958"/>
                    <a:ext cx="1100" cy="215"/>
                  </a:xfrm>
                  <a:custGeom>
                    <a:avLst/>
                    <a:gdLst>
                      <a:gd name="T0" fmla="*/ 0 w 2736"/>
                      <a:gd name="T1" fmla="*/ 0 h 504"/>
                      <a:gd name="T2" fmla="*/ 0 w 2736"/>
                      <a:gd name="T3" fmla="*/ 0 h 504"/>
                      <a:gd name="T4" fmla="*/ 0 w 2736"/>
                      <a:gd name="T5" fmla="*/ 0 h 504"/>
                      <a:gd name="T6" fmla="*/ 1 w 2736"/>
                      <a:gd name="T7" fmla="*/ 0 h 504"/>
                      <a:gd name="T8" fmla="*/ 1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71" name="Freeform 207">
                    <a:extLst>
                      <a:ext uri="{FF2B5EF4-FFF2-40B4-BE49-F238E27FC236}">
                        <a16:creationId xmlns:a16="http://schemas.microsoft.com/office/drawing/2014/main" xmlns="" id="{CA2D058C-AA51-4F39-841D-15801B45BAB0}"/>
                      </a:ext>
                    </a:extLst>
                  </p:cNvPr>
                  <p:cNvSpPr>
                    <a:spLocks/>
                  </p:cNvSpPr>
                  <p:nvPr/>
                </p:nvSpPr>
                <p:spPr bwMode="hidden">
                  <a:xfrm rot="3473776" flipH="1">
                    <a:off x="1506" y="231"/>
                    <a:ext cx="591"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26" name="Group 208">
                  <a:extLst>
                    <a:ext uri="{FF2B5EF4-FFF2-40B4-BE49-F238E27FC236}">
                      <a16:creationId xmlns:a16="http://schemas.microsoft.com/office/drawing/2014/main" xmlns="" id="{0E130120-710A-4B80-A6D4-44EE3A020BFB}"/>
                    </a:ext>
                  </a:extLst>
                </p:cNvPr>
                <p:cNvGrpSpPr>
                  <a:grpSpLocks/>
                </p:cNvGrpSpPr>
                <p:nvPr/>
              </p:nvGrpSpPr>
              <p:grpSpPr bwMode="auto">
                <a:xfrm>
                  <a:off x="3903" y="0"/>
                  <a:ext cx="248" cy="601"/>
                  <a:chOff x="1935" y="28"/>
                  <a:chExt cx="634" cy="1534"/>
                </a:xfrm>
              </p:grpSpPr>
              <p:sp>
                <p:nvSpPr>
                  <p:cNvPr id="26368" name="Freeform 209">
                    <a:extLst>
                      <a:ext uri="{FF2B5EF4-FFF2-40B4-BE49-F238E27FC236}">
                        <a16:creationId xmlns:a16="http://schemas.microsoft.com/office/drawing/2014/main" xmlns="" id="{1B514DDB-E861-4680-B551-6C56E6EEB9CD}"/>
                      </a:ext>
                    </a:extLst>
                  </p:cNvPr>
                  <p:cNvSpPr>
                    <a:spLocks/>
                  </p:cNvSpPr>
                  <p:nvPr/>
                </p:nvSpPr>
                <p:spPr bwMode="hidden">
                  <a:xfrm rot="4126480" flipH="1">
                    <a:off x="1931" y="924"/>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69" name="Freeform 210">
                    <a:extLst>
                      <a:ext uri="{FF2B5EF4-FFF2-40B4-BE49-F238E27FC236}">
                        <a16:creationId xmlns:a16="http://schemas.microsoft.com/office/drawing/2014/main" xmlns="" id="{4E9BB62F-6413-4DCD-8FDF-9F41CBAA7452}"/>
                      </a:ext>
                    </a:extLst>
                  </p:cNvPr>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27" name="Group 211">
                  <a:extLst>
                    <a:ext uri="{FF2B5EF4-FFF2-40B4-BE49-F238E27FC236}">
                      <a16:creationId xmlns:a16="http://schemas.microsoft.com/office/drawing/2014/main" xmlns="" id="{5B86EA41-BEB0-48FC-B340-9B37CC85A0D0}"/>
                    </a:ext>
                  </a:extLst>
                </p:cNvPr>
                <p:cNvGrpSpPr>
                  <a:grpSpLocks/>
                </p:cNvGrpSpPr>
                <p:nvPr/>
              </p:nvGrpSpPr>
              <p:grpSpPr bwMode="auto">
                <a:xfrm>
                  <a:off x="4251" y="252"/>
                  <a:ext cx="723" cy="222"/>
                  <a:chOff x="2822" y="672"/>
                  <a:chExt cx="1845" cy="566"/>
                </a:xfrm>
              </p:grpSpPr>
              <p:sp>
                <p:nvSpPr>
                  <p:cNvPr id="26366" name="Freeform 212">
                    <a:extLst>
                      <a:ext uri="{FF2B5EF4-FFF2-40B4-BE49-F238E27FC236}">
                        <a16:creationId xmlns:a16="http://schemas.microsoft.com/office/drawing/2014/main" xmlns="" id="{8DDE7F4F-50E2-4E07-A26E-8A5B29836531}"/>
                      </a:ext>
                    </a:extLst>
                  </p:cNvPr>
                  <p:cNvSpPr>
                    <a:spLocks/>
                  </p:cNvSpPr>
                  <p:nvPr/>
                </p:nvSpPr>
                <p:spPr bwMode="hidden">
                  <a:xfrm rot="-1325434">
                    <a:off x="2822" y="1023"/>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67" name="Freeform 213">
                    <a:extLst>
                      <a:ext uri="{FF2B5EF4-FFF2-40B4-BE49-F238E27FC236}">
                        <a16:creationId xmlns:a16="http://schemas.microsoft.com/office/drawing/2014/main" xmlns="" id="{6A94F7F1-3590-4960-8D5C-195771167CBC}"/>
                      </a:ext>
                    </a:extLst>
                  </p:cNvPr>
                  <p:cNvSpPr>
                    <a:spLocks/>
                  </p:cNvSpPr>
                  <p:nvPr/>
                </p:nvSpPr>
                <p:spPr bwMode="hidden">
                  <a:xfrm rot="-1325434">
                    <a:off x="4005" y="672"/>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28" name="Group 214">
                  <a:extLst>
                    <a:ext uri="{FF2B5EF4-FFF2-40B4-BE49-F238E27FC236}">
                      <a16:creationId xmlns:a16="http://schemas.microsoft.com/office/drawing/2014/main" xmlns="" id="{22559051-F3F8-4326-9580-26C6A7818F9A}"/>
                    </a:ext>
                  </a:extLst>
                </p:cNvPr>
                <p:cNvGrpSpPr>
                  <a:grpSpLocks/>
                </p:cNvGrpSpPr>
                <p:nvPr/>
              </p:nvGrpSpPr>
              <p:grpSpPr bwMode="auto">
                <a:xfrm>
                  <a:off x="4196" y="163"/>
                  <a:ext cx="699" cy="282"/>
                  <a:chOff x="2683" y="445"/>
                  <a:chExt cx="1781" cy="717"/>
                </a:xfrm>
              </p:grpSpPr>
              <p:sp>
                <p:nvSpPr>
                  <p:cNvPr id="26364" name="Freeform 215">
                    <a:extLst>
                      <a:ext uri="{FF2B5EF4-FFF2-40B4-BE49-F238E27FC236}">
                        <a16:creationId xmlns:a16="http://schemas.microsoft.com/office/drawing/2014/main" xmlns="" id="{26050344-118B-4269-8D6A-0BDF15718A13}"/>
                      </a:ext>
                    </a:extLst>
                  </p:cNvPr>
                  <p:cNvSpPr>
                    <a:spLocks/>
                  </p:cNvSpPr>
                  <p:nvPr/>
                </p:nvSpPr>
                <p:spPr bwMode="hidden">
                  <a:xfrm rot="-1921064">
                    <a:off x="2683" y="947"/>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65" name="Freeform 216">
                    <a:extLst>
                      <a:ext uri="{FF2B5EF4-FFF2-40B4-BE49-F238E27FC236}">
                        <a16:creationId xmlns:a16="http://schemas.microsoft.com/office/drawing/2014/main" xmlns="" id="{3EE3061F-5866-4AD2-96DA-56F4DCE88636}"/>
                      </a:ext>
                    </a:extLst>
                  </p:cNvPr>
                  <p:cNvSpPr>
                    <a:spLocks/>
                  </p:cNvSpPr>
                  <p:nvPr/>
                </p:nvSpPr>
                <p:spPr bwMode="hidden">
                  <a:xfrm rot="-1921064">
                    <a:off x="3802" y="445"/>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26329" name="Freeform 217">
                  <a:extLst>
                    <a:ext uri="{FF2B5EF4-FFF2-40B4-BE49-F238E27FC236}">
                      <a16:creationId xmlns:a16="http://schemas.microsoft.com/office/drawing/2014/main" xmlns="" id="{7DCC811B-EAF1-426F-A56A-00491983A98D}"/>
                    </a:ext>
                  </a:extLst>
                </p:cNvPr>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30" name="Freeform 218">
                  <a:extLst>
                    <a:ext uri="{FF2B5EF4-FFF2-40B4-BE49-F238E27FC236}">
                      <a16:creationId xmlns:a16="http://schemas.microsoft.com/office/drawing/2014/main" xmlns="" id="{068B98FA-DE69-46DB-AFEF-F6C627D8603F}"/>
                    </a:ext>
                  </a:extLst>
                </p:cNvPr>
                <p:cNvSpPr>
                  <a:spLocks/>
                </p:cNvSpPr>
                <p:nvPr/>
              </p:nvSpPr>
              <p:spPr bwMode="hidden">
                <a:xfrm rot="4578755" flipH="1">
                  <a:off x="3977" y="77"/>
                  <a:ext cx="216" cy="9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26331" name="Group 219">
                  <a:extLst>
                    <a:ext uri="{FF2B5EF4-FFF2-40B4-BE49-F238E27FC236}">
                      <a16:creationId xmlns:a16="http://schemas.microsoft.com/office/drawing/2014/main" xmlns="" id="{4BD09EDB-8587-4AB1-BC34-C1A303E46786}"/>
                    </a:ext>
                  </a:extLst>
                </p:cNvPr>
                <p:cNvGrpSpPr>
                  <a:grpSpLocks/>
                </p:cNvGrpSpPr>
                <p:nvPr/>
              </p:nvGrpSpPr>
              <p:grpSpPr bwMode="auto">
                <a:xfrm>
                  <a:off x="4242" y="5"/>
                  <a:ext cx="251" cy="596"/>
                  <a:chOff x="2800" y="41"/>
                  <a:chExt cx="640" cy="1520"/>
                </a:xfrm>
              </p:grpSpPr>
              <p:sp>
                <p:nvSpPr>
                  <p:cNvPr id="26362" name="Freeform 220">
                    <a:extLst>
                      <a:ext uri="{FF2B5EF4-FFF2-40B4-BE49-F238E27FC236}">
                        <a16:creationId xmlns:a16="http://schemas.microsoft.com/office/drawing/2014/main" xmlns="" id="{928E9DCD-BE27-4EC7-94B1-CBFDD01B74A7}"/>
                      </a:ext>
                    </a:extLst>
                  </p:cNvPr>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63" name="Freeform 221">
                    <a:extLst>
                      <a:ext uri="{FF2B5EF4-FFF2-40B4-BE49-F238E27FC236}">
                        <a16:creationId xmlns:a16="http://schemas.microsoft.com/office/drawing/2014/main" xmlns="" id="{44CA0AFE-3D85-4035-A334-74A8A0891716}"/>
                      </a:ext>
                    </a:extLst>
                  </p:cNvPr>
                  <p:cNvSpPr>
                    <a:spLocks/>
                  </p:cNvSpPr>
                  <p:nvPr/>
                </p:nvSpPr>
                <p:spPr bwMode="hidden">
                  <a:xfrm rot="-3857755">
                    <a:off x="3011" y="181"/>
                    <a:ext cx="570" cy="28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32" name="Group 222">
                  <a:extLst>
                    <a:ext uri="{FF2B5EF4-FFF2-40B4-BE49-F238E27FC236}">
                      <a16:creationId xmlns:a16="http://schemas.microsoft.com/office/drawing/2014/main" xmlns="" id="{4BA3E18B-DA2A-4AB1-A608-3BD221962004}"/>
                    </a:ext>
                  </a:extLst>
                </p:cNvPr>
                <p:cNvGrpSpPr>
                  <a:grpSpLocks/>
                </p:cNvGrpSpPr>
                <p:nvPr/>
              </p:nvGrpSpPr>
              <p:grpSpPr bwMode="auto">
                <a:xfrm>
                  <a:off x="4295" y="53"/>
                  <a:ext cx="398" cy="574"/>
                  <a:chOff x="2934" y="163"/>
                  <a:chExt cx="1017" cy="1464"/>
                </a:xfrm>
              </p:grpSpPr>
              <p:sp>
                <p:nvSpPr>
                  <p:cNvPr id="26360" name="Freeform 223">
                    <a:extLst>
                      <a:ext uri="{FF2B5EF4-FFF2-40B4-BE49-F238E27FC236}">
                        <a16:creationId xmlns:a16="http://schemas.microsoft.com/office/drawing/2014/main" xmlns="" id="{A9072CD6-399A-4BFD-8BF9-27536B953FBB}"/>
                      </a:ext>
                    </a:extLst>
                  </p:cNvPr>
                  <p:cNvSpPr>
                    <a:spLocks/>
                  </p:cNvSpPr>
                  <p:nvPr/>
                </p:nvSpPr>
                <p:spPr bwMode="hidden">
                  <a:xfrm rot="-2777260">
                    <a:off x="2491" y="915"/>
                    <a:ext cx="1155" cy="270"/>
                  </a:xfrm>
                  <a:custGeom>
                    <a:avLst/>
                    <a:gdLst>
                      <a:gd name="T0" fmla="*/ 0 w 2736"/>
                      <a:gd name="T1" fmla="*/ 2 h 504"/>
                      <a:gd name="T2" fmla="*/ 0 w 2736"/>
                      <a:gd name="T3" fmla="*/ 1 h 504"/>
                      <a:gd name="T4" fmla="*/ 1 w 2736"/>
                      <a:gd name="T5" fmla="*/ 1 h 504"/>
                      <a:gd name="T6" fmla="*/ 1 w 2736"/>
                      <a:gd name="T7" fmla="*/ 1 h 504"/>
                      <a:gd name="T8" fmla="*/ 1 w 2736"/>
                      <a:gd name="T9" fmla="*/ 1 h 504"/>
                      <a:gd name="T10" fmla="*/ 1 w 2736"/>
                      <a:gd name="T11" fmla="*/ 1 h 504"/>
                      <a:gd name="T12" fmla="*/ 0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61" name="Freeform 224">
                    <a:extLst>
                      <a:ext uri="{FF2B5EF4-FFF2-40B4-BE49-F238E27FC236}">
                        <a16:creationId xmlns:a16="http://schemas.microsoft.com/office/drawing/2014/main" xmlns="" id="{61AA61FC-D511-4206-9CEE-86DD3CB75512}"/>
                      </a:ext>
                    </a:extLst>
                  </p:cNvPr>
                  <p:cNvSpPr>
                    <a:spLocks/>
                  </p:cNvSpPr>
                  <p:nvPr/>
                </p:nvSpPr>
                <p:spPr bwMode="hidden">
                  <a:xfrm rot="-2777260">
                    <a:off x="3430" y="261"/>
                    <a:ext cx="620" cy="423"/>
                  </a:xfrm>
                  <a:custGeom>
                    <a:avLst/>
                    <a:gdLst>
                      <a:gd name="T0" fmla="*/ 0 w 1769"/>
                      <a:gd name="T1" fmla="*/ 1 h 791"/>
                      <a:gd name="T2" fmla="*/ 0 w 1769"/>
                      <a:gd name="T3" fmla="*/ 1 h 791"/>
                      <a:gd name="T4" fmla="*/ 0 w 1769"/>
                      <a:gd name="T5" fmla="*/ 1 h 791"/>
                      <a:gd name="T6" fmla="*/ 0 w 1769"/>
                      <a:gd name="T7" fmla="*/ 2 h 791"/>
                      <a:gd name="T8" fmla="*/ 0 w 1769"/>
                      <a:gd name="T9" fmla="*/ 2 h 791"/>
                      <a:gd name="T10" fmla="*/ 0 w 1769"/>
                      <a:gd name="T11" fmla="*/ 3 h 791"/>
                      <a:gd name="T12" fmla="*/ 0 w 1769"/>
                      <a:gd name="T13" fmla="*/ 2 h 791"/>
                      <a:gd name="T14" fmla="*/ 0 w 1769"/>
                      <a:gd name="T15" fmla="*/ 2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33" name="Group 225">
                  <a:extLst>
                    <a:ext uri="{FF2B5EF4-FFF2-40B4-BE49-F238E27FC236}">
                      <a16:creationId xmlns:a16="http://schemas.microsoft.com/office/drawing/2014/main" xmlns="" id="{125AB7E8-FB88-4A03-AC7A-44807BEA6E8C}"/>
                    </a:ext>
                  </a:extLst>
                </p:cNvPr>
                <p:cNvGrpSpPr>
                  <a:grpSpLocks/>
                </p:cNvGrpSpPr>
                <p:nvPr/>
              </p:nvGrpSpPr>
              <p:grpSpPr bwMode="auto">
                <a:xfrm>
                  <a:off x="4215" y="2"/>
                  <a:ext cx="95" cy="567"/>
                  <a:chOff x="2730" y="32"/>
                  <a:chExt cx="243" cy="1448"/>
                </a:xfrm>
              </p:grpSpPr>
              <p:sp>
                <p:nvSpPr>
                  <p:cNvPr id="26358" name="Freeform 226">
                    <a:extLst>
                      <a:ext uri="{FF2B5EF4-FFF2-40B4-BE49-F238E27FC236}">
                        <a16:creationId xmlns:a16="http://schemas.microsoft.com/office/drawing/2014/main" xmlns="" id="{DCB83D13-FFC7-40DD-A82B-615E45145B14}"/>
                      </a:ext>
                    </a:extLst>
                  </p:cNvPr>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59" name="Freeform 227">
                    <a:extLst>
                      <a:ext uri="{FF2B5EF4-FFF2-40B4-BE49-F238E27FC236}">
                        <a16:creationId xmlns:a16="http://schemas.microsoft.com/office/drawing/2014/main" xmlns="" id="{6E2B82A6-7C0F-4D79-9F38-8E1ACCE3EF49}"/>
                      </a:ext>
                    </a:extLst>
                  </p:cNvPr>
                  <p:cNvSpPr>
                    <a:spLocks/>
                  </p:cNvSpPr>
                  <p:nvPr/>
                </p:nvSpPr>
                <p:spPr bwMode="hidden">
                  <a:xfrm rot="-4903748">
                    <a:off x="2650" y="220"/>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34" name="Group 228">
                  <a:extLst>
                    <a:ext uri="{FF2B5EF4-FFF2-40B4-BE49-F238E27FC236}">
                      <a16:creationId xmlns:a16="http://schemas.microsoft.com/office/drawing/2014/main" xmlns="" id="{B7338E74-5953-42EA-9C18-E79A096036F7}"/>
                    </a:ext>
                  </a:extLst>
                </p:cNvPr>
                <p:cNvGrpSpPr>
                  <a:grpSpLocks/>
                </p:cNvGrpSpPr>
                <p:nvPr/>
              </p:nvGrpSpPr>
              <p:grpSpPr bwMode="auto">
                <a:xfrm>
                  <a:off x="3514" y="683"/>
                  <a:ext cx="425" cy="960"/>
                  <a:chOff x="943" y="1769"/>
                  <a:chExt cx="1085" cy="2450"/>
                </a:xfrm>
              </p:grpSpPr>
              <p:sp>
                <p:nvSpPr>
                  <p:cNvPr id="26356" name="Freeform 229">
                    <a:extLst>
                      <a:ext uri="{FF2B5EF4-FFF2-40B4-BE49-F238E27FC236}">
                        <a16:creationId xmlns:a16="http://schemas.microsoft.com/office/drawing/2014/main" xmlns="" id="{8617BB61-9000-4DBC-91CF-510DFBF0EEE4}"/>
                      </a:ext>
                    </a:extLst>
                  </p:cNvPr>
                  <p:cNvSpPr>
                    <a:spLocks/>
                  </p:cNvSpPr>
                  <p:nvPr/>
                </p:nvSpPr>
                <p:spPr bwMode="hidden">
                  <a:xfrm rot="18335692" flipH="1">
                    <a:off x="1010" y="2475"/>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57" name="Freeform 230">
                    <a:extLst>
                      <a:ext uri="{FF2B5EF4-FFF2-40B4-BE49-F238E27FC236}">
                        <a16:creationId xmlns:a16="http://schemas.microsoft.com/office/drawing/2014/main" xmlns="" id="{473198B2-3FD9-4F1B-ADBB-FBD7D4B5DBE9}"/>
                      </a:ext>
                    </a:extLst>
                  </p:cNvPr>
                  <p:cNvSpPr>
                    <a:spLocks/>
                  </p:cNvSpPr>
                  <p:nvPr/>
                </p:nvSpPr>
                <p:spPr bwMode="hidden">
                  <a:xfrm rot="18335692" flipH="1">
                    <a:off x="725" y="351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35" name="Group 231">
                  <a:extLst>
                    <a:ext uri="{FF2B5EF4-FFF2-40B4-BE49-F238E27FC236}">
                      <a16:creationId xmlns:a16="http://schemas.microsoft.com/office/drawing/2014/main" xmlns="" id="{09D29434-96F6-4192-95B8-904F1355EBC9}"/>
                    </a:ext>
                  </a:extLst>
                </p:cNvPr>
                <p:cNvGrpSpPr>
                  <a:grpSpLocks/>
                </p:cNvGrpSpPr>
                <p:nvPr/>
              </p:nvGrpSpPr>
              <p:grpSpPr bwMode="auto">
                <a:xfrm>
                  <a:off x="3715" y="748"/>
                  <a:ext cx="300" cy="930"/>
                  <a:chOff x="1455" y="1936"/>
                  <a:chExt cx="766" cy="2373"/>
                </a:xfrm>
              </p:grpSpPr>
              <p:sp>
                <p:nvSpPr>
                  <p:cNvPr id="26354" name="Freeform 232">
                    <a:extLst>
                      <a:ext uri="{FF2B5EF4-FFF2-40B4-BE49-F238E27FC236}">
                        <a16:creationId xmlns:a16="http://schemas.microsoft.com/office/drawing/2014/main" xmlns="" id="{A8D93ABA-7F96-423A-88F9-E88DE67F1FB9}"/>
                      </a:ext>
                    </a:extLst>
                  </p:cNvPr>
                  <p:cNvSpPr>
                    <a:spLocks/>
                  </p:cNvSpPr>
                  <p:nvPr/>
                </p:nvSpPr>
                <p:spPr bwMode="hidden">
                  <a:xfrm rot="17542885" flipH="1">
                    <a:off x="1267" y="2578"/>
                    <a:ext cx="1595" cy="312"/>
                  </a:xfrm>
                  <a:custGeom>
                    <a:avLst/>
                    <a:gdLst>
                      <a:gd name="T0" fmla="*/ 0 w 2736"/>
                      <a:gd name="T1" fmla="*/ 7 h 504"/>
                      <a:gd name="T2" fmla="*/ 7 w 2736"/>
                      <a:gd name="T3" fmla="*/ 2 h 504"/>
                      <a:gd name="T4" fmla="*/ 14 w 2736"/>
                      <a:gd name="T5" fmla="*/ 1 h 504"/>
                      <a:gd name="T6" fmla="*/ 21 w 2736"/>
                      <a:gd name="T7" fmla="*/ 1 h 504"/>
                      <a:gd name="T8" fmla="*/ 21 w 2736"/>
                      <a:gd name="T9" fmla="*/ 1 h 504"/>
                      <a:gd name="T10" fmla="*/ 13 w 2736"/>
                      <a:gd name="T11" fmla="*/ 1 h 504"/>
                      <a:gd name="T12" fmla="*/ 5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55" name="Freeform 233">
                    <a:extLst>
                      <a:ext uri="{FF2B5EF4-FFF2-40B4-BE49-F238E27FC236}">
                        <a16:creationId xmlns:a16="http://schemas.microsoft.com/office/drawing/2014/main" xmlns="" id="{47F46E96-7774-4879-A55F-9E6FD4F0686F}"/>
                      </a:ext>
                    </a:extLst>
                  </p:cNvPr>
                  <p:cNvSpPr>
                    <a:spLocks/>
                  </p:cNvSpPr>
                  <p:nvPr/>
                </p:nvSpPr>
                <p:spPr bwMode="hidden">
                  <a:xfrm rot="17542885" flipH="1">
                    <a:off x="1272" y="3636"/>
                    <a:ext cx="856" cy="490"/>
                  </a:xfrm>
                  <a:custGeom>
                    <a:avLst/>
                    <a:gdLst>
                      <a:gd name="T0" fmla="*/ 0 w 1769"/>
                      <a:gd name="T1" fmla="*/ 1 h 791"/>
                      <a:gd name="T2" fmla="*/ 0 w 1769"/>
                      <a:gd name="T3" fmla="*/ 1 h 791"/>
                      <a:gd name="T4" fmla="*/ 1 w 1769"/>
                      <a:gd name="T5" fmla="*/ 2 h 791"/>
                      <a:gd name="T6" fmla="*/ 2 w 1769"/>
                      <a:gd name="T7" fmla="*/ 6 h 791"/>
                      <a:gd name="T8" fmla="*/ 2 w 1769"/>
                      <a:gd name="T9" fmla="*/ 9 h 791"/>
                      <a:gd name="T10" fmla="*/ 2 w 1769"/>
                      <a:gd name="T11" fmla="*/ 11 h 791"/>
                      <a:gd name="T12" fmla="*/ 2 w 1769"/>
                      <a:gd name="T13" fmla="*/ 9 h 791"/>
                      <a:gd name="T14" fmla="*/ 2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36" name="Group 234">
                  <a:extLst>
                    <a:ext uri="{FF2B5EF4-FFF2-40B4-BE49-F238E27FC236}">
                      <a16:creationId xmlns:a16="http://schemas.microsoft.com/office/drawing/2014/main" xmlns="" id="{8D4B29FC-022C-47A8-B5A2-1773049EBB99}"/>
                    </a:ext>
                  </a:extLst>
                </p:cNvPr>
                <p:cNvGrpSpPr>
                  <a:grpSpLocks/>
                </p:cNvGrpSpPr>
                <p:nvPr/>
              </p:nvGrpSpPr>
              <p:grpSpPr bwMode="auto">
                <a:xfrm rot="88588">
                  <a:off x="3923" y="769"/>
                  <a:ext cx="180" cy="913"/>
                  <a:chOff x="1956" y="1990"/>
                  <a:chExt cx="492" cy="2604"/>
                </a:xfrm>
              </p:grpSpPr>
              <p:sp>
                <p:nvSpPr>
                  <p:cNvPr id="26352" name="Freeform 235">
                    <a:extLst>
                      <a:ext uri="{FF2B5EF4-FFF2-40B4-BE49-F238E27FC236}">
                        <a16:creationId xmlns:a16="http://schemas.microsoft.com/office/drawing/2014/main" xmlns="" id="{2A4E705A-82DA-410B-A883-B0EF492C3BD6}"/>
                      </a:ext>
                    </a:extLst>
                  </p:cNvPr>
                  <p:cNvSpPr>
                    <a:spLocks/>
                  </p:cNvSpPr>
                  <p:nvPr/>
                </p:nvSpPr>
                <p:spPr bwMode="hidden">
                  <a:xfrm rot="16782062" flipH="1">
                    <a:off x="1442" y="2695"/>
                    <a:ext cx="1711" cy="301"/>
                  </a:xfrm>
                  <a:custGeom>
                    <a:avLst/>
                    <a:gdLst>
                      <a:gd name="T0" fmla="*/ 0 w 2736"/>
                      <a:gd name="T1" fmla="*/ 5 h 504"/>
                      <a:gd name="T2" fmla="*/ 13 w 2736"/>
                      <a:gd name="T3" fmla="*/ 2 h 504"/>
                      <a:gd name="T4" fmla="*/ 26 w 2736"/>
                      <a:gd name="T5" fmla="*/ 1 h 504"/>
                      <a:gd name="T6" fmla="*/ 40 w 2736"/>
                      <a:gd name="T7" fmla="*/ 1 h 504"/>
                      <a:gd name="T8" fmla="*/ 40 w 2736"/>
                      <a:gd name="T9" fmla="*/ 1 h 504"/>
                      <a:gd name="T10" fmla="*/ 26 w 2736"/>
                      <a:gd name="T11" fmla="*/ 1 h 504"/>
                      <a:gd name="T12" fmla="*/ 9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53" name="Freeform 236">
                    <a:extLst>
                      <a:ext uri="{FF2B5EF4-FFF2-40B4-BE49-F238E27FC236}">
                        <a16:creationId xmlns:a16="http://schemas.microsoft.com/office/drawing/2014/main" xmlns="" id="{589410F8-D271-4496-8F0A-B9C5E2255162}"/>
                      </a:ext>
                    </a:extLst>
                  </p:cNvPr>
                  <p:cNvSpPr>
                    <a:spLocks/>
                  </p:cNvSpPr>
                  <p:nvPr/>
                </p:nvSpPr>
                <p:spPr bwMode="hidden">
                  <a:xfrm rot="16782062" flipH="1">
                    <a:off x="1734" y="3898"/>
                    <a:ext cx="918" cy="473"/>
                  </a:xfrm>
                  <a:custGeom>
                    <a:avLst/>
                    <a:gdLst>
                      <a:gd name="T0" fmla="*/ 1 w 1769"/>
                      <a:gd name="T1" fmla="*/ 1 h 791"/>
                      <a:gd name="T2" fmla="*/ 2 w 1769"/>
                      <a:gd name="T3" fmla="*/ 1 h 791"/>
                      <a:gd name="T4" fmla="*/ 3 w 1769"/>
                      <a:gd name="T5" fmla="*/ 2 h 791"/>
                      <a:gd name="T6" fmla="*/ 5 w 1769"/>
                      <a:gd name="T7" fmla="*/ 4 h 791"/>
                      <a:gd name="T8" fmla="*/ 5 w 1769"/>
                      <a:gd name="T9" fmla="*/ 6 h 791"/>
                      <a:gd name="T10" fmla="*/ 5 w 1769"/>
                      <a:gd name="T11" fmla="*/ 8 h 791"/>
                      <a:gd name="T12" fmla="*/ 4 w 1769"/>
                      <a:gd name="T13" fmla="*/ 6 h 791"/>
                      <a:gd name="T14" fmla="*/ 4 w 1769"/>
                      <a:gd name="T15" fmla="*/ 5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37" name="Group 237">
                  <a:extLst>
                    <a:ext uri="{FF2B5EF4-FFF2-40B4-BE49-F238E27FC236}">
                      <a16:creationId xmlns:a16="http://schemas.microsoft.com/office/drawing/2014/main" xmlns="" id="{0191A14B-76DE-4BC4-990A-B8296FF959A1}"/>
                    </a:ext>
                  </a:extLst>
                </p:cNvPr>
                <p:cNvGrpSpPr>
                  <a:grpSpLocks/>
                </p:cNvGrpSpPr>
                <p:nvPr/>
              </p:nvGrpSpPr>
              <p:grpSpPr bwMode="auto">
                <a:xfrm>
                  <a:off x="4451" y="662"/>
                  <a:ext cx="442" cy="951"/>
                  <a:chOff x="3334" y="1717"/>
                  <a:chExt cx="1125" cy="2426"/>
                </a:xfrm>
              </p:grpSpPr>
              <p:sp>
                <p:nvSpPr>
                  <p:cNvPr id="26350" name="Freeform 238">
                    <a:extLst>
                      <a:ext uri="{FF2B5EF4-FFF2-40B4-BE49-F238E27FC236}">
                        <a16:creationId xmlns:a16="http://schemas.microsoft.com/office/drawing/2014/main" xmlns="" id="{79D2C7BF-3DFB-44B7-AD6A-33C4A0E6370F}"/>
                      </a:ext>
                    </a:extLst>
                  </p:cNvPr>
                  <p:cNvSpPr>
                    <a:spLocks/>
                  </p:cNvSpPr>
                  <p:nvPr/>
                </p:nvSpPr>
                <p:spPr bwMode="hidden">
                  <a:xfrm rot="3144576">
                    <a:off x="2628" y="2423"/>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51" name="Freeform 239">
                    <a:extLst>
                      <a:ext uri="{FF2B5EF4-FFF2-40B4-BE49-F238E27FC236}">
                        <a16:creationId xmlns:a16="http://schemas.microsoft.com/office/drawing/2014/main" xmlns="" id="{7C9A5284-407E-4685-9151-83748C827360}"/>
                      </a:ext>
                    </a:extLst>
                  </p:cNvPr>
                  <p:cNvSpPr>
                    <a:spLocks/>
                  </p:cNvSpPr>
                  <p:nvPr/>
                </p:nvSpPr>
                <p:spPr bwMode="hidden">
                  <a:xfrm rot="3144576">
                    <a:off x="3751" y="3436"/>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38" name="Group 240">
                  <a:extLst>
                    <a:ext uri="{FF2B5EF4-FFF2-40B4-BE49-F238E27FC236}">
                      <a16:creationId xmlns:a16="http://schemas.microsoft.com/office/drawing/2014/main" xmlns="" id="{B81931C6-6BC4-4FEB-998A-64D7CE50B501}"/>
                    </a:ext>
                  </a:extLst>
                </p:cNvPr>
                <p:cNvGrpSpPr>
                  <a:grpSpLocks/>
                </p:cNvGrpSpPr>
                <p:nvPr/>
              </p:nvGrpSpPr>
              <p:grpSpPr bwMode="auto">
                <a:xfrm>
                  <a:off x="4391" y="721"/>
                  <a:ext cx="347" cy="951"/>
                  <a:chOff x="3181" y="1866"/>
                  <a:chExt cx="883" cy="2426"/>
                </a:xfrm>
              </p:grpSpPr>
              <p:sp>
                <p:nvSpPr>
                  <p:cNvPr id="26348" name="Freeform 241">
                    <a:extLst>
                      <a:ext uri="{FF2B5EF4-FFF2-40B4-BE49-F238E27FC236}">
                        <a16:creationId xmlns:a16="http://schemas.microsoft.com/office/drawing/2014/main" xmlns="" id="{878516E2-FDDA-42A5-BD68-1D1849FE1CDC}"/>
                      </a:ext>
                    </a:extLst>
                  </p:cNvPr>
                  <p:cNvSpPr>
                    <a:spLocks/>
                  </p:cNvSpPr>
                  <p:nvPr/>
                </p:nvSpPr>
                <p:spPr bwMode="hidden">
                  <a:xfrm rot="3745735">
                    <a:off x="2506" y="2541"/>
                    <a:ext cx="1650" cy="299"/>
                  </a:xfrm>
                  <a:custGeom>
                    <a:avLst/>
                    <a:gdLst>
                      <a:gd name="T0" fmla="*/ 0 w 2736"/>
                      <a:gd name="T1" fmla="*/ 5 h 504"/>
                      <a:gd name="T2" fmla="*/ 9 w 2736"/>
                      <a:gd name="T3" fmla="*/ 1 h 504"/>
                      <a:gd name="T4" fmla="*/ 19 w 2736"/>
                      <a:gd name="T5" fmla="*/ 1 h 504"/>
                      <a:gd name="T6" fmla="*/ 29 w 2736"/>
                      <a:gd name="T7" fmla="*/ 1 h 504"/>
                      <a:gd name="T8" fmla="*/ 29 w 2736"/>
                      <a:gd name="T9" fmla="*/ 1 h 504"/>
                      <a:gd name="T10" fmla="*/ 19 w 2736"/>
                      <a:gd name="T11" fmla="*/ 1 h 504"/>
                      <a:gd name="T12" fmla="*/ 7 w 2736"/>
                      <a:gd name="T13" fmla="*/ 2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49" name="Freeform 242">
                    <a:extLst>
                      <a:ext uri="{FF2B5EF4-FFF2-40B4-BE49-F238E27FC236}">
                        <a16:creationId xmlns:a16="http://schemas.microsoft.com/office/drawing/2014/main" xmlns="" id="{93A8041D-3510-4DF7-8613-9FAA2D40D48F}"/>
                      </a:ext>
                    </a:extLst>
                  </p:cNvPr>
                  <p:cNvSpPr>
                    <a:spLocks/>
                  </p:cNvSpPr>
                  <p:nvPr/>
                </p:nvSpPr>
                <p:spPr bwMode="hidden">
                  <a:xfrm rot="3745735">
                    <a:off x="3387" y="3615"/>
                    <a:ext cx="885" cy="469"/>
                  </a:xfrm>
                  <a:custGeom>
                    <a:avLst/>
                    <a:gdLst>
                      <a:gd name="T0" fmla="*/ 1 w 1769"/>
                      <a:gd name="T1" fmla="*/ 1 h 791"/>
                      <a:gd name="T2" fmla="*/ 1 w 1769"/>
                      <a:gd name="T3" fmla="*/ 1 h 791"/>
                      <a:gd name="T4" fmla="*/ 3 w 1769"/>
                      <a:gd name="T5" fmla="*/ 2 h 791"/>
                      <a:gd name="T6" fmla="*/ 4 w 1769"/>
                      <a:gd name="T7" fmla="*/ 4 h 791"/>
                      <a:gd name="T8" fmla="*/ 4 w 1769"/>
                      <a:gd name="T9" fmla="*/ 5 h 791"/>
                      <a:gd name="T10" fmla="*/ 4 w 1769"/>
                      <a:gd name="T11" fmla="*/ 7 h 791"/>
                      <a:gd name="T12" fmla="*/ 4 w 1769"/>
                      <a:gd name="T13" fmla="*/ 5 h 791"/>
                      <a:gd name="T14" fmla="*/ 3 w 1769"/>
                      <a:gd name="T15" fmla="*/ 4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39" name="Group 243">
                  <a:extLst>
                    <a:ext uri="{FF2B5EF4-FFF2-40B4-BE49-F238E27FC236}">
                      <a16:creationId xmlns:a16="http://schemas.microsoft.com/office/drawing/2014/main" xmlns="" id="{63731087-EA25-4893-8341-0B403FD36807}"/>
                    </a:ext>
                  </a:extLst>
                </p:cNvPr>
                <p:cNvGrpSpPr>
                  <a:grpSpLocks/>
                </p:cNvGrpSpPr>
                <p:nvPr/>
              </p:nvGrpSpPr>
              <p:grpSpPr bwMode="auto">
                <a:xfrm>
                  <a:off x="4323" y="767"/>
                  <a:ext cx="243" cy="935"/>
                  <a:chOff x="3006" y="1983"/>
                  <a:chExt cx="619" cy="2386"/>
                </a:xfrm>
              </p:grpSpPr>
              <p:sp>
                <p:nvSpPr>
                  <p:cNvPr id="26346" name="Freeform 244">
                    <a:extLst>
                      <a:ext uri="{FF2B5EF4-FFF2-40B4-BE49-F238E27FC236}">
                        <a16:creationId xmlns:a16="http://schemas.microsoft.com/office/drawing/2014/main" xmlns="" id="{9C64EA4C-7B5B-4727-B94F-4F56E5AF82D5}"/>
                      </a:ext>
                    </a:extLst>
                  </p:cNvPr>
                  <p:cNvSpPr>
                    <a:spLocks/>
                  </p:cNvSpPr>
                  <p:nvPr/>
                </p:nvSpPr>
                <p:spPr bwMode="hidden">
                  <a:xfrm rot="4286818">
                    <a:off x="2328" y="2661"/>
                    <a:ext cx="1601" cy="246"/>
                  </a:xfrm>
                  <a:custGeom>
                    <a:avLst/>
                    <a:gdLst>
                      <a:gd name="T0" fmla="*/ 0 w 2736"/>
                      <a:gd name="T1" fmla="*/ 0 h 504"/>
                      <a:gd name="T2" fmla="*/ 7 w 2736"/>
                      <a:gd name="T3" fmla="*/ 0 h 504"/>
                      <a:gd name="T4" fmla="*/ 15 w 2736"/>
                      <a:gd name="T5" fmla="*/ 0 h 504"/>
                      <a:gd name="T6" fmla="*/ 22 w 2736"/>
                      <a:gd name="T7" fmla="*/ 0 h 504"/>
                      <a:gd name="T8" fmla="*/ 22 w 2736"/>
                      <a:gd name="T9" fmla="*/ 0 h 504"/>
                      <a:gd name="T10" fmla="*/ 15 w 2736"/>
                      <a:gd name="T11" fmla="*/ 0 h 504"/>
                      <a:gd name="T12" fmla="*/ 5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47" name="Freeform 245">
                    <a:extLst>
                      <a:ext uri="{FF2B5EF4-FFF2-40B4-BE49-F238E27FC236}">
                        <a16:creationId xmlns:a16="http://schemas.microsoft.com/office/drawing/2014/main" xmlns="" id="{3532C94B-8E81-4E71-BC8D-057BEAA64EF2}"/>
                      </a:ext>
                    </a:extLst>
                  </p:cNvPr>
                  <p:cNvSpPr>
                    <a:spLocks/>
                  </p:cNvSpPr>
                  <p:nvPr/>
                </p:nvSpPr>
                <p:spPr bwMode="hidden">
                  <a:xfrm rot="4286818">
                    <a:off x="3002" y="3747"/>
                    <a:ext cx="859" cy="386"/>
                  </a:xfrm>
                  <a:custGeom>
                    <a:avLst/>
                    <a:gdLst>
                      <a:gd name="T0" fmla="*/ 0 w 1769"/>
                      <a:gd name="T1" fmla="*/ 0 h 791"/>
                      <a:gd name="T2" fmla="*/ 0 w 1769"/>
                      <a:gd name="T3" fmla="*/ 0 h 791"/>
                      <a:gd name="T4" fmla="*/ 2 w 1769"/>
                      <a:gd name="T5" fmla="*/ 0 h 791"/>
                      <a:gd name="T6" fmla="*/ 2 w 1769"/>
                      <a:gd name="T7" fmla="*/ 0 h 791"/>
                      <a:gd name="T8" fmla="*/ 2 w 1769"/>
                      <a:gd name="T9" fmla="*/ 1 h 791"/>
                      <a:gd name="T10" fmla="*/ 2 w 1769"/>
                      <a:gd name="T11" fmla="*/ 1 h 791"/>
                      <a:gd name="T12" fmla="*/ 2 w 1769"/>
                      <a:gd name="T13" fmla="*/ 1 h 791"/>
                      <a:gd name="T14" fmla="*/ 2 w 1769"/>
                      <a:gd name="T15" fmla="*/ 0 h 791"/>
                      <a:gd name="T16" fmla="*/ 1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40" name="Group 246">
                  <a:extLst>
                    <a:ext uri="{FF2B5EF4-FFF2-40B4-BE49-F238E27FC236}">
                      <a16:creationId xmlns:a16="http://schemas.microsoft.com/office/drawing/2014/main" xmlns="" id="{027C7633-6533-4328-83AE-0ADF2B155422}"/>
                    </a:ext>
                  </a:extLst>
                </p:cNvPr>
                <p:cNvGrpSpPr>
                  <a:grpSpLocks/>
                </p:cNvGrpSpPr>
                <p:nvPr/>
              </p:nvGrpSpPr>
              <p:grpSpPr bwMode="auto">
                <a:xfrm>
                  <a:off x="4249" y="813"/>
                  <a:ext cx="159" cy="870"/>
                  <a:chOff x="2819" y="2101"/>
                  <a:chExt cx="405" cy="2219"/>
                </a:xfrm>
              </p:grpSpPr>
              <p:sp>
                <p:nvSpPr>
                  <p:cNvPr id="26344" name="Freeform 247">
                    <a:extLst>
                      <a:ext uri="{FF2B5EF4-FFF2-40B4-BE49-F238E27FC236}">
                        <a16:creationId xmlns:a16="http://schemas.microsoft.com/office/drawing/2014/main" xmlns="" id="{B48457C3-EB21-4330-9B62-8D00D188FA0C}"/>
                      </a:ext>
                    </a:extLst>
                  </p:cNvPr>
                  <p:cNvSpPr>
                    <a:spLocks/>
                  </p:cNvSpPr>
                  <p:nvPr/>
                </p:nvSpPr>
                <p:spPr bwMode="hidden">
                  <a:xfrm rot="4898956">
                    <a:off x="2206" y="2714"/>
                    <a:ext cx="1471" cy="246"/>
                  </a:xfrm>
                  <a:custGeom>
                    <a:avLst/>
                    <a:gdLst>
                      <a:gd name="T0" fmla="*/ 0 w 2736"/>
                      <a:gd name="T1" fmla="*/ 0 h 504"/>
                      <a:gd name="T2" fmla="*/ 3 w 2736"/>
                      <a:gd name="T3" fmla="*/ 0 h 504"/>
                      <a:gd name="T4" fmla="*/ 6 w 2736"/>
                      <a:gd name="T5" fmla="*/ 0 h 504"/>
                      <a:gd name="T6" fmla="*/ 10 w 2736"/>
                      <a:gd name="T7" fmla="*/ 0 h 504"/>
                      <a:gd name="T8" fmla="*/ 10 w 2736"/>
                      <a:gd name="T9" fmla="*/ 0 h 504"/>
                      <a:gd name="T10" fmla="*/ 6 w 2736"/>
                      <a:gd name="T11" fmla="*/ 0 h 504"/>
                      <a:gd name="T12" fmla="*/ 3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45" name="Freeform 248">
                    <a:extLst>
                      <a:ext uri="{FF2B5EF4-FFF2-40B4-BE49-F238E27FC236}">
                        <a16:creationId xmlns:a16="http://schemas.microsoft.com/office/drawing/2014/main" xmlns="" id="{C2094CA8-5F74-4E13-AD63-F3AAC064D554}"/>
                      </a:ext>
                    </a:extLst>
                  </p:cNvPr>
                  <p:cNvSpPr>
                    <a:spLocks/>
                  </p:cNvSpPr>
                  <p:nvPr/>
                </p:nvSpPr>
                <p:spPr bwMode="hidden">
                  <a:xfrm rot="4898956">
                    <a:off x="2636" y="3732"/>
                    <a:ext cx="790" cy="386"/>
                  </a:xfrm>
                  <a:custGeom>
                    <a:avLst/>
                    <a:gdLst>
                      <a:gd name="T0" fmla="*/ 0 w 1769"/>
                      <a:gd name="T1" fmla="*/ 0 h 791"/>
                      <a:gd name="T2" fmla="*/ 0 w 1769"/>
                      <a:gd name="T3" fmla="*/ 0 h 791"/>
                      <a:gd name="T4" fmla="*/ 1 w 1769"/>
                      <a:gd name="T5" fmla="*/ 0 h 791"/>
                      <a:gd name="T6" fmla="*/ 1 w 1769"/>
                      <a:gd name="T7" fmla="*/ 0 h 791"/>
                      <a:gd name="T8" fmla="*/ 1 w 1769"/>
                      <a:gd name="T9" fmla="*/ 1 h 791"/>
                      <a:gd name="T10" fmla="*/ 1 w 1769"/>
                      <a:gd name="T11" fmla="*/ 1 h 791"/>
                      <a:gd name="T12" fmla="*/ 1 w 1769"/>
                      <a:gd name="T13" fmla="*/ 1 h 791"/>
                      <a:gd name="T14" fmla="*/ 1 w 1769"/>
                      <a:gd name="T15" fmla="*/ 0 h 791"/>
                      <a:gd name="T16" fmla="*/ 1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341" name="Group 249">
                  <a:extLst>
                    <a:ext uri="{FF2B5EF4-FFF2-40B4-BE49-F238E27FC236}">
                      <a16:creationId xmlns:a16="http://schemas.microsoft.com/office/drawing/2014/main" xmlns="" id="{356439FF-B1E9-48CD-8F69-55729F86E245}"/>
                    </a:ext>
                  </a:extLst>
                </p:cNvPr>
                <p:cNvGrpSpPr>
                  <a:grpSpLocks/>
                </p:cNvGrpSpPr>
                <p:nvPr/>
              </p:nvGrpSpPr>
              <p:grpSpPr bwMode="auto">
                <a:xfrm>
                  <a:off x="4045" y="826"/>
                  <a:ext cx="167" cy="857"/>
                  <a:chOff x="2287" y="2135"/>
                  <a:chExt cx="426" cy="2185"/>
                </a:xfrm>
              </p:grpSpPr>
              <p:sp>
                <p:nvSpPr>
                  <p:cNvPr id="26342" name="Freeform 250">
                    <a:extLst>
                      <a:ext uri="{FF2B5EF4-FFF2-40B4-BE49-F238E27FC236}">
                        <a16:creationId xmlns:a16="http://schemas.microsoft.com/office/drawing/2014/main" xmlns="" id="{E004549E-C0A8-4A84-96A0-D4B8B48B91EC}"/>
                      </a:ext>
                    </a:extLst>
                  </p:cNvPr>
                  <p:cNvSpPr>
                    <a:spLocks/>
                  </p:cNvSpPr>
                  <p:nvPr/>
                </p:nvSpPr>
                <p:spPr bwMode="hidden">
                  <a:xfrm rot="5755659">
                    <a:off x="1900" y="2760"/>
                    <a:ext cx="1437" cy="188"/>
                  </a:xfrm>
                  <a:custGeom>
                    <a:avLst/>
                    <a:gdLst>
                      <a:gd name="T0" fmla="*/ 0 w 2736"/>
                      <a:gd name="T1" fmla="*/ 0 h 504"/>
                      <a:gd name="T2" fmla="*/ 3 w 2736"/>
                      <a:gd name="T3" fmla="*/ 0 h 504"/>
                      <a:gd name="T4" fmla="*/ 5 w 2736"/>
                      <a:gd name="T5" fmla="*/ 0 h 504"/>
                      <a:gd name="T6" fmla="*/ 8 w 2736"/>
                      <a:gd name="T7" fmla="*/ 0 h 504"/>
                      <a:gd name="T8" fmla="*/ 8 w 2736"/>
                      <a:gd name="T9" fmla="*/ 0 h 504"/>
                      <a:gd name="T10" fmla="*/ 5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343" name="Freeform 251">
                    <a:extLst>
                      <a:ext uri="{FF2B5EF4-FFF2-40B4-BE49-F238E27FC236}">
                        <a16:creationId xmlns:a16="http://schemas.microsoft.com/office/drawing/2014/main" xmlns="" id="{F1A86CC1-7E55-41E2-B62F-258EBB0A5546}"/>
                      </a:ext>
                    </a:extLst>
                  </p:cNvPr>
                  <p:cNvSpPr>
                    <a:spLocks/>
                  </p:cNvSpPr>
                  <p:nvPr/>
                </p:nvSpPr>
                <p:spPr bwMode="hidden">
                  <a:xfrm rot="5755659">
                    <a:off x="2049" y="3787"/>
                    <a:ext cx="771" cy="295"/>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sp>
            <p:nvSpPr>
              <p:cNvPr id="26286" name="Freeform 252">
                <a:extLst>
                  <a:ext uri="{FF2B5EF4-FFF2-40B4-BE49-F238E27FC236}">
                    <a16:creationId xmlns:a16="http://schemas.microsoft.com/office/drawing/2014/main" xmlns="" id="{338795F0-CAAE-4CA5-A5D5-BAF388266FFB}"/>
                  </a:ext>
                </a:extLst>
              </p:cNvPr>
              <p:cNvSpPr>
                <a:spLocks/>
              </p:cNvSpPr>
              <p:nvPr/>
            </p:nvSpPr>
            <p:spPr bwMode="hidden">
              <a:xfrm flipH="1">
                <a:off x="3873" y="934"/>
                <a:ext cx="191"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87" name="Arc 253">
                <a:extLst>
                  <a:ext uri="{FF2B5EF4-FFF2-40B4-BE49-F238E27FC236}">
                    <a16:creationId xmlns:a16="http://schemas.microsoft.com/office/drawing/2014/main" xmlns="" id="{78E4756D-E52D-4E8F-838E-865FA56A9768}"/>
                  </a:ext>
                </a:extLst>
              </p:cNvPr>
              <p:cNvSpPr>
                <a:spLocks/>
              </p:cNvSpPr>
              <p:nvPr/>
            </p:nvSpPr>
            <p:spPr bwMode="hidden">
              <a:xfrm flipH="1">
                <a:off x="3528" y="726"/>
                <a:ext cx="833" cy="903"/>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88" name="Arc 254">
                <a:extLst>
                  <a:ext uri="{FF2B5EF4-FFF2-40B4-BE49-F238E27FC236}">
                    <a16:creationId xmlns:a16="http://schemas.microsoft.com/office/drawing/2014/main" xmlns="" id="{82240332-9F17-4523-9826-456FD913A73A}"/>
                  </a:ext>
                </a:extLst>
              </p:cNvPr>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89" name="Arc 255">
                <a:extLst>
                  <a:ext uri="{FF2B5EF4-FFF2-40B4-BE49-F238E27FC236}">
                    <a16:creationId xmlns:a16="http://schemas.microsoft.com/office/drawing/2014/main" xmlns="" id="{DFCC7619-2911-4A05-939D-91E372B1AFBD}"/>
                  </a:ext>
                </a:extLst>
              </p:cNvPr>
              <p:cNvSpPr>
                <a:spLocks/>
              </p:cNvSpPr>
              <p:nvPr/>
            </p:nvSpPr>
            <p:spPr bwMode="hidden">
              <a:xfrm flipH="1">
                <a:off x="3612" y="580"/>
                <a:ext cx="487"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0" name="Arc 256">
                <a:extLst>
                  <a:ext uri="{FF2B5EF4-FFF2-40B4-BE49-F238E27FC236}">
                    <a16:creationId xmlns:a16="http://schemas.microsoft.com/office/drawing/2014/main" xmlns="" id="{D721DB46-D79B-4987-8666-E852691A9B9A}"/>
                  </a:ext>
                </a:extLst>
              </p:cNvPr>
              <p:cNvSpPr>
                <a:spLocks/>
              </p:cNvSpPr>
              <p:nvPr/>
            </p:nvSpPr>
            <p:spPr bwMode="hidden">
              <a:xfrm flipH="1">
                <a:off x="3267" y="628"/>
                <a:ext cx="791" cy="932"/>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1" name="Arc 257">
                <a:extLst>
                  <a:ext uri="{FF2B5EF4-FFF2-40B4-BE49-F238E27FC236}">
                    <a16:creationId xmlns:a16="http://schemas.microsoft.com/office/drawing/2014/main" xmlns="" id="{8CC0C4B2-FB3D-4474-81D2-C9BE353F8E18}"/>
                  </a:ext>
                </a:extLst>
              </p:cNvPr>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2" name="Arc 258">
                <a:extLst>
                  <a:ext uri="{FF2B5EF4-FFF2-40B4-BE49-F238E27FC236}">
                    <a16:creationId xmlns:a16="http://schemas.microsoft.com/office/drawing/2014/main" xmlns="" id="{1C320F92-8412-45A5-BD8F-1D5E7BE90667}"/>
                  </a:ext>
                </a:extLst>
              </p:cNvPr>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3" name="Arc 259">
                <a:extLst>
                  <a:ext uri="{FF2B5EF4-FFF2-40B4-BE49-F238E27FC236}">
                    <a16:creationId xmlns:a16="http://schemas.microsoft.com/office/drawing/2014/main" xmlns="" id="{8D861FB9-B2B0-4405-92EB-EC9C3A8C5D76}"/>
                  </a:ext>
                </a:extLst>
              </p:cNvPr>
              <p:cNvSpPr>
                <a:spLocks/>
              </p:cNvSpPr>
              <p:nvPr/>
            </p:nvSpPr>
            <p:spPr bwMode="hidden">
              <a:xfrm>
                <a:off x="4268" y="585"/>
                <a:ext cx="394"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4" name="Arc 260">
                <a:extLst>
                  <a:ext uri="{FF2B5EF4-FFF2-40B4-BE49-F238E27FC236}">
                    <a16:creationId xmlns:a16="http://schemas.microsoft.com/office/drawing/2014/main" xmlns="" id="{28B0EC94-91DE-4A6F-8091-85E470F9AC37}"/>
                  </a:ext>
                </a:extLst>
              </p:cNvPr>
              <p:cNvSpPr>
                <a:spLocks/>
              </p:cNvSpPr>
              <p:nvPr/>
            </p:nvSpPr>
            <p:spPr bwMode="hidden">
              <a:xfrm>
                <a:off x="4303" y="463"/>
                <a:ext cx="55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5" name="Freeform 261">
                <a:extLst>
                  <a:ext uri="{FF2B5EF4-FFF2-40B4-BE49-F238E27FC236}">
                    <a16:creationId xmlns:a16="http://schemas.microsoft.com/office/drawing/2014/main" xmlns="" id="{982C0091-08DA-4CF6-A3F1-A32DCDD6B098}"/>
                  </a:ext>
                </a:extLst>
              </p:cNvPr>
              <p:cNvSpPr>
                <a:spLocks/>
              </p:cNvSpPr>
              <p:nvPr/>
            </p:nvSpPr>
            <p:spPr bwMode="hidden">
              <a:xfrm>
                <a:off x="4410" y="1033"/>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6" name="Freeform 262">
                <a:extLst>
                  <a:ext uri="{FF2B5EF4-FFF2-40B4-BE49-F238E27FC236}">
                    <a16:creationId xmlns:a16="http://schemas.microsoft.com/office/drawing/2014/main" xmlns="" id="{68EFC5BD-4246-47CE-9AE5-01B65C9427A5}"/>
                  </a:ext>
                </a:extLst>
              </p:cNvPr>
              <p:cNvSpPr>
                <a:spLocks/>
              </p:cNvSpPr>
              <p:nvPr/>
            </p:nvSpPr>
            <p:spPr bwMode="hidden">
              <a:xfrm rot="19660755" flipV="1">
                <a:off x="4114" y="843"/>
                <a:ext cx="173" cy="32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7" name="Arc 263">
                <a:extLst>
                  <a:ext uri="{FF2B5EF4-FFF2-40B4-BE49-F238E27FC236}">
                    <a16:creationId xmlns:a16="http://schemas.microsoft.com/office/drawing/2014/main" xmlns="" id="{9FF78EFA-DE21-4A5E-A727-94C536830C87}"/>
                  </a:ext>
                </a:extLst>
              </p:cNvPr>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8" name="Arc 264">
                <a:extLst>
                  <a:ext uri="{FF2B5EF4-FFF2-40B4-BE49-F238E27FC236}">
                    <a16:creationId xmlns:a16="http://schemas.microsoft.com/office/drawing/2014/main" xmlns="" id="{0C44828C-77E1-47C3-82DD-263C2663576E}"/>
                  </a:ext>
                </a:extLst>
              </p:cNvPr>
              <p:cNvSpPr>
                <a:spLocks/>
              </p:cNvSpPr>
              <p:nvPr/>
            </p:nvSpPr>
            <p:spPr bwMode="hidden">
              <a:xfrm flipH="1">
                <a:off x="3425" y="123"/>
                <a:ext cx="725" cy="903"/>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299" name="Arc 265">
                <a:extLst>
                  <a:ext uri="{FF2B5EF4-FFF2-40B4-BE49-F238E27FC236}">
                    <a16:creationId xmlns:a16="http://schemas.microsoft.com/office/drawing/2014/main" xmlns="" id="{093668F1-21BD-4AB4-A0E8-2615625A3CC0}"/>
                  </a:ext>
                </a:extLst>
              </p:cNvPr>
              <p:cNvSpPr>
                <a:spLocks/>
              </p:cNvSpPr>
              <p:nvPr/>
            </p:nvSpPr>
            <p:spPr bwMode="hidden">
              <a:xfrm>
                <a:off x="4199" y="502"/>
                <a:ext cx="299" cy="9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300" name="Freeform 266">
                <a:extLst>
                  <a:ext uri="{FF2B5EF4-FFF2-40B4-BE49-F238E27FC236}">
                    <a16:creationId xmlns:a16="http://schemas.microsoft.com/office/drawing/2014/main" xmlns="" id="{9CDC071D-2EE1-4B8C-BC2C-2F8A3260CA61}"/>
                  </a:ext>
                </a:extLst>
              </p:cNvPr>
              <p:cNvSpPr>
                <a:spLocks/>
              </p:cNvSpPr>
              <p:nvPr/>
            </p:nvSpPr>
            <p:spPr bwMode="hidden">
              <a:xfrm flipH="1">
                <a:off x="3307" y="982"/>
                <a:ext cx="425" cy="597"/>
              </a:xfrm>
              <a:custGeom>
                <a:avLst/>
                <a:gdLst>
                  <a:gd name="T0" fmla="*/ 0 w 776"/>
                  <a:gd name="T1" fmla="*/ 0 h 2368"/>
                  <a:gd name="T2" fmla="*/ 1 w 776"/>
                  <a:gd name="T3" fmla="*/ 0 h 2368"/>
                  <a:gd name="T4" fmla="*/ 1 w 776"/>
                  <a:gd name="T5" fmla="*/ 0 h 2368"/>
                  <a:gd name="T6" fmla="*/ 2 w 776"/>
                  <a:gd name="T7" fmla="*/ 0 h 2368"/>
                  <a:gd name="T8" fmla="*/ 1 w 776"/>
                  <a:gd name="T9" fmla="*/ 0 h 2368"/>
                  <a:gd name="T10" fmla="*/ 2 w 776"/>
                  <a:gd name="T11" fmla="*/ 0 h 2368"/>
                  <a:gd name="T12" fmla="*/ 1 w 776"/>
                  <a:gd name="T13" fmla="*/ 0 h 2368"/>
                  <a:gd name="T14" fmla="*/ 2 w 776"/>
                  <a:gd name="T15" fmla="*/ 0 h 2368"/>
                  <a:gd name="T16" fmla="*/ 2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3 w 776"/>
                  <a:gd name="T29" fmla="*/ 0 h 2368"/>
                  <a:gd name="T30" fmla="*/ 3 w 776"/>
                  <a:gd name="T31" fmla="*/ 0 h 2368"/>
                  <a:gd name="T32" fmla="*/ 3 w 776"/>
                  <a:gd name="T33" fmla="*/ 0 h 2368"/>
                  <a:gd name="T34" fmla="*/ 3 w 776"/>
                  <a:gd name="T35" fmla="*/ 0 h 2368"/>
                  <a:gd name="T36" fmla="*/ 3 w 776"/>
                  <a:gd name="T37" fmla="*/ 0 h 2368"/>
                  <a:gd name="T38" fmla="*/ 4 w 776"/>
                  <a:gd name="T39" fmla="*/ 0 h 2368"/>
                  <a:gd name="T40" fmla="*/ 3 w 776"/>
                  <a:gd name="T41" fmla="*/ 0 h 2368"/>
                  <a:gd name="T42" fmla="*/ 4 w 776"/>
                  <a:gd name="T43" fmla="*/ 0 h 2368"/>
                  <a:gd name="T44" fmla="*/ 3 w 776"/>
                  <a:gd name="T45" fmla="*/ 0 h 2368"/>
                  <a:gd name="T46" fmla="*/ 4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301" name="Freeform 267">
                <a:extLst>
                  <a:ext uri="{FF2B5EF4-FFF2-40B4-BE49-F238E27FC236}">
                    <a16:creationId xmlns:a16="http://schemas.microsoft.com/office/drawing/2014/main" xmlns="" id="{66DB37BE-AABF-4E80-AA7F-F3355B247EE7}"/>
                  </a:ext>
                </a:extLst>
              </p:cNvPr>
              <p:cNvSpPr>
                <a:spLocks/>
              </p:cNvSpPr>
              <p:nvPr/>
            </p:nvSpPr>
            <p:spPr bwMode="hidden">
              <a:xfrm flipH="1">
                <a:off x="3507" y="350"/>
                <a:ext cx="273" cy="59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302" name="Freeform 268">
                <a:extLst>
                  <a:ext uri="{FF2B5EF4-FFF2-40B4-BE49-F238E27FC236}">
                    <a16:creationId xmlns:a16="http://schemas.microsoft.com/office/drawing/2014/main" xmlns="" id="{6020718E-A744-4330-86ED-B63E8D2FF6A7}"/>
                  </a:ext>
                </a:extLst>
              </p:cNvPr>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303" name="Freeform 269">
                <a:extLst>
                  <a:ext uri="{FF2B5EF4-FFF2-40B4-BE49-F238E27FC236}">
                    <a16:creationId xmlns:a16="http://schemas.microsoft.com/office/drawing/2014/main" xmlns="" id="{B2FA35B2-C514-4D46-8353-B8193C4F77EE}"/>
                  </a:ext>
                </a:extLst>
              </p:cNvPr>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2 w 776"/>
                  <a:gd name="T19" fmla="*/ 0 h 2368"/>
                  <a:gd name="T20" fmla="*/ 1 w 776"/>
                  <a:gd name="T21" fmla="*/ 0 h 2368"/>
                  <a:gd name="T22" fmla="*/ 2 w 776"/>
                  <a:gd name="T23" fmla="*/ 0 h 2368"/>
                  <a:gd name="T24" fmla="*/ 2 w 776"/>
                  <a:gd name="T25" fmla="*/ 0 h 2368"/>
                  <a:gd name="T26" fmla="*/ 2 w 776"/>
                  <a:gd name="T27" fmla="*/ 0 h 2368"/>
                  <a:gd name="T28" fmla="*/ 2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304" name="Freeform 270">
                <a:extLst>
                  <a:ext uri="{FF2B5EF4-FFF2-40B4-BE49-F238E27FC236}">
                    <a16:creationId xmlns:a16="http://schemas.microsoft.com/office/drawing/2014/main" xmlns="" id="{602FC50B-FFF3-45B9-955D-FCEE503CA346}"/>
                  </a:ext>
                </a:extLst>
              </p:cNvPr>
              <p:cNvSpPr>
                <a:spLocks/>
              </p:cNvSpPr>
              <p:nvPr/>
            </p:nvSpPr>
            <p:spPr bwMode="hidden">
              <a:xfrm>
                <a:off x="4636" y="576"/>
                <a:ext cx="595" cy="419"/>
              </a:xfrm>
              <a:custGeom>
                <a:avLst/>
                <a:gdLst>
                  <a:gd name="T0" fmla="*/ 0 w 776"/>
                  <a:gd name="T1" fmla="*/ 0 h 2368"/>
                  <a:gd name="T2" fmla="*/ 22 w 776"/>
                  <a:gd name="T3" fmla="*/ 0 h 2368"/>
                  <a:gd name="T4" fmla="*/ 9 w 776"/>
                  <a:gd name="T5" fmla="*/ 0 h 2368"/>
                  <a:gd name="T6" fmla="*/ 31 w 776"/>
                  <a:gd name="T7" fmla="*/ 0 h 2368"/>
                  <a:gd name="T8" fmla="*/ 18 w 776"/>
                  <a:gd name="T9" fmla="*/ 0 h 2368"/>
                  <a:gd name="T10" fmla="*/ 35 w 776"/>
                  <a:gd name="T11" fmla="*/ 0 h 2368"/>
                  <a:gd name="T12" fmla="*/ 27 w 776"/>
                  <a:gd name="T13" fmla="*/ 0 h 2368"/>
                  <a:gd name="T14" fmla="*/ 44 w 776"/>
                  <a:gd name="T15" fmla="*/ 0 h 2368"/>
                  <a:gd name="T16" fmla="*/ 35 w 776"/>
                  <a:gd name="T17" fmla="*/ 0 h 2368"/>
                  <a:gd name="T18" fmla="*/ 48 w 776"/>
                  <a:gd name="T19" fmla="*/ 0 h 2368"/>
                  <a:gd name="T20" fmla="*/ 44 w 776"/>
                  <a:gd name="T21" fmla="*/ 0 h 2368"/>
                  <a:gd name="T22" fmla="*/ 53 w 776"/>
                  <a:gd name="T23" fmla="*/ 0 h 2368"/>
                  <a:gd name="T24" fmla="*/ 53 w 776"/>
                  <a:gd name="T25" fmla="*/ 0 h 2368"/>
                  <a:gd name="T26" fmla="*/ 61 w 776"/>
                  <a:gd name="T27" fmla="*/ 0 h 2368"/>
                  <a:gd name="T28" fmla="*/ 57 w 776"/>
                  <a:gd name="T29" fmla="*/ 0 h 2368"/>
                  <a:gd name="T30" fmla="*/ 66 w 776"/>
                  <a:gd name="T31" fmla="*/ 0 h 2368"/>
                  <a:gd name="T32" fmla="*/ 61 w 776"/>
                  <a:gd name="T33" fmla="*/ 0 h 2368"/>
                  <a:gd name="T34" fmla="*/ 66 w 776"/>
                  <a:gd name="T35" fmla="*/ 0 h 2368"/>
                  <a:gd name="T36" fmla="*/ 61 w 776"/>
                  <a:gd name="T37" fmla="*/ 0 h 2368"/>
                  <a:gd name="T38" fmla="*/ 71 w 776"/>
                  <a:gd name="T39" fmla="*/ 0 h 2368"/>
                  <a:gd name="T40" fmla="*/ 66 w 776"/>
                  <a:gd name="T41" fmla="*/ 0 h 2368"/>
                  <a:gd name="T42" fmla="*/ 71 w 776"/>
                  <a:gd name="T43" fmla="*/ 0 h 2368"/>
                  <a:gd name="T44" fmla="*/ 66 w 776"/>
                  <a:gd name="T45" fmla="*/ 0 h 2368"/>
                  <a:gd name="T46" fmla="*/ 7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305" name="Freeform 271">
                <a:extLst>
                  <a:ext uri="{FF2B5EF4-FFF2-40B4-BE49-F238E27FC236}">
                    <a16:creationId xmlns:a16="http://schemas.microsoft.com/office/drawing/2014/main" xmlns="" id="{204ED39E-2B7E-4B79-BA22-6B3A217FDE5F}"/>
                  </a:ext>
                </a:extLst>
              </p:cNvPr>
              <p:cNvSpPr>
                <a:spLocks/>
              </p:cNvSpPr>
              <p:nvPr/>
            </p:nvSpPr>
            <p:spPr bwMode="hidden">
              <a:xfrm>
                <a:off x="4658" y="132"/>
                <a:ext cx="260" cy="56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306" name="Freeform 272">
                <a:extLst>
                  <a:ext uri="{FF2B5EF4-FFF2-40B4-BE49-F238E27FC236}">
                    <a16:creationId xmlns:a16="http://schemas.microsoft.com/office/drawing/2014/main" xmlns="" id="{62C4EE3C-10A4-4BA6-877C-566F05488CA9}"/>
                  </a:ext>
                </a:extLst>
              </p:cNvPr>
              <p:cNvSpPr>
                <a:spLocks/>
              </p:cNvSpPr>
              <p:nvPr/>
            </p:nvSpPr>
            <p:spPr bwMode="hidden">
              <a:xfrm rot="-1346631">
                <a:off x="4401" y="599"/>
                <a:ext cx="174"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307" name="Freeform 273">
                <a:extLst>
                  <a:ext uri="{FF2B5EF4-FFF2-40B4-BE49-F238E27FC236}">
                    <a16:creationId xmlns:a16="http://schemas.microsoft.com/office/drawing/2014/main" xmlns="" id="{E123A457-7B31-41F1-9CCC-CE357EA56CA4}"/>
                  </a:ext>
                </a:extLst>
              </p:cNvPr>
              <p:cNvSpPr>
                <a:spLocks/>
              </p:cNvSpPr>
              <p:nvPr/>
            </p:nvSpPr>
            <p:spPr bwMode="hidden">
              <a:xfrm rot="1346631" flipH="1">
                <a:off x="3783" y="590"/>
                <a:ext cx="173"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25604" name="Group 274">
            <a:extLst>
              <a:ext uri="{FF2B5EF4-FFF2-40B4-BE49-F238E27FC236}">
                <a16:creationId xmlns:a16="http://schemas.microsoft.com/office/drawing/2014/main" xmlns="" id="{6CCF208B-9C5C-44C5-8415-59FDA3327DFA}"/>
              </a:ext>
            </a:extLst>
          </p:cNvPr>
          <p:cNvGrpSpPr>
            <a:grpSpLocks/>
          </p:cNvGrpSpPr>
          <p:nvPr/>
        </p:nvGrpSpPr>
        <p:grpSpPr bwMode="auto">
          <a:xfrm>
            <a:off x="2133600" y="0"/>
            <a:ext cx="1600200" cy="1657350"/>
            <a:chOff x="3115" y="0"/>
            <a:chExt cx="2170" cy="2486"/>
          </a:xfrm>
        </p:grpSpPr>
        <p:grpSp>
          <p:nvGrpSpPr>
            <p:cNvPr id="26146" name="Group 275">
              <a:extLst>
                <a:ext uri="{FF2B5EF4-FFF2-40B4-BE49-F238E27FC236}">
                  <a16:creationId xmlns:a16="http://schemas.microsoft.com/office/drawing/2014/main" xmlns="" id="{6D93618B-B40F-4732-8704-78390D926EB2}"/>
                </a:ext>
              </a:extLst>
            </p:cNvPr>
            <p:cNvGrpSpPr>
              <a:grpSpLocks/>
            </p:cNvGrpSpPr>
            <p:nvPr/>
          </p:nvGrpSpPr>
          <p:grpSpPr bwMode="auto">
            <a:xfrm>
              <a:off x="4080" y="1910"/>
              <a:ext cx="768" cy="576"/>
              <a:chOff x="0" y="0"/>
              <a:chExt cx="768" cy="576"/>
            </a:xfrm>
          </p:grpSpPr>
          <p:sp>
            <p:nvSpPr>
              <p:cNvPr id="26278" name="Oval 276">
                <a:extLst>
                  <a:ext uri="{FF2B5EF4-FFF2-40B4-BE49-F238E27FC236}">
                    <a16:creationId xmlns:a16="http://schemas.microsoft.com/office/drawing/2014/main" xmlns="" id="{677B0A97-F8CE-4A81-819A-1EBFE512668D}"/>
                  </a:ext>
                </a:extLst>
              </p:cNvPr>
              <p:cNvSpPr>
                <a:spLocks noChangeArrowheads="1"/>
              </p:cNvSpPr>
              <p:nvPr/>
            </p:nvSpPr>
            <p:spPr bwMode="hidden">
              <a:xfrm>
                <a:off x="0" y="0"/>
                <a:ext cx="768" cy="576"/>
              </a:xfrm>
              <a:prstGeom prst="ellipse">
                <a:avLst/>
              </a:prstGeom>
              <a:gradFill rotWithShape="1">
                <a:gsLst>
                  <a:gs pos="0">
                    <a:srgbClr val="760076"/>
                  </a:gs>
                  <a:gs pos="100000">
                    <a:srgbClr val="FF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279" name="Oval 277">
                <a:extLst>
                  <a:ext uri="{FF2B5EF4-FFF2-40B4-BE49-F238E27FC236}">
                    <a16:creationId xmlns:a16="http://schemas.microsoft.com/office/drawing/2014/main" xmlns="" id="{0219948E-2109-4C22-B977-B3A76909E500}"/>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147" name="Group 278">
              <a:extLst>
                <a:ext uri="{FF2B5EF4-FFF2-40B4-BE49-F238E27FC236}">
                  <a16:creationId xmlns:a16="http://schemas.microsoft.com/office/drawing/2014/main" xmlns="" id="{00CF1F69-1A70-488B-9E1E-607485AE50CD}"/>
                </a:ext>
              </a:extLst>
            </p:cNvPr>
            <p:cNvGrpSpPr>
              <a:grpSpLocks/>
            </p:cNvGrpSpPr>
            <p:nvPr/>
          </p:nvGrpSpPr>
          <p:grpSpPr bwMode="auto">
            <a:xfrm>
              <a:off x="4257" y="1103"/>
              <a:ext cx="768" cy="576"/>
              <a:chOff x="0" y="0"/>
              <a:chExt cx="768" cy="576"/>
            </a:xfrm>
          </p:grpSpPr>
          <p:sp>
            <p:nvSpPr>
              <p:cNvPr id="26276" name="Oval 279">
                <a:extLst>
                  <a:ext uri="{FF2B5EF4-FFF2-40B4-BE49-F238E27FC236}">
                    <a16:creationId xmlns:a16="http://schemas.microsoft.com/office/drawing/2014/main" xmlns="" id="{BF4E4992-7C79-4793-8793-9A019C8CC4A6}"/>
                  </a:ext>
                </a:extLst>
              </p:cNvPr>
              <p:cNvSpPr>
                <a:spLocks noChangeArrowheads="1"/>
              </p:cNvSpPr>
              <p:nvPr/>
            </p:nvSpPr>
            <p:spPr bwMode="hidden">
              <a:xfrm>
                <a:off x="0" y="0"/>
                <a:ext cx="768" cy="576"/>
              </a:xfrm>
              <a:prstGeom prst="ellipse">
                <a:avLst/>
              </a:prstGeom>
              <a:gradFill rotWithShape="0">
                <a:gsLst>
                  <a:gs pos="0">
                    <a:schemeClr val="bg1"/>
                  </a:gs>
                  <a:gs pos="100000">
                    <a:srgbClr val="00FF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277" name="Oval 280">
                <a:extLst>
                  <a:ext uri="{FF2B5EF4-FFF2-40B4-BE49-F238E27FC236}">
                    <a16:creationId xmlns:a16="http://schemas.microsoft.com/office/drawing/2014/main" xmlns="" id="{0C3DC642-AC60-4E55-B490-B4885644C2B7}"/>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148" name="Group 281">
              <a:extLst>
                <a:ext uri="{FF2B5EF4-FFF2-40B4-BE49-F238E27FC236}">
                  <a16:creationId xmlns:a16="http://schemas.microsoft.com/office/drawing/2014/main" xmlns="" id="{86D04635-EDEA-404D-B173-D56787C0BDE9}"/>
                </a:ext>
              </a:extLst>
            </p:cNvPr>
            <p:cNvGrpSpPr>
              <a:grpSpLocks/>
            </p:cNvGrpSpPr>
            <p:nvPr/>
          </p:nvGrpSpPr>
          <p:grpSpPr bwMode="auto">
            <a:xfrm>
              <a:off x="3134" y="0"/>
              <a:ext cx="768" cy="576"/>
              <a:chOff x="0" y="0"/>
              <a:chExt cx="768" cy="576"/>
            </a:xfrm>
          </p:grpSpPr>
          <p:sp>
            <p:nvSpPr>
              <p:cNvPr id="26274" name="Oval 282">
                <a:extLst>
                  <a:ext uri="{FF2B5EF4-FFF2-40B4-BE49-F238E27FC236}">
                    <a16:creationId xmlns:a16="http://schemas.microsoft.com/office/drawing/2014/main" xmlns="" id="{F56BDF35-7EC6-4A8E-9759-6941AD82616A}"/>
                  </a:ext>
                </a:extLst>
              </p:cNvPr>
              <p:cNvSpPr>
                <a:spLocks noChangeArrowheads="1"/>
              </p:cNvSpPr>
              <p:nvPr/>
            </p:nvSpPr>
            <p:spPr bwMode="hidden">
              <a:xfrm>
                <a:off x="0" y="0"/>
                <a:ext cx="768" cy="576"/>
              </a:xfrm>
              <a:prstGeom prst="ellipse">
                <a:avLst/>
              </a:prstGeom>
              <a:gradFill rotWithShape="0">
                <a:gsLst>
                  <a:gs pos="0">
                    <a:schemeClr val="bg1"/>
                  </a:gs>
                  <a:gs pos="100000">
                    <a:srgbClr val="00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275" name="Oval 283">
                <a:extLst>
                  <a:ext uri="{FF2B5EF4-FFF2-40B4-BE49-F238E27FC236}">
                    <a16:creationId xmlns:a16="http://schemas.microsoft.com/office/drawing/2014/main" xmlns="" id="{87056F52-956C-4C64-8BEB-A6AF0DC52480}"/>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149" name="Group 284">
              <a:extLst>
                <a:ext uri="{FF2B5EF4-FFF2-40B4-BE49-F238E27FC236}">
                  <a16:creationId xmlns:a16="http://schemas.microsoft.com/office/drawing/2014/main" xmlns="" id="{A8F6A1B1-221B-4432-B2BD-7630ACC65BDB}"/>
                </a:ext>
              </a:extLst>
            </p:cNvPr>
            <p:cNvGrpSpPr>
              <a:grpSpLocks/>
            </p:cNvGrpSpPr>
            <p:nvPr/>
          </p:nvGrpSpPr>
          <p:grpSpPr bwMode="auto">
            <a:xfrm>
              <a:off x="3115" y="0"/>
              <a:ext cx="2170" cy="1702"/>
              <a:chOff x="3115" y="0"/>
              <a:chExt cx="2170" cy="1702"/>
            </a:xfrm>
          </p:grpSpPr>
          <p:grpSp>
            <p:nvGrpSpPr>
              <p:cNvPr id="26150" name="Group 285">
                <a:extLst>
                  <a:ext uri="{FF2B5EF4-FFF2-40B4-BE49-F238E27FC236}">
                    <a16:creationId xmlns:a16="http://schemas.microsoft.com/office/drawing/2014/main" xmlns="" id="{805D3FF3-0706-417D-957D-FF06FEA1463E}"/>
                  </a:ext>
                </a:extLst>
              </p:cNvPr>
              <p:cNvGrpSpPr>
                <a:grpSpLocks/>
              </p:cNvGrpSpPr>
              <p:nvPr/>
            </p:nvGrpSpPr>
            <p:grpSpPr bwMode="auto">
              <a:xfrm>
                <a:off x="3640" y="308"/>
                <a:ext cx="1145" cy="844"/>
                <a:chOff x="1265" y="814"/>
                <a:chExt cx="2919" cy="2151"/>
              </a:xfrm>
            </p:grpSpPr>
            <p:sp>
              <p:nvSpPr>
                <p:cNvPr id="26272" name="Oval 286">
                  <a:extLst>
                    <a:ext uri="{FF2B5EF4-FFF2-40B4-BE49-F238E27FC236}">
                      <a16:creationId xmlns:a16="http://schemas.microsoft.com/office/drawing/2014/main" xmlns="" id="{D7C9636B-782A-4FA1-8BD6-06ADBB18318A}"/>
                    </a:ext>
                  </a:extLst>
                </p:cNvPr>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273" name="Oval 287">
                  <a:extLst>
                    <a:ext uri="{FF2B5EF4-FFF2-40B4-BE49-F238E27FC236}">
                      <a16:creationId xmlns:a16="http://schemas.microsoft.com/office/drawing/2014/main" xmlns="" id="{E5180E69-497E-46E0-96B5-8FDC7AAA65C3}"/>
                    </a:ext>
                  </a:extLst>
                </p:cNvPr>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151" name="Group 288">
                <a:extLst>
                  <a:ext uri="{FF2B5EF4-FFF2-40B4-BE49-F238E27FC236}">
                    <a16:creationId xmlns:a16="http://schemas.microsoft.com/office/drawing/2014/main" xmlns="" id="{73E1D19A-6738-4A6F-A91E-4AD6EF36B6CB}"/>
                  </a:ext>
                </a:extLst>
              </p:cNvPr>
              <p:cNvGrpSpPr>
                <a:grpSpLocks/>
              </p:cNvGrpSpPr>
              <p:nvPr/>
            </p:nvGrpSpPr>
            <p:grpSpPr bwMode="auto">
              <a:xfrm>
                <a:off x="3115" y="0"/>
                <a:ext cx="2145" cy="1702"/>
                <a:chOff x="3115" y="0"/>
                <a:chExt cx="2145" cy="1702"/>
              </a:xfrm>
            </p:grpSpPr>
            <p:grpSp>
              <p:nvGrpSpPr>
                <p:cNvPr id="26174" name="Group 289">
                  <a:extLst>
                    <a:ext uri="{FF2B5EF4-FFF2-40B4-BE49-F238E27FC236}">
                      <a16:creationId xmlns:a16="http://schemas.microsoft.com/office/drawing/2014/main" xmlns="" id="{2DD5C186-BECA-4252-B298-6C21E3256036}"/>
                    </a:ext>
                  </a:extLst>
                </p:cNvPr>
                <p:cNvGrpSpPr>
                  <a:grpSpLocks/>
                </p:cNvGrpSpPr>
                <p:nvPr/>
              </p:nvGrpSpPr>
              <p:grpSpPr bwMode="auto">
                <a:xfrm>
                  <a:off x="4505" y="589"/>
                  <a:ext cx="493" cy="912"/>
                  <a:chOff x="3471" y="1530"/>
                  <a:chExt cx="1258" cy="2327"/>
                </a:xfrm>
              </p:grpSpPr>
              <p:sp>
                <p:nvSpPr>
                  <p:cNvPr id="26270" name="Freeform 290">
                    <a:extLst>
                      <a:ext uri="{FF2B5EF4-FFF2-40B4-BE49-F238E27FC236}">
                        <a16:creationId xmlns:a16="http://schemas.microsoft.com/office/drawing/2014/main" xmlns="" id="{07FA7E41-9B3B-4468-883B-9E7D2BFDE22B}"/>
                      </a:ext>
                    </a:extLst>
                  </p:cNvPr>
                  <p:cNvSpPr>
                    <a:spLocks/>
                  </p:cNvSpPr>
                  <p:nvPr/>
                </p:nvSpPr>
                <p:spPr bwMode="hidden">
                  <a:xfrm rot="2711884">
                    <a:off x="2765" y="2236"/>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71" name="Freeform 291">
                    <a:extLst>
                      <a:ext uri="{FF2B5EF4-FFF2-40B4-BE49-F238E27FC236}">
                        <a16:creationId xmlns:a16="http://schemas.microsoft.com/office/drawing/2014/main" xmlns="" id="{A64839C0-841F-4E6C-A22D-8C927FFF1703}"/>
                      </a:ext>
                    </a:extLst>
                  </p:cNvPr>
                  <p:cNvSpPr>
                    <a:spLocks/>
                  </p:cNvSpPr>
                  <p:nvPr/>
                </p:nvSpPr>
                <p:spPr bwMode="hidden">
                  <a:xfrm rot="2711884">
                    <a:off x="4021" y="3150"/>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75" name="Group 292">
                  <a:extLst>
                    <a:ext uri="{FF2B5EF4-FFF2-40B4-BE49-F238E27FC236}">
                      <a16:creationId xmlns:a16="http://schemas.microsoft.com/office/drawing/2014/main" xmlns="" id="{2CA76F7A-7230-4563-B38F-163B10ECBC21}"/>
                    </a:ext>
                  </a:extLst>
                </p:cNvPr>
                <p:cNvGrpSpPr>
                  <a:grpSpLocks/>
                </p:cNvGrpSpPr>
                <p:nvPr/>
              </p:nvGrpSpPr>
              <p:grpSpPr bwMode="auto">
                <a:xfrm>
                  <a:off x="4267" y="781"/>
                  <a:ext cx="966" cy="522"/>
                  <a:chOff x="2864" y="2019"/>
                  <a:chExt cx="2463" cy="1332"/>
                </a:xfrm>
              </p:grpSpPr>
              <p:sp>
                <p:nvSpPr>
                  <p:cNvPr id="26268" name="Freeform 293">
                    <a:extLst>
                      <a:ext uri="{FF2B5EF4-FFF2-40B4-BE49-F238E27FC236}">
                        <a16:creationId xmlns:a16="http://schemas.microsoft.com/office/drawing/2014/main" xmlns="" id="{79D609AD-7CD4-4586-B0E8-1516EC425A60}"/>
                      </a:ext>
                    </a:extLst>
                  </p:cNvPr>
                  <p:cNvSpPr>
                    <a:spLocks/>
                  </p:cNvSpPr>
                  <p:nvPr/>
                </p:nvSpPr>
                <p:spPr bwMode="hidden">
                  <a:xfrm rot="2104081">
                    <a:off x="2864" y="2019"/>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69" name="Freeform 294">
                    <a:extLst>
                      <a:ext uri="{FF2B5EF4-FFF2-40B4-BE49-F238E27FC236}">
                        <a16:creationId xmlns:a16="http://schemas.microsoft.com/office/drawing/2014/main" xmlns="" id="{C57C4E1F-3B51-48E4-BE12-F50B8F6634C4}"/>
                      </a:ext>
                    </a:extLst>
                  </p:cNvPr>
                  <p:cNvSpPr>
                    <a:spLocks/>
                  </p:cNvSpPr>
                  <p:nvPr/>
                </p:nvSpPr>
                <p:spPr bwMode="hidden">
                  <a:xfrm rot="2104081">
                    <a:off x="4353" y="2806"/>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76" name="Group 295">
                  <a:extLst>
                    <a:ext uri="{FF2B5EF4-FFF2-40B4-BE49-F238E27FC236}">
                      <a16:creationId xmlns:a16="http://schemas.microsoft.com/office/drawing/2014/main" xmlns="" id="{E1F077A5-EE85-4B01-85E2-851324168480}"/>
                    </a:ext>
                  </a:extLst>
                </p:cNvPr>
                <p:cNvGrpSpPr>
                  <a:grpSpLocks/>
                </p:cNvGrpSpPr>
                <p:nvPr/>
              </p:nvGrpSpPr>
              <p:grpSpPr bwMode="auto">
                <a:xfrm>
                  <a:off x="4280" y="707"/>
                  <a:ext cx="971" cy="417"/>
                  <a:chOff x="2897" y="1832"/>
                  <a:chExt cx="2477" cy="1064"/>
                </a:xfrm>
              </p:grpSpPr>
              <p:sp>
                <p:nvSpPr>
                  <p:cNvPr id="26266" name="Freeform 296">
                    <a:extLst>
                      <a:ext uri="{FF2B5EF4-FFF2-40B4-BE49-F238E27FC236}">
                        <a16:creationId xmlns:a16="http://schemas.microsoft.com/office/drawing/2014/main" xmlns="" id="{A634E423-A01A-4F8E-9506-9FD2D506F327}"/>
                      </a:ext>
                    </a:extLst>
                  </p:cNvPr>
                  <p:cNvSpPr>
                    <a:spLocks/>
                  </p:cNvSpPr>
                  <p:nvPr/>
                </p:nvSpPr>
                <p:spPr bwMode="hidden">
                  <a:xfrm rot="1582915">
                    <a:off x="2897" y="1832"/>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67" name="Freeform 297">
                    <a:extLst>
                      <a:ext uri="{FF2B5EF4-FFF2-40B4-BE49-F238E27FC236}">
                        <a16:creationId xmlns:a16="http://schemas.microsoft.com/office/drawing/2014/main" xmlns="" id="{9F0C9AAC-5490-4079-8700-EBA4CDA01D59}"/>
                      </a:ext>
                    </a:extLst>
                  </p:cNvPr>
                  <p:cNvSpPr>
                    <a:spLocks/>
                  </p:cNvSpPr>
                  <p:nvPr/>
                </p:nvSpPr>
                <p:spPr bwMode="hidden">
                  <a:xfrm rot="1582915">
                    <a:off x="4442" y="2420"/>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77" name="Group 298">
                  <a:extLst>
                    <a:ext uri="{FF2B5EF4-FFF2-40B4-BE49-F238E27FC236}">
                      <a16:creationId xmlns:a16="http://schemas.microsoft.com/office/drawing/2014/main" xmlns="" id="{CEBB6A66-189E-48E4-ABFB-CA5E9467F940}"/>
                    </a:ext>
                  </a:extLst>
                </p:cNvPr>
                <p:cNvGrpSpPr>
                  <a:grpSpLocks/>
                </p:cNvGrpSpPr>
                <p:nvPr/>
              </p:nvGrpSpPr>
              <p:grpSpPr bwMode="auto">
                <a:xfrm>
                  <a:off x="4291" y="630"/>
                  <a:ext cx="969" cy="364"/>
                  <a:chOff x="2924" y="1636"/>
                  <a:chExt cx="2472" cy="927"/>
                </a:xfrm>
              </p:grpSpPr>
              <p:sp>
                <p:nvSpPr>
                  <p:cNvPr id="26264" name="Freeform 299">
                    <a:extLst>
                      <a:ext uri="{FF2B5EF4-FFF2-40B4-BE49-F238E27FC236}">
                        <a16:creationId xmlns:a16="http://schemas.microsoft.com/office/drawing/2014/main" xmlns="" id="{0F3FF98A-045E-49BD-B4F9-244D0EDE3BCB}"/>
                      </a:ext>
                    </a:extLst>
                  </p:cNvPr>
                  <p:cNvSpPr>
                    <a:spLocks/>
                  </p:cNvSpPr>
                  <p:nvPr/>
                </p:nvSpPr>
                <p:spPr bwMode="hidden">
                  <a:xfrm rot="1080363">
                    <a:off x="2924" y="1636"/>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65" name="Freeform 300">
                    <a:extLst>
                      <a:ext uri="{FF2B5EF4-FFF2-40B4-BE49-F238E27FC236}">
                        <a16:creationId xmlns:a16="http://schemas.microsoft.com/office/drawing/2014/main" xmlns="" id="{6105F5BF-0838-46E6-AE1D-833ED3545FDD}"/>
                      </a:ext>
                    </a:extLst>
                  </p:cNvPr>
                  <p:cNvSpPr>
                    <a:spLocks/>
                  </p:cNvSpPr>
                  <p:nvPr/>
                </p:nvSpPr>
                <p:spPr bwMode="hidden">
                  <a:xfrm rot="1080363">
                    <a:off x="4495" y="2037"/>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78" name="Group 301">
                  <a:extLst>
                    <a:ext uri="{FF2B5EF4-FFF2-40B4-BE49-F238E27FC236}">
                      <a16:creationId xmlns:a16="http://schemas.microsoft.com/office/drawing/2014/main" xmlns="" id="{F07BCCEA-894A-43EC-A033-44E7642470C5}"/>
                    </a:ext>
                  </a:extLst>
                </p:cNvPr>
                <p:cNvGrpSpPr>
                  <a:grpSpLocks/>
                </p:cNvGrpSpPr>
                <p:nvPr/>
              </p:nvGrpSpPr>
              <p:grpSpPr bwMode="auto">
                <a:xfrm>
                  <a:off x="4304" y="543"/>
                  <a:ext cx="918" cy="258"/>
                  <a:chOff x="2958" y="1414"/>
                  <a:chExt cx="2342" cy="657"/>
                </a:xfrm>
              </p:grpSpPr>
              <p:sp>
                <p:nvSpPr>
                  <p:cNvPr id="26262" name="Freeform 302">
                    <a:extLst>
                      <a:ext uri="{FF2B5EF4-FFF2-40B4-BE49-F238E27FC236}">
                        <a16:creationId xmlns:a16="http://schemas.microsoft.com/office/drawing/2014/main" xmlns="" id="{8C8A4655-1C03-41E6-846B-42A80EE6EF5E}"/>
                      </a:ext>
                    </a:extLst>
                  </p:cNvPr>
                  <p:cNvSpPr>
                    <a:spLocks/>
                  </p:cNvSpPr>
                  <p:nvPr/>
                </p:nvSpPr>
                <p:spPr bwMode="hidden">
                  <a:xfrm rot="463793">
                    <a:off x="2958" y="1414"/>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63" name="Freeform 303">
                    <a:extLst>
                      <a:ext uri="{FF2B5EF4-FFF2-40B4-BE49-F238E27FC236}">
                        <a16:creationId xmlns:a16="http://schemas.microsoft.com/office/drawing/2014/main" xmlns="" id="{55448AE9-4010-4272-B83A-E0529D51C80E}"/>
                      </a:ext>
                    </a:extLst>
                  </p:cNvPr>
                  <p:cNvSpPr>
                    <a:spLocks/>
                  </p:cNvSpPr>
                  <p:nvPr/>
                </p:nvSpPr>
                <p:spPr bwMode="hidden">
                  <a:xfrm rot="463793">
                    <a:off x="4470" y="1582"/>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79" name="Group 304">
                  <a:extLst>
                    <a:ext uri="{FF2B5EF4-FFF2-40B4-BE49-F238E27FC236}">
                      <a16:creationId xmlns:a16="http://schemas.microsoft.com/office/drawing/2014/main" xmlns="" id="{5AA258B0-AFA7-495E-B5AE-BA2327BB2AF4}"/>
                    </a:ext>
                  </a:extLst>
                </p:cNvPr>
                <p:cNvGrpSpPr>
                  <a:grpSpLocks/>
                </p:cNvGrpSpPr>
                <p:nvPr/>
              </p:nvGrpSpPr>
              <p:grpSpPr bwMode="auto">
                <a:xfrm>
                  <a:off x="4314" y="487"/>
                  <a:ext cx="843" cy="134"/>
                  <a:chOff x="2983" y="1269"/>
                  <a:chExt cx="2150" cy="343"/>
                </a:xfrm>
              </p:grpSpPr>
              <p:sp>
                <p:nvSpPr>
                  <p:cNvPr id="26260" name="Freeform 305">
                    <a:extLst>
                      <a:ext uri="{FF2B5EF4-FFF2-40B4-BE49-F238E27FC236}">
                        <a16:creationId xmlns:a16="http://schemas.microsoft.com/office/drawing/2014/main" xmlns="" id="{68CBFCFF-691E-4115-8DF7-D98991749389}"/>
                      </a:ext>
                    </a:extLst>
                  </p:cNvPr>
                  <p:cNvSpPr>
                    <a:spLocks/>
                  </p:cNvSpPr>
                  <p:nvPr/>
                </p:nvSpPr>
                <p:spPr bwMode="hidden">
                  <a:xfrm rot="-84182">
                    <a:off x="2983" y="1289"/>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61" name="Freeform 306">
                    <a:extLst>
                      <a:ext uri="{FF2B5EF4-FFF2-40B4-BE49-F238E27FC236}">
                        <a16:creationId xmlns:a16="http://schemas.microsoft.com/office/drawing/2014/main" xmlns="" id="{68BFA76A-F716-41A8-9F26-CACC43BDC736}"/>
                      </a:ext>
                    </a:extLst>
                  </p:cNvPr>
                  <p:cNvSpPr>
                    <a:spLocks/>
                  </p:cNvSpPr>
                  <p:nvPr/>
                </p:nvSpPr>
                <p:spPr bwMode="hidden">
                  <a:xfrm rot="-84182">
                    <a:off x="4379" y="1269"/>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0" name="Group 307">
                  <a:extLst>
                    <a:ext uri="{FF2B5EF4-FFF2-40B4-BE49-F238E27FC236}">
                      <a16:creationId xmlns:a16="http://schemas.microsoft.com/office/drawing/2014/main" xmlns="" id="{B0D6FD85-B589-4B4C-BCD9-72EB11D0245E}"/>
                    </a:ext>
                  </a:extLst>
                </p:cNvPr>
                <p:cNvGrpSpPr>
                  <a:grpSpLocks/>
                </p:cNvGrpSpPr>
                <p:nvPr/>
              </p:nvGrpSpPr>
              <p:grpSpPr bwMode="auto">
                <a:xfrm>
                  <a:off x="4296" y="349"/>
                  <a:ext cx="737" cy="167"/>
                  <a:chOff x="2938" y="917"/>
                  <a:chExt cx="1879" cy="427"/>
                </a:xfrm>
              </p:grpSpPr>
              <p:sp>
                <p:nvSpPr>
                  <p:cNvPr id="26258" name="Freeform 308">
                    <a:extLst>
                      <a:ext uri="{FF2B5EF4-FFF2-40B4-BE49-F238E27FC236}">
                        <a16:creationId xmlns:a16="http://schemas.microsoft.com/office/drawing/2014/main" xmlns="" id="{4ADC0332-F12A-4AB5-BCC3-147164C2F233}"/>
                      </a:ext>
                    </a:extLst>
                  </p:cNvPr>
                  <p:cNvSpPr>
                    <a:spLocks/>
                  </p:cNvSpPr>
                  <p:nvPr/>
                </p:nvSpPr>
                <p:spPr bwMode="hidden">
                  <a:xfrm rot="-802576">
                    <a:off x="2938" y="1129"/>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59" name="Freeform 309">
                    <a:extLst>
                      <a:ext uri="{FF2B5EF4-FFF2-40B4-BE49-F238E27FC236}">
                        <a16:creationId xmlns:a16="http://schemas.microsoft.com/office/drawing/2014/main" xmlns="" id="{FCE3CBF7-4319-45DE-886B-0DE3018BA27D}"/>
                      </a:ext>
                    </a:extLst>
                  </p:cNvPr>
                  <p:cNvSpPr>
                    <a:spLocks/>
                  </p:cNvSpPr>
                  <p:nvPr/>
                </p:nvSpPr>
                <p:spPr bwMode="hidden">
                  <a:xfrm rot="-802576">
                    <a:off x="4155" y="917"/>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1" name="Group 310">
                  <a:extLst>
                    <a:ext uri="{FF2B5EF4-FFF2-40B4-BE49-F238E27FC236}">
                      <a16:creationId xmlns:a16="http://schemas.microsoft.com/office/drawing/2014/main" xmlns="" id="{A310CDDA-AE44-42D3-AE93-F4923A1B94FF}"/>
                    </a:ext>
                  </a:extLst>
                </p:cNvPr>
                <p:cNvGrpSpPr>
                  <a:grpSpLocks/>
                </p:cNvGrpSpPr>
                <p:nvPr/>
              </p:nvGrpSpPr>
              <p:grpSpPr bwMode="auto">
                <a:xfrm>
                  <a:off x="3394" y="637"/>
                  <a:ext cx="493" cy="912"/>
                  <a:chOff x="637" y="1653"/>
                  <a:chExt cx="1257" cy="2326"/>
                </a:xfrm>
              </p:grpSpPr>
              <p:sp>
                <p:nvSpPr>
                  <p:cNvPr id="26256" name="Freeform 311">
                    <a:extLst>
                      <a:ext uri="{FF2B5EF4-FFF2-40B4-BE49-F238E27FC236}">
                        <a16:creationId xmlns:a16="http://schemas.microsoft.com/office/drawing/2014/main" xmlns="" id="{64FDA338-E8A0-428A-838B-F919B077B472}"/>
                      </a:ext>
                    </a:extLst>
                  </p:cNvPr>
                  <p:cNvSpPr>
                    <a:spLocks/>
                  </p:cNvSpPr>
                  <p:nvPr/>
                </p:nvSpPr>
                <p:spPr bwMode="hidden">
                  <a:xfrm rot="18888116" flipH="1">
                    <a:off x="876" y="2359"/>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57" name="Freeform 312">
                    <a:extLst>
                      <a:ext uri="{FF2B5EF4-FFF2-40B4-BE49-F238E27FC236}">
                        <a16:creationId xmlns:a16="http://schemas.microsoft.com/office/drawing/2014/main" xmlns="" id="{11017EFE-346A-414E-B6E0-F93755534132}"/>
                      </a:ext>
                    </a:extLst>
                  </p:cNvPr>
                  <p:cNvSpPr>
                    <a:spLocks/>
                  </p:cNvSpPr>
                  <p:nvPr/>
                </p:nvSpPr>
                <p:spPr bwMode="hidden">
                  <a:xfrm rot="18888116" flipH="1">
                    <a:off x="419" y="327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2" name="Group 313">
                  <a:extLst>
                    <a:ext uri="{FF2B5EF4-FFF2-40B4-BE49-F238E27FC236}">
                      <a16:creationId xmlns:a16="http://schemas.microsoft.com/office/drawing/2014/main" xmlns="" id="{830ED972-B84C-4AEC-857F-DB86E95018B3}"/>
                    </a:ext>
                  </a:extLst>
                </p:cNvPr>
                <p:cNvGrpSpPr>
                  <a:grpSpLocks/>
                </p:cNvGrpSpPr>
                <p:nvPr/>
              </p:nvGrpSpPr>
              <p:grpSpPr bwMode="auto">
                <a:xfrm>
                  <a:off x="3142" y="850"/>
                  <a:ext cx="966" cy="522"/>
                  <a:chOff x="-5" y="2196"/>
                  <a:chExt cx="2463" cy="1332"/>
                </a:xfrm>
              </p:grpSpPr>
              <p:sp>
                <p:nvSpPr>
                  <p:cNvPr id="26254" name="Freeform 314">
                    <a:extLst>
                      <a:ext uri="{FF2B5EF4-FFF2-40B4-BE49-F238E27FC236}">
                        <a16:creationId xmlns:a16="http://schemas.microsoft.com/office/drawing/2014/main" xmlns="" id="{9733E373-ECA0-4D22-86D4-95C8DFB0E835}"/>
                      </a:ext>
                    </a:extLst>
                  </p:cNvPr>
                  <p:cNvSpPr>
                    <a:spLocks/>
                  </p:cNvSpPr>
                  <p:nvPr/>
                </p:nvSpPr>
                <p:spPr bwMode="hidden">
                  <a:xfrm rot="19495919" flipH="1">
                    <a:off x="644" y="2196"/>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55" name="Freeform 315">
                    <a:extLst>
                      <a:ext uri="{FF2B5EF4-FFF2-40B4-BE49-F238E27FC236}">
                        <a16:creationId xmlns:a16="http://schemas.microsoft.com/office/drawing/2014/main" xmlns="" id="{21C10394-3030-4307-A708-8941152C6158}"/>
                      </a:ext>
                    </a:extLst>
                  </p:cNvPr>
                  <p:cNvSpPr>
                    <a:spLocks/>
                  </p:cNvSpPr>
                  <p:nvPr/>
                </p:nvSpPr>
                <p:spPr bwMode="hidden">
                  <a:xfrm rot="19495919" flipH="1">
                    <a:off x="-5" y="2983"/>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3" name="Group 316">
                  <a:extLst>
                    <a:ext uri="{FF2B5EF4-FFF2-40B4-BE49-F238E27FC236}">
                      <a16:creationId xmlns:a16="http://schemas.microsoft.com/office/drawing/2014/main" xmlns="" id="{C07629F7-873F-4103-A62E-69013296069C}"/>
                    </a:ext>
                  </a:extLst>
                </p:cNvPr>
                <p:cNvGrpSpPr>
                  <a:grpSpLocks/>
                </p:cNvGrpSpPr>
                <p:nvPr/>
              </p:nvGrpSpPr>
              <p:grpSpPr bwMode="auto">
                <a:xfrm>
                  <a:off x="3124" y="777"/>
                  <a:ext cx="971" cy="417"/>
                  <a:chOff x="-52" y="2009"/>
                  <a:chExt cx="2477" cy="1064"/>
                </a:xfrm>
              </p:grpSpPr>
              <p:sp>
                <p:nvSpPr>
                  <p:cNvPr id="26252" name="Freeform 317">
                    <a:extLst>
                      <a:ext uri="{FF2B5EF4-FFF2-40B4-BE49-F238E27FC236}">
                        <a16:creationId xmlns:a16="http://schemas.microsoft.com/office/drawing/2014/main" xmlns="" id="{AEF9F333-8982-40FA-86EF-E197156F48D7}"/>
                      </a:ext>
                    </a:extLst>
                  </p:cNvPr>
                  <p:cNvSpPr>
                    <a:spLocks/>
                  </p:cNvSpPr>
                  <p:nvPr/>
                </p:nvSpPr>
                <p:spPr bwMode="hidden">
                  <a:xfrm rot="20017085" flipH="1">
                    <a:off x="689" y="2009"/>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53" name="Freeform 318">
                    <a:extLst>
                      <a:ext uri="{FF2B5EF4-FFF2-40B4-BE49-F238E27FC236}">
                        <a16:creationId xmlns:a16="http://schemas.microsoft.com/office/drawing/2014/main" xmlns="" id="{2B937E65-164D-430A-9C37-E62B89A242B9}"/>
                      </a:ext>
                    </a:extLst>
                  </p:cNvPr>
                  <p:cNvSpPr>
                    <a:spLocks/>
                  </p:cNvSpPr>
                  <p:nvPr/>
                </p:nvSpPr>
                <p:spPr bwMode="hidden">
                  <a:xfrm rot="20017085" flipH="1">
                    <a:off x="-52" y="2597"/>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4" name="Group 319">
                  <a:extLst>
                    <a:ext uri="{FF2B5EF4-FFF2-40B4-BE49-F238E27FC236}">
                      <a16:creationId xmlns:a16="http://schemas.microsoft.com/office/drawing/2014/main" xmlns="" id="{59BE9E1B-E096-4D46-B697-D2CC43296DE5}"/>
                    </a:ext>
                  </a:extLst>
                </p:cNvPr>
                <p:cNvGrpSpPr>
                  <a:grpSpLocks/>
                </p:cNvGrpSpPr>
                <p:nvPr/>
              </p:nvGrpSpPr>
              <p:grpSpPr bwMode="auto">
                <a:xfrm>
                  <a:off x="3115" y="700"/>
                  <a:ext cx="969" cy="363"/>
                  <a:chOff x="-74" y="1813"/>
                  <a:chExt cx="2472" cy="927"/>
                </a:xfrm>
              </p:grpSpPr>
              <p:sp>
                <p:nvSpPr>
                  <p:cNvPr id="26250" name="Freeform 320">
                    <a:extLst>
                      <a:ext uri="{FF2B5EF4-FFF2-40B4-BE49-F238E27FC236}">
                        <a16:creationId xmlns:a16="http://schemas.microsoft.com/office/drawing/2014/main" xmlns="" id="{29E6E068-4B3C-4713-A9DD-4E923437639E}"/>
                      </a:ext>
                    </a:extLst>
                  </p:cNvPr>
                  <p:cNvSpPr>
                    <a:spLocks/>
                  </p:cNvSpPr>
                  <p:nvPr/>
                </p:nvSpPr>
                <p:spPr bwMode="hidden">
                  <a:xfrm rot="20519637" flipH="1">
                    <a:off x="721" y="1813"/>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51" name="Freeform 321">
                    <a:extLst>
                      <a:ext uri="{FF2B5EF4-FFF2-40B4-BE49-F238E27FC236}">
                        <a16:creationId xmlns:a16="http://schemas.microsoft.com/office/drawing/2014/main" xmlns="" id="{EF13B130-9CE5-4018-A36C-CFD68C270E2B}"/>
                      </a:ext>
                    </a:extLst>
                  </p:cNvPr>
                  <p:cNvSpPr>
                    <a:spLocks/>
                  </p:cNvSpPr>
                  <p:nvPr/>
                </p:nvSpPr>
                <p:spPr bwMode="hidden">
                  <a:xfrm rot="20519637" flipH="1">
                    <a:off x="-74" y="2214"/>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5" name="Group 322">
                  <a:extLst>
                    <a:ext uri="{FF2B5EF4-FFF2-40B4-BE49-F238E27FC236}">
                      <a16:creationId xmlns:a16="http://schemas.microsoft.com/office/drawing/2014/main" xmlns="" id="{FFD8EB15-0F06-4B03-B89B-4242EECA35B1}"/>
                    </a:ext>
                  </a:extLst>
                </p:cNvPr>
                <p:cNvGrpSpPr>
                  <a:grpSpLocks/>
                </p:cNvGrpSpPr>
                <p:nvPr/>
              </p:nvGrpSpPr>
              <p:grpSpPr bwMode="auto">
                <a:xfrm>
                  <a:off x="3153" y="613"/>
                  <a:ext cx="918" cy="257"/>
                  <a:chOff x="22" y="1591"/>
                  <a:chExt cx="2342" cy="657"/>
                </a:xfrm>
              </p:grpSpPr>
              <p:sp>
                <p:nvSpPr>
                  <p:cNvPr id="26248" name="Freeform 323">
                    <a:extLst>
                      <a:ext uri="{FF2B5EF4-FFF2-40B4-BE49-F238E27FC236}">
                        <a16:creationId xmlns:a16="http://schemas.microsoft.com/office/drawing/2014/main" xmlns="" id="{A8130C62-31BD-4A96-B479-A79886FC392C}"/>
                      </a:ext>
                    </a:extLst>
                  </p:cNvPr>
                  <p:cNvSpPr>
                    <a:spLocks/>
                  </p:cNvSpPr>
                  <p:nvPr/>
                </p:nvSpPr>
                <p:spPr bwMode="hidden">
                  <a:xfrm rot="21136207" flipH="1">
                    <a:off x="819" y="1591"/>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49" name="Freeform 324">
                    <a:extLst>
                      <a:ext uri="{FF2B5EF4-FFF2-40B4-BE49-F238E27FC236}">
                        <a16:creationId xmlns:a16="http://schemas.microsoft.com/office/drawing/2014/main" xmlns="" id="{3F5C556A-5DEC-4F9C-81B3-7CE833E00A7A}"/>
                      </a:ext>
                    </a:extLst>
                  </p:cNvPr>
                  <p:cNvSpPr>
                    <a:spLocks/>
                  </p:cNvSpPr>
                  <p:nvPr/>
                </p:nvSpPr>
                <p:spPr bwMode="hidden">
                  <a:xfrm rot="21136207" flipH="1">
                    <a:off x="22" y="1759"/>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6" name="Group 325">
                  <a:extLst>
                    <a:ext uri="{FF2B5EF4-FFF2-40B4-BE49-F238E27FC236}">
                      <a16:creationId xmlns:a16="http://schemas.microsoft.com/office/drawing/2014/main" xmlns="" id="{4631885F-7E82-433C-828F-A351C5116C2B}"/>
                    </a:ext>
                  </a:extLst>
                </p:cNvPr>
                <p:cNvGrpSpPr>
                  <a:grpSpLocks/>
                </p:cNvGrpSpPr>
                <p:nvPr/>
              </p:nvGrpSpPr>
              <p:grpSpPr bwMode="auto">
                <a:xfrm>
                  <a:off x="3218" y="556"/>
                  <a:ext cx="843" cy="134"/>
                  <a:chOff x="189" y="1446"/>
                  <a:chExt cx="2150" cy="343"/>
                </a:xfrm>
              </p:grpSpPr>
              <p:sp>
                <p:nvSpPr>
                  <p:cNvPr id="26246" name="Freeform 326">
                    <a:extLst>
                      <a:ext uri="{FF2B5EF4-FFF2-40B4-BE49-F238E27FC236}">
                        <a16:creationId xmlns:a16="http://schemas.microsoft.com/office/drawing/2014/main" xmlns="" id="{4BAB0106-A493-4404-9C44-2584471A4866}"/>
                      </a:ext>
                    </a:extLst>
                  </p:cNvPr>
                  <p:cNvSpPr>
                    <a:spLocks/>
                  </p:cNvSpPr>
                  <p:nvPr/>
                </p:nvSpPr>
                <p:spPr bwMode="hidden">
                  <a:xfrm rot="84182" flipH="1">
                    <a:off x="935" y="1466"/>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47" name="Freeform 327">
                    <a:extLst>
                      <a:ext uri="{FF2B5EF4-FFF2-40B4-BE49-F238E27FC236}">
                        <a16:creationId xmlns:a16="http://schemas.microsoft.com/office/drawing/2014/main" xmlns="" id="{B1938B22-BA73-4B1B-A9DC-560B779B9FB8}"/>
                      </a:ext>
                    </a:extLst>
                  </p:cNvPr>
                  <p:cNvSpPr>
                    <a:spLocks/>
                  </p:cNvSpPr>
                  <p:nvPr/>
                </p:nvSpPr>
                <p:spPr bwMode="hidden">
                  <a:xfrm rot="84182" flipH="1">
                    <a:off x="189" y="1446"/>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7" name="Group 328">
                  <a:extLst>
                    <a:ext uri="{FF2B5EF4-FFF2-40B4-BE49-F238E27FC236}">
                      <a16:creationId xmlns:a16="http://schemas.microsoft.com/office/drawing/2014/main" xmlns="" id="{557DEDF0-E67B-416D-8F53-3F7F2A3AA25B}"/>
                    </a:ext>
                  </a:extLst>
                </p:cNvPr>
                <p:cNvGrpSpPr>
                  <a:grpSpLocks/>
                </p:cNvGrpSpPr>
                <p:nvPr/>
              </p:nvGrpSpPr>
              <p:grpSpPr bwMode="auto">
                <a:xfrm>
                  <a:off x="3342" y="418"/>
                  <a:ext cx="737" cy="167"/>
                  <a:chOff x="505" y="1094"/>
                  <a:chExt cx="1879" cy="427"/>
                </a:xfrm>
              </p:grpSpPr>
              <p:sp>
                <p:nvSpPr>
                  <p:cNvPr id="26244" name="Freeform 329">
                    <a:extLst>
                      <a:ext uri="{FF2B5EF4-FFF2-40B4-BE49-F238E27FC236}">
                        <a16:creationId xmlns:a16="http://schemas.microsoft.com/office/drawing/2014/main" xmlns="" id="{1BA484C8-F869-4806-8B40-A4D210F0FC1F}"/>
                      </a:ext>
                    </a:extLst>
                  </p:cNvPr>
                  <p:cNvSpPr>
                    <a:spLocks/>
                  </p:cNvSpPr>
                  <p:nvPr/>
                </p:nvSpPr>
                <p:spPr bwMode="hidden">
                  <a:xfrm rot="802576" flipH="1">
                    <a:off x="1151" y="1306"/>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45" name="Freeform 330">
                    <a:extLst>
                      <a:ext uri="{FF2B5EF4-FFF2-40B4-BE49-F238E27FC236}">
                        <a16:creationId xmlns:a16="http://schemas.microsoft.com/office/drawing/2014/main" xmlns="" id="{6EE6DFDB-1639-43BE-8811-D60BB0A7C04F}"/>
                      </a:ext>
                    </a:extLst>
                  </p:cNvPr>
                  <p:cNvSpPr>
                    <a:spLocks/>
                  </p:cNvSpPr>
                  <p:nvPr/>
                </p:nvSpPr>
                <p:spPr bwMode="hidden">
                  <a:xfrm rot="802576" flipH="1">
                    <a:off x="505" y="1094"/>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8" name="Group 331">
                  <a:extLst>
                    <a:ext uri="{FF2B5EF4-FFF2-40B4-BE49-F238E27FC236}">
                      <a16:creationId xmlns:a16="http://schemas.microsoft.com/office/drawing/2014/main" xmlns="" id="{8620E8C3-C88C-4088-AC99-F0C601EB8B95}"/>
                    </a:ext>
                  </a:extLst>
                </p:cNvPr>
                <p:cNvGrpSpPr>
                  <a:grpSpLocks/>
                </p:cNvGrpSpPr>
                <p:nvPr/>
              </p:nvGrpSpPr>
              <p:grpSpPr bwMode="auto">
                <a:xfrm>
                  <a:off x="3386" y="341"/>
                  <a:ext cx="725" cy="218"/>
                  <a:chOff x="616" y="899"/>
                  <a:chExt cx="1850" cy="554"/>
                </a:xfrm>
              </p:grpSpPr>
              <p:sp>
                <p:nvSpPr>
                  <p:cNvPr id="26242" name="Freeform 332">
                    <a:extLst>
                      <a:ext uri="{FF2B5EF4-FFF2-40B4-BE49-F238E27FC236}">
                        <a16:creationId xmlns:a16="http://schemas.microsoft.com/office/drawing/2014/main" xmlns="" id="{7A0E3129-B918-44C9-B5DC-A871216567E9}"/>
                      </a:ext>
                    </a:extLst>
                  </p:cNvPr>
                  <p:cNvSpPr>
                    <a:spLocks/>
                  </p:cNvSpPr>
                  <p:nvPr/>
                </p:nvSpPr>
                <p:spPr bwMode="hidden">
                  <a:xfrm rot="1277471" flipH="1">
                    <a:off x="1233" y="1238"/>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43" name="Freeform 333">
                    <a:extLst>
                      <a:ext uri="{FF2B5EF4-FFF2-40B4-BE49-F238E27FC236}">
                        <a16:creationId xmlns:a16="http://schemas.microsoft.com/office/drawing/2014/main" xmlns="" id="{F5127A8C-9D46-46B7-87A3-F0A63B2B4A81}"/>
                      </a:ext>
                    </a:extLst>
                  </p:cNvPr>
                  <p:cNvSpPr>
                    <a:spLocks/>
                  </p:cNvSpPr>
                  <p:nvPr/>
                </p:nvSpPr>
                <p:spPr bwMode="hidden">
                  <a:xfrm rot="1277471" flipH="1">
                    <a:off x="616" y="89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89" name="Group 334">
                  <a:extLst>
                    <a:ext uri="{FF2B5EF4-FFF2-40B4-BE49-F238E27FC236}">
                      <a16:creationId xmlns:a16="http://schemas.microsoft.com/office/drawing/2014/main" xmlns="" id="{873ED33D-103C-489D-907D-53A709DC5F6F}"/>
                    </a:ext>
                  </a:extLst>
                </p:cNvPr>
                <p:cNvGrpSpPr>
                  <a:grpSpLocks/>
                </p:cNvGrpSpPr>
                <p:nvPr/>
              </p:nvGrpSpPr>
              <p:grpSpPr bwMode="auto">
                <a:xfrm>
                  <a:off x="3472" y="231"/>
                  <a:ext cx="693" cy="291"/>
                  <a:chOff x="3472" y="231"/>
                  <a:chExt cx="693" cy="291"/>
                </a:xfrm>
              </p:grpSpPr>
              <p:sp>
                <p:nvSpPr>
                  <p:cNvPr id="26240" name="Freeform 335">
                    <a:extLst>
                      <a:ext uri="{FF2B5EF4-FFF2-40B4-BE49-F238E27FC236}">
                        <a16:creationId xmlns:a16="http://schemas.microsoft.com/office/drawing/2014/main" xmlns="" id="{E1010AA2-3442-49E7-98CD-B52C721DFFB2}"/>
                      </a:ext>
                    </a:extLst>
                  </p:cNvPr>
                  <p:cNvSpPr>
                    <a:spLocks/>
                  </p:cNvSpPr>
                  <p:nvPr/>
                </p:nvSpPr>
                <p:spPr bwMode="hidden">
                  <a:xfrm rot="2028410" flipH="1">
                    <a:off x="3681"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41" name="Freeform 336">
                    <a:extLst>
                      <a:ext uri="{FF2B5EF4-FFF2-40B4-BE49-F238E27FC236}">
                        <a16:creationId xmlns:a16="http://schemas.microsoft.com/office/drawing/2014/main" xmlns="" id="{D62693EF-63C6-4957-A6C6-4C9A75612DE6}"/>
                      </a:ext>
                    </a:extLst>
                  </p:cNvPr>
                  <p:cNvSpPr>
                    <a:spLocks/>
                  </p:cNvSpPr>
                  <p:nvPr/>
                </p:nvSpPr>
                <p:spPr bwMode="hidden">
                  <a:xfrm rot="2028410" flipH="1">
                    <a:off x="3472" y="231"/>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90" name="Group 337">
                  <a:extLst>
                    <a:ext uri="{FF2B5EF4-FFF2-40B4-BE49-F238E27FC236}">
                      <a16:creationId xmlns:a16="http://schemas.microsoft.com/office/drawing/2014/main" xmlns="" id="{CEAD116C-A526-4535-8718-3E19D5C0E263}"/>
                    </a:ext>
                  </a:extLst>
                </p:cNvPr>
                <p:cNvGrpSpPr>
                  <a:grpSpLocks/>
                </p:cNvGrpSpPr>
                <p:nvPr/>
              </p:nvGrpSpPr>
              <p:grpSpPr bwMode="auto">
                <a:xfrm>
                  <a:off x="3554" y="118"/>
                  <a:ext cx="664" cy="349"/>
                  <a:chOff x="3554" y="118"/>
                  <a:chExt cx="664" cy="349"/>
                </a:xfrm>
              </p:grpSpPr>
              <p:sp>
                <p:nvSpPr>
                  <p:cNvPr id="26238" name="Freeform 338">
                    <a:extLst>
                      <a:ext uri="{FF2B5EF4-FFF2-40B4-BE49-F238E27FC236}">
                        <a16:creationId xmlns:a16="http://schemas.microsoft.com/office/drawing/2014/main" xmlns="" id="{55E481F1-3BAA-4910-91BB-C72116454D7E}"/>
                      </a:ext>
                    </a:extLst>
                  </p:cNvPr>
                  <p:cNvSpPr>
                    <a:spLocks/>
                  </p:cNvSpPr>
                  <p:nvPr/>
                </p:nvSpPr>
                <p:spPr bwMode="hidden">
                  <a:xfrm rot="2664424" flipH="1">
                    <a:off x="3727" y="383"/>
                    <a:ext cx="491"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39" name="Freeform 339">
                    <a:extLst>
                      <a:ext uri="{FF2B5EF4-FFF2-40B4-BE49-F238E27FC236}">
                        <a16:creationId xmlns:a16="http://schemas.microsoft.com/office/drawing/2014/main" xmlns="" id="{5DA8D87C-5CAB-404F-AC4D-C53D3E90DE8C}"/>
                      </a:ext>
                    </a:extLst>
                  </p:cNvPr>
                  <p:cNvSpPr>
                    <a:spLocks/>
                  </p:cNvSpPr>
                  <p:nvPr/>
                </p:nvSpPr>
                <p:spPr bwMode="hidden">
                  <a:xfrm rot="2664424" flipH="1">
                    <a:off x="3554" y="118"/>
                    <a:ext cx="264"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91" name="Group 340">
                  <a:extLst>
                    <a:ext uri="{FF2B5EF4-FFF2-40B4-BE49-F238E27FC236}">
                      <a16:creationId xmlns:a16="http://schemas.microsoft.com/office/drawing/2014/main" xmlns="" id="{3EF1B18F-9E6B-4BBF-811A-B3E99412035D}"/>
                    </a:ext>
                  </a:extLst>
                </p:cNvPr>
                <p:cNvGrpSpPr>
                  <a:grpSpLocks/>
                </p:cNvGrpSpPr>
                <p:nvPr/>
              </p:nvGrpSpPr>
              <p:grpSpPr bwMode="auto">
                <a:xfrm>
                  <a:off x="3784" y="30"/>
                  <a:ext cx="305" cy="593"/>
                  <a:chOff x="1633" y="104"/>
                  <a:chExt cx="778" cy="1512"/>
                </a:xfrm>
              </p:grpSpPr>
              <p:sp>
                <p:nvSpPr>
                  <p:cNvPr id="26236" name="Freeform 341">
                    <a:extLst>
                      <a:ext uri="{FF2B5EF4-FFF2-40B4-BE49-F238E27FC236}">
                        <a16:creationId xmlns:a16="http://schemas.microsoft.com/office/drawing/2014/main" xmlns="" id="{728D2414-ED04-463E-A803-B363D915B785}"/>
                      </a:ext>
                    </a:extLst>
                  </p:cNvPr>
                  <p:cNvSpPr>
                    <a:spLocks/>
                  </p:cNvSpPr>
                  <p:nvPr/>
                </p:nvSpPr>
                <p:spPr bwMode="hidden">
                  <a:xfrm rot="3473776" flipH="1">
                    <a:off x="1754" y="958"/>
                    <a:ext cx="1100" cy="215"/>
                  </a:xfrm>
                  <a:custGeom>
                    <a:avLst/>
                    <a:gdLst>
                      <a:gd name="T0" fmla="*/ 0 w 2736"/>
                      <a:gd name="T1" fmla="*/ 0 h 504"/>
                      <a:gd name="T2" fmla="*/ 0 w 2736"/>
                      <a:gd name="T3" fmla="*/ 0 h 504"/>
                      <a:gd name="T4" fmla="*/ 0 w 2736"/>
                      <a:gd name="T5" fmla="*/ 0 h 504"/>
                      <a:gd name="T6" fmla="*/ 1 w 2736"/>
                      <a:gd name="T7" fmla="*/ 0 h 504"/>
                      <a:gd name="T8" fmla="*/ 1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37" name="Freeform 342">
                    <a:extLst>
                      <a:ext uri="{FF2B5EF4-FFF2-40B4-BE49-F238E27FC236}">
                        <a16:creationId xmlns:a16="http://schemas.microsoft.com/office/drawing/2014/main" xmlns="" id="{132EF09C-7C4F-4A06-8F56-7B31657EA79F}"/>
                      </a:ext>
                    </a:extLst>
                  </p:cNvPr>
                  <p:cNvSpPr>
                    <a:spLocks/>
                  </p:cNvSpPr>
                  <p:nvPr/>
                </p:nvSpPr>
                <p:spPr bwMode="hidden">
                  <a:xfrm rot="3473776" flipH="1">
                    <a:off x="1506" y="231"/>
                    <a:ext cx="591"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92" name="Group 343">
                  <a:extLst>
                    <a:ext uri="{FF2B5EF4-FFF2-40B4-BE49-F238E27FC236}">
                      <a16:creationId xmlns:a16="http://schemas.microsoft.com/office/drawing/2014/main" xmlns="" id="{D56FB143-D15C-4180-9157-736F9E154C30}"/>
                    </a:ext>
                  </a:extLst>
                </p:cNvPr>
                <p:cNvGrpSpPr>
                  <a:grpSpLocks/>
                </p:cNvGrpSpPr>
                <p:nvPr/>
              </p:nvGrpSpPr>
              <p:grpSpPr bwMode="auto">
                <a:xfrm>
                  <a:off x="3903" y="0"/>
                  <a:ext cx="248" cy="601"/>
                  <a:chOff x="1935" y="28"/>
                  <a:chExt cx="634" cy="1534"/>
                </a:xfrm>
              </p:grpSpPr>
              <p:sp>
                <p:nvSpPr>
                  <p:cNvPr id="26234" name="Freeform 344">
                    <a:extLst>
                      <a:ext uri="{FF2B5EF4-FFF2-40B4-BE49-F238E27FC236}">
                        <a16:creationId xmlns:a16="http://schemas.microsoft.com/office/drawing/2014/main" xmlns="" id="{A2AA1598-FE85-4E01-AE0D-FCBE54DC163D}"/>
                      </a:ext>
                    </a:extLst>
                  </p:cNvPr>
                  <p:cNvSpPr>
                    <a:spLocks/>
                  </p:cNvSpPr>
                  <p:nvPr/>
                </p:nvSpPr>
                <p:spPr bwMode="hidden">
                  <a:xfrm rot="4126480" flipH="1">
                    <a:off x="1931" y="924"/>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35" name="Freeform 345">
                    <a:extLst>
                      <a:ext uri="{FF2B5EF4-FFF2-40B4-BE49-F238E27FC236}">
                        <a16:creationId xmlns:a16="http://schemas.microsoft.com/office/drawing/2014/main" xmlns="" id="{46D3006C-ECD9-4191-9A2D-7EA7F4BB6702}"/>
                      </a:ext>
                    </a:extLst>
                  </p:cNvPr>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93" name="Group 346">
                  <a:extLst>
                    <a:ext uri="{FF2B5EF4-FFF2-40B4-BE49-F238E27FC236}">
                      <a16:creationId xmlns:a16="http://schemas.microsoft.com/office/drawing/2014/main" xmlns="" id="{E8D3392D-C48E-4BF6-BF93-F5465435485F}"/>
                    </a:ext>
                  </a:extLst>
                </p:cNvPr>
                <p:cNvGrpSpPr>
                  <a:grpSpLocks/>
                </p:cNvGrpSpPr>
                <p:nvPr/>
              </p:nvGrpSpPr>
              <p:grpSpPr bwMode="auto">
                <a:xfrm>
                  <a:off x="4251" y="252"/>
                  <a:ext cx="723" cy="222"/>
                  <a:chOff x="2822" y="672"/>
                  <a:chExt cx="1845" cy="566"/>
                </a:xfrm>
              </p:grpSpPr>
              <p:sp>
                <p:nvSpPr>
                  <p:cNvPr id="26232" name="Freeform 347">
                    <a:extLst>
                      <a:ext uri="{FF2B5EF4-FFF2-40B4-BE49-F238E27FC236}">
                        <a16:creationId xmlns:a16="http://schemas.microsoft.com/office/drawing/2014/main" xmlns="" id="{27C64C3D-3DE9-4AC5-99F4-561A645757DE}"/>
                      </a:ext>
                    </a:extLst>
                  </p:cNvPr>
                  <p:cNvSpPr>
                    <a:spLocks/>
                  </p:cNvSpPr>
                  <p:nvPr/>
                </p:nvSpPr>
                <p:spPr bwMode="hidden">
                  <a:xfrm rot="-1325434">
                    <a:off x="2822" y="1023"/>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33" name="Freeform 348">
                    <a:extLst>
                      <a:ext uri="{FF2B5EF4-FFF2-40B4-BE49-F238E27FC236}">
                        <a16:creationId xmlns:a16="http://schemas.microsoft.com/office/drawing/2014/main" xmlns="" id="{77853FCF-CDF5-45FB-B54F-280FB0B45D4F}"/>
                      </a:ext>
                    </a:extLst>
                  </p:cNvPr>
                  <p:cNvSpPr>
                    <a:spLocks/>
                  </p:cNvSpPr>
                  <p:nvPr/>
                </p:nvSpPr>
                <p:spPr bwMode="hidden">
                  <a:xfrm rot="-1325434">
                    <a:off x="4005" y="672"/>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94" name="Group 349">
                  <a:extLst>
                    <a:ext uri="{FF2B5EF4-FFF2-40B4-BE49-F238E27FC236}">
                      <a16:creationId xmlns:a16="http://schemas.microsoft.com/office/drawing/2014/main" xmlns="" id="{AE93CC35-FFA3-49AE-BBD6-F565D7761500}"/>
                    </a:ext>
                  </a:extLst>
                </p:cNvPr>
                <p:cNvGrpSpPr>
                  <a:grpSpLocks/>
                </p:cNvGrpSpPr>
                <p:nvPr/>
              </p:nvGrpSpPr>
              <p:grpSpPr bwMode="auto">
                <a:xfrm>
                  <a:off x="4196" y="163"/>
                  <a:ext cx="699" cy="282"/>
                  <a:chOff x="2683" y="445"/>
                  <a:chExt cx="1781" cy="717"/>
                </a:xfrm>
              </p:grpSpPr>
              <p:sp>
                <p:nvSpPr>
                  <p:cNvPr id="26230" name="Freeform 350">
                    <a:extLst>
                      <a:ext uri="{FF2B5EF4-FFF2-40B4-BE49-F238E27FC236}">
                        <a16:creationId xmlns:a16="http://schemas.microsoft.com/office/drawing/2014/main" xmlns="" id="{874C9B06-09C0-4242-A7F1-5DE000B28932}"/>
                      </a:ext>
                    </a:extLst>
                  </p:cNvPr>
                  <p:cNvSpPr>
                    <a:spLocks/>
                  </p:cNvSpPr>
                  <p:nvPr/>
                </p:nvSpPr>
                <p:spPr bwMode="hidden">
                  <a:xfrm rot="-1921064">
                    <a:off x="2683" y="947"/>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31" name="Freeform 351">
                    <a:extLst>
                      <a:ext uri="{FF2B5EF4-FFF2-40B4-BE49-F238E27FC236}">
                        <a16:creationId xmlns:a16="http://schemas.microsoft.com/office/drawing/2014/main" xmlns="" id="{7AEED2C1-D31D-471B-A612-46E33AD150F3}"/>
                      </a:ext>
                    </a:extLst>
                  </p:cNvPr>
                  <p:cNvSpPr>
                    <a:spLocks/>
                  </p:cNvSpPr>
                  <p:nvPr/>
                </p:nvSpPr>
                <p:spPr bwMode="hidden">
                  <a:xfrm rot="-1921064">
                    <a:off x="3802" y="445"/>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26195" name="Freeform 352">
                  <a:extLst>
                    <a:ext uri="{FF2B5EF4-FFF2-40B4-BE49-F238E27FC236}">
                      <a16:creationId xmlns:a16="http://schemas.microsoft.com/office/drawing/2014/main" xmlns="" id="{A0CB2CBB-E801-47B5-B4E0-233ECFA739E8}"/>
                    </a:ext>
                  </a:extLst>
                </p:cNvPr>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96" name="Freeform 353">
                  <a:extLst>
                    <a:ext uri="{FF2B5EF4-FFF2-40B4-BE49-F238E27FC236}">
                      <a16:creationId xmlns:a16="http://schemas.microsoft.com/office/drawing/2014/main" xmlns="" id="{43F56929-0970-4E4D-ACAC-8B083FDA019C}"/>
                    </a:ext>
                  </a:extLst>
                </p:cNvPr>
                <p:cNvSpPr>
                  <a:spLocks/>
                </p:cNvSpPr>
                <p:nvPr/>
              </p:nvSpPr>
              <p:spPr bwMode="hidden">
                <a:xfrm rot="4578755" flipH="1">
                  <a:off x="3977" y="77"/>
                  <a:ext cx="216" cy="9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26197" name="Group 354">
                  <a:extLst>
                    <a:ext uri="{FF2B5EF4-FFF2-40B4-BE49-F238E27FC236}">
                      <a16:creationId xmlns:a16="http://schemas.microsoft.com/office/drawing/2014/main" xmlns="" id="{24EAAA91-A0E1-408E-A881-168998510943}"/>
                    </a:ext>
                  </a:extLst>
                </p:cNvPr>
                <p:cNvGrpSpPr>
                  <a:grpSpLocks/>
                </p:cNvGrpSpPr>
                <p:nvPr/>
              </p:nvGrpSpPr>
              <p:grpSpPr bwMode="auto">
                <a:xfrm>
                  <a:off x="4242" y="5"/>
                  <a:ext cx="251" cy="596"/>
                  <a:chOff x="2800" y="41"/>
                  <a:chExt cx="640" cy="1520"/>
                </a:xfrm>
              </p:grpSpPr>
              <p:sp>
                <p:nvSpPr>
                  <p:cNvPr id="26228" name="Freeform 355">
                    <a:extLst>
                      <a:ext uri="{FF2B5EF4-FFF2-40B4-BE49-F238E27FC236}">
                        <a16:creationId xmlns:a16="http://schemas.microsoft.com/office/drawing/2014/main" xmlns="" id="{BF9BC7FC-5CA8-4871-9772-1B5397ED20ED}"/>
                      </a:ext>
                    </a:extLst>
                  </p:cNvPr>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29" name="Freeform 356">
                    <a:extLst>
                      <a:ext uri="{FF2B5EF4-FFF2-40B4-BE49-F238E27FC236}">
                        <a16:creationId xmlns:a16="http://schemas.microsoft.com/office/drawing/2014/main" xmlns="" id="{B550C4F4-3B6D-4D3A-B595-C728836B8F3B}"/>
                      </a:ext>
                    </a:extLst>
                  </p:cNvPr>
                  <p:cNvSpPr>
                    <a:spLocks/>
                  </p:cNvSpPr>
                  <p:nvPr/>
                </p:nvSpPr>
                <p:spPr bwMode="hidden">
                  <a:xfrm rot="-3857755">
                    <a:off x="3011" y="181"/>
                    <a:ext cx="570" cy="28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98" name="Group 357">
                  <a:extLst>
                    <a:ext uri="{FF2B5EF4-FFF2-40B4-BE49-F238E27FC236}">
                      <a16:creationId xmlns:a16="http://schemas.microsoft.com/office/drawing/2014/main" xmlns="" id="{3B0401FB-3E66-4700-9CE9-F9A23D22E7F2}"/>
                    </a:ext>
                  </a:extLst>
                </p:cNvPr>
                <p:cNvGrpSpPr>
                  <a:grpSpLocks/>
                </p:cNvGrpSpPr>
                <p:nvPr/>
              </p:nvGrpSpPr>
              <p:grpSpPr bwMode="auto">
                <a:xfrm>
                  <a:off x="4295" y="53"/>
                  <a:ext cx="398" cy="574"/>
                  <a:chOff x="2934" y="163"/>
                  <a:chExt cx="1017" cy="1464"/>
                </a:xfrm>
              </p:grpSpPr>
              <p:sp>
                <p:nvSpPr>
                  <p:cNvPr id="26226" name="Freeform 358">
                    <a:extLst>
                      <a:ext uri="{FF2B5EF4-FFF2-40B4-BE49-F238E27FC236}">
                        <a16:creationId xmlns:a16="http://schemas.microsoft.com/office/drawing/2014/main" xmlns="" id="{86B34CA0-FD5E-42DB-AF54-3344AEBB0362}"/>
                      </a:ext>
                    </a:extLst>
                  </p:cNvPr>
                  <p:cNvSpPr>
                    <a:spLocks/>
                  </p:cNvSpPr>
                  <p:nvPr/>
                </p:nvSpPr>
                <p:spPr bwMode="hidden">
                  <a:xfrm rot="-2777260">
                    <a:off x="2491" y="915"/>
                    <a:ext cx="1155" cy="270"/>
                  </a:xfrm>
                  <a:custGeom>
                    <a:avLst/>
                    <a:gdLst>
                      <a:gd name="T0" fmla="*/ 0 w 2736"/>
                      <a:gd name="T1" fmla="*/ 2 h 504"/>
                      <a:gd name="T2" fmla="*/ 0 w 2736"/>
                      <a:gd name="T3" fmla="*/ 1 h 504"/>
                      <a:gd name="T4" fmla="*/ 1 w 2736"/>
                      <a:gd name="T5" fmla="*/ 1 h 504"/>
                      <a:gd name="T6" fmla="*/ 1 w 2736"/>
                      <a:gd name="T7" fmla="*/ 1 h 504"/>
                      <a:gd name="T8" fmla="*/ 1 w 2736"/>
                      <a:gd name="T9" fmla="*/ 1 h 504"/>
                      <a:gd name="T10" fmla="*/ 1 w 2736"/>
                      <a:gd name="T11" fmla="*/ 1 h 504"/>
                      <a:gd name="T12" fmla="*/ 0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27" name="Freeform 359">
                    <a:extLst>
                      <a:ext uri="{FF2B5EF4-FFF2-40B4-BE49-F238E27FC236}">
                        <a16:creationId xmlns:a16="http://schemas.microsoft.com/office/drawing/2014/main" xmlns="" id="{76239B39-35BF-4F5B-A6ED-FC18F887831B}"/>
                      </a:ext>
                    </a:extLst>
                  </p:cNvPr>
                  <p:cNvSpPr>
                    <a:spLocks/>
                  </p:cNvSpPr>
                  <p:nvPr/>
                </p:nvSpPr>
                <p:spPr bwMode="hidden">
                  <a:xfrm rot="-2777260">
                    <a:off x="3430" y="261"/>
                    <a:ext cx="620" cy="423"/>
                  </a:xfrm>
                  <a:custGeom>
                    <a:avLst/>
                    <a:gdLst>
                      <a:gd name="T0" fmla="*/ 0 w 1769"/>
                      <a:gd name="T1" fmla="*/ 1 h 791"/>
                      <a:gd name="T2" fmla="*/ 0 w 1769"/>
                      <a:gd name="T3" fmla="*/ 1 h 791"/>
                      <a:gd name="T4" fmla="*/ 0 w 1769"/>
                      <a:gd name="T5" fmla="*/ 1 h 791"/>
                      <a:gd name="T6" fmla="*/ 0 w 1769"/>
                      <a:gd name="T7" fmla="*/ 2 h 791"/>
                      <a:gd name="T8" fmla="*/ 0 w 1769"/>
                      <a:gd name="T9" fmla="*/ 2 h 791"/>
                      <a:gd name="T10" fmla="*/ 0 w 1769"/>
                      <a:gd name="T11" fmla="*/ 3 h 791"/>
                      <a:gd name="T12" fmla="*/ 0 w 1769"/>
                      <a:gd name="T13" fmla="*/ 2 h 791"/>
                      <a:gd name="T14" fmla="*/ 0 w 1769"/>
                      <a:gd name="T15" fmla="*/ 2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199" name="Group 360">
                  <a:extLst>
                    <a:ext uri="{FF2B5EF4-FFF2-40B4-BE49-F238E27FC236}">
                      <a16:creationId xmlns:a16="http://schemas.microsoft.com/office/drawing/2014/main" xmlns="" id="{7C10CD52-CA57-4673-BA5D-8970256189FC}"/>
                    </a:ext>
                  </a:extLst>
                </p:cNvPr>
                <p:cNvGrpSpPr>
                  <a:grpSpLocks/>
                </p:cNvGrpSpPr>
                <p:nvPr/>
              </p:nvGrpSpPr>
              <p:grpSpPr bwMode="auto">
                <a:xfrm>
                  <a:off x="4215" y="2"/>
                  <a:ext cx="95" cy="567"/>
                  <a:chOff x="2730" y="32"/>
                  <a:chExt cx="243" cy="1448"/>
                </a:xfrm>
              </p:grpSpPr>
              <p:sp>
                <p:nvSpPr>
                  <p:cNvPr id="26224" name="Freeform 361">
                    <a:extLst>
                      <a:ext uri="{FF2B5EF4-FFF2-40B4-BE49-F238E27FC236}">
                        <a16:creationId xmlns:a16="http://schemas.microsoft.com/office/drawing/2014/main" xmlns="" id="{FC6F4AF2-5D85-4A81-BE11-8CB0D73B78F5}"/>
                      </a:ext>
                    </a:extLst>
                  </p:cNvPr>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25" name="Freeform 362">
                    <a:extLst>
                      <a:ext uri="{FF2B5EF4-FFF2-40B4-BE49-F238E27FC236}">
                        <a16:creationId xmlns:a16="http://schemas.microsoft.com/office/drawing/2014/main" xmlns="" id="{79A71817-3D44-44EC-A62C-E7D830B5EF1F}"/>
                      </a:ext>
                    </a:extLst>
                  </p:cNvPr>
                  <p:cNvSpPr>
                    <a:spLocks/>
                  </p:cNvSpPr>
                  <p:nvPr/>
                </p:nvSpPr>
                <p:spPr bwMode="hidden">
                  <a:xfrm rot="-4903748">
                    <a:off x="2650" y="220"/>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200" name="Group 363">
                  <a:extLst>
                    <a:ext uri="{FF2B5EF4-FFF2-40B4-BE49-F238E27FC236}">
                      <a16:creationId xmlns:a16="http://schemas.microsoft.com/office/drawing/2014/main" xmlns="" id="{66EC9902-C377-4DC9-B613-1B7D20D6F38E}"/>
                    </a:ext>
                  </a:extLst>
                </p:cNvPr>
                <p:cNvGrpSpPr>
                  <a:grpSpLocks/>
                </p:cNvGrpSpPr>
                <p:nvPr/>
              </p:nvGrpSpPr>
              <p:grpSpPr bwMode="auto">
                <a:xfrm>
                  <a:off x="3514" y="683"/>
                  <a:ext cx="425" cy="960"/>
                  <a:chOff x="943" y="1769"/>
                  <a:chExt cx="1085" cy="2450"/>
                </a:xfrm>
              </p:grpSpPr>
              <p:sp>
                <p:nvSpPr>
                  <p:cNvPr id="26222" name="Freeform 364">
                    <a:extLst>
                      <a:ext uri="{FF2B5EF4-FFF2-40B4-BE49-F238E27FC236}">
                        <a16:creationId xmlns:a16="http://schemas.microsoft.com/office/drawing/2014/main" xmlns="" id="{97FD6ADF-C418-41EF-8157-BBB90B36DAD4}"/>
                      </a:ext>
                    </a:extLst>
                  </p:cNvPr>
                  <p:cNvSpPr>
                    <a:spLocks/>
                  </p:cNvSpPr>
                  <p:nvPr/>
                </p:nvSpPr>
                <p:spPr bwMode="hidden">
                  <a:xfrm rot="18335692" flipH="1">
                    <a:off x="1010" y="2475"/>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23" name="Freeform 365">
                    <a:extLst>
                      <a:ext uri="{FF2B5EF4-FFF2-40B4-BE49-F238E27FC236}">
                        <a16:creationId xmlns:a16="http://schemas.microsoft.com/office/drawing/2014/main" xmlns="" id="{211286B4-4171-4CBC-BEB5-7C098CEB10A9}"/>
                      </a:ext>
                    </a:extLst>
                  </p:cNvPr>
                  <p:cNvSpPr>
                    <a:spLocks/>
                  </p:cNvSpPr>
                  <p:nvPr/>
                </p:nvSpPr>
                <p:spPr bwMode="hidden">
                  <a:xfrm rot="18335692" flipH="1">
                    <a:off x="725" y="351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201" name="Group 366">
                  <a:extLst>
                    <a:ext uri="{FF2B5EF4-FFF2-40B4-BE49-F238E27FC236}">
                      <a16:creationId xmlns:a16="http://schemas.microsoft.com/office/drawing/2014/main" xmlns="" id="{92A5FC06-E5FE-4C98-B7E4-1803E9CF90D7}"/>
                    </a:ext>
                  </a:extLst>
                </p:cNvPr>
                <p:cNvGrpSpPr>
                  <a:grpSpLocks/>
                </p:cNvGrpSpPr>
                <p:nvPr/>
              </p:nvGrpSpPr>
              <p:grpSpPr bwMode="auto">
                <a:xfrm>
                  <a:off x="3715" y="748"/>
                  <a:ext cx="300" cy="930"/>
                  <a:chOff x="1455" y="1936"/>
                  <a:chExt cx="766" cy="2373"/>
                </a:xfrm>
              </p:grpSpPr>
              <p:sp>
                <p:nvSpPr>
                  <p:cNvPr id="26220" name="Freeform 367">
                    <a:extLst>
                      <a:ext uri="{FF2B5EF4-FFF2-40B4-BE49-F238E27FC236}">
                        <a16:creationId xmlns:a16="http://schemas.microsoft.com/office/drawing/2014/main" xmlns="" id="{6C3480DD-F23F-4871-9749-1A59E7C52258}"/>
                      </a:ext>
                    </a:extLst>
                  </p:cNvPr>
                  <p:cNvSpPr>
                    <a:spLocks/>
                  </p:cNvSpPr>
                  <p:nvPr/>
                </p:nvSpPr>
                <p:spPr bwMode="hidden">
                  <a:xfrm rot="17542885" flipH="1">
                    <a:off x="1267" y="2578"/>
                    <a:ext cx="1595" cy="312"/>
                  </a:xfrm>
                  <a:custGeom>
                    <a:avLst/>
                    <a:gdLst>
                      <a:gd name="T0" fmla="*/ 0 w 2736"/>
                      <a:gd name="T1" fmla="*/ 7 h 504"/>
                      <a:gd name="T2" fmla="*/ 7 w 2736"/>
                      <a:gd name="T3" fmla="*/ 2 h 504"/>
                      <a:gd name="T4" fmla="*/ 14 w 2736"/>
                      <a:gd name="T5" fmla="*/ 1 h 504"/>
                      <a:gd name="T6" fmla="*/ 21 w 2736"/>
                      <a:gd name="T7" fmla="*/ 1 h 504"/>
                      <a:gd name="T8" fmla="*/ 21 w 2736"/>
                      <a:gd name="T9" fmla="*/ 1 h 504"/>
                      <a:gd name="T10" fmla="*/ 13 w 2736"/>
                      <a:gd name="T11" fmla="*/ 1 h 504"/>
                      <a:gd name="T12" fmla="*/ 5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21" name="Freeform 368">
                    <a:extLst>
                      <a:ext uri="{FF2B5EF4-FFF2-40B4-BE49-F238E27FC236}">
                        <a16:creationId xmlns:a16="http://schemas.microsoft.com/office/drawing/2014/main" xmlns="" id="{610252B8-C3D9-4408-A561-9077C2C4AA67}"/>
                      </a:ext>
                    </a:extLst>
                  </p:cNvPr>
                  <p:cNvSpPr>
                    <a:spLocks/>
                  </p:cNvSpPr>
                  <p:nvPr/>
                </p:nvSpPr>
                <p:spPr bwMode="hidden">
                  <a:xfrm rot="17542885" flipH="1">
                    <a:off x="1272" y="3636"/>
                    <a:ext cx="856" cy="490"/>
                  </a:xfrm>
                  <a:custGeom>
                    <a:avLst/>
                    <a:gdLst>
                      <a:gd name="T0" fmla="*/ 0 w 1769"/>
                      <a:gd name="T1" fmla="*/ 1 h 791"/>
                      <a:gd name="T2" fmla="*/ 0 w 1769"/>
                      <a:gd name="T3" fmla="*/ 1 h 791"/>
                      <a:gd name="T4" fmla="*/ 1 w 1769"/>
                      <a:gd name="T5" fmla="*/ 2 h 791"/>
                      <a:gd name="T6" fmla="*/ 2 w 1769"/>
                      <a:gd name="T7" fmla="*/ 6 h 791"/>
                      <a:gd name="T8" fmla="*/ 2 w 1769"/>
                      <a:gd name="T9" fmla="*/ 9 h 791"/>
                      <a:gd name="T10" fmla="*/ 2 w 1769"/>
                      <a:gd name="T11" fmla="*/ 11 h 791"/>
                      <a:gd name="T12" fmla="*/ 2 w 1769"/>
                      <a:gd name="T13" fmla="*/ 9 h 791"/>
                      <a:gd name="T14" fmla="*/ 2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202" name="Group 369">
                  <a:extLst>
                    <a:ext uri="{FF2B5EF4-FFF2-40B4-BE49-F238E27FC236}">
                      <a16:creationId xmlns:a16="http://schemas.microsoft.com/office/drawing/2014/main" xmlns="" id="{EF6CE2BB-2D53-45B1-B3DA-70FF278B596D}"/>
                    </a:ext>
                  </a:extLst>
                </p:cNvPr>
                <p:cNvGrpSpPr>
                  <a:grpSpLocks/>
                </p:cNvGrpSpPr>
                <p:nvPr/>
              </p:nvGrpSpPr>
              <p:grpSpPr bwMode="auto">
                <a:xfrm rot="88588">
                  <a:off x="3923" y="769"/>
                  <a:ext cx="180" cy="913"/>
                  <a:chOff x="1956" y="1990"/>
                  <a:chExt cx="492" cy="2604"/>
                </a:xfrm>
              </p:grpSpPr>
              <p:sp>
                <p:nvSpPr>
                  <p:cNvPr id="26218" name="Freeform 370">
                    <a:extLst>
                      <a:ext uri="{FF2B5EF4-FFF2-40B4-BE49-F238E27FC236}">
                        <a16:creationId xmlns:a16="http://schemas.microsoft.com/office/drawing/2014/main" xmlns="" id="{C902E3B6-693B-436B-8A53-2D36E562BD9E}"/>
                      </a:ext>
                    </a:extLst>
                  </p:cNvPr>
                  <p:cNvSpPr>
                    <a:spLocks/>
                  </p:cNvSpPr>
                  <p:nvPr/>
                </p:nvSpPr>
                <p:spPr bwMode="hidden">
                  <a:xfrm rot="16782062" flipH="1">
                    <a:off x="1442" y="2695"/>
                    <a:ext cx="1711" cy="301"/>
                  </a:xfrm>
                  <a:custGeom>
                    <a:avLst/>
                    <a:gdLst>
                      <a:gd name="T0" fmla="*/ 0 w 2736"/>
                      <a:gd name="T1" fmla="*/ 5 h 504"/>
                      <a:gd name="T2" fmla="*/ 13 w 2736"/>
                      <a:gd name="T3" fmla="*/ 2 h 504"/>
                      <a:gd name="T4" fmla="*/ 26 w 2736"/>
                      <a:gd name="T5" fmla="*/ 1 h 504"/>
                      <a:gd name="T6" fmla="*/ 40 w 2736"/>
                      <a:gd name="T7" fmla="*/ 1 h 504"/>
                      <a:gd name="T8" fmla="*/ 40 w 2736"/>
                      <a:gd name="T9" fmla="*/ 1 h 504"/>
                      <a:gd name="T10" fmla="*/ 26 w 2736"/>
                      <a:gd name="T11" fmla="*/ 1 h 504"/>
                      <a:gd name="T12" fmla="*/ 9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19" name="Freeform 371">
                    <a:extLst>
                      <a:ext uri="{FF2B5EF4-FFF2-40B4-BE49-F238E27FC236}">
                        <a16:creationId xmlns:a16="http://schemas.microsoft.com/office/drawing/2014/main" xmlns="" id="{38404E07-7AF7-46EF-9F94-4018340B2B00}"/>
                      </a:ext>
                    </a:extLst>
                  </p:cNvPr>
                  <p:cNvSpPr>
                    <a:spLocks/>
                  </p:cNvSpPr>
                  <p:nvPr/>
                </p:nvSpPr>
                <p:spPr bwMode="hidden">
                  <a:xfrm rot="16782062" flipH="1">
                    <a:off x="1734" y="3898"/>
                    <a:ext cx="918" cy="473"/>
                  </a:xfrm>
                  <a:custGeom>
                    <a:avLst/>
                    <a:gdLst>
                      <a:gd name="T0" fmla="*/ 1 w 1769"/>
                      <a:gd name="T1" fmla="*/ 1 h 791"/>
                      <a:gd name="T2" fmla="*/ 2 w 1769"/>
                      <a:gd name="T3" fmla="*/ 1 h 791"/>
                      <a:gd name="T4" fmla="*/ 3 w 1769"/>
                      <a:gd name="T5" fmla="*/ 2 h 791"/>
                      <a:gd name="T6" fmla="*/ 5 w 1769"/>
                      <a:gd name="T7" fmla="*/ 4 h 791"/>
                      <a:gd name="T8" fmla="*/ 5 w 1769"/>
                      <a:gd name="T9" fmla="*/ 6 h 791"/>
                      <a:gd name="T10" fmla="*/ 5 w 1769"/>
                      <a:gd name="T11" fmla="*/ 8 h 791"/>
                      <a:gd name="T12" fmla="*/ 4 w 1769"/>
                      <a:gd name="T13" fmla="*/ 6 h 791"/>
                      <a:gd name="T14" fmla="*/ 4 w 1769"/>
                      <a:gd name="T15" fmla="*/ 5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203" name="Group 372">
                  <a:extLst>
                    <a:ext uri="{FF2B5EF4-FFF2-40B4-BE49-F238E27FC236}">
                      <a16:creationId xmlns:a16="http://schemas.microsoft.com/office/drawing/2014/main" xmlns="" id="{39ECF03F-3D31-4A29-90C9-AADF7FAD2AD6}"/>
                    </a:ext>
                  </a:extLst>
                </p:cNvPr>
                <p:cNvGrpSpPr>
                  <a:grpSpLocks/>
                </p:cNvGrpSpPr>
                <p:nvPr/>
              </p:nvGrpSpPr>
              <p:grpSpPr bwMode="auto">
                <a:xfrm>
                  <a:off x="4451" y="662"/>
                  <a:ext cx="442" cy="951"/>
                  <a:chOff x="3334" y="1717"/>
                  <a:chExt cx="1125" cy="2426"/>
                </a:xfrm>
              </p:grpSpPr>
              <p:sp>
                <p:nvSpPr>
                  <p:cNvPr id="26216" name="Freeform 373">
                    <a:extLst>
                      <a:ext uri="{FF2B5EF4-FFF2-40B4-BE49-F238E27FC236}">
                        <a16:creationId xmlns:a16="http://schemas.microsoft.com/office/drawing/2014/main" xmlns="" id="{3EF3D6AA-6A3C-4FA0-9A1A-EDCA2F001B8B}"/>
                      </a:ext>
                    </a:extLst>
                  </p:cNvPr>
                  <p:cNvSpPr>
                    <a:spLocks/>
                  </p:cNvSpPr>
                  <p:nvPr/>
                </p:nvSpPr>
                <p:spPr bwMode="hidden">
                  <a:xfrm rot="3144576">
                    <a:off x="2628" y="2423"/>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17" name="Freeform 374">
                    <a:extLst>
                      <a:ext uri="{FF2B5EF4-FFF2-40B4-BE49-F238E27FC236}">
                        <a16:creationId xmlns:a16="http://schemas.microsoft.com/office/drawing/2014/main" xmlns="" id="{B5544E78-F94D-4AF5-84FA-9923BB473EEA}"/>
                      </a:ext>
                    </a:extLst>
                  </p:cNvPr>
                  <p:cNvSpPr>
                    <a:spLocks/>
                  </p:cNvSpPr>
                  <p:nvPr/>
                </p:nvSpPr>
                <p:spPr bwMode="hidden">
                  <a:xfrm rot="3144576">
                    <a:off x="3751" y="3436"/>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204" name="Group 375">
                  <a:extLst>
                    <a:ext uri="{FF2B5EF4-FFF2-40B4-BE49-F238E27FC236}">
                      <a16:creationId xmlns:a16="http://schemas.microsoft.com/office/drawing/2014/main" xmlns="" id="{13DDCFD6-64E5-437F-A285-FF724B0F363E}"/>
                    </a:ext>
                  </a:extLst>
                </p:cNvPr>
                <p:cNvGrpSpPr>
                  <a:grpSpLocks/>
                </p:cNvGrpSpPr>
                <p:nvPr/>
              </p:nvGrpSpPr>
              <p:grpSpPr bwMode="auto">
                <a:xfrm>
                  <a:off x="4391" y="721"/>
                  <a:ext cx="347" cy="951"/>
                  <a:chOff x="3181" y="1866"/>
                  <a:chExt cx="883" cy="2426"/>
                </a:xfrm>
              </p:grpSpPr>
              <p:sp>
                <p:nvSpPr>
                  <p:cNvPr id="26214" name="Freeform 376">
                    <a:extLst>
                      <a:ext uri="{FF2B5EF4-FFF2-40B4-BE49-F238E27FC236}">
                        <a16:creationId xmlns:a16="http://schemas.microsoft.com/office/drawing/2014/main" xmlns="" id="{E5F68368-71D4-4D78-ABD6-019882CAF431}"/>
                      </a:ext>
                    </a:extLst>
                  </p:cNvPr>
                  <p:cNvSpPr>
                    <a:spLocks/>
                  </p:cNvSpPr>
                  <p:nvPr/>
                </p:nvSpPr>
                <p:spPr bwMode="hidden">
                  <a:xfrm rot="3745735">
                    <a:off x="2506" y="2541"/>
                    <a:ext cx="1650" cy="299"/>
                  </a:xfrm>
                  <a:custGeom>
                    <a:avLst/>
                    <a:gdLst>
                      <a:gd name="T0" fmla="*/ 0 w 2736"/>
                      <a:gd name="T1" fmla="*/ 5 h 504"/>
                      <a:gd name="T2" fmla="*/ 9 w 2736"/>
                      <a:gd name="T3" fmla="*/ 1 h 504"/>
                      <a:gd name="T4" fmla="*/ 19 w 2736"/>
                      <a:gd name="T5" fmla="*/ 1 h 504"/>
                      <a:gd name="T6" fmla="*/ 29 w 2736"/>
                      <a:gd name="T7" fmla="*/ 1 h 504"/>
                      <a:gd name="T8" fmla="*/ 29 w 2736"/>
                      <a:gd name="T9" fmla="*/ 1 h 504"/>
                      <a:gd name="T10" fmla="*/ 19 w 2736"/>
                      <a:gd name="T11" fmla="*/ 1 h 504"/>
                      <a:gd name="T12" fmla="*/ 7 w 2736"/>
                      <a:gd name="T13" fmla="*/ 2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15" name="Freeform 377">
                    <a:extLst>
                      <a:ext uri="{FF2B5EF4-FFF2-40B4-BE49-F238E27FC236}">
                        <a16:creationId xmlns:a16="http://schemas.microsoft.com/office/drawing/2014/main" xmlns="" id="{02CBA8F4-3D97-4555-834B-CF39326EE498}"/>
                      </a:ext>
                    </a:extLst>
                  </p:cNvPr>
                  <p:cNvSpPr>
                    <a:spLocks/>
                  </p:cNvSpPr>
                  <p:nvPr/>
                </p:nvSpPr>
                <p:spPr bwMode="hidden">
                  <a:xfrm rot="3745735">
                    <a:off x="3387" y="3615"/>
                    <a:ext cx="885" cy="469"/>
                  </a:xfrm>
                  <a:custGeom>
                    <a:avLst/>
                    <a:gdLst>
                      <a:gd name="T0" fmla="*/ 1 w 1769"/>
                      <a:gd name="T1" fmla="*/ 1 h 791"/>
                      <a:gd name="T2" fmla="*/ 1 w 1769"/>
                      <a:gd name="T3" fmla="*/ 1 h 791"/>
                      <a:gd name="T4" fmla="*/ 3 w 1769"/>
                      <a:gd name="T5" fmla="*/ 2 h 791"/>
                      <a:gd name="T6" fmla="*/ 4 w 1769"/>
                      <a:gd name="T7" fmla="*/ 4 h 791"/>
                      <a:gd name="T8" fmla="*/ 4 w 1769"/>
                      <a:gd name="T9" fmla="*/ 5 h 791"/>
                      <a:gd name="T10" fmla="*/ 4 w 1769"/>
                      <a:gd name="T11" fmla="*/ 7 h 791"/>
                      <a:gd name="T12" fmla="*/ 4 w 1769"/>
                      <a:gd name="T13" fmla="*/ 5 h 791"/>
                      <a:gd name="T14" fmla="*/ 3 w 1769"/>
                      <a:gd name="T15" fmla="*/ 4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205" name="Group 378">
                  <a:extLst>
                    <a:ext uri="{FF2B5EF4-FFF2-40B4-BE49-F238E27FC236}">
                      <a16:creationId xmlns:a16="http://schemas.microsoft.com/office/drawing/2014/main" xmlns="" id="{809DBF24-AE74-4733-BB02-719552DBCC5E}"/>
                    </a:ext>
                  </a:extLst>
                </p:cNvPr>
                <p:cNvGrpSpPr>
                  <a:grpSpLocks/>
                </p:cNvGrpSpPr>
                <p:nvPr/>
              </p:nvGrpSpPr>
              <p:grpSpPr bwMode="auto">
                <a:xfrm>
                  <a:off x="4323" y="767"/>
                  <a:ext cx="243" cy="935"/>
                  <a:chOff x="3006" y="1983"/>
                  <a:chExt cx="619" cy="2386"/>
                </a:xfrm>
              </p:grpSpPr>
              <p:sp>
                <p:nvSpPr>
                  <p:cNvPr id="26212" name="Freeform 379">
                    <a:extLst>
                      <a:ext uri="{FF2B5EF4-FFF2-40B4-BE49-F238E27FC236}">
                        <a16:creationId xmlns:a16="http://schemas.microsoft.com/office/drawing/2014/main" xmlns="" id="{083C1A0D-42A6-4B48-A2F0-A24D4D966716}"/>
                      </a:ext>
                    </a:extLst>
                  </p:cNvPr>
                  <p:cNvSpPr>
                    <a:spLocks/>
                  </p:cNvSpPr>
                  <p:nvPr/>
                </p:nvSpPr>
                <p:spPr bwMode="hidden">
                  <a:xfrm rot="4286818">
                    <a:off x="2328" y="2661"/>
                    <a:ext cx="1601" cy="246"/>
                  </a:xfrm>
                  <a:custGeom>
                    <a:avLst/>
                    <a:gdLst>
                      <a:gd name="T0" fmla="*/ 0 w 2736"/>
                      <a:gd name="T1" fmla="*/ 0 h 504"/>
                      <a:gd name="T2" fmla="*/ 7 w 2736"/>
                      <a:gd name="T3" fmla="*/ 0 h 504"/>
                      <a:gd name="T4" fmla="*/ 15 w 2736"/>
                      <a:gd name="T5" fmla="*/ 0 h 504"/>
                      <a:gd name="T6" fmla="*/ 22 w 2736"/>
                      <a:gd name="T7" fmla="*/ 0 h 504"/>
                      <a:gd name="T8" fmla="*/ 22 w 2736"/>
                      <a:gd name="T9" fmla="*/ 0 h 504"/>
                      <a:gd name="T10" fmla="*/ 15 w 2736"/>
                      <a:gd name="T11" fmla="*/ 0 h 504"/>
                      <a:gd name="T12" fmla="*/ 5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13" name="Freeform 380">
                    <a:extLst>
                      <a:ext uri="{FF2B5EF4-FFF2-40B4-BE49-F238E27FC236}">
                        <a16:creationId xmlns:a16="http://schemas.microsoft.com/office/drawing/2014/main" xmlns="" id="{81E9A0FA-A670-4083-9DB1-2DAC6F3B94FC}"/>
                      </a:ext>
                    </a:extLst>
                  </p:cNvPr>
                  <p:cNvSpPr>
                    <a:spLocks/>
                  </p:cNvSpPr>
                  <p:nvPr/>
                </p:nvSpPr>
                <p:spPr bwMode="hidden">
                  <a:xfrm rot="4286818">
                    <a:off x="3002" y="3747"/>
                    <a:ext cx="859" cy="386"/>
                  </a:xfrm>
                  <a:custGeom>
                    <a:avLst/>
                    <a:gdLst>
                      <a:gd name="T0" fmla="*/ 0 w 1769"/>
                      <a:gd name="T1" fmla="*/ 0 h 791"/>
                      <a:gd name="T2" fmla="*/ 0 w 1769"/>
                      <a:gd name="T3" fmla="*/ 0 h 791"/>
                      <a:gd name="T4" fmla="*/ 2 w 1769"/>
                      <a:gd name="T5" fmla="*/ 0 h 791"/>
                      <a:gd name="T6" fmla="*/ 2 w 1769"/>
                      <a:gd name="T7" fmla="*/ 0 h 791"/>
                      <a:gd name="T8" fmla="*/ 2 w 1769"/>
                      <a:gd name="T9" fmla="*/ 1 h 791"/>
                      <a:gd name="T10" fmla="*/ 2 w 1769"/>
                      <a:gd name="T11" fmla="*/ 1 h 791"/>
                      <a:gd name="T12" fmla="*/ 2 w 1769"/>
                      <a:gd name="T13" fmla="*/ 1 h 791"/>
                      <a:gd name="T14" fmla="*/ 2 w 1769"/>
                      <a:gd name="T15" fmla="*/ 0 h 791"/>
                      <a:gd name="T16" fmla="*/ 1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206" name="Group 381">
                  <a:extLst>
                    <a:ext uri="{FF2B5EF4-FFF2-40B4-BE49-F238E27FC236}">
                      <a16:creationId xmlns:a16="http://schemas.microsoft.com/office/drawing/2014/main" xmlns="" id="{1C22E952-1013-4913-9DAD-E0B6D542D35C}"/>
                    </a:ext>
                  </a:extLst>
                </p:cNvPr>
                <p:cNvGrpSpPr>
                  <a:grpSpLocks/>
                </p:cNvGrpSpPr>
                <p:nvPr/>
              </p:nvGrpSpPr>
              <p:grpSpPr bwMode="auto">
                <a:xfrm>
                  <a:off x="4249" y="813"/>
                  <a:ext cx="159" cy="870"/>
                  <a:chOff x="2819" y="2101"/>
                  <a:chExt cx="405" cy="2219"/>
                </a:xfrm>
              </p:grpSpPr>
              <p:sp>
                <p:nvSpPr>
                  <p:cNvPr id="26210" name="Freeform 382">
                    <a:extLst>
                      <a:ext uri="{FF2B5EF4-FFF2-40B4-BE49-F238E27FC236}">
                        <a16:creationId xmlns:a16="http://schemas.microsoft.com/office/drawing/2014/main" xmlns="" id="{F72DD321-7A00-4838-AF1E-181BE2146FD0}"/>
                      </a:ext>
                    </a:extLst>
                  </p:cNvPr>
                  <p:cNvSpPr>
                    <a:spLocks/>
                  </p:cNvSpPr>
                  <p:nvPr/>
                </p:nvSpPr>
                <p:spPr bwMode="hidden">
                  <a:xfrm rot="4898956">
                    <a:off x="2206" y="2714"/>
                    <a:ext cx="1471" cy="246"/>
                  </a:xfrm>
                  <a:custGeom>
                    <a:avLst/>
                    <a:gdLst>
                      <a:gd name="T0" fmla="*/ 0 w 2736"/>
                      <a:gd name="T1" fmla="*/ 0 h 504"/>
                      <a:gd name="T2" fmla="*/ 3 w 2736"/>
                      <a:gd name="T3" fmla="*/ 0 h 504"/>
                      <a:gd name="T4" fmla="*/ 6 w 2736"/>
                      <a:gd name="T5" fmla="*/ 0 h 504"/>
                      <a:gd name="T6" fmla="*/ 10 w 2736"/>
                      <a:gd name="T7" fmla="*/ 0 h 504"/>
                      <a:gd name="T8" fmla="*/ 10 w 2736"/>
                      <a:gd name="T9" fmla="*/ 0 h 504"/>
                      <a:gd name="T10" fmla="*/ 6 w 2736"/>
                      <a:gd name="T11" fmla="*/ 0 h 504"/>
                      <a:gd name="T12" fmla="*/ 3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11" name="Freeform 383">
                    <a:extLst>
                      <a:ext uri="{FF2B5EF4-FFF2-40B4-BE49-F238E27FC236}">
                        <a16:creationId xmlns:a16="http://schemas.microsoft.com/office/drawing/2014/main" xmlns="" id="{FEE01CA3-C7B8-4172-9554-EB52F500FE9F}"/>
                      </a:ext>
                    </a:extLst>
                  </p:cNvPr>
                  <p:cNvSpPr>
                    <a:spLocks/>
                  </p:cNvSpPr>
                  <p:nvPr/>
                </p:nvSpPr>
                <p:spPr bwMode="hidden">
                  <a:xfrm rot="4898956">
                    <a:off x="2636" y="3732"/>
                    <a:ext cx="790" cy="386"/>
                  </a:xfrm>
                  <a:custGeom>
                    <a:avLst/>
                    <a:gdLst>
                      <a:gd name="T0" fmla="*/ 0 w 1769"/>
                      <a:gd name="T1" fmla="*/ 0 h 791"/>
                      <a:gd name="T2" fmla="*/ 0 w 1769"/>
                      <a:gd name="T3" fmla="*/ 0 h 791"/>
                      <a:gd name="T4" fmla="*/ 1 w 1769"/>
                      <a:gd name="T5" fmla="*/ 0 h 791"/>
                      <a:gd name="T6" fmla="*/ 1 w 1769"/>
                      <a:gd name="T7" fmla="*/ 0 h 791"/>
                      <a:gd name="T8" fmla="*/ 1 w 1769"/>
                      <a:gd name="T9" fmla="*/ 1 h 791"/>
                      <a:gd name="T10" fmla="*/ 1 w 1769"/>
                      <a:gd name="T11" fmla="*/ 1 h 791"/>
                      <a:gd name="T12" fmla="*/ 1 w 1769"/>
                      <a:gd name="T13" fmla="*/ 1 h 791"/>
                      <a:gd name="T14" fmla="*/ 1 w 1769"/>
                      <a:gd name="T15" fmla="*/ 0 h 791"/>
                      <a:gd name="T16" fmla="*/ 1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207" name="Group 384">
                  <a:extLst>
                    <a:ext uri="{FF2B5EF4-FFF2-40B4-BE49-F238E27FC236}">
                      <a16:creationId xmlns:a16="http://schemas.microsoft.com/office/drawing/2014/main" xmlns="" id="{D08E2A50-1180-432E-B93A-29C120435846}"/>
                    </a:ext>
                  </a:extLst>
                </p:cNvPr>
                <p:cNvGrpSpPr>
                  <a:grpSpLocks/>
                </p:cNvGrpSpPr>
                <p:nvPr/>
              </p:nvGrpSpPr>
              <p:grpSpPr bwMode="auto">
                <a:xfrm>
                  <a:off x="4045" y="826"/>
                  <a:ext cx="167" cy="857"/>
                  <a:chOff x="2287" y="2135"/>
                  <a:chExt cx="426" cy="2185"/>
                </a:xfrm>
              </p:grpSpPr>
              <p:sp>
                <p:nvSpPr>
                  <p:cNvPr id="26208" name="Freeform 385">
                    <a:extLst>
                      <a:ext uri="{FF2B5EF4-FFF2-40B4-BE49-F238E27FC236}">
                        <a16:creationId xmlns:a16="http://schemas.microsoft.com/office/drawing/2014/main" xmlns="" id="{19708C4D-4AA4-466F-B0F5-D9A30079DF57}"/>
                      </a:ext>
                    </a:extLst>
                  </p:cNvPr>
                  <p:cNvSpPr>
                    <a:spLocks/>
                  </p:cNvSpPr>
                  <p:nvPr/>
                </p:nvSpPr>
                <p:spPr bwMode="hidden">
                  <a:xfrm rot="5755659">
                    <a:off x="1900" y="2760"/>
                    <a:ext cx="1437" cy="188"/>
                  </a:xfrm>
                  <a:custGeom>
                    <a:avLst/>
                    <a:gdLst>
                      <a:gd name="T0" fmla="*/ 0 w 2736"/>
                      <a:gd name="T1" fmla="*/ 0 h 504"/>
                      <a:gd name="T2" fmla="*/ 3 w 2736"/>
                      <a:gd name="T3" fmla="*/ 0 h 504"/>
                      <a:gd name="T4" fmla="*/ 5 w 2736"/>
                      <a:gd name="T5" fmla="*/ 0 h 504"/>
                      <a:gd name="T6" fmla="*/ 8 w 2736"/>
                      <a:gd name="T7" fmla="*/ 0 h 504"/>
                      <a:gd name="T8" fmla="*/ 8 w 2736"/>
                      <a:gd name="T9" fmla="*/ 0 h 504"/>
                      <a:gd name="T10" fmla="*/ 5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209" name="Freeform 386">
                    <a:extLst>
                      <a:ext uri="{FF2B5EF4-FFF2-40B4-BE49-F238E27FC236}">
                        <a16:creationId xmlns:a16="http://schemas.microsoft.com/office/drawing/2014/main" xmlns="" id="{0EEB63D1-EF28-42C3-95BF-5AA288697CD4}"/>
                      </a:ext>
                    </a:extLst>
                  </p:cNvPr>
                  <p:cNvSpPr>
                    <a:spLocks/>
                  </p:cNvSpPr>
                  <p:nvPr/>
                </p:nvSpPr>
                <p:spPr bwMode="hidden">
                  <a:xfrm rot="5755659">
                    <a:off x="2049" y="3787"/>
                    <a:ext cx="771" cy="295"/>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sp>
            <p:nvSpPr>
              <p:cNvPr id="26152" name="Freeform 387">
                <a:extLst>
                  <a:ext uri="{FF2B5EF4-FFF2-40B4-BE49-F238E27FC236}">
                    <a16:creationId xmlns:a16="http://schemas.microsoft.com/office/drawing/2014/main" xmlns="" id="{D9861BCB-1659-4EBF-88FF-FD3E623B22AC}"/>
                  </a:ext>
                </a:extLst>
              </p:cNvPr>
              <p:cNvSpPr>
                <a:spLocks/>
              </p:cNvSpPr>
              <p:nvPr/>
            </p:nvSpPr>
            <p:spPr bwMode="hidden">
              <a:xfrm flipH="1">
                <a:off x="3873" y="934"/>
                <a:ext cx="191"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53" name="Arc 388">
                <a:extLst>
                  <a:ext uri="{FF2B5EF4-FFF2-40B4-BE49-F238E27FC236}">
                    <a16:creationId xmlns:a16="http://schemas.microsoft.com/office/drawing/2014/main" xmlns="" id="{1062EC0E-6C34-467E-BC9F-31F88C4D821E}"/>
                  </a:ext>
                </a:extLst>
              </p:cNvPr>
              <p:cNvSpPr>
                <a:spLocks/>
              </p:cNvSpPr>
              <p:nvPr/>
            </p:nvSpPr>
            <p:spPr bwMode="hidden">
              <a:xfrm flipH="1">
                <a:off x="3528" y="726"/>
                <a:ext cx="833" cy="903"/>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54" name="Arc 389">
                <a:extLst>
                  <a:ext uri="{FF2B5EF4-FFF2-40B4-BE49-F238E27FC236}">
                    <a16:creationId xmlns:a16="http://schemas.microsoft.com/office/drawing/2014/main" xmlns="" id="{B5DB7059-EFCC-48A4-A706-C8B2B6594788}"/>
                  </a:ext>
                </a:extLst>
              </p:cNvPr>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55" name="Arc 390">
                <a:extLst>
                  <a:ext uri="{FF2B5EF4-FFF2-40B4-BE49-F238E27FC236}">
                    <a16:creationId xmlns:a16="http://schemas.microsoft.com/office/drawing/2014/main" xmlns="" id="{C4D5924F-5D26-4A56-8009-DB4CCB1370E6}"/>
                  </a:ext>
                </a:extLst>
              </p:cNvPr>
              <p:cNvSpPr>
                <a:spLocks/>
              </p:cNvSpPr>
              <p:nvPr/>
            </p:nvSpPr>
            <p:spPr bwMode="hidden">
              <a:xfrm flipH="1">
                <a:off x="3612" y="580"/>
                <a:ext cx="487"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56" name="Arc 391">
                <a:extLst>
                  <a:ext uri="{FF2B5EF4-FFF2-40B4-BE49-F238E27FC236}">
                    <a16:creationId xmlns:a16="http://schemas.microsoft.com/office/drawing/2014/main" xmlns="" id="{17C4AD5B-0351-482A-BBF8-8AFAEFD04592}"/>
                  </a:ext>
                </a:extLst>
              </p:cNvPr>
              <p:cNvSpPr>
                <a:spLocks/>
              </p:cNvSpPr>
              <p:nvPr/>
            </p:nvSpPr>
            <p:spPr bwMode="hidden">
              <a:xfrm flipH="1">
                <a:off x="3267" y="628"/>
                <a:ext cx="791" cy="932"/>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57" name="Arc 392">
                <a:extLst>
                  <a:ext uri="{FF2B5EF4-FFF2-40B4-BE49-F238E27FC236}">
                    <a16:creationId xmlns:a16="http://schemas.microsoft.com/office/drawing/2014/main" xmlns="" id="{09295EA6-8BCB-4BB9-AF7B-C7B531FCAE78}"/>
                  </a:ext>
                </a:extLst>
              </p:cNvPr>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58" name="Arc 393">
                <a:extLst>
                  <a:ext uri="{FF2B5EF4-FFF2-40B4-BE49-F238E27FC236}">
                    <a16:creationId xmlns:a16="http://schemas.microsoft.com/office/drawing/2014/main" xmlns="" id="{695B71D4-8930-4A8D-8624-41DE8C6FD22C}"/>
                  </a:ext>
                </a:extLst>
              </p:cNvPr>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59" name="Arc 394">
                <a:extLst>
                  <a:ext uri="{FF2B5EF4-FFF2-40B4-BE49-F238E27FC236}">
                    <a16:creationId xmlns:a16="http://schemas.microsoft.com/office/drawing/2014/main" xmlns="" id="{86CF0A02-C51C-4F20-A5A7-950A9717E221}"/>
                  </a:ext>
                </a:extLst>
              </p:cNvPr>
              <p:cNvSpPr>
                <a:spLocks/>
              </p:cNvSpPr>
              <p:nvPr/>
            </p:nvSpPr>
            <p:spPr bwMode="hidden">
              <a:xfrm>
                <a:off x="4268" y="585"/>
                <a:ext cx="394"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0" name="Arc 395">
                <a:extLst>
                  <a:ext uri="{FF2B5EF4-FFF2-40B4-BE49-F238E27FC236}">
                    <a16:creationId xmlns:a16="http://schemas.microsoft.com/office/drawing/2014/main" xmlns="" id="{5357D335-5618-4041-BCC6-1155119A8916}"/>
                  </a:ext>
                </a:extLst>
              </p:cNvPr>
              <p:cNvSpPr>
                <a:spLocks/>
              </p:cNvSpPr>
              <p:nvPr/>
            </p:nvSpPr>
            <p:spPr bwMode="hidden">
              <a:xfrm>
                <a:off x="4303" y="463"/>
                <a:ext cx="55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1" name="Freeform 396">
                <a:extLst>
                  <a:ext uri="{FF2B5EF4-FFF2-40B4-BE49-F238E27FC236}">
                    <a16:creationId xmlns:a16="http://schemas.microsoft.com/office/drawing/2014/main" xmlns="" id="{C3288D8F-CEAB-499A-8C96-B196085A815F}"/>
                  </a:ext>
                </a:extLst>
              </p:cNvPr>
              <p:cNvSpPr>
                <a:spLocks/>
              </p:cNvSpPr>
              <p:nvPr/>
            </p:nvSpPr>
            <p:spPr bwMode="hidden">
              <a:xfrm>
                <a:off x="4410" y="1033"/>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2" name="Freeform 397">
                <a:extLst>
                  <a:ext uri="{FF2B5EF4-FFF2-40B4-BE49-F238E27FC236}">
                    <a16:creationId xmlns:a16="http://schemas.microsoft.com/office/drawing/2014/main" xmlns="" id="{8FA9DB2A-4F02-4C93-8BD2-0BDEDA338DC6}"/>
                  </a:ext>
                </a:extLst>
              </p:cNvPr>
              <p:cNvSpPr>
                <a:spLocks/>
              </p:cNvSpPr>
              <p:nvPr/>
            </p:nvSpPr>
            <p:spPr bwMode="hidden">
              <a:xfrm rot="19660755" flipV="1">
                <a:off x="4114" y="843"/>
                <a:ext cx="173" cy="32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3" name="Arc 398">
                <a:extLst>
                  <a:ext uri="{FF2B5EF4-FFF2-40B4-BE49-F238E27FC236}">
                    <a16:creationId xmlns:a16="http://schemas.microsoft.com/office/drawing/2014/main" xmlns="" id="{E7203E3F-9380-48FB-9F20-B7313D7CAFB3}"/>
                  </a:ext>
                </a:extLst>
              </p:cNvPr>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4" name="Arc 399">
                <a:extLst>
                  <a:ext uri="{FF2B5EF4-FFF2-40B4-BE49-F238E27FC236}">
                    <a16:creationId xmlns:a16="http://schemas.microsoft.com/office/drawing/2014/main" xmlns="" id="{9602F963-8314-46B4-9A39-8DDD5FA7A1E4}"/>
                  </a:ext>
                </a:extLst>
              </p:cNvPr>
              <p:cNvSpPr>
                <a:spLocks/>
              </p:cNvSpPr>
              <p:nvPr/>
            </p:nvSpPr>
            <p:spPr bwMode="hidden">
              <a:xfrm flipH="1">
                <a:off x="3425" y="123"/>
                <a:ext cx="725" cy="903"/>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5" name="Arc 400">
                <a:extLst>
                  <a:ext uri="{FF2B5EF4-FFF2-40B4-BE49-F238E27FC236}">
                    <a16:creationId xmlns:a16="http://schemas.microsoft.com/office/drawing/2014/main" xmlns="" id="{148CA6D8-5951-46DB-BB29-1552E16E2BFC}"/>
                  </a:ext>
                </a:extLst>
              </p:cNvPr>
              <p:cNvSpPr>
                <a:spLocks/>
              </p:cNvSpPr>
              <p:nvPr/>
            </p:nvSpPr>
            <p:spPr bwMode="hidden">
              <a:xfrm>
                <a:off x="4199" y="502"/>
                <a:ext cx="299" cy="9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6" name="Freeform 401">
                <a:extLst>
                  <a:ext uri="{FF2B5EF4-FFF2-40B4-BE49-F238E27FC236}">
                    <a16:creationId xmlns:a16="http://schemas.microsoft.com/office/drawing/2014/main" xmlns="" id="{C3A275AB-0FCC-44F6-A586-B22A5078349B}"/>
                  </a:ext>
                </a:extLst>
              </p:cNvPr>
              <p:cNvSpPr>
                <a:spLocks/>
              </p:cNvSpPr>
              <p:nvPr/>
            </p:nvSpPr>
            <p:spPr bwMode="hidden">
              <a:xfrm flipH="1">
                <a:off x="3307" y="982"/>
                <a:ext cx="425" cy="597"/>
              </a:xfrm>
              <a:custGeom>
                <a:avLst/>
                <a:gdLst>
                  <a:gd name="T0" fmla="*/ 0 w 776"/>
                  <a:gd name="T1" fmla="*/ 0 h 2368"/>
                  <a:gd name="T2" fmla="*/ 1 w 776"/>
                  <a:gd name="T3" fmla="*/ 0 h 2368"/>
                  <a:gd name="T4" fmla="*/ 1 w 776"/>
                  <a:gd name="T5" fmla="*/ 0 h 2368"/>
                  <a:gd name="T6" fmla="*/ 2 w 776"/>
                  <a:gd name="T7" fmla="*/ 0 h 2368"/>
                  <a:gd name="T8" fmla="*/ 1 w 776"/>
                  <a:gd name="T9" fmla="*/ 0 h 2368"/>
                  <a:gd name="T10" fmla="*/ 2 w 776"/>
                  <a:gd name="T11" fmla="*/ 0 h 2368"/>
                  <a:gd name="T12" fmla="*/ 1 w 776"/>
                  <a:gd name="T13" fmla="*/ 0 h 2368"/>
                  <a:gd name="T14" fmla="*/ 2 w 776"/>
                  <a:gd name="T15" fmla="*/ 0 h 2368"/>
                  <a:gd name="T16" fmla="*/ 2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3 w 776"/>
                  <a:gd name="T29" fmla="*/ 0 h 2368"/>
                  <a:gd name="T30" fmla="*/ 3 w 776"/>
                  <a:gd name="T31" fmla="*/ 0 h 2368"/>
                  <a:gd name="T32" fmla="*/ 3 w 776"/>
                  <a:gd name="T33" fmla="*/ 0 h 2368"/>
                  <a:gd name="T34" fmla="*/ 3 w 776"/>
                  <a:gd name="T35" fmla="*/ 0 h 2368"/>
                  <a:gd name="T36" fmla="*/ 3 w 776"/>
                  <a:gd name="T37" fmla="*/ 0 h 2368"/>
                  <a:gd name="T38" fmla="*/ 4 w 776"/>
                  <a:gd name="T39" fmla="*/ 0 h 2368"/>
                  <a:gd name="T40" fmla="*/ 3 w 776"/>
                  <a:gd name="T41" fmla="*/ 0 h 2368"/>
                  <a:gd name="T42" fmla="*/ 4 w 776"/>
                  <a:gd name="T43" fmla="*/ 0 h 2368"/>
                  <a:gd name="T44" fmla="*/ 3 w 776"/>
                  <a:gd name="T45" fmla="*/ 0 h 2368"/>
                  <a:gd name="T46" fmla="*/ 4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7" name="Freeform 402">
                <a:extLst>
                  <a:ext uri="{FF2B5EF4-FFF2-40B4-BE49-F238E27FC236}">
                    <a16:creationId xmlns:a16="http://schemas.microsoft.com/office/drawing/2014/main" xmlns="" id="{256C5B3B-F067-4F4D-8D9C-C52DD29BD53E}"/>
                  </a:ext>
                </a:extLst>
              </p:cNvPr>
              <p:cNvSpPr>
                <a:spLocks/>
              </p:cNvSpPr>
              <p:nvPr/>
            </p:nvSpPr>
            <p:spPr bwMode="hidden">
              <a:xfrm flipH="1">
                <a:off x="3507" y="350"/>
                <a:ext cx="273" cy="59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8" name="Freeform 403">
                <a:extLst>
                  <a:ext uri="{FF2B5EF4-FFF2-40B4-BE49-F238E27FC236}">
                    <a16:creationId xmlns:a16="http://schemas.microsoft.com/office/drawing/2014/main" xmlns="" id="{A0941BC0-F6F3-4FEF-B2A9-2BE242759F02}"/>
                  </a:ext>
                </a:extLst>
              </p:cNvPr>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69" name="Freeform 404">
                <a:extLst>
                  <a:ext uri="{FF2B5EF4-FFF2-40B4-BE49-F238E27FC236}">
                    <a16:creationId xmlns:a16="http://schemas.microsoft.com/office/drawing/2014/main" xmlns="" id="{99BF6E76-D9DA-4090-A0B3-70B0980C71E5}"/>
                  </a:ext>
                </a:extLst>
              </p:cNvPr>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2 w 776"/>
                  <a:gd name="T19" fmla="*/ 0 h 2368"/>
                  <a:gd name="T20" fmla="*/ 1 w 776"/>
                  <a:gd name="T21" fmla="*/ 0 h 2368"/>
                  <a:gd name="T22" fmla="*/ 2 w 776"/>
                  <a:gd name="T23" fmla="*/ 0 h 2368"/>
                  <a:gd name="T24" fmla="*/ 2 w 776"/>
                  <a:gd name="T25" fmla="*/ 0 h 2368"/>
                  <a:gd name="T26" fmla="*/ 2 w 776"/>
                  <a:gd name="T27" fmla="*/ 0 h 2368"/>
                  <a:gd name="T28" fmla="*/ 2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70" name="Freeform 405">
                <a:extLst>
                  <a:ext uri="{FF2B5EF4-FFF2-40B4-BE49-F238E27FC236}">
                    <a16:creationId xmlns:a16="http://schemas.microsoft.com/office/drawing/2014/main" xmlns="" id="{9182AFF8-C710-48C0-BCAB-C71F135EF88F}"/>
                  </a:ext>
                </a:extLst>
              </p:cNvPr>
              <p:cNvSpPr>
                <a:spLocks/>
              </p:cNvSpPr>
              <p:nvPr/>
            </p:nvSpPr>
            <p:spPr bwMode="hidden">
              <a:xfrm>
                <a:off x="4636" y="576"/>
                <a:ext cx="595" cy="419"/>
              </a:xfrm>
              <a:custGeom>
                <a:avLst/>
                <a:gdLst>
                  <a:gd name="T0" fmla="*/ 0 w 776"/>
                  <a:gd name="T1" fmla="*/ 0 h 2368"/>
                  <a:gd name="T2" fmla="*/ 22 w 776"/>
                  <a:gd name="T3" fmla="*/ 0 h 2368"/>
                  <a:gd name="T4" fmla="*/ 9 w 776"/>
                  <a:gd name="T5" fmla="*/ 0 h 2368"/>
                  <a:gd name="T6" fmla="*/ 31 w 776"/>
                  <a:gd name="T7" fmla="*/ 0 h 2368"/>
                  <a:gd name="T8" fmla="*/ 18 w 776"/>
                  <a:gd name="T9" fmla="*/ 0 h 2368"/>
                  <a:gd name="T10" fmla="*/ 35 w 776"/>
                  <a:gd name="T11" fmla="*/ 0 h 2368"/>
                  <a:gd name="T12" fmla="*/ 27 w 776"/>
                  <a:gd name="T13" fmla="*/ 0 h 2368"/>
                  <a:gd name="T14" fmla="*/ 44 w 776"/>
                  <a:gd name="T15" fmla="*/ 0 h 2368"/>
                  <a:gd name="T16" fmla="*/ 35 w 776"/>
                  <a:gd name="T17" fmla="*/ 0 h 2368"/>
                  <a:gd name="T18" fmla="*/ 48 w 776"/>
                  <a:gd name="T19" fmla="*/ 0 h 2368"/>
                  <a:gd name="T20" fmla="*/ 44 w 776"/>
                  <a:gd name="T21" fmla="*/ 0 h 2368"/>
                  <a:gd name="T22" fmla="*/ 53 w 776"/>
                  <a:gd name="T23" fmla="*/ 0 h 2368"/>
                  <a:gd name="T24" fmla="*/ 53 w 776"/>
                  <a:gd name="T25" fmla="*/ 0 h 2368"/>
                  <a:gd name="T26" fmla="*/ 61 w 776"/>
                  <a:gd name="T27" fmla="*/ 0 h 2368"/>
                  <a:gd name="T28" fmla="*/ 57 w 776"/>
                  <a:gd name="T29" fmla="*/ 0 h 2368"/>
                  <a:gd name="T30" fmla="*/ 66 w 776"/>
                  <a:gd name="T31" fmla="*/ 0 h 2368"/>
                  <a:gd name="T32" fmla="*/ 61 w 776"/>
                  <a:gd name="T33" fmla="*/ 0 h 2368"/>
                  <a:gd name="T34" fmla="*/ 66 w 776"/>
                  <a:gd name="T35" fmla="*/ 0 h 2368"/>
                  <a:gd name="T36" fmla="*/ 61 w 776"/>
                  <a:gd name="T37" fmla="*/ 0 h 2368"/>
                  <a:gd name="T38" fmla="*/ 71 w 776"/>
                  <a:gd name="T39" fmla="*/ 0 h 2368"/>
                  <a:gd name="T40" fmla="*/ 66 w 776"/>
                  <a:gd name="T41" fmla="*/ 0 h 2368"/>
                  <a:gd name="T42" fmla="*/ 71 w 776"/>
                  <a:gd name="T43" fmla="*/ 0 h 2368"/>
                  <a:gd name="T44" fmla="*/ 66 w 776"/>
                  <a:gd name="T45" fmla="*/ 0 h 2368"/>
                  <a:gd name="T46" fmla="*/ 7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71" name="Freeform 406">
                <a:extLst>
                  <a:ext uri="{FF2B5EF4-FFF2-40B4-BE49-F238E27FC236}">
                    <a16:creationId xmlns:a16="http://schemas.microsoft.com/office/drawing/2014/main" xmlns="" id="{85A228B5-5D70-42EA-86DA-401D3849011F}"/>
                  </a:ext>
                </a:extLst>
              </p:cNvPr>
              <p:cNvSpPr>
                <a:spLocks/>
              </p:cNvSpPr>
              <p:nvPr/>
            </p:nvSpPr>
            <p:spPr bwMode="hidden">
              <a:xfrm>
                <a:off x="4658" y="132"/>
                <a:ext cx="260" cy="56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72" name="Freeform 407">
                <a:extLst>
                  <a:ext uri="{FF2B5EF4-FFF2-40B4-BE49-F238E27FC236}">
                    <a16:creationId xmlns:a16="http://schemas.microsoft.com/office/drawing/2014/main" xmlns="" id="{D82A42A5-4FCB-428C-8183-AD1301D17B8B}"/>
                  </a:ext>
                </a:extLst>
              </p:cNvPr>
              <p:cNvSpPr>
                <a:spLocks/>
              </p:cNvSpPr>
              <p:nvPr/>
            </p:nvSpPr>
            <p:spPr bwMode="hidden">
              <a:xfrm rot="-1346631">
                <a:off x="4401" y="599"/>
                <a:ext cx="174"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173" name="Freeform 408">
                <a:extLst>
                  <a:ext uri="{FF2B5EF4-FFF2-40B4-BE49-F238E27FC236}">
                    <a16:creationId xmlns:a16="http://schemas.microsoft.com/office/drawing/2014/main" xmlns="" id="{2C80F8A4-0F6D-4772-A625-CF8D41C5BD3B}"/>
                  </a:ext>
                </a:extLst>
              </p:cNvPr>
              <p:cNvSpPr>
                <a:spLocks/>
              </p:cNvSpPr>
              <p:nvPr/>
            </p:nvSpPr>
            <p:spPr bwMode="hidden">
              <a:xfrm rot="1346631" flipH="1">
                <a:off x="3783" y="590"/>
                <a:ext cx="173"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25605" name="Group 409">
            <a:extLst>
              <a:ext uri="{FF2B5EF4-FFF2-40B4-BE49-F238E27FC236}">
                <a16:creationId xmlns:a16="http://schemas.microsoft.com/office/drawing/2014/main" xmlns="" id="{0CA2BC38-975C-4C3A-B860-4AEBA40FEC53}"/>
              </a:ext>
            </a:extLst>
          </p:cNvPr>
          <p:cNvGrpSpPr>
            <a:grpSpLocks/>
          </p:cNvGrpSpPr>
          <p:nvPr/>
        </p:nvGrpSpPr>
        <p:grpSpPr bwMode="auto">
          <a:xfrm>
            <a:off x="3810000" y="0"/>
            <a:ext cx="1600200" cy="2514600"/>
            <a:chOff x="3115" y="0"/>
            <a:chExt cx="2170" cy="2486"/>
          </a:xfrm>
        </p:grpSpPr>
        <p:grpSp>
          <p:nvGrpSpPr>
            <p:cNvPr id="26012" name="Group 410">
              <a:extLst>
                <a:ext uri="{FF2B5EF4-FFF2-40B4-BE49-F238E27FC236}">
                  <a16:creationId xmlns:a16="http://schemas.microsoft.com/office/drawing/2014/main" xmlns="" id="{0075B2F8-E79A-4E50-A3CB-528C8DBCAF69}"/>
                </a:ext>
              </a:extLst>
            </p:cNvPr>
            <p:cNvGrpSpPr>
              <a:grpSpLocks/>
            </p:cNvGrpSpPr>
            <p:nvPr/>
          </p:nvGrpSpPr>
          <p:grpSpPr bwMode="auto">
            <a:xfrm>
              <a:off x="4080" y="1910"/>
              <a:ext cx="768" cy="576"/>
              <a:chOff x="0" y="0"/>
              <a:chExt cx="768" cy="576"/>
            </a:xfrm>
          </p:grpSpPr>
          <p:sp>
            <p:nvSpPr>
              <p:cNvPr id="26144" name="Oval 411">
                <a:extLst>
                  <a:ext uri="{FF2B5EF4-FFF2-40B4-BE49-F238E27FC236}">
                    <a16:creationId xmlns:a16="http://schemas.microsoft.com/office/drawing/2014/main" xmlns="" id="{59095160-ABBE-45C8-A519-45DF4CE5F72D}"/>
                  </a:ext>
                </a:extLst>
              </p:cNvPr>
              <p:cNvSpPr>
                <a:spLocks noChangeArrowheads="1"/>
              </p:cNvSpPr>
              <p:nvPr/>
            </p:nvSpPr>
            <p:spPr bwMode="hidden">
              <a:xfrm>
                <a:off x="0" y="0"/>
                <a:ext cx="768" cy="576"/>
              </a:xfrm>
              <a:prstGeom prst="ellipse">
                <a:avLst/>
              </a:prstGeom>
              <a:gradFill rotWithShape="1">
                <a:gsLst>
                  <a:gs pos="0">
                    <a:srgbClr val="760076"/>
                  </a:gs>
                  <a:gs pos="100000">
                    <a:srgbClr val="FF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145" name="Oval 412">
                <a:extLst>
                  <a:ext uri="{FF2B5EF4-FFF2-40B4-BE49-F238E27FC236}">
                    <a16:creationId xmlns:a16="http://schemas.microsoft.com/office/drawing/2014/main" xmlns="" id="{3E2CEB20-7B19-432A-AA82-DA6E213FF6E9}"/>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013" name="Group 413">
              <a:extLst>
                <a:ext uri="{FF2B5EF4-FFF2-40B4-BE49-F238E27FC236}">
                  <a16:creationId xmlns:a16="http://schemas.microsoft.com/office/drawing/2014/main" xmlns="" id="{86FEBB69-7C22-4019-BD4B-8C15956ECB19}"/>
                </a:ext>
              </a:extLst>
            </p:cNvPr>
            <p:cNvGrpSpPr>
              <a:grpSpLocks/>
            </p:cNvGrpSpPr>
            <p:nvPr/>
          </p:nvGrpSpPr>
          <p:grpSpPr bwMode="auto">
            <a:xfrm>
              <a:off x="4257" y="1103"/>
              <a:ext cx="768" cy="576"/>
              <a:chOff x="0" y="0"/>
              <a:chExt cx="768" cy="576"/>
            </a:xfrm>
          </p:grpSpPr>
          <p:sp>
            <p:nvSpPr>
              <p:cNvPr id="26142" name="Oval 414">
                <a:extLst>
                  <a:ext uri="{FF2B5EF4-FFF2-40B4-BE49-F238E27FC236}">
                    <a16:creationId xmlns:a16="http://schemas.microsoft.com/office/drawing/2014/main" xmlns="" id="{2862D7A7-0FC4-4420-98A2-AE00E488B36B}"/>
                  </a:ext>
                </a:extLst>
              </p:cNvPr>
              <p:cNvSpPr>
                <a:spLocks noChangeArrowheads="1"/>
              </p:cNvSpPr>
              <p:nvPr/>
            </p:nvSpPr>
            <p:spPr bwMode="hidden">
              <a:xfrm>
                <a:off x="0" y="0"/>
                <a:ext cx="768" cy="576"/>
              </a:xfrm>
              <a:prstGeom prst="ellipse">
                <a:avLst/>
              </a:prstGeom>
              <a:gradFill rotWithShape="0">
                <a:gsLst>
                  <a:gs pos="0">
                    <a:schemeClr val="bg1"/>
                  </a:gs>
                  <a:gs pos="100000">
                    <a:srgbClr val="00FF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143" name="Oval 415">
                <a:extLst>
                  <a:ext uri="{FF2B5EF4-FFF2-40B4-BE49-F238E27FC236}">
                    <a16:creationId xmlns:a16="http://schemas.microsoft.com/office/drawing/2014/main" xmlns="" id="{716B7437-305F-4955-82B7-B701D1BB780D}"/>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014" name="Group 416">
              <a:extLst>
                <a:ext uri="{FF2B5EF4-FFF2-40B4-BE49-F238E27FC236}">
                  <a16:creationId xmlns:a16="http://schemas.microsoft.com/office/drawing/2014/main" xmlns="" id="{08E2A1CD-7E02-4CDF-9FFD-1134DA873962}"/>
                </a:ext>
              </a:extLst>
            </p:cNvPr>
            <p:cNvGrpSpPr>
              <a:grpSpLocks/>
            </p:cNvGrpSpPr>
            <p:nvPr/>
          </p:nvGrpSpPr>
          <p:grpSpPr bwMode="auto">
            <a:xfrm>
              <a:off x="3134" y="0"/>
              <a:ext cx="768" cy="576"/>
              <a:chOff x="0" y="0"/>
              <a:chExt cx="768" cy="576"/>
            </a:xfrm>
          </p:grpSpPr>
          <p:sp>
            <p:nvSpPr>
              <p:cNvPr id="26140" name="Oval 417">
                <a:extLst>
                  <a:ext uri="{FF2B5EF4-FFF2-40B4-BE49-F238E27FC236}">
                    <a16:creationId xmlns:a16="http://schemas.microsoft.com/office/drawing/2014/main" xmlns="" id="{1BFC6BC3-C7C7-4FF7-A4E7-B8E1112ED2B8}"/>
                  </a:ext>
                </a:extLst>
              </p:cNvPr>
              <p:cNvSpPr>
                <a:spLocks noChangeArrowheads="1"/>
              </p:cNvSpPr>
              <p:nvPr/>
            </p:nvSpPr>
            <p:spPr bwMode="hidden">
              <a:xfrm>
                <a:off x="0" y="0"/>
                <a:ext cx="768" cy="576"/>
              </a:xfrm>
              <a:prstGeom prst="ellipse">
                <a:avLst/>
              </a:prstGeom>
              <a:gradFill rotWithShape="0">
                <a:gsLst>
                  <a:gs pos="0">
                    <a:schemeClr val="bg1"/>
                  </a:gs>
                  <a:gs pos="100000">
                    <a:srgbClr val="00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141" name="Oval 418">
                <a:extLst>
                  <a:ext uri="{FF2B5EF4-FFF2-40B4-BE49-F238E27FC236}">
                    <a16:creationId xmlns:a16="http://schemas.microsoft.com/office/drawing/2014/main" xmlns="" id="{A1E451B0-3783-4A62-9A36-2A4216EA35EF}"/>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015" name="Group 419">
              <a:extLst>
                <a:ext uri="{FF2B5EF4-FFF2-40B4-BE49-F238E27FC236}">
                  <a16:creationId xmlns:a16="http://schemas.microsoft.com/office/drawing/2014/main" xmlns="" id="{5175E016-A172-4DF2-849B-4A3D264D271B}"/>
                </a:ext>
              </a:extLst>
            </p:cNvPr>
            <p:cNvGrpSpPr>
              <a:grpSpLocks/>
            </p:cNvGrpSpPr>
            <p:nvPr/>
          </p:nvGrpSpPr>
          <p:grpSpPr bwMode="auto">
            <a:xfrm>
              <a:off x="3115" y="0"/>
              <a:ext cx="2170" cy="1702"/>
              <a:chOff x="3115" y="0"/>
              <a:chExt cx="2170" cy="1702"/>
            </a:xfrm>
          </p:grpSpPr>
          <p:grpSp>
            <p:nvGrpSpPr>
              <p:cNvPr id="26016" name="Group 420">
                <a:extLst>
                  <a:ext uri="{FF2B5EF4-FFF2-40B4-BE49-F238E27FC236}">
                    <a16:creationId xmlns:a16="http://schemas.microsoft.com/office/drawing/2014/main" xmlns="" id="{72924CF2-8206-4490-A7F7-0DA5DCEA13B9}"/>
                  </a:ext>
                </a:extLst>
              </p:cNvPr>
              <p:cNvGrpSpPr>
                <a:grpSpLocks/>
              </p:cNvGrpSpPr>
              <p:nvPr/>
            </p:nvGrpSpPr>
            <p:grpSpPr bwMode="auto">
              <a:xfrm>
                <a:off x="3640" y="308"/>
                <a:ext cx="1145" cy="844"/>
                <a:chOff x="1265" y="814"/>
                <a:chExt cx="2919" cy="2151"/>
              </a:xfrm>
            </p:grpSpPr>
            <p:sp>
              <p:nvSpPr>
                <p:cNvPr id="26138" name="Oval 421">
                  <a:extLst>
                    <a:ext uri="{FF2B5EF4-FFF2-40B4-BE49-F238E27FC236}">
                      <a16:creationId xmlns:a16="http://schemas.microsoft.com/office/drawing/2014/main" xmlns="" id="{5112B3FF-AEA0-4739-B4DC-9ECAA5908742}"/>
                    </a:ext>
                  </a:extLst>
                </p:cNvPr>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139" name="Oval 422">
                  <a:extLst>
                    <a:ext uri="{FF2B5EF4-FFF2-40B4-BE49-F238E27FC236}">
                      <a16:creationId xmlns:a16="http://schemas.microsoft.com/office/drawing/2014/main" xmlns="" id="{74BA3D8D-CE21-4149-B14D-B9DBB990D0ED}"/>
                    </a:ext>
                  </a:extLst>
                </p:cNvPr>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6017" name="Group 423">
                <a:extLst>
                  <a:ext uri="{FF2B5EF4-FFF2-40B4-BE49-F238E27FC236}">
                    <a16:creationId xmlns:a16="http://schemas.microsoft.com/office/drawing/2014/main" xmlns="" id="{380269B9-F5DA-4153-9A28-8262113E727F}"/>
                  </a:ext>
                </a:extLst>
              </p:cNvPr>
              <p:cNvGrpSpPr>
                <a:grpSpLocks/>
              </p:cNvGrpSpPr>
              <p:nvPr/>
            </p:nvGrpSpPr>
            <p:grpSpPr bwMode="auto">
              <a:xfrm>
                <a:off x="3115" y="0"/>
                <a:ext cx="2145" cy="1702"/>
                <a:chOff x="3115" y="0"/>
                <a:chExt cx="2145" cy="1702"/>
              </a:xfrm>
            </p:grpSpPr>
            <p:grpSp>
              <p:nvGrpSpPr>
                <p:cNvPr id="26040" name="Group 424">
                  <a:extLst>
                    <a:ext uri="{FF2B5EF4-FFF2-40B4-BE49-F238E27FC236}">
                      <a16:creationId xmlns:a16="http://schemas.microsoft.com/office/drawing/2014/main" xmlns="" id="{2A26A8BF-7F0C-40FC-B74D-DF63638C25AF}"/>
                    </a:ext>
                  </a:extLst>
                </p:cNvPr>
                <p:cNvGrpSpPr>
                  <a:grpSpLocks/>
                </p:cNvGrpSpPr>
                <p:nvPr/>
              </p:nvGrpSpPr>
              <p:grpSpPr bwMode="auto">
                <a:xfrm>
                  <a:off x="4505" y="589"/>
                  <a:ext cx="493" cy="912"/>
                  <a:chOff x="3471" y="1530"/>
                  <a:chExt cx="1258" cy="2327"/>
                </a:xfrm>
              </p:grpSpPr>
              <p:sp>
                <p:nvSpPr>
                  <p:cNvPr id="26136" name="Freeform 425">
                    <a:extLst>
                      <a:ext uri="{FF2B5EF4-FFF2-40B4-BE49-F238E27FC236}">
                        <a16:creationId xmlns:a16="http://schemas.microsoft.com/office/drawing/2014/main" xmlns="" id="{E32DDF58-D763-44BE-8B4C-67E2517F59F2}"/>
                      </a:ext>
                    </a:extLst>
                  </p:cNvPr>
                  <p:cNvSpPr>
                    <a:spLocks/>
                  </p:cNvSpPr>
                  <p:nvPr/>
                </p:nvSpPr>
                <p:spPr bwMode="hidden">
                  <a:xfrm rot="2711884">
                    <a:off x="2765" y="2236"/>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37" name="Freeform 426">
                    <a:extLst>
                      <a:ext uri="{FF2B5EF4-FFF2-40B4-BE49-F238E27FC236}">
                        <a16:creationId xmlns:a16="http://schemas.microsoft.com/office/drawing/2014/main" xmlns="" id="{B845248E-D886-4C3B-B14D-84BD30CBD160}"/>
                      </a:ext>
                    </a:extLst>
                  </p:cNvPr>
                  <p:cNvSpPr>
                    <a:spLocks/>
                  </p:cNvSpPr>
                  <p:nvPr/>
                </p:nvSpPr>
                <p:spPr bwMode="hidden">
                  <a:xfrm rot="2711884">
                    <a:off x="4021" y="3150"/>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41" name="Group 427">
                  <a:extLst>
                    <a:ext uri="{FF2B5EF4-FFF2-40B4-BE49-F238E27FC236}">
                      <a16:creationId xmlns:a16="http://schemas.microsoft.com/office/drawing/2014/main" xmlns="" id="{E8036322-03D7-4516-9613-8BF17A82101B}"/>
                    </a:ext>
                  </a:extLst>
                </p:cNvPr>
                <p:cNvGrpSpPr>
                  <a:grpSpLocks/>
                </p:cNvGrpSpPr>
                <p:nvPr/>
              </p:nvGrpSpPr>
              <p:grpSpPr bwMode="auto">
                <a:xfrm>
                  <a:off x="4267" y="781"/>
                  <a:ext cx="966" cy="522"/>
                  <a:chOff x="2864" y="2019"/>
                  <a:chExt cx="2463" cy="1332"/>
                </a:xfrm>
              </p:grpSpPr>
              <p:sp>
                <p:nvSpPr>
                  <p:cNvPr id="26134" name="Freeform 428">
                    <a:extLst>
                      <a:ext uri="{FF2B5EF4-FFF2-40B4-BE49-F238E27FC236}">
                        <a16:creationId xmlns:a16="http://schemas.microsoft.com/office/drawing/2014/main" xmlns="" id="{BBC44B23-3AFF-41B8-A5E5-883E58D303E2}"/>
                      </a:ext>
                    </a:extLst>
                  </p:cNvPr>
                  <p:cNvSpPr>
                    <a:spLocks/>
                  </p:cNvSpPr>
                  <p:nvPr/>
                </p:nvSpPr>
                <p:spPr bwMode="hidden">
                  <a:xfrm rot="2104081">
                    <a:off x="2864" y="2019"/>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35" name="Freeform 429">
                    <a:extLst>
                      <a:ext uri="{FF2B5EF4-FFF2-40B4-BE49-F238E27FC236}">
                        <a16:creationId xmlns:a16="http://schemas.microsoft.com/office/drawing/2014/main" xmlns="" id="{CA0E549C-EC9C-4A5E-B719-DD69288EBDE3}"/>
                      </a:ext>
                    </a:extLst>
                  </p:cNvPr>
                  <p:cNvSpPr>
                    <a:spLocks/>
                  </p:cNvSpPr>
                  <p:nvPr/>
                </p:nvSpPr>
                <p:spPr bwMode="hidden">
                  <a:xfrm rot="2104081">
                    <a:off x="4353" y="2806"/>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42" name="Group 430">
                  <a:extLst>
                    <a:ext uri="{FF2B5EF4-FFF2-40B4-BE49-F238E27FC236}">
                      <a16:creationId xmlns:a16="http://schemas.microsoft.com/office/drawing/2014/main" xmlns="" id="{D719659B-1E20-4007-ABA2-001FFAACB246}"/>
                    </a:ext>
                  </a:extLst>
                </p:cNvPr>
                <p:cNvGrpSpPr>
                  <a:grpSpLocks/>
                </p:cNvGrpSpPr>
                <p:nvPr/>
              </p:nvGrpSpPr>
              <p:grpSpPr bwMode="auto">
                <a:xfrm>
                  <a:off x="4280" y="707"/>
                  <a:ext cx="971" cy="417"/>
                  <a:chOff x="2897" y="1832"/>
                  <a:chExt cx="2477" cy="1064"/>
                </a:xfrm>
              </p:grpSpPr>
              <p:sp>
                <p:nvSpPr>
                  <p:cNvPr id="26132" name="Freeform 431">
                    <a:extLst>
                      <a:ext uri="{FF2B5EF4-FFF2-40B4-BE49-F238E27FC236}">
                        <a16:creationId xmlns:a16="http://schemas.microsoft.com/office/drawing/2014/main" xmlns="" id="{EE43E1C0-159F-44E7-85BB-4AD54DB022B2}"/>
                      </a:ext>
                    </a:extLst>
                  </p:cNvPr>
                  <p:cNvSpPr>
                    <a:spLocks/>
                  </p:cNvSpPr>
                  <p:nvPr/>
                </p:nvSpPr>
                <p:spPr bwMode="hidden">
                  <a:xfrm rot="1582915">
                    <a:off x="2897" y="1832"/>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33" name="Freeform 432">
                    <a:extLst>
                      <a:ext uri="{FF2B5EF4-FFF2-40B4-BE49-F238E27FC236}">
                        <a16:creationId xmlns:a16="http://schemas.microsoft.com/office/drawing/2014/main" xmlns="" id="{A7FD98F4-E875-4B58-9FEE-58C462AB01C3}"/>
                      </a:ext>
                    </a:extLst>
                  </p:cNvPr>
                  <p:cNvSpPr>
                    <a:spLocks/>
                  </p:cNvSpPr>
                  <p:nvPr/>
                </p:nvSpPr>
                <p:spPr bwMode="hidden">
                  <a:xfrm rot="1582915">
                    <a:off x="4442" y="2420"/>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43" name="Group 433">
                  <a:extLst>
                    <a:ext uri="{FF2B5EF4-FFF2-40B4-BE49-F238E27FC236}">
                      <a16:creationId xmlns:a16="http://schemas.microsoft.com/office/drawing/2014/main" xmlns="" id="{65F44F4F-B58B-47DA-A34A-D54CB9B4F03A}"/>
                    </a:ext>
                  </a:extLst>
                </p:cNvPr>
                <p:cNvGrpSpPr>
                  <a:grpSpLocks/>
                </p:cNvGrpSpPr>
                <p:nvPr/>
              </p:nvGrpSpPr>
              <p:grpSpPr bwMode="auto">
                <a:xfrm>
                  <a:off x="4291" y="630"/>
                  <a:ext cx="969" cy="364"/>
                  <a:chOff x="2924" y="1636"/>
                  <a:chExt cx="2472" cy="927"/>
                </a:xfrm>
              </p:grpSpPr>
              <p:sp>
                <p:nvSpPr>
                  <p:cNvPr id="26130" name="Freeform 434">
                    <a:extLst>
                      <a:ext uri="{FF2B5EF4-FFF2-40B4-BE49-F238E27FC236}">
                        <a16:creationId xmlns:a16="http://schemas.microsoft.com/office/drawing/2014/main" xmlns="" id="{1AE9AF32-6532-436A-A9AA-B68D39268BA3}"/>
                      </a:ext>
                    </a:extLst>
                  </p:cNvPr>
                  <p:cNvSpPr>
                    <a:spLocks/>
                  </p:cNvSpPr>
                  <p:nvPr/>
                </p:nvSpPr>
                <p:spPr bwMode="hidden">
                  <a:xfrm rot="1080363">
                    <a:off x="2924" y="1636"/>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31" name="Freeform 435">
                    <a:extLst>
                      <a:ext uri="{FF2B5EF4-FFF2-40B4-BE49-F238E27FC236}">
                        <a16:creationId xmlns:a16="http://schemas.microsoft.com/office/drawing/2014/main" xmlns="" id="{9209D591-9D1B-462A-9E38-7C8AFF2F66C8}"/>
                      </a:ext>
                    </a:extLst>
                  </p:cNvPr>
                  <p:cNvSpPr>
                    <a:spLocks/>
                  </p:cNvSpPr>
                  <p:nvPr/>
                </p:nvSpPr>
                <p:spPr bwMode="hidden">
                  <a:xfrm rot="1080363">
                    <a:off x="4495" y="2037"/>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44" name="Group 436">
                  <a:extLst>
                    <a:ext uri="{FF2B5EF4-FFF2-40B4-BE49-F238E27FC236}">
                      <a16:creationId xmlns:a16="http://schemas.microsoft.com/office/drawing/2014/main" xmlns="" id="{FCABAC7E-A79E-442F-AE8C-7FCF45B2E1EB}"/>
                    </a:ext>
                  </a:extLst>
                </p:cNvPr>
                <p:cNvGrpSpPr>
                  <a:grpSpLocks/>
                </p:cNvGrpSpPr>
                <p:nvPr/>
              </p:nvGrpSpPr>
              <p:grpSpPr bwMode="auto">
                <a:xfrm>
                  <a:off x="4304" y="543"/>
                  <a:ext cx="918" cy="258"/>
                  <a:chOff x="2958" y="1414"/>
                  <a:chExt cx="2342" cy="657"/>
                </a:xfrm>
              </p:grpSpPr>
              <p:sp>
                <p:nvSpPr>
                  <p:cNvPr id="26128" name="Freeform 437">
                    <a:extLst>
                      <a:ext uri="{FF2B5EF4-FFF2-40B4-BE49-F238E27FC236}">
                        <a16:creationId xmlns:a16="http://schemas.microsoft.com/office/drawing/2014/main" xmlns="" id="{BE968685-ACA4-4278-9AF7-53EB1E20E0B8}"/>
                      </a:ext>
                    </a:extLst>
                  </p:cNvPr>
                  <p:cNvSpPr>
                    <a:spLocks/>
                  </p:cNvSpPr>
                  <p:nvPr/>
                </p:nvSpPr>
                <p:spPr bwMode="hidden">
                  <a:xfrm rot="463793">
                    <a:off x="2958" y="1414"/>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29" name="Freeform 438">
                    <a:extLst>
                      <a:ext uri="{FF2B5EF4-FFF2-40B4-BE49-F238E27FC236}">
                        <a16:creationId xmlns:a16="http://schemas.microsoft.com/office/drawing/2014/main" xmlns="" id="{015BA76A-7776-4BF2-A160-1879C97C82A7}"/>
                      </a:ext>
                    </a:extLst>
                  </p:cNvPr>
                  <p:cNvSpPr>
                    <a:spLocks/>
                  </p:cNvSpPr>
                  <p:nvPr/>
                </p:nvSpPr>
                <p:spPr bwMode="hidden">
                  <a:xfrm rot="463793">
                    <a:off x="4470" y="1582"/>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45" name="Group 439">
                  <a:extLst>
                    <a:ext uri="{FF2B5EF4-FFF2-40B4-BE49-F238E27FC236}">
                      <a16:creationId xmlns:a16="http://schemas.microsoft.com/office/drawing/2014/main" xmlns="" id="{FD251D47-2644-4571-8902-FFFAB3EAD923}"/>
                    </a:ext>
                  </a:extLst>
                </p:cNvPr>
                <p:cNvGrpSpPr>
                  <a:grpSpLocks/>
                </p:cNvGrpSpPr>
                <p:nvPr/>
              </p:nvGrpSpPr>
              <p:grpSpPr bwMode="auto">
                <a:xfrm>
                  <a:off x="4314" y="487"/>
                  <a:ext cx="843" cy="134"/>
                  <a:chOff x="2983" y="1269"/>
                  <a:chExt cx="2150" cy="343"/>
                </a:xfrm>
              </p:grpSpPr>
              <p:sp>
                <p:nvSpPr>
                  <p:cNvPr id="26126" name="Freeform 440">
                    <a:extLst>
                      <a:ext uri="{FF2B5EF4-FFF2-40B4-BE49-F238E27FC236}">
                        <a16:creationId xmlns:a16="http://schemas.microsoft.com/office/drawing/2014/main" xmlns="" id="{DCA0F542-DAB4-4991-BDDE-B84B4C58086F}"/>
                      </a:ext>
                    </a:extLst>
                  </p:cNvPr>
                  <p:cNvSpPr>
                    <a:spLocks/>
                  </p:cNvSpPr>
                  <p:nvPr/>
                </p:nvSpPr>
                <p:spPr bwMode="hidden">
                  <a:xfrm rot="-84182">
                    <a:off x="2983" y="1289"/>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27" name="Freeform 441">
                    <a:extLst>
                      <a:ext uri="{FF2B5EF4-FFF2-40B4-BE49-F238E27FC236}">
                        <a16:creationId xmlns:a16="http://schemas.microsoft.com/office/drawing/2014/main" xmlns="" id="{D0E99932-D111-4F54-897D-F1DAE19E48A2}"/>
                      </a:ext>
                    </a:extLst>
                  </p:cNvPr>
                  <p:cNvSpPr>
                    <a:spLocks/>
                  </p:cNvSpPr>
                  <p:nvPr/>
                </p:nvSpPr>
                <p:spPr bwMode="hidden">
                  <a:xfrm rot="-84182">
                    <a:off x="4379" y="1269"/>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46" name="Group 442">
                  <a:extLst>
                    <a:ext uri="{FF2B5EF4-FFF2-40B4-BE49-F238E27FC236}">
                      <a16:creationId xmlns:a16="http://schemas.microsoft.com/office/drawing/2014/main" xmlns="" id="{80AB1722-0BBC-4CFD-94E0-82B3BF9ACC51}"/>
                    </a:ext>
                  </a:extLst>
                </p:cNvPr>
                <p:cNvGrpSpPr>
                  <a:grpSpLocks/>
                </p:cNvGrpSpPr>
                <p:nvPr/>
              </p:nvGrpSpPr>
              <p:grpSpPr bwMode="auto">
                <a:xfrm>
                  <a:off x="4296" y="349"/>
                  <a:ext cx="737" cy="167"/>
                  <a:chOff x="2938" y="917"/>
                  <a:chExt cx="1879" cy="427"/>
                </a:xfrm>
              </p:grpSpPr>
              <p:sp>
                <p:nvSpPr>
                  <p:cNvPr id="26124" name="Freeform 443">
                    <a:extLst>
                      <a:ext uri="{FF2B5EF4-FFF2-40B4-BE49-F238E27FC236}">
                        <a16:creationId xmlns:a16="http://schemas.microsoft.com/office/drawing/2014/main" xmlns="" id="{C2570B82-285E-4DF1-895A-CC780FA58BAE}"/>
                      </a:ext>
                    </a:extLst>
                  </p:cNvPr>
                  <p:cNvSpPr>
                    <a:spLocks/>
                  </p:cNvSpPr>
                  <p:nvPr/>
                </p:nvSpPr>
                <p:spPr bwMode="hidden">
                  <a:xfrm rot="-802576">
                    <a:off x="2938" y="1129"/>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25" name="Freeform 444">
                    <a:extLst>
                      <a:ext uri="{FF2B5EF4-FFF2-40B4-BE49-F238E27FC236}">
                        <a16:creationId xmlns:a16="http://schemas.microsoft.com/office/drawing/2014/main" xmlns="" id="{AC4D8BA7-4DD6-4A14-928B-B54E2A5C2A8D}"/>
                      </a:ext>
                    </a:extLst>
                  </p:cNvPr>
                  <p:cNvSpPr>
                    <a:spLocks/>
                  </p:cNvSpPr>
                  <p:nvPr/>
                </p:nvSpPr>
                <p:spPr bwMode="hidden">
                  <a:xfrm rot="-802576">
                    <a:off x="4155" y="917"/>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47" name="Group 445">
                  <a:extLst>
                    <a:ext uri="{FF2B5EF4-FFF2-40B4-BE49-F238E27FC236}">
                      <a16:creationId xmlns:a16="http://schemas.microsoft.com/office/drawing/2014/main" xmlns="" id="{94F540AE-6241-4226-8926-E6C64F9B6DAA}"/>
                    </a:ext>
                  </a:extLst>
                </p:cNvPr>
                <p:cNvGrpSpPr>
                  <a:grpSpLocks/>
                </p:cNvGrpSpPr>
                <p:nvPr/>
              </p:nvGrpSpPr>
              <p:grpSpPr bwMode="auto">
                <a:xfrm>
                  <a:off x="3394" y="637"/>
                  <a:ext cx="493" cy="912"/>
                  <a:chOff x="637" y="1653"/>
                  <a:chExt cx="1257" cy="2326"/>
                </a:xfrm>
              </p:grpSpPr>
              <p:sp>
                <p:nvSpPr>
                  <p:cNvPr id="26122" name="Freeform 446">
                    <a:extLst>
                      <a:ext uri="{FF2B5EF4-FFF2-40B4-BE49-F238E27FC236}">
                        <a16:creationId xmlns:a16="http://schemas.microsoft.com/office/drawing/2014/main" xmlns="" id="{526D1180-0B83-409E-8909-0E2F44D2AA4C}"/>
                      </a:ext>
                    </a:extLst>
                  </p:cNvPr>
                  <p:cNvSpPr>
                    <a:spLocks/>
                  </p:cNvSpPr>
                  <p:nvPr/>
                </p:nvSpPr>
                <p:spPr bwMode="hidden">
                  <a:xfrm rot="18888116" flipH="1">
                    <a:off x="876" y="2359"/>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23" name="Freeform 447">
                    <a:extLst>
                      <a:ext uri="{FF2B5EF4-FFF2-40B4-BE49-F238E27FC236}">
                        <a16:creationId xmlns:a16="http://schemas.microsoft.com/office/drawing/2014/main" xmlns="" id="{E487B9A6-C4EF-4458-A056-1F98AE5E2806}"/>
                      </a:ext>
                    </a:extLst>
                  </p:cNvPr>
                  <p:cNvSpPr>
                    <a:spLocks/>
                  </p:cNvSpPr>
                  <p:nvPr/>
                </p:nvSpPr>
                <p:spPr bwMode="hidden">
                  <a:xfrm rot="18888116" flipH="1">
                    <a:off x="419" y="327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48" name="Group 448">
                  <a:extLst>
                    <a:ext uri="{FF2B5EF4-FFF2-40B4-BE49-F238E27FC236}">
                      <a16:creationId xmlns:a16="http://schemas.microsoft.com/office/drawing/2014/main" xmlns="" id="{03509224-8A7F-48AC-8DD3-F3FF6D864EEE}"/>
                    </a:ext>
                  </a:extLst>
                </p:cNvPr>
                <p:cNvGrpSpPr>
                  <a:grpSpLocks/>
                </p:cNvGrpSpPr>
                <p:nvPr/>
              </p:nvGrpSpPr>
              <p:grpSpPr bwMode="auto">
                <a:xfrm>
                  <a:off x="3142" y="850"/>
                  <a:ext cx="966" cy="522"/>
                  <a:chOff x="-5" y="2196"/>
                  <a:chExt cx="2463" cy="1332"/>
                </a:xfrm>
              </p:grpSpPr>
              <p:sp>
                <p:nvSpPr>
                  <p:cNvPr id="26120" name="Freeform 449">
                    <a:extLst>
                      <a:ext uri="{FF2B5EF4-FFF2-40B4-BE49-F238E27FC236}">
                        <a16:creationId xmlns:a16="http://schemas.microsoft.com/office/drawing/2014/main" xmlns="" id="{B8F79E95-C6FF-4A42-A8D2-F05BACF11AC5}"/>
                      </a:ext>
                    </a:extLst>
                  </p:cNvPr>
                  <p:cNvSpPr>
                    <a:spLocks/>
                  </p:cNvSpPr>
                  <p:nvPr/>
                </p:nvSpPr>
                <p:spPr bwMode="hidden">
                  <a:xfrm rot="19495919" flipH="1">
                    <a:off x="644" y="2196"/>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21" name="Freeform 450">
                    <a:extLst>
                      <a:ext uri="{FF2B5EF4-FFF2-40B4-BE49-F238E27FC236}">
                        <a16:creationId xmlns:a16="http://schemas.microsoft.com/office/drawing/2014/main" xmlns="" id="{CF451078-C390-4362-82DD-2F8505E6A27A}"/>
                      </a:ext>
                    </a:extLst>
                  </p:cNvPr>
                  <p:cNvSpPr>
                    <a:spLocks/>
                  </p:cNvSpPr>
                  <p:nvPr/>
                </p:nvSpPr>
                <p:spPr bwMode="hidden">
                  <a:xfrm rot="19495919" flipH="1">
                    <a:off x="-5" y="2983"/>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49" name="Group 451">
                  <a:extLst>
                    <a:ext uri="{FF2B5EF4-FFF2-40B4-BE49-F238E27FC236}">
                      <a16:creationId xmlns:a16="http://schemas.microsoft.com/office/drawing/2014/main" xmlns="" id="{41A0D8A8-82CD-41D6-B18E-5A811F7A5C2E}"/>
                    </a:ext>
                  </a:extLst>
                </p:cNvPr>
                <p:cNvGrpSpPr>
                  <a:grpSpLocks/>
                </p:cNvGrpSpPr>
                <p:nvPr/>
              </p:nvGrpSpPr>
              <p:grpSpPr bwMode="auto">
                <a:xfrm>
                  <a:off x="3124" y="777"/>
                  <a:ext cx="971" cy="417"/>
                  <a:chOff x="-52" y="2009"/>
                  <a:chExt cx="2477" cy="1064"/>
                </a:xfrm>
              </p:grpSpPr>
              <p:sp>
                <p:nvSpPr>
                  <p:cNvPr id="26118" name="Freeform 452">
                    <a:extLst>
                      <a:ext uri="{FF2B5EF4-FFF2-40B4-BE49-F238E27FC236}">
                        <a16:creationId xmlns:a16="http://schemas.microsoft.com/office/drawing/2014/main" xmlns="" id="{CB2C4D2D-AE06-448E-8134-056A80FF78A3}"/>
                      </a:ext>
                    </a:extLst>
                  </p:cNvPr>
                  <p:cNvSpPr>
                    <a:spLocks/>
                  </p:cNvSpPr>
                  <p:nvPr/>
                </p:nvSpPr>
                <p:spPr bwMode="hidden">
                  <a:xfrm rot="20017085" flipH="1">
                    <a:off x="689" y="2009"/>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19" name="Freeform 453">
                    <a:extLst>
                      <a:ext uri="{FF2B5EF4-FFF2-40B4-BE49-F238E27FC236}">
                        <a16:creationId xmlns:a16="http://schemas.microsoft.com/office/drawing/2014/main" xmlns="" id="{9E54069E-4706-43F2-BADB-EBA79D62EFE9}"/>
                      </a:ext>
                    </a:extLst>
                  </p:cNvPr>
                  <p:cNvSpPr>
                    <a:spLocks/>
                  </p:cNvSpPr>
                  <p:nvPr/>
                </p:nvSpPr>
                <p:spPr bwMode="hidden">
                  <a:xfrm rot="20017085" flipH="1">
                    <a:off x="-52" y="2597"/>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0" name="Group 454">
                  <a:extLst>
                    <a:ext uri="{FF2B5EF4-FFF2-40B4-BE49-F238E27FC236}">
                      <a16:creationId xmlns:a16="http://schemas.microsoft.com/office/drawing/2014/main" xmlns="" id="{1BA05E5B-3D76-4D0D-AE50-892DF7861EF7}"/>
                    </a:ext>
                  </a:extLst>
                </p:cNvPr>
                <p:cNvGrpSpPr>
                  <a:grpSpLocks/>
                </p:cNvGrpSpPr>
                <p:nvPr/>
              </p:nvGrpSpPr>
              <p:grpSpPr bwMode="auto">
                <a:xfrm>
                  <a:off x="3115" y="700"/>
                  <a:ext cx="969" cy="363"/>
                  <a:chOff x="-74" y="1813"/>
                  <a:chExt cx="2472" cy="927"/>
                </a:xfrm>
              </p:grpSpPr>
              <p:sp>
                <p:nvSpPr>
                  <p:cNvPr id="26116" name="Freeform 455">
                    <a:extLst>
                      <a:ext uri="{FF2B5EF4-FFF2-40B4-BE49-F238E27FC236}">
                        <a16:creationId xmlns:a16="http://schemas.microsoft.com/office/drawing/2014/main" xmlns="" id="{915A42F7-0F78-4E12-BCA0-F03A96BB8AC9}"/>
                      </a:ext>
                    </a:extLst>
                  </p:cNvPr>
                  <p:cNvSpPr>
                    <a:spLocks/>
                  </p:cNvSpPr>
                  <p:nvPr/>
                </p:nvSpPr>
                <p:spPr bwMode="hidden">
                  <a:xfrm rot="20519637" flipH="1">
                    <a:off x="721" y="1813"/>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17" name="Freeform 456">
                    <a:extLst>
                      <a:ext uri="{FF2B5EF4-FFF2-40B4-BE49-F238E27FC236}">
                        <a16:creationId xmlns:a16="http://schemas.microsoft.com/office/drawing/2014/main" xmlns="" id="{A1C820BD-5C02-4CA3-9CD5-CE1D6D0DECE8}"/>
                      </a:ext>
                    </a:extLst>
                  </p:cNvPr>
                  <p:cNvSpPr>
                    <a:spLocks/>
                  </p:cNvSpPr>
                  <p:nvPr/>
                </p:nvSpPr>
                <p:spPr bwMode="hidden">
                  <a:xfrm rot="20519637" flipH="1">
                    <a:off x="-74" y="2214"/>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1" name="Group 457">
                  <a:extLst>
                    <a:ext uri="{FF2B5EF4-FFF2-40B4-BE49-F238E27FC236}">
                      <a16:creationId xmlns:a16="http://schemas.microsoft.com/office/drawing/2014/main" xmlns="" id="{AD7C5F8C-4580-444E-8A85-4B8CB1DB88D8}"/>
                    </a:ext>
                  </a:extLst>
                </p:cNvPr>
                <p:cNvGrpSpPr>
                  <a:grpSpLocks/>
                </p:cNvGrpSpPr>
                <p:nvPr/>
              </p:nvGrpSpPr>
              <p:grpSpPr bwMode="auto">
                <a:xfrm>
                  <a:off x="3153" y="613"/>
                  <a:ext cx="918" cy="257"/>
                  <a:chOff x="22" y="1591"/>
                  <a:chExt cx="2342" cy="657"/>
                </a:xfrm>
              </p:grpSpPr>
              <p:sp>
                <p:nvSpPr>
                  <p:cNvPr id="26114" name="Freeform 458">
                    <a:extLst>
                      <a:ext uri="{FF2B5EF4-FFF2-40B4-BE49-F238E27FC236}">
                        <a16:creationId xmlns:a16="http://schemas.microsoft.com/office/drawing/2014/main" xmlns="" id="{B96852F0-086F-4AED-9000-20F4E9905FD5}"/>
                      </a:ext>
                    </a:extLst>
                  </p:cNvPr>
                  <p:cNvSpPr>
                    <a:spLocks/>
                  </p:cNvSpPr>
                  <p:nvPr/>
                </p:nvSpPr>
                <p:spPr bwMode="hidden">
                  <a:xfrm rot="21136207" flipH="1">
                    <a:off x="819" y="1591"/>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15" name="Freeform 459">
                    <a:extLst>
                      <a:ext uri="{FF2B5EF4-FFF2-40B4-BE49-F238E27FC236}">
                        <a16:creationId xmlns:a16="http://schemas.microsoft.com/office/drawing/2014/main" xmlns="" id="{91286CE2-FB5D-4E5C-99BD-6236692E11DC}"/>
                      </a:ext>
                    </a:extLst>
                  </p:cNvPr>
                  <p:cNvSpPr>
                    <a:spLocks/>
                  </p:cNvSpPr>
                  <p:nvPr/>
                </p:nvSpPr>
                <p:spPr bwMode="hidden">
                  <a:xfrm rot="21136207" flipH="1">
                    <a:off x="22" y="1759"/>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2" name="Group 460">
                  <a:extLst>
                    <a:ext uri="{FF2B5EF4-FFF2-40B4-BE49-F238E27FC236}">
                      <a16:creationId xmlns:a16="http://schemas.microsoft.com/office/drawing/2014/main" xmlns="" id="{36CE57E0-DA47-490B-B96E-BF63F61D3509}"/>
                    </a:ext>
                  </a:extLst>
                </p:cNvPr>
                <p:cNvGrpSpPr>
                  <a:grpSpLocks/>
                </p:cNvGrpSpPr>
                <p:nvPr/>
              </p:nvGrpSpPr>
              <p:grpSpPr bwMode="auto">
                <a:xfrm>
                  <a:off x="3218" y="556"/>
                  <a:ext cx="843" cy="134"/>
                  <a:chOff x="189" y="1446"/>
                  <a:chExt cx="2150" cy="343"/>
                </a:xfrm>
              </p:grpSpPr>
              <p:sp>
                <p:nvSpPr>
                  <p:cNvPr id="26112" name="Freeform 461">
                    <a:extLst>
                      <a:ext uri="{FF2B5EF4-FFF2-40B4-BE49-F238E27FC236}">
                        <a16:creationId xmlns:a16="http://schemas.microsoft.com/office/drawing/2014/main" xmlns="" id="{260718C8-5C92-4209-8858-62C53881B361}"/>
                      </a:ext>
                    </a:extLst>
                  </p:cNvPr>
                  <p:cNvSpPr>
                    <a:spLocks/>
                  </p:cNvSpPr>
                  <p:nvPr/>
                </p:nvSpPr>
                <p:spPr bwMode="hidden">
                  <a:xfrm rot="84182" flipH="1">
                    <a:off x="935" y="1466"/>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13" name="Freeform 462">
                    <a:extLst>
                      <a:ext uri="{FF2B5EF4-FFF2-40B4-BE49-F238E27FC236}">
                        <a16:creationId xmlns:a16="http://schemas.microsoft.com/office/drawing/2014/main" xmlns="" id="{F9A0C0D3-A94C-42D5-B331-CF6F9C48201B}"/>
                      </a:ext>
                    </a:extLst>
                  </p:cNvPr>
                  <p:cNvSpPr>
                    <a:spLocks/>
                  </p:cNvSpPr>
                  <p:nvPr/>
                </p:nvSpPr>
                <p:spPr bwMode="hidden">
                  <a:xfrm rot="84182" flipH="1">
                    <a:off x="189" y="1446"/>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3" name="Group 463">
                  <a:extLst>
                    <a:ext uri="{FF2B5EF4-FFF2-40B4-BE49-F238E27FC236}">
                      <a16:creationId xmlns:a16="http://schemas.microsoft.com/office/drawing/2014/main" xmlns="" id="{0DABF4A6-1B22-471B-AF52-FF795A58E5DD}"/>
                    </a:ext>
                  </a:extLst>
                </p:cNvPr>
                <p:cNvGrpSpPr>
                  <a:grpSpLocks/>
                </p:cNvGrpSpPr>
                <p:nvPr/>
              </p:nvGrpSpPr>
              <p:grpSpPr bwMode="auto">
                <a:xfrm>
                  <a:off x="3342" y="418"/>
                  <a:ext cx="737" cy="167"/>
                  <a:chOff x="505" y="1094"/>
                  <a:chExt cx="1879" cy="427"/>
                </a:xfrm>
              </p:grpSpPr>
              <p:sp>
                <p:nvSpPr>
                  <p:cNvPr id="26110" name="Freeform 464">
                    <a:extLst>
                      <a:ext uri="{FF2B5EF4-FFF2-40B4-BE49-F238E27FC236}">
                        <a16:creationId xmlns:a16="http://schemas.microsoft.com/office/drawing/2014/main" xmlns="" id="{96BF9C3D-9405-42A2-BCBE-4E2BAC9B0C5B}"/>
                      </a:ext>
                    </a:extLst>
                  </p:cNvPr>
                  <p:cNvSpPr>
                    <a:spLocks/>
                  </p:cNvSpPr>
                  <p:nvPr/>
                </p:nvSpPr>
                <p:spPr bwMode="hidden">
                  <a:xfrm rot="802576" flipH="1">
                    <a:off x="1151" y="1306"/>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11" name="Freeform 465">
                    <a:extLst>
                      <a:ext uri="{FF2B5EF4-FFF2-40B4-BE49-F238E27FC236}">
                        <a16:creationId xmlns:a16="http://schemas.microsoft.com/office/drawing/2014/main" xmlns="" id="{10F94D44-CAED-4001-8BD0-E2C4FFC15DFF}"/>
                      </a:ext>
                    </a:extLst>
                  </p:cNvPr>
                  <p:cNvSpPr>
                    <a:spLocks/>
                  </p:cNvSpPr>
                  <p:nvPr/>
                </p:nvSpPr>
                <p:spPr bwMode="hidden">
                  <a:xfrm rot="802576" flipH="1">
                    <a:off x="505" y="1094"/>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4" name="Group 466">
                  <a:extLst>
                    <a:ext uri="{FF2B5EF4-FFF2-40B4-BE49-F238E27FC236}">
                      <a16:creationId xmlns:a16="http://schemas.microsoft.com/office/drawing/2014/main" xmlns="" id="{329236D7-6EC1-4490-9CBC-1900D62DD5BE}"/>
                    </a:ext>
                  </a:extLst>
                </p:cNvPr>
                <p:cNvGrpSpPr>
                  <a:grpSpLocks/>
                </p:cNvGrpSpPr>
                <p:nvPr/>
              </p:nvGrpSpPr>
              <p:grpSpPr bwMode="auto">
                <a:xfrm>
                  <a:off x="3386" y="341"/>
                  <a:ext cx="725" cy="218"/>
                  <a:chOff x="616" y="899"/>
                  <a:chExt cx="1850" cy="554"/>
                </a:xfrm>
              </p:grpSpPr>
              <p:sp>
                <p:nvSpPr>
                  <p:cNvPr id="26108" name="Freeform 467">
                    <a:extLst>
                      <a:ext uri="{FF2B5EF4-FFF2-40B4-BE49-F238E27FC236}">
                        <a16:creationId xmlns:a16="http://schemas.microsoft.com/office/drawing/2014/main" xmlns="" id="{EC04AA63-D4B0-403B-8562-18B2CF86F1D3}"/>
                      </a:ext>
                    </a:extLst>
                  </p:cNvPr>
                  <p:cNvSpPr>
                    <a:spLocks/>
                  </p:cNvSpPr>
                  <p:nvPr/>
                </p:nvSpPr>
                <p:spPr bwMode="hidden">
                  <a:xfrm rot="1277471" flipH="1">
                    <a:off x="1233" y="1238"/>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09" name="Freeform 468">
                    <a:extLst>
                      <a:ext uri="{FF2B5EF4-FFF2-40B4-BE49-F238E27FC236}">
                        <a16:creationId xmlns:a16="http://schemas.microsoft.com/office/drawing/2014/main" xmlns="" id="{D907962F-77D2-45E1-B3BB-646F8239FE3B}"/>
                      </a:ext>
                    </a:extLst>
                  </p:cNvPr>
                  <p:cNvSpPr>
                    <a:spLocks/>
                  </p:cNvSpPr>
                  <p:nvPr/>
                </p:nvSpPr>
                <p:spPr bwMode="hidden">
                  <a:xfrm rot="1277471" flipH="1">
                    <a:off x="616" y="89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5" name="Group 469">
                  <a:extLst>
                    <a:ext uri="{FF2B5EF4-FFF2-40B4-BE49-F238E27FC236}">
                      <a16:creationId xmlns:a16="http://schemas.microsoft.com/office/drawing/2014/main" xmlns="" id="{B8031322-BAC3-482F-B42E-9DBA81211BC9}"/>
                    </a:ext>
                  </a:extLst>
                </p:cNvPr>
                <p:cNvGrpSpPr>
                  <a:grpSpLocks/>
                </p:cNvGrpSpPr>
                <p:nvPr/>
              </p:nvGrpSpPr>
              <p:grpSpPr bwMode="auto">
                <a:xfrm>
                  <a:off x="3472" y="231"/>
                  <a:ext cx="693" cy="291"/>
                  <a:chOff x="3472" y="231"/>
                  <a:chExt cx="693" cy="291"/>
                </a:xfrm>
              </p:grpSpPr>
              <p:sp>
                <p:nvSpPr>
                  <p:cNvPr id="26106" name="Freeform 470">
                    <a:extLst>
                      <a:ext uri="{FF2B5EF4-FFF2-40B4-BE49-F238E27FC236}">
                        <a16:creationId xmlns:a16="http://schemas.microsoft.com/office/drawing/2014/main" xmlns="" id="{D5FCD3FD-622E-4619-BF18-22E94E16555D}"/>
                      </a:ext>
                    </a:extLst>
                  </p:cNvPr>
                  <p:cNvSpPr>
                    <a:spLocks/>
                  </p:cNvSpPr>
                  <p:nvPr/>
                </p:nvSpPr>
                <p:spPr bwMode="hidden">
                  <a:xfrm rot="2028410" flipH="1">
                    <a:off x="3681"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07" name="Freeform 471">
                    <a:extLst>
                      <a:ext uri="{FF2B5EF4-FFF2-40B4-BE49-F238E27FC236}">
                        <a16:creationId xmlns:a16="http://schemas.microsoft.com/office/drawing/2014/main" xmlns="" id="{853FE689-D932-4253-8A45-E735947BAA74}"/>
                      </a:ext>
                    </a:extLst>
                  </p:cNvPr>
                  <p:cNvSpPr>
                    <a:spLocks/>
                  </p:cNvSpPr>
                  <p:nvPr/>
                </p:nvSpPr>
                <p:spPr bwMode="hidden">
                  <a:xfrm rot="2028410" flipH="1">
                    <a:off x="3472" y="231"/>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6" name="Group 472">
                  <a:extLst>
                    <a:ext uri="{FF2B5EF4-FFF2-40B4-BE49-F238E27FC236}">
                      <a16:creationId xmlns:a16="http://schemas.microsoft.com/office/drawing/2014/main" xmlns="" id="{68EBF46E-825A-4473-B02B-8CFD39FEEC31}"/>
                    </a:ext>
                  </a:extLst>
                </p:cNvPr>
                <p:cNvGrpSpPr>
                  <a:grpSpLocks/>
                </p:cNvGrpSpPr>
                <p:nvPr/>
              </p:nvGrpSpPr>
              <p:grpSpPr bwMode="auto">
                <a:xfrm>
                  <a:off x="3554" y="118"/>
                  <a:ext cx="664" cy="349"/>
                  <a:chOff x="3554" y="118"/>
                  <a:chExt cx="664" cy="349"/>
                </a:xfrm>
              </p:grpSpPr>
              <p:sp>
                <p:nvSpPr>
                  <p:cNvPr id="26104" name="Freeform 473">
                    <a:extLst>
                      <a:ext uri="{FF2B5EF4-FFF2-40B4-BE49-F238E27FC236}">
                        <a16:creationId xmlns:a16="http://schemas.microsoft.com/office/drawing/2014/main" xmlns="" id="{D299A084-FDA9-4583-8C67-43EE61523B1F}"/>
                      </a:ext>
                    </a:extLst>
                  </p:cNvPr>
                  <p:cNvSpPr>
                    <a:spLocks/>
                  </p:cNvSpPr>
                  <p:nvPr/>
                </p:nvSpPr>
                <p:spPr bwMode="hidden">
                  <a:xfrm rot="2664424" flipH="1">
                    <a:off x="3727" y="383"/>
                    <a:ext cx="491"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05" name="Freeform 474">
                    <a:extLst>
                      <a:ext uri="{FF2B5EF4-FFF2-40B4-BE49-F238E27FC236}">
                        <a16:creationId xmlns:a16="http://schemas.microsoft.com/office/drawing/2014/main" xmlns="" id="{EFE438C3-9615-4E0D-8588-CB5557FEE026}"/>
                      </a:ext>
                    </a:extLst>
                  </p:cNvPr>
                  <p:cNvSpPr>
                    <a:spLocks/>
                  </p:cNvSpPr>
                  <p:nvPr/>
                </p:nvSpPr>
                <p:spPr bwMode="hidden">
                  <a:xfrm rot="2664424" flipH="1">
                    <a:off x="3554" y="118"/>
                    <a:ext cx="264"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7" name="Group 475">
                  <a:extLst>
                    <a:ext uri="{FF2B5EF4-FFF2-40B4-BE49-F238E27FC236}">
                      <a16:creationId xmlns:a16="http://schemas.microsoft.com/office/drawing/2014/main" xmlns="" id="{CF7370EA-1812-4DE5-BCE8-6B30D58B3B1A}"/>
                    </a:ext>
                  </a:extLst>
                </p:cNvPr>
                <p:cNvGrpSpPr>
                  <a:grpSpLocks/>
                </p:cNvGrpSpPr>
                <p:nvPr/>
              </p:nvGrpSpPr>
              <p:grpSpPr bwMode="auto">
                <a:xfrm>
                  <a:off x="3784" y="30"/>
                  <a:ext cx="305" cy="593"/>
                  <a:chOff x="1633" y="104"/>
                  <a:chExt cx="778" cy="1512"/>
                </a:xfrm>
              </p:grpSpPr>
              <p:sp>
                <p:nvSpPr>
                  <p:cNvPr id="26102" name="Freeform 476">
                    <a:extLst>
                      <a:ext uri="{FF2B5EF4-FFF2-40B4-BE49-F238E27FC236}">
                        <a16:creationId xmlns:a16="http://schemas.microsoft.com/office/drawing/2014/main" xmlns="" id="{C4E3ACDE-571F-48CD-8657-84A5C58C5CFD}"/>
                      </a:ext>
                    </a:extLst>
                  </p:cNvPr>
                  <p:cNvSpPr>
                    <a:spLocks/>
                  </p:cNvSpPr>
                  <p:nvPr/>
                </p:nvSpPr>
                <p:spPr bwMode="hidden">
                  <a:xfrm rot="3473776" flipH="1">
                    <a:off x="1754" y="958"/>
                    <a:ext cx="1100" cy="215"/>
                  </a:xfrm>
                  <a:custGeom>
                    <a:avLst/>
                    <a:gdLst>
                      <a:gd name="T0" fmla="*/ 0 w 2736"/>
                      <a:gd name="T1" fmla="*/ 0 h 504"/>
                      <a:gd name="T2" fmla="*/ 0 w 2736"/>
                      <a:gd name="T3" fmla="*/ 0 h 504"/>
                      <a:gd name="T4" fmla="*/ 0 w 2736"/>
                      <a:gd name="T5" fmla="*/ 0 h 504"/>
                      <a:gd name="T6" fmla="*/ 1 w 2736"/>
                      <a:gd name="T7" fmla="*/ 0 h 504"/>
                      <a:gd name="T8" fmla="*/ 1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03" name="Freeform 477">
                    <a:extLst>
                      <a:ext uri="{FF2B5EF4-FFF2-40B4-BE49-F238E27FC236}">
                        <a16:creationId xmlns:a16="http://schemas.microsoft.com/office/drawing/2014/main" xmlns="" id="{74BCFE23-65E0-4CC9-82D1-168F4DB79639}"/>
                      </a:ext>
                    </a:extLst>
                  </p:cNvPr>
                  <p:cNvSpPr>
                    <a:spLocks/>
                  </p:cNvSpPr>
                  <p:nvPr/>
                </p:nvSpPr>
                <p:spPr bwMode="hidden">
                  <a:xfrm rot="3473776" flipH="1">
                    <a:off x="1506" y="231"/>
                    <a:ext cx="591"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8" name="Group 478">
                  <a:extLst>
                    <a:ext uri="{FF2B5EF4-FFF2-40B4-BE49-F238E27FC236}">
                      <a16:creationId xmlns:a16="http://schemas.microsoft.com/office/drawing/2014/main" xmlns="" id="{2FFC5B1C-0C16-4482-9D04-5C2F0AB3148A}"/>
                    </a:ext>
                  </a:extLst>
                </p:cNvPr>
                <p:cNvGrpSpPr>
                  <a:grpSpLocks/>
                </p:cNvGrpSpPr>
                <p:nvPr/>
              </p:nvGrpSpPr>
              <p:grpSpPr bwMode="auto">
                <a:xfrm>
                  <a:off x="3903" y="0"/>
                  <a:ext cx="248" cy="601"/>
                  <a:chOff x="1935" y="28"/>
                  <a:chExt cx="634" cy="1534"/>
                </a:xfrm>
              </p:grpSpPr>
              <p:sp>
                <p:nvSpPr>
                  <p:cNvPr id="26100" name="Freeform 479">
                    <a:extLst>
                      <a:ext uri="{FF2B5EF4-FFF2-40B4-BE49-F238E27FC236}">
                        <a16:creationId xmlns:a16="http://schemas.microsoft.com/office/drawing/2014/main" xmlns="" id="{9548A7CB-4F67-42A1-A7EC-A97D870DFF17}"/>
                      </a:ext>
                    </a:extLst>
                  </p:cNvPr>
                  <p:cNvSpPr>
                    <a:spLocks/>
                  </p:cNvSpPr>
                  <p:nvPr/>
                </p:nvSpPr>
                <p:spPr bwMode="hidden">
                  <a:xfrm rot="4126480" flipH="1">
                    <a:off x="1931" y="924"/>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101" name="Freeform 480">
                    <a:extLst>
                      <a:ext uri="{FF2B5EF4-FFF2-40B4-BE49-F238E27FC236}">
                        <a16:creationId xmlns:a16="http://schemas.microsoft.com/office/drawing/2014/main" xmlns="" id="{E7F6FC8C-5CC9-42C5-97E1-378198694FE5}"/>
                      </a:ext>
                    </a:extLst>
                  </p:cNvPr>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59" name="Group 481">
                  <a:extLst>
                    <a:ext uri="{FF2B5EF4-FFF2-40B4-BE49-F238E27FC236}">
                      <a16:creationId xmlns:a16="http://schemas.microsoft.com/office/drawing/2014/main" xmlns="" id="{7F6A42EF-7800-4AF2-AF31-262BB1F04141}"/>
                    </a:ext>
                  </a:extLst>
                </p:cNvPr>
                <p:cNvGrpSpPr>
                  <a:grpSpLocks/>
                </p:cNvGrpSpPr>
                <p:nvPr/>
              </p:nvGrpSpPr>
              <p:grpSpPr bwMode="auto">
                <a:xfrm>
                  <a:off x="4251" y="252"/>
                  <a:ext cx="723" cy="222"/>
                  <a:chOff x="2822" y="672"/>
                  <a:chExt cx="1845" cy="566"/>
                </a:xfrm>
              </p:grpSpPr>
              <p:sp>
                <p:nvSpPr>
                  <p:cNvPr id="26098" name="Freeform 482">
                    <a:extLst>
                      <a:ext uri="{FF2B5EF4-FFF2-40B4-BE49-F238E27FC236}">
                        <a16:creationId xmlns:a16="http://schemas.microsoft.com/office/drawing/2014/main" xmlns="" id="{368D43FD-CB0F-4717-94A5-BC15DEA2F3A0}"/>
                      </a:ext>
                    </a:extLst>
                  </p:cNvPr>
                  <p:cNvSpPr>
                    <a:spLocks/>
                  </p:cNvSpPr>
                  <p:nvPr/>
                </p:nvSpPr>
                <p:spPr bwMode="hidden">
                  <a:xfrm rot="-1325434">
                    <a:off x="2822" y="1023"/>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99" name="Freeform 483">
                    <a:extLst>
                      <a:ext uri="{FF2B5EF4-FFF2-40B4-BE49-F238E27FC236}">
                        <a16:creationId xmlns:a16="http://schemas.microsoft.com/office/drawing/2014/main" xmlns="" id="{40366F63-6F93-4BAD-8011-C747B0AED6A7}"/>
                      </a:ext>
                    </a:extLst>
                  </p:cNvPr>
                  <p:cNvSpPr>
                    <a:spLocks/>
                  </p:cNvSpPr>
                  <p:nvPr/>
                </p:nvSpPr>
                <p:spPr bwMode="hidden">
                  <a:xfrm rot="-1325434">
                    <a:off x="4005" y="672"/>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60" name="Group 484">
                  <a:extLst>
                    <a:ext uri="{FF2B5EF4-FFF2-40B4-BE49-F238E27FC236}">
                      <a16:creationId xmlns:a16="http://schemas.microsoft.com/office/drawing/2014/main" xmlns="" id="{765AAFA5-6C2F-4156-AE4E-32A7927ABC7C}"/>
                    </a:ext>
                  </a:extLst>
                </p:cNvPr>
                <p:cNvGrpSpPr>
                  <a:grpSpLocks/>
                </p:cNvGrpSpPr>
                <p:nvPr/>
              </p:nvGrpSpPr>
              <p:grpSpPr bwMode="auto">
                <a:xfrm>
                  <a:off x="4196" y="163"/>
                  <a:ext cx="699" cy="282"/>
                  <a:chOff x="2683" y="445"/>
                  <a:chExt cx="1781" cy="717"/>
                </a:xfrm>
              </p:grpSpPr>
              <p:sp>
                <p:nvSpPr>
                  <p:cNvPr id="26096" name="Freeform 485">
                    <a:extLst>
                      <a:ext uri="{FF2B5EF4-FFF2-40B4-BE49-F238E27FC236}">
                        <a16:creationId xmlns:a16="http://schemas.microsoft.com/office/drawing/2014/main" xmlns="" id="{B429BFC7-7478-49DB-8DAE-C3B4EFB45A44}"/>
                      </a:ext>
                    </a:extLst>
                  </p:cNvPr>
                  <p:cNvSpPr>
                    <a:spLocks/>
                  </p:cNvSpPr>
                  <p:nvPr/>
                </p:nvSpPr>
                <p:spPr bwMode="hidden">
                  <a:xfrm rot="-1921064">
                    <a:off x="2683" y="947"/>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97" name="Freeform 486">
                    <a:extLst>
                      <a:ext uri="{FF2B5EF4-FFF2-40B4-BE49-F238E27FC236}">
                        <a16:creationId xmlns:a16="http://schemas.microsoft.com/office/drawing/2014/main" xmlns="" id="{3547A7F6-CA6A-4786-89D2-BB6F565679B6}"/>
                      </a:ext>
                    </a:extLst>
                  </p:cNvPr>
                  <p:cNvSpPr>
                    <a:spLocks/>
                  </p:cNvSpPr>
                  <p:nvPr/>
                </p:nvSpPr>
                <p:spPr bwMode="hidden">
                  <a:xfrm rot="-1921064">
                    <a:off x="3802" y="445"/>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26061" name="Freeform 487">
                  <a:extLst>
                    <a:ext uri="{FF2B5EF4-FFF2-40B4-BE49-F238E27FC236}">
                      <a16:creationId xmlns:a16="http://schemas.microsoft.com/office/drawing/2014/main" xmlns="" id="{D7C54C20-B189-4EC9-AC23-7DCE7325ACF5}"/>
                    </a:ext>
                  </a:extLst>
                </p:cNvPr>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62" name="Freeform 488">
                  <a:extLst>
                    <a:ext uri="{FF2B5EF4-FFF2-40B4-BE49-F238E27FC236}">
                      <a16:creationId xmlns:a16="http://schemas.microsoft.com/office/drawing/2014/main" xmlns="" id="{B9D975BE-E403-4376-B40F-51CBDB5025CD}"/>
                    </a:ext>
                  </a:extLst>
                </p:cNvPr>
                <p:cNvSpPr>
                  <a:spLocks/>
                </p:cNvSpPr>
                <p:nvPr/>
              </p:nvSpPr>
              <p:spPr bwMode="hidden">
                <a:xfrm rot="4578755" flipH="1">
                  <a:off x="3977" y="77"/>
                  <a:ext cx="216" cy="9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26063" name="Group 489">
                  <a:extLst>
                    <a:ext uri="{FF2B5EF4-FFF2-40B4-BE49-F238E27FC236}">
                      <a16:creationId xmlns:a16="http://schemas.microsoft.com/office/drawing/2014/main" xmlns="" id="{CC38D086-4416-43BD-8BC9-8FA3A0FCD4B2}"/>
                    </a:ext>
                  </a:extLst>
                </p:cNvPr>
                <p:cNvGrpSpPr>
                  <a:grpSpLocks/>
                </p:cNvGrpSpPr>
                <p:nvPr/>
              </p:nvGrpSpPr>
              <p:grpSpPr bwMode="auto">
                <a:xfrm>
                  <a:off x="4242" y="5"/>
                  <a:ext cx="251" cy="596"/>
                  <a:chOff x="2800" y="41"/>
                  <a:chExt cx="640" cy="1520"/>
                </a:xfrm>
              </p:grpSpPr>
              <p:sp>
                <p:nvSpPr>
                  <p:cNvPr id="26094" name="Freeform 490">
                    <a:extLst>
                      <a:ext uri="{FF2B5EF4-FFF2-40B4-BE49-F238E27FC236}">
                        <a16:creationId xmlns:a16="http://schemas.microsoft.com/office/drawing/2014/main" xmlns="" id="{24897501-BFDC-4583-85CC-63C0183BC626}"/>
                      </a:ext>
                    </a:extLst>
                  </p:cNvPr>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95" name="Freeform 491">
                    <a:extLst>
                      <a:ext uri="{FF2B5EF4-FFF2-40B4-BE49-F238E27FC236}">
                        <a16:creationId xmlns:a16="http://schemas.microsoft.com/office/drawing/2014/main" xmlns="" id="{2DDD09CA-92E5-416D-98B1-F930F796888A}"/>
                      </a:ext>
                    </a:extLst>
                  </p:cNvPr>
                  <p:cNvSpPr>
                    <a:spLocks/>
                  </p:cNvSpPr>
                  <p:nvPr/>
                </p:nvSpPr>
                <p:spPr bwMode="hidden">
                  <a:xfrm rot="-3857755">
                    <a:off x="3011" y="181"/>
                    <a:ext cx="570" cy="28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64" name="Group 492">
                  <a:extLst>
                    <a:ext uri="{FF2B5EF4-FFF2-40B4-BE49-F238E27FC236}">
                      <a16:creationId xmlns:a16="http://schemas.microsoft.com/office/drawing/2014/main" xmlns="" id="{EF0C1692-0B04-40EE-9B33-58D6EEBFC150}"/>
                    </a:ext>
                  </a:extLst>
                </p:cNvPr>
                <p:cNvGrpSpPr>
                  <a:grpSpLocks/>
                </p:cNvGrpSpPr>
                <p:nvPr/>
              </p:nvGrpSpPr>
              <p:grpSpPr bwMode="auto">
                <a:xfrm>
                  <a:off x="4295" y="53"/>
                  <a:ext cx="398" cy="574"/>
                  <a:chOff x="2934" y="163"/>
                  <a:chExt cx="1017" cy="1464"/>
                </a:xfrm>
              </p:grpSpPr>
              <p:sp>
                <p:nvSpPr>
                  <p:cNvPr id="26092" name="Freeform 493">
                    <a:extLst>
                      <a:ext uri="{FF2B5EF4-FFF2-40B4-BE49-F238E27FC236}">
                        <a16:creationId xmlns:a16="http://schemas.microsoft.com/office/drawing/2014/main" xmlns="" id="{7FB6080A-012A-45A1-B6DE-9DDFADE2057F}"/>
                      </a:ext>
                    </a:extLst>
                  </p:cNvPr>
                  <p:cNvSpPr>
                    <a:spLocks/>
                  </p:cNvSpPr>
                  <p:nvPr/>
                </p:nvSpPr>
                <p:spPr bwMode="hidden">
                  <a:xfrm rot="-2777260">
                    <a:off x="2491" y="915"/>
                    <a:ext cx="1155" cy="270"/>
                  </a:xfrm>
                  <a:custGeom>
                    <a:avLst/>
                    <a:gdLst>
                      <a:gd name="T0" fmla="*/ 0 w 2736"/>
                      <a:gd name="T1" fmla="*/ 2 h 504"/>
                      <a:gd name="T2" fmla="*/ 0 w 2736"/>
                      <a:gd name="T3" fmla="*/ 1 h 504"/>
                      <a:gd name="T4" fmla="*/ 1 w 2736"/>
                      <a:gd name="T5" fmla="*/ 1 h 504"/>
                      <a:gd name="T6" fmla="*/ 1 w 2736"/>
                      <a:gd name="T7" fmla="*/ 1 h 504"/>
                      <a:gd name="T8" fmla="*/ 1 w 2736"/>
                      <a:gd name="T9" fmla="*/ 1 h 504"/>
                      <a:gd name="T10" fmla="*/ 1 w 2736"/>
                      <a:gd name="T11" fmla="*/ 1 h 504"/>
                      <a:gd name="T12" fmla="*/ 0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93" name="Freeform 494">
                    <a:extLst>
                      <a:ext uri="{FF2B5EF4-FFF2-40B4-BE49-F238E27FC236}">
                        <a16:creationId xmlns:a16="http://schemas.microsoft.com/office/drawing/2014/main" xmlns="" id="{8F6A899C-D816-45B3-B0E7-3FACA1D3BAF9}"/>
                      </a:ext>
                    </a:extLst>
                  </p:cNvPr>
                  <p:cNvSpPr>
                    <a:spLocks/>
                  </p:cNvSpPr>
                  <p:nvPr/>
                </p:nvSpPr>
                <p:spPr bwMode="hidden">
                  <a:xfrm rot="-2777260">
                    <a:off x="3430" y="261"/>
                    <a:ext cx="620" cy="423"/>
                  </a:xfrm>
                  <a:custGeom>
                    <a:avLst/>
                    <a:gdLst>
                      <a:gd name="T0" fmla="*/ 0 w 1769"/>
                      <a:gd name="T1" fmla="*/ 1 h 791"/>
                      <a:gd name="T2" fmla="*/ 0 w 1769"/>
                      <a:gd name="T3" fmla="*/ 1 h 791"/>
                      <a:gd name="T4" fmla="*/ 0 w 1769"/>
                      <a:gd name="T5" fmla="*/ 1 h 791"/>
                      <a:gd name="T6" fmla="*/ 0 w 1769"/>
                      <a:gd name="T7" fmla="*/ 2 h 791"/>
                      <a:gd name="T8" fmla="*/ 0 w 1769"/>
                      <a:gd name="T9" fmla="*/ 2 h 791"/>
                      <a:gd name="T10" fmla="*/ 0 w 1769"/>
                      <a:gd name="T11" fmla="*/ 3 h 791"/>
                      <a:gd name="T12" fmla="*/ 0 w 1769"/>
                      <a:gd name="T13" fmla="*/ 2 h 791"/>
                      <a:gd name="T14" fmla="*/ 0 w 1769"/>
                      <a:gd name="T15" fmla="*/ 2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65" name="Group 495">
                  <a:extLst>
                    <a:ext uri="{FF2B5EF4-FFF2-40B4-BE49-F238E27FC236}">
                      <a16:creationId xmlns:a16="http://schemas.microsoft.com/office/drawing/2014/main" xmlns="" id="{91DD18CA-10D3-4B52-A1B5-C34DEE26D0FE}"/>
                    </a:ext>
                  </a:extLst>
                </p:cNvPr>
                <p:cNvGrpSpPr>
                  <a:grpSpLocks/>
                </p:cNvGrpSpPr>
                <p:nvPr/>
              </p:nvGrpSpPr>
              <p:grpSpPr bwMode="auto">
                <a:xfrm>
                  <a:off x="4215" y="2"/>
                  <a:ext cx="95" cy="567"/>
                  <a:chOff x="2730" y="32"/>
                  <a:chExt cx="243" cy="1448"/>
                </a:xfrm>
              </p:grpSpPr>
              <p:sp>
                <p:nvSpPr>
                  <p:cNvPr id="26090" name="Freeform 496">
                    <a:extLst>
                      <a:ext uri="{FF2B5EF4-FFF2-40B4-BE49-F238E27FC236}">
                        <a16:creationId xmlns:a16="http://schemas.microsoft.com/office/drawing/2014/main" xmlns="" id="{F3886DC0-1FEB-43B7-B876-692B5BD2E07E}"/>
                      </a:ext>
                    </a:extLst>
                  </p:cNvPr>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91" name="Freeform 497">
                    <a:extLst>
                      <a:ext uri="{FF2B5EF4-FFF2-40B4-BE49-F238E27FC236}">
                        <a16:creationId xmlns:a16="http://schemas.microsoft.com/office/drawing/2014/main" xmlns="" id="{36072D0B-F937-4AFC-B742-C1C6BC469A95}"/>
                      </a:ext>
                    </a:extLst>
                  </p:cNvPr>
                  <p:cNvSpPr>
                    <a:spLocks/>
                  </p:cNvSpPr>
                  <p:nvPr/>
                </p:nvSpPr>
                <p:spPr bwMode="hidden">
                  <a:xfrm rot="-4903748">
                    <a:off x="2650" y="220"/>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66" name="Group 498">
                  <a:extLst>
                    <a:ext uri="{FF2B5EF4-FFF2-40B4-BE49-F238E27FC236}">
                      <a16:creationId xmlns:a16="http://schemas.microsoft.com/office/drawing/2014/main" xmlns="" id="{24ED8606-36C6-4E4D-AA2D-75F1A4280CD3}"/>
                    </a:ext>
                  </a:extLst>
                </p:cNvPr>
                <p:cNvGrpSpPr>
                  <a:grpSpLocks/>
                </p:cNvGrpSpPr>
                <p:nvPr/>
              </p:nvGrpSpPr>
              <p:grpSpPr bwMode="auto">
                <a:xfrm>
                  <a:off x="3514" y="683"/>
                  <a:ext cx="425" cy="960"/>
                  <a:chOff x="943" y="1769"/>
                  <a:chExt cx="1085" cy="2450"/>
                </a:xfrm>
              </p:grpSpPr>
              <p:sp>
                <p:nvSpPr>
                  <p:cNvPr id="26088" name="Freeform 499">
                    <a:extLst>
                      <a:ext uri="{FF2B5EF4-FFF2-40B4-BE49-F238E27FC236}">
                        <a16:creationId xmlns:a16="http://schemas.microsoft.com/office/drawing/2014/main" xmlns="" id="{9234A618-07D4-4A86-84C9-15385FEF0AAA}"/>
                      </a:ext>
                    </a:extLst>
                  </p:cNvPr>
                  <p:cNvSpPr>
                    <a:spLocks/>
                  </p:cNvSpPr>
                  <p:nvPr/>
                </p:nvSpPr>
                <p:spPr bwMode="hidden">
                  <a:xfrm rot="18335692" flipH="1">
                    <a:off x="1010" y="2475"/>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89" name="Freeform 500">
                    <a:extLst>
                      <a:ext uri="{FF2B5EF4-FFF2-40B4-BE49-F238E27FC236}">
                        <a16:creationId xmlns:a16="http://schemas.microsoft.com/office/drawing/2014/main" xmlns="" id="{C9EC6FA6-FA3A-4546-A50D-AE528BEB0C97}"/>
                      </a:ext>
                    </a:extLst>
                  </p:cNvPr>
                  <p:cNvSpPr>
                    <a:spLocks/>
                  </p:cNvSpPr>
                  <p:nvPr/>
                </p:nvSpPr>
                <p:spPr bwMode="hidden">
                  <a:xfrm rot="18335692" flipH="1">
                    <a:off x="725" y="351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67" name="Group 501">
                  <a:extLst>
                    <a:ext uri="{FF2B5EF4-FFF2-40B4-BE49-F238E27FC236}">
                      <a16:creationId xmlns:a16="http://schemas.microsoft.com/office/drawing/2014/main" xmlns="" id="{7FBA5A93-C138-4F4F-AE05-C20826BA1675}"/>
                    </a:ext>
                  </a:extLst>
                </p:cNvPr>
                <p:cNvGrpSpPr>
                  <a:grpSpLocks/>
                </p:cNvGrpSpPr>
                <p:nvPr/>
              </p:nvGrpSpPr>
              <p:grpSpPr bwMode="auto">
                <a:xfrm>
                  <a:off x="3715" y="748"/>
                  <a:ext cx="300" cy="930"/>
                  <a:chOff x="1455" y="1936"/>
                  <a:chExt cx="766" cy="2373"/>
                </a:xfrm>
              </p:grpSpPr>
              <p:sp>
                <p:nvSpPr>
                  <p:cNvPr id="26086" name="Freeform 502">
                    <a:extLst>
                      <a:ext uri="{FF2B5EF4-FFF2-40B4-BE49-F238E27FC236}">
                        <a16:creationId xmlns:a16="http://schemas.microsoft.com/office/drawing/2014/main" xmlns="" id="{6B1C1F11-67CA-4BAF-BBA1-BEBE21E9500B}"/>
                      </a:ext>
                    </a:extLst>
                  </p:cNvPr>
                  <p:cNvSpPr>
                    <a:spLocks/>
                  </p:cNvSpPr>
                  <p:nvPr/>
                </p:nvSpPr>
                <p:spPr bwMode="hidden">
                  <a:xfrm rot="17542885" flipH="1">
                    <a:off x="1267" y="2578"/>
                    <a:ext cx="1595" cy="312"/>
                  </a:xfrm>
                  <a:custGeom>
                    <a:avLst/>
                    <a:gdLst>
                      <a:gd name="T0" fmla="*/ 0 w 2736"/>
                      <a:gd name="T1" fmla="*/ 7 h 504"/>
                      <a:gd name="T2" fmla="*/ 7 w 2736"/>
                      <a:gd name="T3" fmla="*/ 2 h 504"/>
                      <a:gd name="T4" fmla="*/ 14 w 2736"/>
                      <a:gd name="T5" fmla="*/ 1 h 504"/>
                      <a:gd name="T6" fmla="*/ 21 w 2736"/>
                      <a:gd name="T7" fmla="*/ 1 h 504"/>
                      <a:gd name="T8" fmla="*/ 21 w 2736"/>
                      <a:gd name="T9" fmla="*/ 1 h 504"/>
                      <a:gd name="T10" fmla="*/ 13 w 2736"/>
                      <a:gd name="T11" fmla="*/ 1 h 504"/>
                      <a:gd name="T12" fmla="*/ 5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87" name="Freeform 503">
                    <a:extLst>
                      <a:ext uri="{FF2B5EF4-FFF2-40B4-BE49-F238E27FC236}">
                        <a16:creationId xmlns:a16="http://schemas.microsoft.com/office/drawing/2014/main" xmlns="" id="{1C1C526F-6A27-429C-9D1F-C70E6439048F}"/>
                      </a:ext>
                    </a:extLst>
                  </p:cNvPr>
                  <p:cNvSpPr>
                    <a:spLocks/>
                  </p:cNvSpPr>
                  <p:nvPr/>
                </p:nvSpPr>
                <p:spPr bwMode="hidden">
                  <a:xfrm rot="17542885" flipH="1">
                    <a:off x="1272" y="3636"/>
                    <a:ext cx="856" cy="490"/>
                  </a:xfrm>
                  <a:custGeom>
                    <a:avLst/>
                    <a:gdLst>
                      <a:gd name="T0" fmla="*/ 0 w 1769"/>
                      <a:gd name="T1" fmla="*/ 1 h 791"/>
                      <a:gd name="T2" fmla="*/ 0 w 1769"/>
                      <a:gd name="T3" fmla="*/ 1 h 791"/>
                      <a:gd name="T4" fmla="*/ 1 w 1769"/>
                      <a:gd name="T5" fmla="*/ 2 h 791"/>
                      <a:gd name="T6" fmla="*/ 2 w 1769"/>
                      <a:gd name="T7" fmla="*/ 6 h 791"/>
                      <a:gd name="T8" fmla="*/ 2 w 1769"/>
                      <a:gd name="T9" fmla="*/ 9 h 791"/>
                      <a:gd name="T10" fmla="*/ 2 w 1769"/>
                      <a:gd name="T11" fmla="*/ 11 h 791"/>
                      <a:gd name="T12" fmla="*/ 2 w 1769"/>
                      <a:gd name="T13" fmla="*/ 9 h 791"/>
                      <a:gd name="T14" fmla="*/ 2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68" name="Group 504">
                  <a:extLst>
                    <a:ext uri="{FF2B5EF4-FFF2-40B4-BE49-F238E27FC236}">
                      <a16:creationId xmlns:a16="http://schemas.microsoft.com/office/drawing/2014/main" xmlns="" id="{180D6599-E2BC-481D-B71E-545B1EC8DE74}"/>
                    </a:ext>
                  </a:extLst>
                </p:cNvPr>
                <p:cNvGrpSpPr>
                  <a:grpSpLocks/>
                </p:cNvGrpSpPr>
                <p:nvPr/>
              </p:nvGrpSpPr>
              <p:grpSpPr bwMode="auto">
                <a:xfrm rot="88588">
                  <a:off x="3923" y="769"/>
                  <a:ext cx="180" cy="913"/>
                  <a:chOff x="1956" y="1990"/>
                  <a:chExt cx="492" cy="2604"/>
                </a:xfrm>
              </p:grpSpPr>
              <p:sp>
                <p:nvSpPr>
                  <p:cNvPr id="26084" name="Freeform 505">
                    <a:extLst>
                      <a:ext uri="{FF2B5EF4-FFF2-40B4-BE49-F238E27FC236}">
                        <a16:creationId xmlns:a16="http://schemas.microsoft.com/office/drawing/2014/main" xmlns="" id="{B3A5986B-D84D-4475-B164-5CF55F16344A}"/>
                      </a:ext>
                    </a:extLst>
                  </p:cNvPr>
                  <p:cNvSpPr>
                    <a:spLocks/>
                  </p:cNvSpPr>
                  <p:nvPr/>
                </p:nvSpPr>
                <p:spPr bwMode="hidden">
                  <a:xfrm rot="16782062" flipH="1">
                    <a:off x="1442" y="2695"/>
                    <a:ext cx="1711" cy="301"/>
                  </a:xfrm>
                  <a:custGeom>
                    <a:avLst/>
                    <a:gdLst>
                      <a:gd name="T0" fmla="*/ 0 w 2736"/>
                      <a:gd name="T1" fmla="*/ 5 h 504"/>
                      <a:gd name="T2" fmla="*/ 13 w 2736"/>
                      <a:gd name="T3" fmla="*/ 2 h 504"/>
                      <a:gd name="T4" fmla="*/ 26 w 2736"/>
                      <a:gd name="T5" fmla="*/ 1 h 504"/>
                      <a:gd name="T6" fmla="*/ 40 w 2736"/>
                      <a:gd name="T7" fmla="*/ 1 h 504"/>
                      <a:gd name="T8" fmla="*/ 40 w 2736"/>
                      <a:gd name="T9" fmla="*/ 1 h 504"/>
                      <a:gd name="T10" fmla="*/ 26 w 2736"/>
                      <a:gd name="T11" fmla="*/ 1 h 504"/>
                      <a:gd name="T12" fmla="*/ 9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85" name="Freeform 506">
                    <a:extLst>
                      <a:ext uri="{FF2B5EF4-FFF2-40B4-BE49-F238E27FC236}">
                        <a16:creationId xmlns:a16="http://schemas.microsoft.com/office/drawing/2014/main" xmlns="" id="{16E34E46-14F8-4CA3-ADEE-57FB05235717}"/>
                      </a:ext>
                    </a:extLst>
                  </p:cNvPr>
                  <p:cNvSpPr>
                    <a:spLocks/>
                  </p:cNvSpPr>
                  <p:nvPr/>
                </p:nvSpPr>
                <p:spPr bwMode="hidden">
                  <a:xfrm rot="16782062" flipH="1">
                    <a:off x="1734" y="3898"/>
                    <a:ext cx="918" cy="473"/>
                  </a:xfrm>
                  <a:custGeom>
                    <a:avLst/>
                    <a:gdLst>
                      <a:gd name="T0" fmla="*/ 1 w 1769"/>
                      <a:gd name="T1" fmla="*/ 1 h 791"/>
                      <a:gd name="T2" fmla="*/ 2 w 1769"/>
                      <a:gd name="T3" fmla="*/ 1 h 791"/>
                      <a:gd name="T4" fmla="*/ 3 w 1769"/>
                      <a:gd name="T5" fmla="*/ 2 h 791"/>
                      <a:gd name="T6" fmla="*/ 5 w 1769"/>
                      <a:gd name="T7" fmla="*/ 4 h 791"/>
                      <a:gd name="T8" fmla="*/ 5 w 1769"/>
                      <a:gd name="T9" fmla="*/ 6 h 791"/>
                      <a:gd name="T10" fmla="*/ 5 w 1769"/>
                      <a:gd name="T11" fmla="*/ 8 h 791"/>
                      <a:gd name="T12" fmla="*/ 4 w 1769"/>
                      <a:gd name="T13" fmla="*/ 6 h 791"/>
                      <a:gd name="T14" fmla="*/ 4 w 1769"/>
                      <a:gd name="T15" fmla="*/ 5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69" name="Group 507">
                  <a:extLst>
                    <a:ext uri="{FF2B5EF4-FFF2-40B4-BE49-F238E27FC236}">
                      <a16:creationId xmlns:a16="http://schemas.microsoft.com/office/drawing/2014/main" xmlns="" id="{71A2B539-3CD4-4A98-BBD4-C46FDB04861C}"/>
                    </a:ext>
                  </a:extLst>
                </p:cNvPr>
                <p:cNvGrpSpPr>
                  <a:grpSpLocks/>
                </p:cNvGrpSpPr>
                <p:nvPr/>
              </p:nvGrpSpPr>
              <p:grpSpPr bwMode="auto">
                <a:xfrm>
                  <a:off x="4451" y="662"/>
                  <a:ext cx="442" cy="951"/>
                  <a:chOff x="3334" y="1717"/>
                  <a:chExt cx="1125" cy="2426"/>
                </a:xfrm>
              </p:grpSpPr>
              <p:sp>
                <p:nvSpPr>
                  <p:cNvPr id="26082" name="Freeform 508">
                    <a:extLst>
                      <a:ext uri="{FF2B5EF4-FFF2-40B4-BE49-F238E27FC236}">
                        <a16:creationId xmlns:a16="http://schemas.microsoft.com/office/drawing/2014/main" xmlns="" id="{DBC2AA92-25B4-415F-8680-52219906E608}"/>
                      </a:ext>
                    </a:extLst>
                  </p:cNvPr>
                  <p:cNvSpPr>
                    <a:spLocks/>
                  </p:cNvSpPr>
                  <p:nvPr/>
                </p:nvSpPr>
                <p:spPr bwMode="hidden">
                  <a:xfrm rot="3144576">
                    <a:off x="2628" y="2423"/>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83" name="Freeform 509">
                    <a:extLst>
                      <a:ext uri="{FF2B5EF4-FFF2-40B4-BE49-F238E27FC236}">
                        <a16:creationId xmlns:a16="http://schemas.microsoft.com/office/drawing/2014/main" xmlns="" id="{6C76B03E-514F-4892-84E8-2F2978556961}"/>
                      </a:ext>
                    </a:extLst>
                  </p:cNvPr>
                  <p:cNvSpPr>
                    <a:spLocks/>
                  </p:cNvSpPr>
                  <p:nvPr/>
                </p:nvSpPr>
                <p:spPr bwMode="hidden">
                  <a:xfrm rot="3144576">
                    <a:off x="3751" y="3436"/>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70" name="Group 510">
                  <a:extLst>
                    <a:ext uri="{FF2B5EF4-FFF2-40B4-BE49-F238E27FC236}">
                      <a16:creationId xmlns:a16="http://schemas.microsoft.com/office/drawing/2014/main" xmlns="" id="{BAF4888A-031C-4395-9771-3822A949BCE5}"/>
                    </a:ext>
                  </a:extLst>
                </p:cNvPr>
                <p:cNvGrpSpPr>
                  <a:grpSpLocks/>
                </p:cNvGrpSpPr>
                <p:nvPr/>
              </p:nvGrpSpPr>
              <p:grpSpPr bwMode="auto">
                <a:xfrm>
                  <a:off x="4391" y="721"/>
                  <a:ext cx="347" cy="951"/>
                  <a:chOff x="3181" y="1866"/>
                  <a:chExt cx="883" cy="2426"/>
                </a:xfrm>
              </p:grpSpPr>
              <p:sp>
                <p:nvSpPr>
                  <p:cNvPr id="26080" name="Freeform 511">
                    <a:extLst>
                      <a:ext uri="{FF2B5EF4-FFF2-40B4-BE49-F238E27FC236}">
                        <a16:creationId xmlns:a16="http://schemas.microsoft.com/office/drawing/2014/main" xmlns="" id="{DAFE39FA-50A7-4221-A5D6-472EF6BA2994}"/>
                      </a:ext>
                    </a:extLst>
                  </p:cNvPr>
                  <p:cNvSpPr>
                    <a:spLocks/>
                  </p:cNvSpPr>
                  <p:nvPr/>
                </p:nvSpPr>
                <p:spPr bwMode="hidden">
                  <a:xfrm rot="3745735">
                    <a:off x="2506" y="2541"/>
                    <a:ext cx="1650" cy="299"/>
                  </a:xfrm>
                  <a:custGeom>
                    <a:avLst/>
                    <a:gdLst>
                      <a:gd name="T0" fmla="*/ 0 w 2736"/>
                      <a:gd name="T1" fmla="*/ 5 h 504"/>
                      <a:gd name="T2" fmla="*/ 9 w 2736"/>
                      <a:gd name="T3" fmla="*/ 1 h 504"/>
                      <a:gd name="T4" fmla="*/ 19 w 2736"/>
                      <a:gd name="T5" fmla="*/ 1 h 504"/>
                      <a:gd name="T6" fmla="*/ 29 w 2736"/>
                      <a:gd name="T7" fmla="*/ 1 h 504"/>
                      <a:gd name="T8" fmla="*/ 29 w 2736"/>
                      <a:gd name="T9" fmla="*/ 1 h 504"/>
                      <a:gd name="T10" fmla="*/ 19 w 2736"/>
                      <a:gd name="T11" fmla="*/ 1 h 504"/>
                      <a:gd name="T12" fmla="*/ 7 w 2736"/>
                      <a:gd name="T13" fmla="*/ 2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81" name="Freeform 512">
                    <a:extLst>
                      <a:ext uri="{FF2B5EF4-FFF2-40B4-BE49-F238E27FC236}">
                        <a16:creationId xmlns:a16="http://schemas.microsoft.com/office/drawing/2014/main" xmlns="" id="{6CDEC7DE-6182-4B61-A6BE-D9AD7A1A4238}"/>
                      </a:ext>
                    </a:extLst>
                  </p:cNvPr>
                  <p:cNvSpPr>
                    <a:spLocks/>
                  </p:cNvSpPr>
                  <p:nvPr/>
                </p:nvSpPr>
                <p:spPr bwMode="hidden">
                  <a:xfrm rot="3745735">
                    <a:off x="3387" y="3615"/>
                    <a:ext cx="885" cy="469"/>
                  </a:xfrm>
                  <a:custGeom>
                    <a:avLst/>
                    <a:gdLst>
                      <a:gd name="T0" fmla="*/ 1 w 1769"/>
                      <a:gd name="T1" fmla="*/ 1 h 791"/>
                      <a:gd name="T2" fmla="*/ 1 w 1769"/>
                      <a:gd name="T3" fmla="*/ 1 h 791"/>
                      <a:gd name="T4" fmla="*/ 3 w 1769"/>
                      <a:gd name="T5" fmla="*/ 2 h 791"/>
                      <a:gd name="T6" fmla="*/ 4 w 1769"/>
                      <a:gd name="T7" fmla="*/ 4 h 791"/>
                      <a:gd name="T8" fmla="*/ 4 w 1769"/>
                      <a:gd name="T9" fmla="*/ 5 h 791"/>
                      <a:gd name="T10" fmla="*/ 4 w 1769"/>
                      <a:gd name="T11" fmla="*/ 7 h 791"/>
                      <a:gd name="T12" fmla="*/ 4 w 1769"/>
                      <a:gd name="T13" fmla="*/ 5 h 791"/>
                      <a:gd name="T14" fmla="*/ 3 w 1769"/>
                      <a:gd name="T15" fmla="*/ 4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71" name="Group 513">
                  <a:extLst>
                    <a:ext uri="{FF2B5EF4-FFF2-40B4-BE49-F238E27FC236}">
                      <a16:creationId xmlns:a16="http://schemas.microsoft.com/office/drawing/2014/main" xmlns="" id="{20DE240A-809D-4156-98B1-8D59B1513D56}"/>
                    </a:ext>
                  </a:extLst>
                </p:cNvPr>
                <p:cNvGrpSpPr>
                  <a:grpSpLocks/>
                </p:cNvGrpSpPr>
                <p:nvPr/>
              </p:nvGrpSpPr>
              <p:grpSpPr bwMode="auto">
                <a:xfrm>
                  <a:off x="4323" y="767"/>
                  <a:ext cx="243" cy="935"/>
                  <a:chOff x="3006" y="1983"/>
                  <a:chExt cx="619" cy="2386"/>
                </a:xfrm>
              </p:grpSpPr>
              <p:sp>
                <p:nvSpPr>
                  <p:cNvPr id="26078" name="Freeform 514">
                    <a:extLst>
                      <a:ext uri="{FF2B5EF4-FFF2-40B4-BE49-F238E27FC236}">
                        <a16:creationId xmlns:a16="http://schemas.microsoft.com/office/drawing/2014/main" xmlns="" id="{39E2BE64-5650-44D1-B5CC-69DD8F2531CD}"/>
                      </a:ext>
                    </a:extLst>
                  </p:cNvPr>
                  <p:cNvSpPr>
                    <a:spLocks/>
                  </p:cNvSpPr>
                  <p:nvPr/>
                </p:nvSpPr>
                <p:spPr bwMode="hidden">
                  <a:xfrm rot="4286818">
                    <a:off x="2328" y="2661"/>
                    <a:ext cx="1601" cy="246"/>
                  </a:xfrm>
                  <a:custGeom>
                    <a:avLst/>
                    <a:gdLst>
                      <a:gd name="T0" fmla="*/ 0 w 2736"/>
                      <a:gd name="T1" fmla="*/ 0 h 504"/>
                      <a:gd name="T2" fmla="*/ 7 w 2736"/>
                      <a:gd name="T3" fmla="*/ 0 h 504"/>
                      <a:gd name="T4" fmla="*/ 15 w 2736"/>
                      <a:gd name="T5" fmla="*/ 0 h 504"/>
                      <a:gd name="T6" fmla="*/ 22 w 2736"/>
                      <a:gd name="T7" fmla="*/ 0 h 504"/>
                      <a:gd name="T8" fmla="*/ 22 w 2736"/>
                      <a:gd name="T9" fmla="*/ 0 h 504"/>
                      <a:gd name="T10" fmla="*/ 15 w 2736"/>
                      <a:gd name="T11" fmla="*/ 0 h 504"/>
                      <a:gd name="T12" fmla="*/ 5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79" name="Freeform 515">
                    <a:extLst>
                      <a:ext uri="{FF2B5EF4-FFF2-40B4-BE49-F238E27FC236}">
                        <a16:creationId xmlns:a16="http://schemas.microsoft.com/office/drawing/2014/main" xmlns="" id="{91E977FC-0A90-4C45-B36B-C0122D38BB34}"/>
                      </a:ext>
                    </a:extLst>
                  </p:cNvPr>
                  <p:cNvSpPr>
                    <a:spLocks/>
                  </p:cNvSpPr>
                  <p:nvPr/>
                </p:nvSpPr>
                <p:spPr bwMode="hidden">
                  <a:xfrm rot="4286818">
                    <a:off x="3002" y="3747"/>
                    <a:ext cx="859" cy="386"/>
                  </a:xfrm>
                  <a:custGeom>
                    <a:avLst/>
                    <a:gdLst>
                      <a:gd name="T0" fmla="*/ 0 w 1769"/>
                      <a:gd name="T1" fmla="*/ 0 h 791"/>
                      <a:gd name="T2" fmla="*/ 0 w 1769"/>
                      <a:gd name="T3" fmla="*/ 0 h 791"/>
                      <a:gd name="T4" fmla="*/ 2 w 1769"/>
                      <a:gd name="T5" fmla="*/ 0 h 791"/>
                      <a:gd name="T6" fmla="*/ 2 w 1769"/>
                      <a:gd name="T7" fmla="*/ 0 h 791"/>
                      <a:gd name="T8" fmla="*/ 2 w 1769"/>
                      <a:gd name="T9" fmla="*/ 1 h 791"/>
                      <a:gd name="T10" fmla="*/ 2 w 1769"/>
                      <a:gd name="T11" fmla="*/ 1 h 791"/>
                      <a:gd name="T12" fmla="*/ 2 w 1769"/>
                      <a:gd name="T13" fmla="*/ 1 h 791"/>
                      <a:gd name="T14" fmla="*/ 2 w 1769"/>
                      <a:gd name="T15" fmla="*/ 0 h 791"/>
                      <a:gd name="T16" fmla="*/ 1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72" name="Group 516">
                  <a:extLst>
                    <a:ext uri="{FF2B5EF4-FFF2-40B4-BE49-F238E27FC236}">
                      <a16:creationId xmlns:a16="http://schemas.microsoft.com/office/drawing/2014/main" xmlns="" id="{39EF34C3-CB21-4D87-A81E-DA2C7B898AF2}"/>
                    </a:ext>
                  </a:extLst>
                </p:cNvPr>
                <p:cNvGrpSpPr>
                  <a:grpSpLocks/>
                </p:cNvGrpSpPr>
                <p:nvPr/>
              </p:nvGrpSpPr>
              <p:grpSpPr bwMode="auto">
                <a:xfrm>
                  <a:off x="4249" y="813"/>
                  <a:ext cx="159" cy="870"/>
                  <a:chOff x="2819" y="2101"/>
                  <a:chExt cx="405" cy="2219"/>
                </a:xfrm>
              </p:grpSpPr>
              <p:sp>
                <p:nvSpPr>
                  <p:cNvPr id="26076" name="Freeform 517">
                    <a:extLst>
                      <a:ext uri="{FF2B5EF4-FFF2-40B4-BE49-F238E27FC236}">
                        <a16:creationId xmlns:a16="http://schemas.microsoft.com/office/drawing/2014/main" xmlns="" id="{5F1C8070-1C38-4729-B1E5-B532E2048AE0}"/>
                      </a:ext>
                    </a:extLst>
                  </p:cNvPr>
                  <p:cNvSpPr>
                    <a:spLocks/>
                  </p:cNvSpPr>
                  <p:nvPr/>
                </p:nvSpPr>
                <p:spPr bwMode="hidden">
                  <a:xfrm rot="4898956">
                    <a:off x="2206" y="2714"/>
                    <a:ext cx="1471" cy="246"/>
                  </a:xfrm>
                  <a:custGeom>
                    <a:avLst/>
                    <a:gdLst>
                      <a:gd name="T0" fmla="*/ 0 w 2736"/>
                      <a:gd name="T1" fmla="*/ 0 h 504"/>
                      <a:gd name="T2" fmla="*/ 3 w 2736"/>
                      <a:gd name="T3" fmla="*/ 0 h 504"/>
                      <a:gd name="T4" fmla="*/ 6 w 2736"/>
                      <a:gd name="T5" fmla="*/ 0 h 504"/>
                      <a:gd name="T6" fmla="*/ 10 w 2736"/>
                      <a:gd name="T7" fmla="*/ 0 h 504"/>
                      <a:gd name="T8" fmla="*/ 10 w 2736"/>
                      <a:gd name="T9" fmla="*/ 0 h 504"/>
                      <a:gd name="T10" fmla="*/ 6 w 2736"/>
                      <a:gd name="T11" fmla="*/ 0 h 504"/>
                      <a:gd name="T12" fmla="*/ 3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77" name="Freeform 518">
                    <a:extLst>
                      <a:ext uri="{FF2B5EF4-FFF2-40B4-BE49-F238E27FC236}">
                        <a16:creationId xmlns:a16="http://schemas.microsoft.com/office/drawing/2014/main" xmlns="" id="{C0445035-1447-4377-97A5-C2D2FF4A5600}"/>
                      </a:ext>
                    </a:extLst>
                  </p:cNvPr>
                  <p:cNvSpPr>
                    <a:spLocks/>
                  </p:cNvSpPr>
                  <p:nvPr/>
                </p:nvSpPr>
                <p:spPr bwMode="hidden">
                  <a:xfrm rot="4898956">
                    <a:off x="2636" y="3732"/>
                    <a:ext cx="790" cy="386"/>
                  </a:xfrm>
                  <a:custGeom>
                    <a:avLst/>
                    <a:gdLst>
                      <a:gd name="T0" fmla="*/ 0 w 1769"/>
                      <a:gd name="T1" fmla="*/ 0 h 791"/>
                      <a:gd name="T2" fmla="*/ 0 w 1769"/>
                      <a:gd name="T3" fmla="*/ 0 h 791"/>
                      <a:gd name="T4" fmla="*/ 1 w 1769"/>
                      <a:gd name="T5" fmla="*/ 0 h 791"/>
                      <a:gd name="T6" fmla="*/ 1 w 1769"/>
                      <a:gd name="T7" fmla="*/ 0 h 791"/>
                      <a:gd name="T8" fmla="*/ 1 w 1769"/>
                      <a:gd name="T9" fmla="*/ 1 h 791"/>
                      <a:gd name="T10" fmla="*/ 1 w 1769"/>
                      <a:gd name="T11" fmla="*/ 1 h 791"/>
                      <a:gd name="T12" fmla="*/ 1 w 1769"/>
                      <a:gd name="T13" fmla="*/ 1 h 791"/>
                      <a:gd name="T14" fmla="*/ 1 w 1769"/>
                      <a:gd name="T15" fmla="*/ 0 h 791"/>
                      <a:gd name="T16" fmla="*/ 1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6073" name="Group 519">
                  <a:extLst>
                    <a:ext uri="{FF2B5EF4-FFF2-40B4-BE49-F238E27FC236}">
                      <a16:creationId xmlns:a16="http://schemas.microsoft.com/office/drawing/2014/main" xmlns="" id="{8F249C20-60CC-45F4-8F24-B8A466853AAA}"/>
                    </a:ext>
                  </a:extLst>
                </p:cNvPr>
                <p:cNvGrpSpPr>
                  <a:grpSpLocks/>
                </p:cNvGrpSpPr>
                <p:nvPr/>
              </p:nvGrpSpPr>
              <p:grpSpPr bwMode="auto">
                <a:xfrm>
                  <a:off x="4045" y="826"/>
                  <a:ext cx="167" cy="857"/>
                  <a:chOff x="2287" y="2135"/>
                  <a:chExt cx="426" cy="2185"/>
                </a:xfrm>
              </p:grpSpPr>
              <p:sp>
                <p:nvSpPr>
                  <p:cNvPr id="26074" name="Freeform 520">
                    <a:extLst>
                      <a:ext uri="{FF2B5EF4-FFF2-40B4-BE49-F238E27FC236}">
                        <a16:creationId xmlns:a16="http://schemas.microsoft.com/office/drawing/2014/main" xmlns="" id="{1C2F3404-0AB7-4BDF-BF1E-478D14274DD4}"/>
                      </a:ext>
                    </a:extLst>
                  </p:cNvPr>
                  <p:cNvSpPr>
                    <a:spLocks/>
                  </p:cNvSpPr>
                  <p:nvPr/>
                </p:nvSpPr>
                <p:spPr bwMode="hidden">
                  <a:xfrm rot="5755659">
                    <a:off x="1900" y="2760"/>
                    <a:ext cx="1437" cy="188"/>
                  </a:xfrm>
                  <a:custGeom>
                    <a:avLst/>
                    <a:gdLst>
                      <a:gd name="T0" fmla="*/ 0 w 2736"/>
                      <a:gd name="T1" fmla="*/ 0 h 504"/>
                      <a:gd name="T2" fmla="*/ 3 w 2736"/>
                      <a:gd name="T3" fmla="*/ 0 h 504"/>
                      <a:gd name="T4" fmla="*/ 5 w 2736"/>
                      <a:gd name="T5" fmla="*/ 0 h 504"/>
                      <a:gd name="T6" fmla="*/ 8 w 2736"/>
                      <a:gd name="T7" fmla="*/ 0 h 504"/>
                      <a:gd name="T8" fmla="*/ 8 w 2736"/>
                      <a:gd name="T9" fmla="*/ 0 h 504"/>
                      <a:gd name="T10" fmla="*/ 5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75" name="Freeform 521">
                    <a:extLst>
                      <a:ext uri="{FF2B5EF4-FFF2-40B4-BE49-F238E27FC236}">
                        <a16:creationId xmlns:a16="http://schemas.microsoft.com/office/drawing/2014/main" xmlns="" id="{FBA3E197-9AE6-4A43-946C-52E7DAE15F7B}"/>
                      </a:ext>
                    </a:extLst>
                  </p:cNvPr>
                  <p:cNvSpPr>
                    <a:spLocks/>
                  </p:cNvSpPr>
                  <p:nvPr/>
                </p:nvSpPr>
                <p:spPr bwMode="hidden">
                  <a:xfrm rot="5755659">
                    <a:off x="2049" y="3787"/>
                    <a:ext cx="771" cy="295"/>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sp>
            <p:nvSpPr>
              <p:cNvPr id="26018" name="Freeform 522">
                <a:extLst>
                  <a:ext uri="{FF2B5EF4-FFF2-40B4-BE49-F238E27FC236}">
                    <a16:creationId xmlns:a16="http://schemas.microsoft.com/office/drawing/2014/main" xmlns="" id="{74E55D22-34EE-4B5B-B426-81430057BA5C}"/>
                  </a:ext>
                </a:extLst>
              </p:cNvPr>
              <p:cNvSpPr>
                <a:spLocks/>
              </p:cNvSpPr>
              <p:nvPr/>
            </p:nvSpPr>
            <p:spPr bwMode="hidden">
              <a:xfrm flipH="1">
                <a:off x="3873" y="934"/>
                <a:ext cx="191"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19" name="Arc 523">
                <a:extLst>
                  <a:ext uri="{FF2B5EF4-FFF2-40B4-BE49-F238E27FC236}">
                    <a16:creationId xmlns:a16="http://schemas.microsoft.com/office/drawing/2014/main" xmlns="" id="{5541A775-63DA-490C-947F-8E7BAA4171FF}"/>
                  </a:ext>
                </a:extLst>
              </p:cNvPr>
              <p:cNvSpPr>
                <a:spLocks/>
              </p:cNvSpPr>
              <p:nvPr/>
            </p:nvSpPr>
            <p:spPr bwMode="hidden">
              <a:xfrm flipH="1">
                <a:off x="3528" y="726"/>
                <a:ext cx="833" cy="903"/>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0" name="Arc 524">
                <a:extLst>
                  <a:ext uri="{FF2B5EF4-FFF2-40B4-BE49-F238E27FC236}">
                    <a16:creationId xmlns:a16="http://schemas.microsoft.com/office/drawing/2014/main" xmlns="" id="{FB6763B2-31D7-42AD-9809-783934E3921A}"/>
                  </a:ext>
                </a:extLst>
              </p:cNvPr>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1" name="Arc 525">
                <a:extLst>
                  <a:ext uri="{FF2B5EF4-FFF2-40B4-BE49-F238E27FC236}">
                    <a16:creationId xmlns:a16="http://schemas.microsoft.com/office/drawing/2014/main" xmlns="" id="{6963CED6-888C-49D2-80A7-3C0ABD26C82E}"/>
                  </a:ext>
                </a:extLst>
              </p:cNvPr>
              <p:cNvSpPr>
                <a:spLocks/>
              </p:cNvSpPr>
              <p:nvPr/>
            </p:nvSpPr>
            <p:spPr bwMode="hidden">
              <a:xfrm flipH="1">
                <a:off x="3612" y="580"/>
                <a:ext cx="487"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2" name="Arc 526">
                <a:extLst>
                  <a:ext uri="{FF2B5EF4-FFF2-40B4-BE49-F238E27FC236}">
                    <a16:creationId xmlns:a16="http://schemas.microsoft.com/office/drawing/2014/main" xmlns="" id="{9744BAFF-052D-4E41-B257-64F9C2C0B1E4}"/>
                  </a:ext>
                </a:extLst>
              </p:cNvPr>
              <p:cNvSpPr>
                <a:spLocks/>
              </p:cNvSpPr>
              <p:nvPr/>
            </p:nvSpPr>
            <p:spPr bwMode="hidden">
              <a:xfrm flipH="1">
                <a:off x="3267" y="628"/>
                <a:ext cx="791" cy="932"/>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3" name="Arc 527">
                <a:extLst>
                  <a:ext uri="{FF2B5EF4-FFF2-40B4-BE49-F238E27FC236}">
                    <a16:creationId xmlns:a16="http://schemas.microsoft.com/office/drawing/2014/main" xmlns="" id="{21DEA565-3706-4A20-AEA0-3C0B36E2BF5A}"/>
                  </a:ext>
                </a:extLst>
              </p:cNvPr>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4" name="Arc 528">
                <a:extLst>
                  <a:ext uri="{FF2B5EF4-FFF2-40B4-BE49-F238E27FC236}">
                    <a16:creationId xmlns:a16="http://schemas.microsoft.com/office/drawing/2014/main" xmlns="" id="{CD56595C-E652-4CD9-A290-5DF738242BCC}"/>
                  </a:ext>
                </a:extLst>
              </p:cNvPr>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5" name="Arc 529">
                <a:extLst>
                  <a:ext uri="{FF2B5EF4-FFF2-40B4-BE49-F238E27FC236}">
                    <a16:creationId xmlns:a16="http://schemas.microsoft.com/office/drawing/2014/main" xmlns="" id="{C1090CED-E082-4E61-89E9-CD82E640CE75}"/>
                  </a:ext>
                </a:extLst>
              </p:cNvPr>
              <p:cNvSpPr>
                <a:spLocks/>
              </p:cNvSpPr>
              <p:nvPr/>
            </p:nvSpPr>
            <p:spPr bwMode="hidden">
              <a:xfrm>
                <a:off x="4268" y="585"/>
                <a:ext cx="394"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6" name="Arc 530">
                <a:extLst>
                  <a:ext uri="{FF2B5EF4-FFF2-40B4-BE49-F238E27FC236}">
                    <a16:creationId xmlns:a16="http://schemas.microsoft.com/office/drawing/2014/main" xmlns="" id="{535A559E-BC4D-46DD-A3C3-6168EA7E7CF1}"/>
                  </a:ext>
                </a:extLst>
              </p:cNvPr>
              <p:cNvSpPr>
                <a:spLocks/>
              </p:cNvSpPr>
              <p:nvPr/>
            </p:nvSpPr>
            <p:spPr bwMode="hidden">
              <a:xfrm>
                <a:off x="4303" y="463"/>
                <a:ext cx="55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7" name="Freeform 531">
                <a:extLst>
                  <a:ext uri="{FF2B5EF4-FFF2-40B4-BE49-F238E27FC236}">
                    <a16:creationId xmlns:a16="http://schemas.microsoft.com/office/drawing/2014/main" xmlns="" id="{16D9CAA9-DCBC-4C4A-B0E7-526BA4A1D766}"/>
                  </a:ext>
                </a:extLst>
              </p:cNvPr>
              <p:cNvSpPr>
                <a:spLocks/>
              </p:cNvSpPr>
              <p:nvPr/>
            </p:nvSpPr>
            <p:spPr bwMode="hidden">
              <a:xfrm>
                <a:off x="4410" y="1033"/>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8" name="Freeform 532">
                <a:extLst>
                  <a:ext uri="{FF2B5EF4-FFF2-40B4-BE49-F238E27FC236}">
                    <a16:creationId xmlns:a16="http://schemas.microsoft.com/office/drawing/2014/main" xmlns="" id="{56E30A53-880C-4EF5-B899-74A9285E073B}"/>
                  </a:ext>
                </a:extLst>
              </p:cNvPr>
              <p:cNvSpPr>
                <a:spLocks/>
              </p:cNvSpPr>
              <p:nvPr/>
            </p:nvSpPr>
            <p:spPr bwMode="hidden">
              <a:xfrm rot="19660755" flipV="1">
                <a:off x="4114" y="843"/>
                <a:ext cx="173" cy="32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29" name="Arc 533">
                <a:extLst>
                  <a:ext uri="{FF2B5EF4-FFF2-40B4-BE49-F238E27FC236}">
                    <a16:creationId xmlns:a16="http://schemas.microsoft.com/office/drawing/2014/main" xmlns="" id="{605A9C54-848B-4150-8951-14699F152B9C}"/>
                  </a:ext>
                </a:extLst>
              </p:cNvPr>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0" name="Arc 534">
                <a:extLst>
                  <a:ext uri="{FF2B5EF4-FFF2-40B4-BE49-F238E27FC236}">
                    <a16:creationId xmlns:a16="http://schemas.microsoft.com/office/drawing/2014/main" xmlns="" id="{69855686-5827-4B7A-80E4-27B38FD7C7A5}"/>
                  </a:ext>
                </a:extLst>
              </p:cNvPr>
              <p:cNvSpPr>
                <a:spLocks/>
              </p:cNvSpPr>
              <p:nvPr/>
            </p:nvSpPr>
            <p:spPr bwMode="hidden">
              <a:xfrm flipH="1">
                <a:off x="3425" y="123"/>
                <a:ext cx="725" cy="903"/>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1" name="Arc 535">
                <a:extLst>
                  <a:ext uri="{FF2B5EF4-FFF2-40B4-BE49-F238E27FC236}">
                    <a16:creationId xmlns:a16="http://schemas.microsoft.com/office/drawing/2014/main" xmlns="" id="{EA788730-2CA0-41B7-A656-4A44D82C3ED9}"/>
                  </a:ext>
                </a:extLst>
              </p:cNvPr>
              <p:cNvSpPr>
                <a:spLocks/>
              </p:cNvSpPr>
              <p:nvPr/>
            </p:nvSpPr>
            <p:spPr bwMode="hidden">
              <a:xfrm>
                <a:off x="4199" y="502"/>
                <a:ext cx="299" cy="9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2" name="Freeform 536">
                <a:extLst>
                  <a:ext uri="{FF2B5EF4-FFF2-40B4-BE49-F238E27FC236}">
                    <a16:creationId xmlns:a16="http://schemas.microsoft.com/office/drawing/2014/main" xmlns="" id="{82D0E07C-3C47-4FDF-8486-6C54A08B1F48}"/>
                  </a:ext>
                </a:extLst>
              </p:cNvPr>
              <p:cNvSpPr>
                <a:spLocks/>
              </p:cNvSpPr>
              <p:nvPr/>
            </p:nvSpPr>
            <p:spPr bwMode="hidden">
              <a:xfrm flipH="1">
                <a:off x="3307" y="982"/>
                <a:ext cx="425" cy="597"/>
              </a:xfrm>
              <a:custGeom>
                <a:avLst/>
                <a:gdLst>
                  <a:gd name="T0" fmla="*/ 0 w 776"/>
                  <a:gd name="T1" fmla="*/ 0 h 2368"/>
                  <a:gd name="T2" fmla="*/ 1 w 776"/>
                  <a:gd name="T3" fmla="*/ 0 h 2368"/>
                  <a:gd name="T4" fmla="*/ 1 w 776"/>
                  <a:gd name="T5" fmla="*/ 0 h 2368"/>
                  <a:gd name="T6" fmla="*/ 2 w 776"/>
                  <a:gd name="T7" fmla="*/ 0 h 2368"/>
                  <a:gd name="T8" fmla="*/ 1 w 776"/>
                  <a:gd name="T9" fmla="*/ 0 h 2368"/>
                  <a:gd name="T10" fmla="*/ 2 w 776"/>
                  <a:gd name="T11" fmla="*/ 0 h 2368"/>
                  <a:gd name="T12" fmla="*/ 1 w 776"/>
                  <a:gd name="T13" fmla="*/ 0 h 2368"/>
                  <a:gd name="T14" fmla="*/ 2 w 776"/>
                  <a:gd name="T15" fmla="*/ 0 h 2368"/>
                  <a:gd name="T16" fmla="*/ 2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3 w 776"/>
                  <a:gd name="T29" fmla="*/ 0 h 2368"/>
                  <a:gd name="T30" fmla="*/ 3 w 776"/>
                  <a:gd name="T31" fmla="*/ 0 h 2368"/>
                  <a:gd name="T32" fmla="*/ 3 w 776"/>
                  <a:gd name="T33" fmla="*/ 0 h 2368"/>
                  <a:gd name="T34" fmla="*/ 3 w 776"/>
                  <a:gd name="T35" fmla="*/ 0 h 2368"/>
                  <a:gd name="T36" fmla="*/ 3 w 776"/>
                  <a:gd name="T37" fmla="*/ 0 h 2368"/>
                  <a:gd name="T38" fmla="*/ 4 w 776"/>
                  <a:gd name="T39" fmla="*/ 0 h 2368"/>
                  <a:gd name="T40" fmla="*/ 3 w 776"/>
                  <a:gd name="T41" fmla="*/ 0 h 2368"/>
                  <a:gd name="T42" fmla="*/ 4 w 776"/>
                  <a:gd name="T43" fmla="*/ 0 h 2368"/>
                  <a:gd name="T44" fmla="*/ 3 w 776"/>
                  <a:gd name="T45" fmla="*/ 0 h 2368"/>
                  <a:gd name="T46" fmla="*/ 4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3" name="Freeform 537">
                <a:extLst>
                  <a:ext uri="{FF2B5EF4-FFF2-40B4-BE49-F238E27FC236}">
                    <a16:creationId xmlns:a16="http://schemas.microsoft.com/office/drawing/2014/main" xmlns="" id="{D4EB895F-7386-49F4-A14D-F6CFAC693618}"/>
                  </a:ext>
                </a:extLst>
              </p:cNvPr>
              <p:cNvSpPr>
                <a:spLocks/>
              </p:cNvSpPr>
              <p:nvPr/>
            </p:nvSpPr>
            <p:spPr bwMode="hidden">
              <a:xfrm flipH="1">
                <a:off x="3507" y="350"/>
                <a:ext cx="273" cy="59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4" name="Freeform 538">
                <a:extLst>
                  <a:ext uri="{FF2B5EF4-FFF2-40B4-BE49-F238E27FC236}">
                    <a16:creationId xmlns:a16="http://schemas.microsoft.com/office/drawing/2014/main" xmlns="" id="{1567F600-AE19-4F8E-AF6F-9A46272136A5}"/>
                  </a:ext>
                </a:extLst>
              </p:cNvPr>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5" name="Freeform 539">
                <a:extLst>
                  <a:ext uri="{FF2B5EF4-FFF2-40B4-BE49-F238E27FC236}">
                    <a16:creationId xmlns:a16="http://schemas.microsoft.com/office/drawing/2014/main" xmlns="" id="{D747F57F-E81A-4BF2-9555-C9391949B435}"/>
                  </a:ext>
                </a:extLst>
              </p:cNvPr>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2 w 776"/>
                  <a:gd name="T19" fmla="*/ 0 h 2368"/>
                  <a:gd name="T20" fmla="*/ 1 w 776"/>
                  <a:gd name="T21" fmla="*/ 0 h 2368"/>
                  <a:gd name="T22" fmla="*/ 2 w 776"/>
                  <a:gd name="T23" fmla="*/ 0 h 2368"/>
                  <a:gd name="T24" fmla="*/ 2 w 776"/>
                  <a:gd name="T25" fmla="*/ 0 h 2368"/>
                  <a:gd name="T26" fmla="*/ 2 w 776"/>
                  <a:gd name="T27" fmla="*/ 0 h 2368"/>
                  <a:gd name="T28" fmla="*/ 2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6" name="Freeform 540">
                <a:extLst>
                  <a:ext uri="{FF2B5EF4-FFF2-40B4-BE49-F238E27FC236}">
                    <a16:creationId xmlns:a16="http://schemas.microsoft.com/office/drawing/2014/main" xmlns="" id="{323BF516-C3BA-4274-8AA8-D3B6B725B79C}"/>
                  </a:ext>
                </a:extLst>
              </p:cNvPr>
              <p:cNvSpPr>
                <a:spLocks/>
              </p:cNvSpPr>
              <p:nvPr/>
            </p:nvSpPr>
            <p:spPr bwMode="hidden">
              <a:xfrm>
                <a:off x="4636" y="576"/>
                <a:ext cx="595" cy="419"/>
              </a:xfrm>
              <a:custGeom>
                <a:avLst/>
                <a:gdLst>
                  <a:gd name="T0" fmla="*/ 0 w 776"/>
                  <a:gd name="T1" fmla="*/ 0 h 2368"/>
                  <a:gd name="T2" fmla="*/ 22 w 776"/>
                  <a:gd name="T3" fmla="*/ 0 h 2368"/>
                  <a:gd name="T4" fmla="*/ 9 w 776"/>
                  <a:gd name="T5" fmla="*/ 0 h 2368"/>
                  <a:gd name="T6" fmla="*/ 31 w 776"/>
                  <a:gd name="T7" fmla="*/ 0 h 2368"/>
                  <a:gd name="T8" fmla="*/ 18 w 776"/>
                  <a:gd name="T9" fmla="*/ 0 h 2368"/>
                  <a:gd name="T10" fmla="*/ 35 w 776"/>
                  <a:gd name="T11" fmla="*/ 0 h 2368"/>
                  <a:gd name="T12" fmla="*/ 27 w 776"/>
                  <a:gd name="T13" fmla="*/ 0 h 2368"/>
                  <a:gd name="T14" fmla="*/ 44 w 776"/>
                  <a:gd name="T15" fmla="*/ 0 h 2368"/>
                  <a:gd name="T16" fmla="*/ 35 w 776"/>
                  <a:gd name="T17" fmla="*/ 0 h 2368"/>
                  <a:gd name="T18" fmla="*/ 48 w 776"/>
                  <a:gd name="T19" fmla="*/ 0 h 2368"/>
                  <a:gd name="T20" fmla="*/ 44 w 776"/>
                  <a:gd name="T21" fmla="*/ 0 h 2368"/>
                  <a:gd name="T22" fmla="*/ 53 w 776"/>
                  <a:gd name="T23" fmla="*/ 0 h 2368"/>
                  <a:gd name="T24" fmla="*/ 53 w 776"/>
                  <a:gd name="T25" fmla="*/ 0 h 2368"/>
                  <a:gd name="T26" fmla="*/ 61 w 776"/>
                  <a:gd name="T27" fmla="*/ 0 h 2368"/>
                  <a:gd name="T28" fmla="*/ 57 w 776"/>
                  <a:gd name="T29" fmla="*/ 0 h 2368"/>
                  <a:gd name="T30" fmla="*/ 66 w 776"/>
                  <a:gd name="T31" fmla="*/ 0 h 2368"/>
                  <a:gd name="T32" fmla="*/ 61 w 776"/>
                  <a:gd name="T33" fmla="*/ 0 h 2368"/>
                  <a:gd name="T34" fmla="*/ 66 w 776"/>
                  <a:gd name="T35" fmla="*/ 0 h 2368"/>
                  <a:gd name="T36" fmla="*/ 61 w 776"/>
                  <a:gd name="T37" fmla="*/ 0 h 2368"/>
                  <a:gd name="T38" fmla="*/ 71 w 776"/>
                  <a:gd name="T39" fmla="*/ 0 h 2368"/>
                  <a:gd name="T40" fmla="*/ 66 w 776"/>
                  <a:gd name="T41" fmla="*/ 0 h 2368"/>
                  <a:gd name="T42" fmla="*/ 71 w 776"/>
                  <a:gd name="T43" fmla="*/ 0 h 2368"/>
                  <a:gd name="T44" fmla="*/ 66 w 776"/>
                  <a:gd name="T45" fmla="*/ 0 h 2368"/>
                  <a:gd name="T46" fmla="*/ 7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7" name="Freeform 541">
                <a:extLst>
                  <a:ext uri="{FF2B5EF4-FFF2-40B4-BE49-F238E27FC236}">
                    <a16:creationId xmlns:a16="http://schemas.microsoft.com/office/drawing/2014/main" xmlns="" id="{D27394D1-4C46-4595-B625-7744C4A0CAC0}"/>
                  </a:ext>
                </a:extLst>
              </p:cNvPr>
              <p:cNvSpPr>
                <a:spLocks/>
              </p:cNvSpPr>
              <p:nvPr/>
            </p:nvSpPr>
            <p:spPr bwMode="hidden">
              <a:xfrm>
                <a:off x="4658" y="132"/>
                <a:ext cx="260" cy="56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8" name="Freeform 542">
                <a:extLst>
                  <a:ext uri="{FF2B5EF4-FFF2-40B4-BE49-F238E27FC236}">
                    <a16:creationId xmlns:a16="http://schemas.microsoft.com/office/drawing/2014/main" xmlns="" id="{A03639C5-333F-4ABC-B6D7-6F3C98919C1B}"/>
                  </a:ext>
                </a:extLst>
              </p:cNvPr>
              <p:cNvSpPr>
                <a:spLocks/>
              </p:cNvSpPr>
              <p:nvPr/>
            </p:nvSpPr>
            <p:spPr bwMode="hidden">
              <a:xfrm rot="-1346631">
                <a:off x="4401" y="599"/>
                <a:ext cx="174"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039" name="Freeform 543">
                <a:extLst>
                  <a:ext uri="{FF2B5EF4-FFF2-40B4-BE49-F238E27FC236}">
                    <a16:creationId xmlns:a16="http://schemas.microsoft.com/office/drawing/2014/main" xmlns="" id="{1EB7934A-3180-4763-A6CA-DC2A357A545B}"/>
                  </a:ext>
                </a:extLst>
              </p:cNvPr>
              <p:cNvSpPr>
                <a:spLocks/>
              </p:cNvSpPr>
              <p:nvPr/>
            </p:nvSpPr>
            <p:spPr bwMode="hidden">
              <a:xfrm rot="1346631" flipH="1">
                <a:off x="3783" y="590"/>
                <a:ext cx="173"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25606" name="Group 544">
            <a:extLst>
              <a:ext uri="{FF2B5EF4-FFF2-40B4-BE49-F238E27FC236}">
                <a16:creationId xmlns:a16="http://schemas.microsoft.com/office/drawing/2014/main" xmlns="" id="{9EF3E920-396C-4A1E-BA81-B48E222BA338}"/>
              </a:ext>
            </a:extLst>
          </p:cNvPr>
          <p:cNvGrpSpPr>
            <a:grpSpLocks/>
          </p:cNvGrpSpPr>
          <p:nvPr/>
        </p:nvGrpSpPr>
        <p:grpSpPr bwMode="auto">
          <a:xfrm>
            <a:off x="5181600" y="0"/>
            <a:ext cx="1600200" cy="1657350"/>
            <a:chOff x="3115" y="0"/>
            <a:chExt cx="2170" cy="2486"/>
          </a:xfrm>
        </p:grpSpPr>
        <p:grpSp>
          <p:nvGrpSpPr>
            <p:cNvPr id="25878" name="Group 545">
              <a:extLst>
                <a:ext uri="{FF2B5EF4-FFF2-40B4-BE49-F238E27FC236}">
                  <a16:creationId xmlns:a16="http://schemas.microsoft.com/office/drawing/2014/main" xmlns="" id="{5FA16E42-57A2-4AB9-BAA4-432A44F4C244}"/>
                </a:ext>
              </a:extLst>
            </p:cNvPr>
            <p:cNvGrpSpPr>
              <a:grpSpLocks/>
            </p:cNvGrpSpPr>
            <p:nvPr/>
          </p:nvGrpSpPr>
          <p:grpSpPr bwMode="auto">
            <a:xfrm>
              <a:off x="4080" y="1910"/>
              <a:ext cx="768" cy="576"/>
              <a:chOff x="0" y="0"/>
              <a:chExt cx="768" cy="576"/>
            </a:xfrm>
          </p:grpSpPr>
          <p:sp>
            <p:nvSpPr>
              <p:cNvPr id="26010" name="Oval 546">
                <a:extLst>
                  <a:ext uri="{FF2B5EF4-FFF2-40B4-BE49-F238E27FC236}">
                    <a16:creationId xmlns:a16="http://schemas.microsoft.com/office/drawing/2014/main" xmlns="" id="{30B05E16-D883-4043-9CEB-BD30F69F0C34}"/>
                  </a:ext>
                </a:extLst>
              </p:cNvPr>
              <p:cNvSpPr>
                <a:spLocks noChangeArrowheads="1"/>
              </p:cNvSpPr>
              <p:nvPr/>
            </p:nvSpPr>
            <p:spPr bwMode="hidden">
              <a:xfrm>
                <a:off x="0" y="0"/>
                <a:ext cx="768" cy="576"/>
              </a:xfrm>
              <a:prstGeom prst="ellipse">
                <a:avLst/>
              </a:prstGeom>
              <a:gradFill rotWithShape="1">
                <a:gsLst>
                  <a:gs pos="0">
                    <a:srgbClr val="760076"/>
                  </a:gs>
                  <a:gs pos="100000">
                    <a:srgbClr val="FF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011" name="Oval 547">
                <a:extLst>
                  <a:ext uri="{FF2B5EF4-FFF2-40B4-BE49-F238E27FC236}">
                    <a16:creationId xmlns:a16="http://schemas.microsoft.com/office/drawing/2014/main" xmlns="" id="{DDBDE61E-14A2-47BA-BE0C-4413A7AC3842}"/>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879" name="Group 548">
              <a:extLst>
                <a:ext uri="{FF2B5EF4-FFF2-40B4-BE49-F238E27FC236}">
                  <a16:creationId xmlns:a16="http://schemas.microsoft.com/office/drawing/2014/main" xmlns="" id="{09883ABD-8E3B-49B5-8217-FBFBA27CC730}"/>
                </a:ext>
              </a:extLst>
            </p:cNvPr>
            <p:cNvGrpSpPr>
              <a:grpSpLocks/>
            </p:cNvGrpSpPr>
            <p:nvPr/>
          </p:nvGrpSpPr>
          <p:grpSpPr bwMode="auto">
            <a:xfrm>
              <a:off x="4257" y="1103"/>
              <a:ext cx="768" cy="576"/>
              <a:chOff x="0" y="0"/>
              <a:chExt cx="768" cy="576"/>
            </a:xfrm>
          </p:grpSpPr>
          <p:sp>
            <p:nvSpPr>
              <p:cNvPr id="26008" name="Oval 549">
                <a:extLst>
                  <a:ext uri="{FF2B5EF4-FFF2-40B4-BE49-F238E27FC236}">
                    <a16:creationId xmlns:a16="http://schemas.microsoft.com/office/drawing/2014/main" xmlns="" id="{E3D4D99A-E836-460C-ACAC-4B95BA908F92}"/>
                  </a:ext>
                </a:extLst>
              </p:cNvPr>
              <p:cNvSpPr>
                <a:spLocks noChangeArrowheads="1"/>
              </p:cNvSpPr>
              <p:nvPr/>
            </p:nvSpPr>
            <p:spPr bwMode="hidden">
              <a:xfrm>
                <a:off x="0" y="0"/>
                <a:ext cx="768" cy="576"/>
              </a:xfrm>
              <a:prstGeom prst="ellipse">
                <a:avLst/>
              </a:prstGeom>
              <a:gradFill rotWithShape="0">
                <a:gsLst>
                  <a:gs pos="0">
                    <a:schemeClr val="bg1"/>
                  </a:gs>
                  <a:gs pos="100000">
                    <a:srgbClr val="00FF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009" name="Oval 550">
                <a:extLst>
                  <a:ext uri="{FF2B5EF4-FFF2-40B4-BE49-F238E27FC236}">
                    <a16:creationId xmlns:a16="http://schemas.microsoft.com/office/drawing/2014/main" xmlns="" id="{2360FBB1-E8A2-4D83-8F56-105F311EC3BD}"/>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880" name="Group 551">
              <a:extLst>
                <a:ext uri="{FF2B5EF4-FFF2-40B4-BE49-F238E27FC236}">
                  <a16:creationId xmlns:a16="http://schemas.microsoft.com/office/drawing/2014/main" xmlns="" id="{41E612B7-6474-4A05-93E9-3C93ED2CA562}"/>
                </a:ext>
              </a:extLst>
            </p:cNvPr>
            <p:cNvGrpSpPr>
              <a:grpSpLocks/>
            </p:cNvGrpSpPr>
            <p:nvPr/>
          </p:nvGrpSpPr>
          <p:grpSpPr bwMode="auto">
            <a:xfrm>
              <a:off x="3134" y="0"/>
              <a:ext cx="768" cy="576"/>
              <a:chOff x="0" y="0"/>
              <a:chExt cx="768" cy="576"/>
            </a:xfrm>
          </p:grpSpPr>
          <p:sp>
            <p:nvSpPr>
              <p:cNvPr id="26006" name="Oval 552">
                <a:extLst>
                  <a:ext uri="{FF2B5EF4-FFF2-40B4-BE49-F238E27FC236}">
                    <a16:creationId xmlns:a16="http://schemas.microsoft.com/office/drawing/2014/main" xmlns="" id="{085210F8-047B-487F-B80E-E798F6029DE1}"/>
                  </a:ext>
                </a:extLst>
              </p:cNvPr>
              <p:cNvSpPr>
                <a:spLocks noChangeArrowheads="1"/>
              </p:cNvSpPr>
              <p:nvPr/>
            </p:nvSpPr>
            <p:spPr bwMode="hidden">
              <a:xfrm>
                <a:off x="0" y="0"/>
                <a:ext cx="768" cy="576"/>
              </a:xfrm>
              <a:prstGeom prst="ellipse">
                <a:avLst/>
              </a:prstGeom>
              <a:gradFill rotWithShape="0">
                <a:gsLst>
                  <a:gs pos="0">
                    <a:schemeClr val="bg1"/>
                  </a:gs>
                  <a:gs pos="100000">
                    <a:srgbClr val="00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007" name="Oval 553">
                <a:extLst>
                  <a:ext uri="{FF2B5EF4-FFF2-40B4-BE49-F238E27FC236}">
                    <a16:creationId xmlns:a16="http://schemas.microsoft.com/office/drawing/2014/main" xmlns="" id="{DAA06A9F-B30B-4F7E-85CF-233F83240D63}"/>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881" name="Group 554">
              <a:extLst>
                <a:ext uri="{FF2B5EF4-FFF2-40B4-BE49-F238E27FC236}">
                  <a16:creationId xmlns:a16="http://schemas.microsoft.com/office/drawing/2014/main" xmlns="" id="{D544A9CA-1182-4B6F-8F17-7DB1B89FE213}"/>
                </a:ext>
              </a:extLst>
            </p:cNvPr>
            <p:cNvGrpSpPr>
              <a:grpSpLocks/>
            </p:cNvGrpSpPr>
            <p:nvPr/>
          </p:nvGrpSpPr>
          <p:grpSpPr bwMode="auto">
            <a:xfrm>
              <a:off x="3115" y="0"/>
              <a:ext cx="2170" cy="1702"/>
              <a:chOff x="3115" y="0"/>
              <a:chExt cx="2170" cy="1702"/>
            </a:xfrm>
          </p:grpSpPr>
          <p:grpSp>
            <p:nvGrpSpPr>
              <p:cNvPr id="25882" name="Group 555">
                <a:extLst>
                  <a:ext uri="{FF2B5EF4-FFF2-40B4-BE49-F238E27FC236}">
                    <a16:creationId xmlns:a16="http://schemas.microsoft.com/office/drawing/2014/main" xmlns="" id="{C9138A17-B7CE-4348-A059-0ACB427B587A}"/>
                  </a:ext>
                </a:extLst>
              </p:cNvPr>
              <p:cNvGrpSpPr>
                <a:grpSpLocks/>
              </p:cNvGrpSpPr>
              <p:nvPr/>
            </p:nvGrpSpPr>
            <p:grpSpPr bwMode="auto">
              <a:xfrm>
                <a:off x="3640" y="308"/>
                <a:ext cx="1145" cy="844"/>
                <a:chOff x="1265" y="814"/>
                <a:chExt cx="2919" cy="2151"/>
              </a:xfrm>
            </p:grpSpPr>
            <p:sp>
              <p:nvSpPr>
                <p:cNvPr id="26004" name="Oval 556">
                  <a:extLst>
                    <a:ext uri="{FF2B5EF4-FFF2-40B4-BE49-F238E27FC236}">
                      <a16:creationId xmlns:a16="http://schemas.microsoft.com/office/drawing/2014/main" xmlns="" id="{F91C61DA-17BA-4549-A875-5F553B991BFE}"/>
                    </a:ext>
                  </a:extLst>
                </p:cNvPr>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6005" name="Oval 557">
                  <a:extLst>
                    <a:ext uri="{FF2B5EF4-FFF2-40B4-BE49-F238E27FC236}">
                      <a16:creationId xmlns:a16="http://schemas.microsoft.com/office/drawing/2014/main" xmlns="" id="{B247A199-1C6E-487C-B515-055E8FE1335A}"/>
                    </a:ext>
                  </a:extLst>
                </p:cNvPr>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883" name="Group 558">
                <a:extLst>
                  <a:ext uri="{FF2B5EF4-FFF2-40B4-BE49-F238E27FC236}">
                    <a16:creationId xmlns:a16="http://schemas.microsoft.com/office/drawing/2014/main" xmlns="" id="{C38B85DC-993B-4786-A269-4AD2BE8B8802}"/>
                  </a:ext>
                </a:extLst>
              </p:cNvPr>
              <p:cNvGrpSpPr>
                <a:grpSpLocks/>
              </p:cNvGrpSpPr>
              <p:nvPr/>
            </p:nvGrpSpPr>
            <p:grpSpPr bwMode="auto">
              <a:xfrm>
                <a:off x="3115" y="0"/>
                <a:ext cx="2145" cy="1702"/>
                <a:chOff x="3115" y="0"/>
                <a:chExt cx="2145" cy="1702"/>
              </a:xfrm>
            </p:grpSpPr>
            <p:grpSp>
              <p:nvGrpSpPr>
                <p:cNvPr id="25906" name="Group 559">
                  <a:extLst>
                    <a:ext uri="{FF2B5EF4-FFF2-40B4-BE49-F238E27FC236}">
                      <a16:creationId xmlns:a16="http://schemas.microsoft.com/office/drawing/2014/main" xmlns="" id="{F7EDF824-32F1-47E8-B33B-6F880CD27165}"/>
                    </a:ext>
                  </a:extLst>
                </p:cNvPr>
                <p:cNvGrpSpPr>
                  <a:grpSpLocks/>
                </p:cNvGrpSpPr>
                <p:nvPr/>
              </p:nvGrpSpPr>
              <p:grpSpPr bwMode="auto">
                <a:xfrm>
                  <a:off x="4505" y="589"/>
                  <a:ext cx="493" cy="912"/>
                  <a:chOff x="3471" y="1530"/>
                  <a:chExt cx="1258" cy="2327"/>
                </a:xfrm>
              </p:grpSpPr>
              <p:sp>
                <p:nvSpPr>
                  <p:cNvPr id="26002" name="Freeform 560">
                    <a:extLst>
                      <a:ext uri="{FF2B5EF4-FFF2-40B4-BE49-F238E27FC236}">
                        <a16:creationId xmlns:a16="http://schemas.microsoft.com/office/drawing/2014/main" xmlns="" id="{1302CE91-247A-42E3-8348-651668761E84}"/>
                      </a:ext>
                    </a:extLst>
                  </p:cNvPr>
                  <p:cNvSpPr>
                    <a:spLocks/>
                  </p:cNvSpPr>
                  <p:nvPr/>
                </p:nvSpPr>
                <p:spPr bwMode="hidden">
                  <a:xfrm rot="2711884">
                    <a:off x="2765" y="2236"/>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6003" name="Freeform 561">
                    <a:extLst>
                      <a:ext uri="{FF2B5EF4-FFF2-40B4-BE49-F238E27FC236}">
                        <a16:creationId xmlns:a16="http://schemas.microsoft.com/office/drawing/2014/main" xmlns="" id="{93FF04EB-4DC9-4BCE-92FA-37B79C8AA98C}"/>
                      </a:ext>
                    </a:extLst>
                  </p:cNvPr>
                  <p:cNvSpPr>
                    <a:spLocks/>
                  </p:cNvSpPr>
                  <p:nvPr/>
                </p:nvSpPr>
                <p:spPr bwMode="hidden">
                  <a:xfrm rot="2711884">
                    <a:off x="4021" y="3150"/>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907" name="Group 562">
                  <a:extLst>
                    <a:ext uri="{FF2B5EF4-FFF2-40B4-BE49-F238E27FC236}">
                      <a16:creationId xmlns:a16="http://schemas.microsoft.com/office/drawing/2014/main" xmlns="" id="{BB1CCBF3-9004-4910-8C10-22873BC9E22A}"/>
                    </a:ext>
                  </a:extLst>
                </p:cNvPr>
                <p:cNvGrpSpPr>
                  <a:grpSpLocks/>
                </p:cNvGrpSpPr>
                <p:nvPr/>
              </p:nvGrpSpPr>
              <p:grpSpPr bwMode="auto">
                <a:xfrm>
                  <a:off x="4267" y="781"/>
                  <a:ext cx="966" cy="522"/>
                  <a:chOff x="2864" y="2019"/>
                  <a:chExt cx="2463" cy="1332"/>
                </a:xfrm>
              </p:grpSpPr>
              <p:sp>
                <p:nvSpPr>
                  <p:cNvPr id="26000" name="Freeform 563">
                    <a:extLst>
                      <a:ext uri="{FF2B5EF4-FFF2-40B4-BE49-F238E27FC236}">
                        <a16:creationId xmlns:a16="http://schemas.microsoft.com/office/drawing/2014/main" xmlns="" id="{2CDA40A7-A594-4C26-8548-0E8AD3EDCEFF}"/>
                      </a:ext>
                    </a:extLst>
                  </p:cNvPr>
                  <p:cNvSpPr>
                    <a:spLocks/>
                  </p:cNvSpPr>
                  <p:nvPr/>
                </p:nvSpPr>
                <p:spPr bwMode="hidden">
                  <a:xfrm rot="2104081">
                    <a:off x="2864" y="2019"/>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001" name="Freeform 564">
                    <a:extLst>
                      <a:ext uri="{FF2B5EF4-FFF2-40B4-BE49-F238E27FC236}">
                        <a16:creationId xmlns:a16="http://schemas.microsoft.com/office/drawing/2014/main" xmlns="" id="{EF2C561E-1FCA-4EAE-9738-34952BC23628}"/>
                      </a:ext>
                    </a:extLst>
                  </p:cNvPr>
                  <p:cNvSpPr>
                    <a:spLocks/>
                  </p:cNvSpPr>
                  <p:nvPr/>
                </p:nvSpPr>
                <p:spPr bwMode="hidden">
                  <a:xfrm rot="2104081">
                    <a:off x="4353" y="2806"/>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08" name="Group 565">
                  <a:extLst>
                    <a:ext uri="{FF2B5EF4-FFF2-40B4-BE49-F238E27FC236}">
                      <a16:creationId xmlns:a16="http://schemas.microsoft.com/office/drawing/2014/main" xmlns="" id="{5A9DF666-0528-485A-98E1-7332B6C70E3B}"/>
                    </a:ext>
                  </a:extLst>
                </p:cNvPr>
                <p:cNvGrpSpPr>
                  <a:grpSpLocks/>
                </p:cNvGrpSpPr>
                <p:nvPr/>
              </p:nvGrpSpPr>
              <p:grpSpPr bwMode="auto">
                <a:xfrm>
                  <a:off x="4280" y="707"/>
                  <a:ext cx="971" cy="417"/>
                  <a:chOff x="2897" y="1832"/>
                  <a:chExt cx="2477" cy="1064"/>
                </a:xfrm>
              </p:grpSpPr>
              <p:sp>
                <p:nvSpPr>
                  <p:cNvPr id="25998" name="Freeform 566">
                    <a:extLst>
                      <a:ext uri="{FF2B5EF4-FFF2-40B4-BE49-F238E27FC236}">
                        <a16:creationId xmlns:a16="http://schemas.microsoft.com/office/drawing/2014/main" xmlns="" id="{DAB7DD14-48F1-44A4-976B-9387DDA1CFCB}"/>
                      </a:ext>
                    </a:extLst>
                  </p:cNvPr>
                  <p:cNvSpPr>
                    <a:spLocks/>
                  </p:cNvSpPr>
                  <p:nvPr/>
                </p:nvSpPr>
                <p:spPr bwMode="hidden">
                  <a:xfrm rot="1582915">
                    <a:off x="2897" y="1832"/>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99" name="Freeform 567">
                    <a:extLst>
                      <a:ext uri="{FF2B5EF4-FFF2-40B4-BE49-F238E27FC236}">
                        <a16:creationId xmlns:a16="http://schemas.microsoft.com/office/drawing/2014/main" xmlns="" id="{2720893D-2BC0-4678-85E4-BF880CF642F1}"/>
                      </a:ext>
                    </a:extLst>
                  </p:cNvPr>
                  <p:cNvSpPr>
                    <a:spLocks/>
                  </p:cNvSpPr>
                  <p:nvPr/>
                </p:nvSpPr>
                <p:spPr bwMode="hidden">
                  <a:xfrm rot="1582915">
                    <a:off x="4442" y="2420"/>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09" name="Group 568">
                  <a:extLst>
                    <a:ext uri="{FF2B5EF4-FFF2-40B4-BE49-F238E27FC236}">
                      <a16:creationId xmlns:a16="http://schemas.microsoft.com/office/drawing/2014/main" xmlns="" id="{B6A8BFA7-E0E6-4387-880F-5FEC0A42487C}"/>
                    </a:ext>
                  </a:extLst>
                </p:cNvPr>
                <p:cNvGrpSpPr>
                  <a:grpSpLocks/>
                </p:cNvGrpSpPr>
                <p:nvPr/>
              </p:nvGrpSpPr>
              <p:grpSpPr bwMode="auto">
                <a:xfrm>
                  <a:off x="4291" y="630"/>
                  <a:ext cx="969" cy="364"/>
                  <a:chOff x="2924" y="1636"/>
                  <a:chExt cx="2472" cy="927"/>
                </a:xfrm>
              </p:grpSpPr>
              <p:sp>
                <p:nvSpPr>
                  <p:cNvPr id="25996" name="Freeform 569">
                    <a:extLst>
                      <a:ext uri="{FF2B5EF4-FFF2-40B4-BE49-F238E27FC236}">
                        <a16:creationId xmlns:a16="http://schemas.microsoft.com/office/drawing/2014/main" xmlns="" id="{5CBE9CC3-120E-4441-8891-CBF6B2457E1A}"/>
                      </a:ext>
                    </a:extLst>
                  </p:cNvPr>
                  <p:cNvSpPr>
                    <a:spLocks/>
                  </p:cNvSpPr>
                  <p:nvPr/>
                </p:nvSpPr>
                <p:spPr bwMode="hidden">
                  <a:xfrm rot="1080363">
                    <a:off x="2924" y="1636"/>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97" name="Freeform 570">
                    <a:extLst>
                      <a:ext uri="{FF2B5EF4-FFF2-40B4-BE49-F238E27FC236}">
                        <a16:creationId xmlns:a16="http://schemas.microsoft.com/office/drawing/2014/main" xmlns="" id="{00D856A1-E8F5-4F8C-9BBE-108FB9F25F37}"/>
                      </a:ext>
                    </a:extLst>
                  </p:cNvPr>
                  <p:cNvSpPr>
                    <a:spLocks/>
                  </p:cNvSpPr>
                  <p:nvPr/>
                </p:nvSpPr>
                <p:spPr bwMode="hidden">
                  <a:xfrm rot="1080363">
                    <a:off x="4495" y="2037"/>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10" name="Group 571">
                  <a:extLst>
                    <a:ext uri="{FF2B5EF4-FFF2-40B4-BE49-F238E27FC236}">
                      <a16:creationId xmlns:a16="http://schemas.microsoft.com/office/drawing/2014/main" xmlns="" id="{8084F6E1-39B4-44FC-A229-D2ED939D1239}"/>
                    </a:ext>
                  </a:extLst>
                </p:cNvPr>
                <p:cNvGrpSpPr>
                  <a:grpSpLocks/>
                </p:cNvGrpSpPr>
                <p:nvPr/>
              </p:nvGrpSpPr>
              <p:grpSpPr bwMode="auto">
                <a:xfrm>
                  <a:off x="4304" y="543"/>
                  <a:ext cx="918" cy="258"/>
                  <a:chOff x="2958" y="1414"/>
                  <a:chExt cx="2342" cy="657"/>
                </a:xfrm>
              </p:grpSpPr>
              <p:sp>
                <p:nvSpPr>
                  <p:cNvPr id="25994" name="Freeform 572">
                    <a:extLst>
                      <a:ext uri="{FF2B5EF4-FFF2-40B4-BE49-F238E27FC236}">
                        <a16:creationId xmlns:a16="http://schemas.microsoft.com/office/drawing/2014/main" xmlns="" id="{7CBC8508-8E98-4B62-AE15-5C24507DBEBB}"/>
                      </a:ext>
                    </a:extLst>
                  </p:cNvPr>
                  <p:cNvSpPr>
                    <a:spLocks/>
                  </p:cNvSpPr>
                  <p:nvPr/>
                </p:nvSpPr>
                <p:spPr bwMode="hidden">
                  <a:xfrm rot="463793">
                    <a:off x="2958" y="1414"/>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95" name="Freeform 573">
                    <a:extLst>
                      <a:ext uri="{FF2B5EF4-FFF2-40B4-BE49-F238E27FC236}">
                        <a16:creationId xmlns:a16="http://schemas.microsoft.com/office/drawing/2014/main" xmlns="" id="{FEDCF03B-3E16-4BD3-A95D-1261E36B1DB4}"/>
                      </a:ext>
                    </a:extLst>
                  </p:cNvPr>
                  <p:cNvSpPr>
                    <a:spLocks/>
                  </p:cNvSpPr>
                  <p:nvPr/>
                </p:nvSpPr>
                <p:spPr bwMode="hidden">
                  <a:xfrm rot="463793">
                    <a:off x="4470" y="1582"/>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11" name="Group 574">
                  <a:extLst>
                    <a:ext uri="{FF2B5EF4-FFF2-40B4-BE49-F238E27FC236}">
                      <a16:creationId xmlns:a16="http://schemas.microsoft.com/office/drawing/2014/main" xmlns="" id="{F35108EC-58A7-4416-A0CA-F246DA0CCA70}"/>
                    </a:ext>
                  </a:extLst>
                </p:cNvPr>
                <p:cNvGrpSpPr>
                  <a:grpSpLocks/>
                </p:cNvGrpSpPr>
                <p:nvPr/>
              </p:nvGrpSpPr>
              <p:grpSpPr bwMode="auto">
                <a:xfrm>
                  <a:off x="4314" y="487"/>
                  <a:ext cx="843" cy="134"/>
                  <a:chOff x="2983" y="1269"/>
                  <a:chExt cx="2150" cy="343"/>
                </a:xfrm>
              </p:grpSpPr>
              <p:sp>
                <p:nvSpPr>
                  <p:cNvPr id="25992" name="Freeform 575">
                    <a:extLst>
                      <a:ext uri="{FF2B5EF4-FFF2-40B4-BE49-F238E27FC236}">
                        <a16:creationId xmlns:a16="http://schemas.microsoft.com/office/drawing/2014/main" xmlns="" id="{57687FF7-FC26-4C50-B69E-4C716446A0E6}"/>
                      </a:ext>
                    </a:extLst>
                  </p:cNvPr>
                  <p:cNvSpPr>
                    <a:spLocks/>
                  </p:cNvSpPr>
                  <p:nvPr/>
                </p:nvSpPr>
                <p:spPr bwMode="hidden">
                  <a:xfrm rot="-84182">
                    <a:off x="2983" y="1289"/>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93" name="Freeform 576">
                    <a:extLst>
                      <a:ext uri="{FF2B5EF4-FFF2-40B4-BE49-F238E27FC236}">
                        <a16:creationId xmlns:a16="http://schemas.microsoft.com/office/drawing/2014/main" xmlns="" id="{DC54E99C-339A-430F-B061-CBA7B8A683A1}"/>
                      </a:ext>
                    </a:extLst>
                  </p:cNvPr>
                  <p:cNvSpPr>
                    <a:spLocks/>
                  </p:cNvSpPr>
                  <p:nvPr/>
                </p:nvSpPr>
                <p:spPr bwMode="hidden">
                  <a:xfrm rot="-84182">
                    <a:off x="4379" y="1269"/>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12" name="Group 577">
                  <a:extLst>
                    <a:ext uri="{FF2B5EF4-FFF2-40B4-BE49-F238E27FC236}">
                      <a16:creationId xmlns:a16="http://schemas.microsoft.com/office/drawing/2014/main" xmlns="" id="{B1876B22-C54E-40CB-9689-E48E7DCECC3E}"/>
                    </a:ext>
                  </a:extLst>
                </p:cNvPr>
                <p:cNvGrpSpPr>
                  <a:grpSpLocks/>
                </p:cNvGrpSpPr>
                <p:nvPr/>
              </p:nvGrpSpPr>
              <p:grpSpPr bwMode="auto">
                <a:xfrm>
                  <a:off x="4296" y="349"/>
                  <a:ext cx="737" cy="167"/>
                  <a:chOff x="2938" y="917"/>
                  <a:chExt cx="1879" cy="427"/>
                </a:xfrm>
              </p:grpSpPr>
              <p:sp>
                <p:nvSpPr>
                  <p:cNvPr id="25990" name="Freeform 578">
                    <a:extLst>
                      <a:ext uri="{FF2B5EF4-FFF2-40B4-BE49-F238E27FC236}">
                        <a16:creationId xmlns:a16="http://schemas.microsoft.com/office/drawing/2014/main" xmlns="" id="{F21BD91B-C29A-4DB9-8B39-0F16B2054E0C}"/>
                      </a:ext>
                    </a:extLst>
                  </p:cNvPr>
                  <p:cNvSpPr>
                    <a:spLocks/>
                  </p:cNvSpPr>
                  <p:nvPr/>
                </p:nvSpPr>
                <p:spPr bwMode="hidden">
                  <a:xfrm rot="-802576">
                    <a:off x="2938" y="1129"/>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91" name="Freeform 579">
                    <a:extLst>
                      <a:ext uri="{FF2B5EF4-FFF2-40B4-BE49-F238E27FC236}">
                        <a16:creationId xmlns:a16="http://schemas.microsoft.com/office/drawing/2014/main" xmlns="" id="{295F61C5-D0D1-4EC3-ACCB-0C0FAB7DF612}"/>
                      </a:ext>
                    </a:extLst>
                  </p:cNvPr>
                  <p:cNvSpPr>
                    <a:spLocks/>
                  </p:cNvSpPr>
                  <p:nvPr/>
                </p:nvSpPr>
                <p:spPr bwMode="hidden">
                  <a:xfrm rot="-802576">
                    <a:off x="4155" y="917"/>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13" name="Group 580">
                  <a:extLst>
                    <a:ext uri="{FF2B5EF4-FFF2-40B4-BE49-F238E27FC236}">
                      <a16:creationId xmlns:a16="http://schemas.microsoft.com/office/drawing/2014/main" xmlns="" id="{398C9B02-3433-448B-B6C2-20F197223CB0}"/>
                    </a:ext>
                  </a:extLst>
                </p:cNvPr>
                <p:cNvGrpSpPr>
                  <a:grpSpLocks/>
                </p:cNvGrpSpPr>
                <p:nvPr/>
              </p:nvGrpSpPr>
              <p:grpSpPr bwMode="auto">
                <a:xfrm>
                  <a:off x="3394" y="637"/>
                  <a:ext cx="493" cy="912"/>
                  <a:chOff x="637" y="1653"/>
                  <a:chExt cx="1257" cy="2326"/>
                </a:xfrm>
              </p:grpSpPr>
              <p:sp>
                <p:nvSpPr>
                  <p:cNvPr id="25988" name="Freeform 581">
                    <a:extLst>
                      <a:ext uri="{FF2B5EF4-FFF2-40B4-BE49-F238E27FC236}">
                        <a16:creationId xmlns:a16="http://schemas.microsoft.com/office/drawing/2014/main" xmlns="" id="{21850FDA-5084-44E5-8D63-441BA187A4CD}"/>
                      </a:ext>
                    </a:extLst>
                  </p:cNvPr>
                  <p:cNvSpPr>
                    <a:spLocks/>
                  </p:cNvSpPr>
                  <p:nvPr/>
                </p:nvSpPr>
                <p:spPr bwMode="hidden">
                  <a:xfrm rot="18888116" flipH="1">
                    <a:off x="876" y="2359"/>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989" name="Freeform 582">
                    <a:extLst>
                      <a:ext uri="{FF2B5EF4-FFF2-40B4-BE49-F238E27FC236}">
                        <a16:creationId xmlns:a16="http://schemas.microsoft.com/office/drawing/2014/main" xmlns="" id="{251929DD-E8E9-4E69-BE10-12A998D5993E}"/>
                      </a:ext>
                    </a:extLst>
                  </p:cNvPr>
                  <p:cNvSpPr>
                    <a:spLocks/>
                  </p:cNvSpPr>
                  <p:nvPr/>
                </p:nvSpPr>
                <p:spPr bwMode="hidden">
                  <a:xfrm rot="18888116" flipH="1">
                    <a:off x="419" y="327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914" name="Group 583">
                  <a:extLst>
                    <a:ext uri="{FF2B5EF4-FFF2-40B4-BE49-F238E27FC236}">
                      <a16:creationId xmlns:a16="http://schemas.microsoft.com/office/drawing/2014/main" xmlns="" id="{4FF60660-E29B-4B74-8252-AD929324AEB7}"/>
                    </a:ext>
                  </a:extLst>
                </p:cNvPr>
                <p:cNvGrpSpPr>
                  <a:grpSpLocks/>
                </p:cNvGrpSpPr>
                <p:nvPr/>
              </p:nvGrpSpPr>
              <p:grpSpPr bwMode="auto">
                <a:xfrm>
                  <a:off x="3142" y="850"/>
                  <a:ext cx="966" cy="522"/>
                  <a:chOff x="-5" y="2196"/>
                  <a:chExt cx="2463" cy="1332"/>
                </a:xfrm>
              </p:grpSpPr>
              <p:sp>
                <p:nvSpPr>
                  <p:cNvPr id="25986" name="Freeform 584">
                    <a:extLst>
                      <a:ext uri="{FF2B5EF4-FFF2-40B4-BE49-F238E27FC236}">
                        <a16:creationId xmlns:a16="http://schemas.microsoft.com/office/drawing/2014/main" xmlns="" id="{D7BAD838-CC6F-43D5-A20A-FD05831552B5}"/>
                      </a:ext>
                    </a:extLst>
                  </p:cNvPr>
                  <p:cNvSpPr>
                    <a:spLocks/>
                  </p:cNvSpPr>
                  <p:nvPr/>
                </p:nvSpPr>
                <p:spPr bwMode="hidden">
                  <a:xfrm rot="19495919" flipH="1">
                    <a:off x="644" y="2196"/>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87" name="Freeform 585">
                    <a:extLst>
                      <a:ext uri="{FF2B5EF4-FFF2-40B4-BE49-F238E27FC236}">
                        <a16:creationId xmlns:a16="http://schemas.microsoft.com/office/drawing/2014/main" xmlns="" id="{0747B623-59C2-4E20-9E8F-0DF29C124B14}"/>
                      </a:ext>
                    </a:extLst>
                  </p:cNvPr>
                  <p:cNvSpPr>
                    <a:spLocks/>
                  </p:cNvSpPr>
                  <p:nvPr/>
                </p:nvSpPr>
                <p:spPr bwMode="hidden">
                  <a:xfrm rot="19495919" flipH="1">
                    <a:off x="-5" y="2983"/>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15" name="Group 586">
                  <a:extLst>
                    <a:ext uri="{FF2B5EF4-FFF2-40B4-BE49-F238E27FC236}">
                      <a16:creationId xmlns:a16="http://schemas.microsoft.com/office/drawing/2014/main" xmlns="" id="{A8EB7D85-7A28-42E4-9ECF-DFD93ECCF3C6}"/>
                    </a:ext>
                  </a:extLst>
                </p:cNvPr>
                <p:cNvGrpSpPr>
                  <a:grpSpLocks/>
                </p:cNvGrpSpPr>
                <p:nvPr/>
              </p:nvGrpSpPr>
              <p:grpSpPr bwMode="auto">
                <a:xfrm>
                  <a:off x="3124" y="777"/>
                  <a:ext cx="971" cy="417"/>
                  <a:chOff x="-52" y="2009"/>
                  <a:chExt cx="2477" cy="1064"/>
                </a:xfrm>
              </p:grpSpPr>
              <p:sp>
                <p:nvSpPr>
                  <p:cNvPr id="25984" name="Freeform 587">
                    <a:extLst>
                      <a:ext uri="{FF2B5EF4-FFF2-40B4-BE49-F238E27FC236}">
                        <a16:creationId xmlns:a16="http://schemas.microsoft.com/office/drawing/2014/main" xmlns="" id="{DB9BFA58-0B37-4762-A1EF-09D1A976F637}"/>
                      </a:ext>
                    </a:extLst>
                  </p:cNvPr>
                  <p:cNvSpPr>
                    <a:spLocks/>
                  </p:cNvSpPr>
                  <p:nvPr/>
                </p:nvSpPr>
                <p:spPr bwMode="hidden">
                  <a:xfrm rot="20017085" flipH="1">
                    <a:off x="689" y="2009"/>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85" name="Freeform 588">
                    <a:extLst>
                      <a:ext uri="{FF2B5EF4-FFF2-40B4-BE49-F238E27FC236}">
                        <a16:creationId xmlns:a16="http://schemas.microsoft.com/office/drawing/2014/main" xmlns="" id="{F9D9A53D-6E25-4F62-BAB4-0159D0F0C9BA}"/>
                      </a:ext>
                    </a:extLst>
                  </p:cNvPr>
                  <p:cNvSpPr>
                    <a:spLocks/>
                  </p:cNvSpPr>
                  <p:nvPr/>
                </p:nvSpPr>
                <p:spPr bwMode="hidden">
                  <a:xfrm rot="20017085" flipH="1">
                    <a:off x="-52" y="2597"/>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16" name="Group 589">
                  <a:extLst>
                    <a:ext uri="{FF2B5EF4-FFF2-40B4-BE49-F238E27FC236}">
                      <a16:creationId xmlns:a16="http://schemas.microsoft.com/office/drawing/2014/main" xmlns="" id="{71AFA1DB-E287-4A9F-B7FC-18DEC683EDB7}"/>
                    </a:ext>
                  </a:extLst>
                </p:cNvPr>
                <p:cNvGrpSpPr>
                  <a:grpSpLocks/>
                </p:cNvGrpSpPr>
                <p:nvPr/>
              </p:nvGrpSpPr>
              <p:grpSpPr bwMode="auto">
                <a:xfrm>
                  <a:off x="3115" y="700"/>
                  <a:ext cx="969" cy="363"/>
                  <a:chOff x="-74" y="1813"/>
                  <a:chExt cx="2472" cy="927"/>
                </a:xfrm>
              </p:grpSpPr>
              <p:sp>
                <p:nvSpPr>
                  <p:cNvPr id="25982" name="Freeform 590">
                    <a:extLst>
                      <a:ext uri="{FF2B5EF4-FFF2-40B4-BE49-F238E27FC236}">
                        <a16:creationId xmlns:a16="http://schemas.microsoft.com/office/drawing/2014/main" xmlns="" id="{92568BB8-3E35-43A1-8DFA-CDE9A653AC55}"/>
                      </a:ext>
                    </a:extLst>
                  </p:cNvPr>
                  <p:cNvSpPr>
                    <a:spLocks/>
                  </p:cNvSpPr>
                  <p:nvPr/>
                </p:nvSpPr>
                <p:spPr bwMode="hidden">
                  <a:xfrm rot="20519637" flipH="1">
                    <a:off x="721" y="1813"/>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83" name="Freeform 591">
                    <a:extLst>
                      <a:ext uri="{FF2B5EF4-FFF2-40B4-BE49-F238E27FC236}">
                        <a16:creationId xmlns:a16="http://schemas.microsoft.com/office/drawing/2014/main" xmlns="" id="{28C55FCC-0E11-4FF6-BD52-D79C5E6D33FB}"/>
                      </a:ext>
                    </a:extLst>
                  </p:cNvPr>
                  <p:cNvSpPr>
                    <a:spLocks/>
                  </p:cNvSpPr>
                  <p:nvPr/>
                </p:nvSpPr>
                <p:spPr bwMode="hidden">
                  <a:xfrm rot="20519637" flipH="1">
                    <a:off x="-74" y="2214"/>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17" name="Group 592">
                  <a:extLst>
                    <a:ext uri="{FF2B5EF4-FFF2-40B4-BE49-F238E27FC236}">
                      <a16:creationId xmlns:a16="http://schemas.microsoft.com/office/drawing/2014/main" xmlns="" id="{885BB463-B986-4DC2-99FC-E9A6EDF5D3F3}"/>
                    </a:ext>
                  </a:extLst>
                </p:cNvPr>
                <p:cNvGrpSpPr>
                  <a:grpSpLocks/>
                </p:cNvGrpSpPr>
                <p:nvPr/>
              </p:nvGrpSpPr>
              <p:grpSpPr bwMode="auto">
                <a:xfrm>
                  <a:off x="3153" y="613"/>
                  <a:ext cx="918" cy="257"/>
                  <a:chOff x="22" y="1591"/>
                  <a:chExt cx="2342" cy="657"/>
                </a:xfrm>
              </p:grpSpPr>
              <p:sp>
                <p:nvSpPr>
                  <p:cNvPr id="25980" name="Freeform 593">
                    <a:extLst>
                      <a:ext uri="{FF2B5EF4-FFF2-40B4-BE49-F238E27FC236}">
                        <a16:creationId xmlns:a16="http://schemas.microsoft.com/office/drawing/2014/main" xmlns="" id="{B89A8092-2F5A-44DE-B32D-9D0B6679E997}"/>
                      </a:ext>
                    </a:extLst>
                  </p:cNvPr>
                  <p:cNvSpPr>
                    <a:spLocks/>
                  </p:cNvSpPr>
                  <p:nvPr/>
                </p:nvSpPr>
                <p:spPr bwMode="hidden">
                  <a:xfrm rot="21136207" flipH="1">
                    <a:off x="819" y="1591"/>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81" name="Freeform 594">
                    <a:extLst>
                      <a:ext uri="{FF2B5EF4-FFF2-40B4-BE49-F238E27FC236}">
                        <a16:creationId xmlns:a16="http://schemas.microsoft.com/office/drawing/2014/main" xmlns="" id="{AAE9C282-48F9-4C35-96A6-87570032FDCE}"/>
                      </a:ext>
                    </a:extLst>
                  </p:cNvPr>
                  <p:cNvSpPr>
                    <a:spLocks/>
                  </p:cNvSpPr>
                  <p:nvPr/>
                </p:nvSpPr>
                <p:spPr bwMode="hidden">
                  <a:xfrm rot="21136207" flipH="1">
                    <a:off x="22" y="1759"/>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18" name="Group 595">
                  <a:extLst>
                    <a:ext uri="{FF2B5EF4-FFF2-40B4-BE49-F238E27FC236}">
                      <a16:creationId xmlns:a16="http://schemas.microsoft.com/office/drawing/2014/main" xmlns="" id="{D98F65D8-0456-490F-8373-AA99190ECEE7}"/>
                    </a:ext>
                  </a:extLst>
                </p:cNvPr>
                <p:cNvGrpSpPr>
                  <a:grpSpLocks/>
                </p:cNvGrpSpPr>
                <p:nvPr/>
              </p:nvGrpSpPr>
              <p:grpSpPr bwMode="auto">
                <a:xfrm>
                  <a:off x="3218" y="556"/>
                  <a:ext cx="843" cy="134"/>
                  <a:chOff x="189" y="1446"/>
                  <a:chExt cx="2150" cy="343"/>
                </a:xfrm>
              </p:grpSpPr>
              <p:sp>
                <p:nvSpPr>
                  <p:cNvPr id="25978" name="Freeform 596">
                    <a:extLst>
                      <a:ext uri="{FF2B5EF4-FFF2-40B4-BE49-F238E27FC236}">
                        <a16:creationId xmlns:a16="http://schemas.microsoft.com/office/drawing/2014/main" xmlns="" id="{553D3970-69E2-4243-BED8-16821542F9ED}"/>
                      </a:ext>
                    </a:extLst>
                  </p:cNvPr>
                  <p:cNvSpPr>
                    <a:spLocks/>
                  </p:cNvSpPr>
                  <p:nvPr/>
                </p:nvSpPr>
                <p:spPr bwMode="hidden">
                  <a:xfrm rot="84182" flipH="1">
                    <a:off x="935" y="1466"/>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79" name="Freeform 597">
                    <a:extLst>
                      <a:ext uri="{FF2B5EF4-FFF2-40B4-BE49-F238E27FC236}">
                        <a16:creationId xmlns:a16="http://schemas.microsoft.com/office/drawing/2014/main" xmlns="" id="{90648646-C419-4C94-AEA9-1F5D28E266A9}"/>
                      </a:ext>
                    </a:extLst>
                  </p:cNvPr>
                  <p:cNvSpPr>
                    <a:spLocks/>
                  </p:cNvSpPr>
                  <p:nvPr/>
                </p:nvSpPr>
                <p:spPr bwMode="hidden">
                  <a:xfrm rot="84182" flipH="1">
                    <a:off x="189" y="1446"/>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19" name="Group 598">
                  <a:extLst>
                    <a:ext uri="{FF2B5EF4-FFF2-40B4-BE49-F238E27FC236}">
                      <a16:creationId xmlns:a16="http://schemas.microsoft.com/office/drawing/2014/main" xmlns="" id="{70D28D98-0E0C-4240-BB94-321A70234C0E}"/>
                    </a:ext>
                  </a:extLst>
                </p:cNvPr>
                <p:cNvGrpSpPr>
                  <a:grpSpLocks/>
                </p:cNvGrpSpPr>
                <p:nvPr/>
              </p:nvGrpSpPr>
              <p:grpSpPr bwMode="auto">
                <a:xfrm>
                  <a:off x="3342" y="418"/>
                  <a:ext cx="737" cy="167"/>
                  <a:chOff x="505" y="1094"/>
                  <a:chExt cx="1879" cy="427"/>
                </a:xfrm>
              </p:grpSpPr>
              <p:sp>
                <p:nvSpPr>
                  <p:cNvPr id="25976" name="Freeform 599">
                    <a:extLst>
                      <a:ext uri="{FF2B5EF4-FFF2-40B4-BE49-F238E27FC236}">
                        <a16:creationId xmlns:a16="http://schemas.microsoft.com/office/drawing/2014/main" xmlns="" id="{5D713785-4115-434F-B389-34CC497894D4}"/>
                      </a:ext>
                    </a:extLst>
                  </p:cNvPr>
                  <p:cNvSpPr>
                    <a:spLocks/>
                  </p:cNvSpPr>
                  <p:nvPr/>
                </p:nvSpPr>
                <p:spPr bwMode="hidden">
                  <a:xfrm rot="802576" flipH="1">
                    <a:off x="1151" y="1306"/>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77" name="Freeform 600">
                    <a:extLst>
                      <a:ext uri="{FF2B5EF4-FFF2-40B4-BE49-F238E27FC236}">
                        <a16:creationId xmlns:a16="http://schemas.microsoft.com/office/drawing/2014/main" xmlns="" id="{B3D7AF42-4702-4962-93E3-FCC0875E519D}"/>
                      </a:ext>
                    </a:extLst>
                  </p:cNvPr>
                  <p:cNvSpPr>
                    <a:spLocks/>
                  </p:cNvSpPr>
                  <p:nvPr/>
                </p:nvSpPr>
                <p:spPr bwMode="hidden">
                  <a:xfrm rot="802576" flipH="1">
                    <a:off x="505" y="1094"/>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20" name="Group 601">
                  <a:extLst>
                    <a:ext uri="{FF2B5EF4-FFF2-40B4-BE49-F238E27FC236}">
                      <a16:creationId xmlns:a16="http://schemas.microsoft.com/office/drawing/2014/main" xmlns="" id="{12C85DA7-C4E1-470A-8B81-226A893ED26A}"/>
                    </a:ext>
                  </a:extLst>
                </p:cNvPr>
                <p:cNvGrpSpPr>
                  <a:grpSpLocks/>
                </p:cNvGrpSpPr>
                <p:nvPr/>
              </p:nvGrpSpPr>
              <p:grpSpPr bwMode="auto">
                <a:xfrm>
                  <a:off x="3386" y="341"/>
                  <a:ext cx="725" cy="218"/>
                  <a:chOff x="616" y="899"/>
                  <a:chExt cx="1850" cy="554"/>
                </a:xfrm>
              </p:grpSpPr>
              <p:sp>
                <p:nvSpPr>
                  <p:cNvPr id="25974" name="Freeform 602">
                    <a:extLst>
                      <a:ext uri="{FF2B5EF4-FFF2-40B4-BE49-F238E27FC236}">
                        <a16:creationId xmlns:a16="http://schemas.microsoft.com/office/drawing/2014/main" xmlns="" id="{3D56FDA2-5DDD-4C42-BA5A-311CE3C5994D}"/>
                      </a:ext>
                    </a:extLst>
                  </p:cNvPr>
                  <p:cNvSpPr>
                    <a:spLocks/>
                  </p:cNvSpPr>
                  <p:nvPr/>
                </p:nvSpPr>
                <p:spPr bwMode="hidden">
                  <a:xfrm rot="1277471" flipH="1">
                    <a:off x="1233" y="1238"/>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75" name="Freeform 603">
                    <a:extLst>
                      <a:ext uri="{FF2B5EF4-FFF2-40B4-BE49-F238E27FC236}">
                        <a16:creationId xmlns:a16="http://schemas.microsoft.com/office/drawing/2014/main" xmlns="" id="{7E6D4E79-F10B-4444-A045-0856872E29B2}"/>
                      </a:ext>
                    </a:extLst>
                  </p:cNvPr>
                  <p:cNvSpPr>
                    <a:spLocks/>
                  </p:cNvSpPr>
                  <p:nvPr/>
                </p:nvSpPr>
                <p:spPr bwMode="hidden">
                  <a:xfrm rot="1277471" flipH="1">
                    <a:off x="616" y="89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21" name="Group 604">
                  <a:extLst>
                    <a:ext uri="{FF2B5EF4-FFF2-40B4-BE49-F238E27FC236}">
                      <a16:creationId xmlns:a16="http://schemas.microsoft.com/office/drawing/2014/main" xmlns="" id="{B54B6EDB-927D-4D79-9E08-B0CA64026C1B}"/>
                    </a:ext>
                  </a:extLst>
                </p:cNvPr>
                <p:cNvGrpSpPr>
                  <a:grpSpLocks/>
                </p:cNvGrpSpPr>
                <p:nvPr/>
              </p:nvGrpSpPr>
              <p:grpSpPr bwMode="auto">
                <a:xfrm>
                  <a:off x="3472" y="231"/>
                  <a:ext cx="693" cy="291"/>
                  <a:chOff x="3472" y="231"/>
                  <a:chExt cx="693" cy="291"/>
                </a:xfrm>
              </p:grpSpPr>
              <p:sp>
                <p:nvSpPr>
                  <p:cNvPr id="25972" name="Freeform 605">
                    <a:extLst>
                      <a:ext uri="{FF2B5EF4-FFF2-40B4-BE49-F238E27FC236}">
                        <a16:creationId xmlns:a16="http://schemas.microsoft.com/office/drawing/2014/main" xmlns="" id="{C779FDD5-F2F1-4501-BEA5-F78F86199767}"/>
                      </a:ext>
                    </a:extLst>
                  </p:cNvPr>
                  <p:cNvSpPr>
                    <a:spLocks/>
                  </p:cNvSpPr>
                  <p:nvPr/>
                </p:nvSpPr>
                <p:spPr bwMode="hidden">
                  <a:xfrm rot="2028410" flipH="1">
                    <a:off x="3681"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73" name="Freeform 606">
                    <a:extLst>
                      <a:ext uri="{FF2B5EF4-FFF2-40B4-BE49-F238E27FC236}">
                        <a16:creationId xmlns:a16="http://schemas.microsoft.com/office/drawing/2014/main" xmlns="" id="{95CF7411-1ACC-42CF-8121-183AAD445746}"/>
                      </a:ext>
                    </a:extLst>
                  </p:cNvPr>
                  <p:cNvSpPr>
                    <a:spLocks/>
                  </p:cNvSpPr>
                  <p:nvPr/>
                </p:nvSpPr>
                <p:spPr bwMode="hidden">
                  <a:xfrm rot="2028410" flipH="1">
                    <a:off x="3472" y="231"/>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22" name="Group 607">
                  <a:extLst>
                    <a:ext uri="{FF2B5EF4-FFF2-40B4-BE49-F238E27FC236}">
                      <a16:creationId xmlns:a16="http://schemas.microsoft.com/office/drawing/2014/main" xmlns="" id="{5D70060F-22B3-4546-BA57-5F61FC31BDFC}"/>
                    </a:ext>
                  </a:extLst>
                </p:cNvPr>
                <p:cNvGrpSpPr>
                  <a:grpSpLocks/>
                </p:cNvGrpSpPr>
                <p:nvPr/>
              </p:nvGrpSpPr>
              <p:grpSpPr bwMode="auto">
                <a:xfrm>
                  <a:off x="3554" y="118"/>
                  <a:ext cx="664" cy="349"/>
                  <a:chOff x="3554" y="118"/>
                  <a:chExt cx="664" cy="349"/>
                </a:xfrm>
              </p:grpSpPr>
              <p:sp>
                <p:nvSpPr>
                  <p:cNvPr id="25970" name="Freeform 608">
                    <a:extLst>
                      <a:ext uri="{FF2B5EF4-FFF2-40B4-BE49-F238E27FC236}">
                        <a16:creationId xmlns:a16="http://schemas.microsoft.com/office/drawing/2014/main" xmlns="" id="{BE4BD2D8-3A48-4CC7-9B45-243EA3DAA2C4}"/>
                      </a:ext>
                    </a:extLst>
                  </p:cNvPr>
                  <p:cNvSpPr>
                    <a:spLocks/>
                  </p:cNvSpPr>
                  <p:nvPr/>
                </p:nvSpPr>
                <p:spPr bwMode="hidden">
                  <a:xfrm rot="2664424" flipH="1">
                    <a:off x="3727" y="383"/>
                    <a:ext cx="491"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71" name="Freeform 609">
                    <a:extLst>
                      <a:ext uri="{FF2B5EF4-FFF2-40B4-BE49-F238E27FC236}">
                        <a16:creationId xmlns:a16="http://schemas.microsoft.com/office/drawing/2014/main" xmlns="" id="{22DA5560-1DC7-44B5-AECA-47E749CE1744}"/>
                      </a:ext>
                    </a:extLst>
                  </p:cNvPr>
                  <p:cNvSpPr>
                    <a:spLocks/>
                  </p:cNvSpPr>
                  <p:nvPr/>
                </p:nvSpPr>
                <p:spPr bwMode="hidden">
                  <a:xfrm rot="2664424" flipH="1">
                    <a:off x="3554" y="118"/>
                    <a:ext cx="264"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23" name="Group 610">
                  <a:extLst>
                    <a:ext uri="{FF2B5EF4-FFF2-40B4-BE49-F238E27FC236}">
                      <a16:creationId xmlns:a16="http://schemas.microsoft.com/office/drawing/2014/main" xmlns="" id="{40FD233D-1B8A-47E2-BF9D-75958140D12E}"/>
                    </a:ext>
                  </a:extLst>
                </p:cNvPr>
                <p:cNvGrpSpPr>
                  <a:grpSpLocks/>
                </p:cNvGrpSpPr>
                <p:nvPr/>
              </p:nvGrpSpPr>
              <p:grpSpPr bwMode="auto">
                <a:xfrm>
                  <a:off x="3784" y="30"/>
                  <a:ext cx="305" cy="593"/>
                  <a:chOff x="1633" y="104"/>
                  <a:chExt cx="778" cy="1512"/>
                </a:xfrm>
              </p:grpSpPr>
              <p:sp>
                <p:nvSpPr>
                  <p:cNvPr id="25968" name="Freeform 611">
                    <a:extLst>
                      <a:ext uri="{FF2B5EF4-FFF2-40B4-BE49-F238E27FC236}">
                        <a16:creationId xmlns:a16="http://schemas.microsoft.com/office/drawing/2014/main" xmlns="" id="{694E22FE-6C3C-4BC4-AD33-1214D5CA5096}"/>
                      </a:ext>
                    </a:extLst>
                  </p:cNvPr>
                  <p:cNvSpPr>
                    <a:spLocks/>
                  </p:cNvSpPr>
                  <p:nvPr/>
                </p:nvSpPr>
                <p:spPr bwMode="hidden">
                  <a:xfrm rot="3473776" flipH="1">
                    <a:off x="1754" y="958"/>
                    <a:ext cx="1100" cy="215"/>
                  </a:xfrm>
                  <a:custGeom>
                    <a:avLst/>
                    <a:gdLst>
                      <a:gd name="T0" fmla="*/ 0 w 2736"/>
                      <a:gd name="T1" fmla="*/ 0 h 504"/>
                      <a:gd name="T2" fmla="*/ 0 w 2736"/>
                      <a:gd name="T3" fmla="*/ 0 h 504"/>
                      <a:gd name="T4" fmla="*/ 0 w 2736"/>
                      <a:gd name="T5" fmla="*/ 0 h 504"/>
                      <a:gd name="T6" fmla="*/ 1 w 2736"/>
                      <a:gd name="T7" fmla="*/ 0 h 504"/>
                      <a:gd name="T8" fmla="*/ 1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969" name="Freeform 612">
                    <a:extLst>
                      <a:ext uri="{FF2B5EF4-FFF2-40B4-BE49-F238E27FC236}">
                        <a16:creationId xmlns:a16="http://schemas.microsoft.com/office/drawing/2014/main" xmlns="" id="{218CA10A-8DCF-4126-90B1-30D2CAA93A4B}"/>
                      </a:ext>
                    </a:extLst>
                  </p:cNvPr>
                  <p:cNvSpPr>
                    <a:spLocks/>
                  </p:cNvSpPr>
                  <p:nvPr/>
                </p:nvSpPr>
                <p:spPr bwMode="hidden">
                  <a:xfrm rot="3473776" flipH="1">
                    <a:off x="1506" y="231"/>
                    <a:ext cx="591"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924" name="Group 613">
                  <a:extLst>
                    <a:ext uri="{FF2B5EF4-FFF2-40B4-BE49-F238E27FC236}">
                      <a16:creationId xmlns:a16="http://schemas.microsoft.com/office/drawing/2014/main" xmlns="" id="{7A46FFA2-3D17-4212-A189-8FEA2DD0FDA0}"/>
                    </a:ext>
                  </a:extLst>
                </p:cNvPr>
                <p:cNvGrpSpPr>
                  <a:grpSpLocks/>
                </p:cNvGrpSpPr>
                <p:nvPr/>
              </p:nvGrpSpPr>
              <p:grpSpPr bwMode="auto">
                <a:xfrm>
                  <a:off x="3903" y="0"/>
                  <a:ext cx="248" cy="601"/>
                  <a:chOff x="1935" y="28"/>
                  <a:chExt cx="634" cy="1534"/>
                </a:xfrm>
              </p:grpSpPr>
              <p:sp>
                <p:nvSpPr>
                  <p:cNvPr id="25966" name="Freeform 614">
                    <a:extLst>
                      <a:ext uri="{FF2B5EF4-FFF2-40B4-BE49-F238E27FC236}">
                        <a16:creationId xmlns:a16="http://schemas.microsoft.com/office/drawing/2014/main" xmlns="" id="{6EDF615E-5772-4C86-9BD3-286CA3E8819F}"/>
                      </a:ext>
                    </a:extLst>
                  </p:cNvPr>
                  <p:cNvSpPr>
                    <a:spLocks/>
                  </p:cNvSpPr>
                  <p:nvPr/>
                </p:nvSpPr>
                <p:spPr bwMode="hidden">
                  <a:xfrm rot="4126480" flipH="1">
                    <a:off x="1931" y="924"/>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967" name="Freeform 615">
                    <a:extLst>
                      <a:ext uri="{FF2B5EF4-FFF2-40B4-BE49-F238E27FC236}">
                        <a16:creationId xmlns:a16="http://schemas.microsoft.com/office/drawing/2014/main" xmlns="" id="{78ECE64F-716D-4718-B7B9-71A1675C0FD1}"/>
                      </a:ext>
                    </a:extLst>
                  </p:cNvPr>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925" name="Group 616">
                  <a:extLst>
                    <a:ext uri="{FF2B5EF4-FFF2-40B4-BE49-F238E27FC236}">
                      <a16:creationId xmlns:a16="http://schemas.microsoft.com/office/drawing/2014/main" xmlns="" id="{0CC97F5D-6A86-4F7E-BF90-1E0505341147}"/>
                    </a:ext>
                  </a:extLst>
                </p:cNvPr>
                <p:cNvGrpSpPr>
                  <a:grpSpLocks/>
                </p:cNvGrpSpPr>
                <p:nvPr/>
              </p:nvGrpSpPr>
              <p:grpSpPr bwMode="auto">
                <a:xfrm>
                  <a:off x="4251" y="252"/>
                  <a:ext cx="723" cy="222"/>
                  <a:chOff x="2822" y="672"/>
                  <a:chExt cx="1845" cy="566"/>
                </a:xfrm>
              </p:grpSpPr>
              <p:sp>
                <p:nvSpPr>
                  <p:cNvPr id="25964" name="Freeform 617">
                    <a:extLst>
                      <a:ext uri="{FF2B5EF4-FFF2-40B4-BE49-F238E27FC236}">
                        <a16:creationId xmlns:a16="http://schemas.microsoft.com/office/drawing/2014/main" xmlns="" id="{7BDF0831-7AEC-4996-9798-18FC5D53287D}"/>
                      </a:ext>
                    </a:extLst>
                  </p:cNvPr>
                  <p:cNvSpPr>
                    <a:spLocks/>
                  </p:cNvSpPr>
                  <p:nvPr/>
                </p:nvSpPr>
                <p:spPr bwMode="hidden">
                  <a:xfrm rot="-1325434">
                    <a:off x="2822" y="1023"/>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65" name="Freeform 618">
                    <a:extLst>
                      <a:ext uri="{FF2B5EF4-FFF2-40B4-BE49-F238E27FC236}">
                        <a16:creationId xmlns:a16="http://schemas.microsoft.com/office/drawing/2014/main" xmlns="" id="{36D75E2F-48F0-4406-87F3-3F908035AF6F}"/>
                      </a:ext>
                    </a:extLst>
                  </p:cNvPr>
                  <p:cNvSpPr>
                    <a:spLocks/>
                  </p:cNvSpPr>
                  <p:nvPr/>
                </p:nvSpPr>
                <p:spPr bwMode="hidden">
                  <a:xfrm rot="-1325434">
                    <a:off x="4005" y="672"/>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926" name="Group 619">
                  <a:extLst>
                    <a:ext uri="{FF2B5EF4-FFF2-40B4-BE49-F238E27FC236}">
                      <a16:creationId xmlns:a16="http://schemas.microsoft.com/office/drawing/2014/main" xmlns="" id="{0BA14656-C0ED-41D2-AE37-F1B5804CEF40}"/>
                    </a:ext>
                  </a:extLst>
                </p:cNvPr>
                <p:cNvGrpSpPr>
                  <a:grpSpLocks/>
                </p:cNvGrpSpPr>
                <p:nvPr/>
              </p:nvGrpSpPr>
              <p:grpSpPr bwMode="auto">
                <a:xfrm>
                  <a:off x="4196" y="163"/>
                  <a:ext cx="699" cy="282"/>
                  <a:chOff x="2683" y="445"/>
                  <a:chExt cx="1781" cy="717"/>
                </a:xfrm>
              </p:grpSpPr>
              <p:sp>
                <p:nvSpPr>
                  <p:cNvPr id="25962" name="Freeform 620">
                    <a:extLst>
                      <a:ext uri="{FF2B5EF4-FFF2-40B4-BE49-F238E27FC236}">
                        <a16:creationId xmlns:a16="http://schemas.microsoft.com/office/drawing/2014/main" xmlns="" id="{3F3B2C65-231B-48FC-A456-6881FB8423CD}"/>
                      </a:ext>
                    </a:extLst>
                  </p:cNvPr>
                  <p:cNvSpPr>
                    <a:spLocks/>
                  </p:cNvSpPr>
                  <p:nvPr/>
                </p:nvSpPr>
                <p:spPr bwMode="hidden">
                  <a:xfrm rot="-1921064">
                    <a:off x="2683" y="947"/>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963" name="Freeform 621">
                    <a:extLst>
                      <a:ext uri="{FF2B5EF4-FFF2-40B4-BE49-F238E27FC236}">
                        <a16:creationId xmlns:a16="http://schemas.microsoft.com/office/drawing/2014/main" xmlns="" id="{C364CCA0-2AF5-4CD9-907F-1ADD3E4590E2}"/>
                      </a:ext>
                    </a:extLst>
                  </p:cNvPr>
                  <p:cNvSpPr>
                    <a:spLocks/>
                  </p:cNvSpPr>
                  <p:nvPr/>
                </p:nvSpPr>
                <p:spPr bwMode="hidden">
                  <a:xfrm rot="-1921064">
                    <a:off x="3802" y="445"/>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25927" name="Freeform 622">
                  <a:extLst>
                    <a:ext uri="{FF2B5EF4-FFF2-40B4-BE49-F238E27FC236}">
                      <a16:creationId xmlns:a16="http://schemas.microsoft.com/office/drawing/2014/main" xmlns="" id="{DEEDDD5F-91E0-4669-BC92-2A11F7F4C4E0}"/>
                    </a:ext>
                  </a:extLst>
                </p:cNvPr>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928" name="Freeform 623">
                  <a:extLst>
                    <a:ext uri="{FF2B5EF4-FFF2-40B4-BE49-F238E27FC236}">
                      <a16:creationId xmlns:a16="http://schemas.microsoft.com/office/drawing/2014/main" xmlns="" id="{049401D9-40F0-44C5-8D57-3A4299C7B3B2}"/>
                    </a:ext>
                  </a:extLst>
                </p:cNvPr>
                <p:cNvSpPr>
                  <a:spLocks/>
                </p:cNvSpPr>
                <p:nvPr/>
              </p:nvSpPr>
              <p:spPr bwMode="hidden">
                <a:xfrm rot="4578755" flipH="1">
                  <a:off x="3977" y="77"/>
                  <a:ext cx="216" cy="9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nvGrpSpPr>
                <p:cNvPr id="25929" name="Group 624">
                  <a:extLst>
                    <a:ext uri="{FF2B5EF4-FFF2-40B4-BE49-F238E27FC236}">
                      <a16:creationId xmlns:a16="http://schemas.microsoft.com/office/drawing/2014/main" xmlns="" id="{53D38DD7-A77E-4081-8F65-58EBA6D1BFD2}"/>
                    </a:ext>
                  </a:extLst>
                </p:cNvPr>
                <p:cNvGrpSpPr>
                  <a:grpSpLocks/>
                </p:cNvGrpSpPr>
                <p:nvPr/>
              </p:nvGrpSpPr>
              <p:grpSpPr bwMode="auto">
                <a:xfrm>
                  <a:off x="4242" y="5"/>
                  <a:ext cx="251" cy="596"/>
                  <a:chOff x="2800" y="41"/>
                  <a:chExt cx="640" cy="1520"/>
                </a:xfrm>
              </p:grpSpPr>
              <p:sp>
                <p:nvSpPr>
                  <p:cNvPr id="25960" name="Freeform 625">
                    <a:extLst>
                      <a:ext uri="{FF2B5EF4-FFF2-40B4-BE49-F238E27FC236}">
                        <a16:creationId xmlns:a16="http://schemas.microsoft.com/office/drawing/2014/main" xmlns="" id="{EAC43610-DACC-4D1C-BB09-838DE4CFB43A}"/>
                      </a:ext>
                    </a:extLst>
                  </p:cNvPr>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961" name="Freeform 626">
                    <a:extLst>
                      <a:ext uri="{FF2B5EF4-FFF2-40B4-BE49-F238E27FC236}">
                        <a16:creationId xmlns:a16="http://schemas.microsoft.com/office/drawing/2014/main" xmlns="" id="{78AB7F30-E788-4444-989A-91A1F80755F0}"/>
                      </a:ext>
                    </a:extLst>
                  </p:cNvPr>
                  <p:cNvSpPr>
                    <a:spLocks/>
                  </p:cNvSpPr>
                  <p:nvPr/>
                </p:nvSpPr>
                <p:spPr bwMode="hidden">
                  <a:xfrm rot="-3857755">
                    <a:off x="3011" y="181"/>
                    <a:ext cx="570" cy="28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930" name="Group 627">
                  <a:extLst>
                    <a:ext uri="{FF2B5EF4-FFF2-40B4-BE49-F238E27FC236}">
                      <a16:creationId xmlns:a16="http://schemas.microsoft.com/office/drawing/2014/main" xmlns="" id="{8C7D3A54-8752-48E4-BB45-26EB733FB7CF}"/>
                    </a:ext>
                  </a:extLst>
                </p:cNvPr>
                <p:cNvGrpSpPr>
                  <a:grpSpLocks/>
                </p:cNvGrpSpPr>
                <p:nvPr/>
              </p:nvGrpSpPr>
              <p:grpSpPr bwMode="auto">
                <a:xfrm>
                  <a:off x="4295" y="53"/>
                  <a:ext cx="398" cy="574"/>
                  <a:chOff x="2934" y="163"/>
                  <a:chExt cx="1017" cy="1464"/>
                </a:xfrm>
              </p:grpSpPr>
              <p:sp>
                <p:nvSpPr>
                  <p:cNvPr id="25958" name="Freeform 628">
                    <a:extLst>
                      <a:ext uri="{FF2B5EF4-FFF2-40B4-BE49-F238E27FC236}">
                        <a16:creationId xmlns:a16="http://schemas.microsoft.com/office/drawing/2014/main" xmlns="" id="{A7D830E3-4830-4642-BDF6-8752BF61353C}"/>
                      </a:ext>
                    </a:extLst>
                  </p:cNvPr>
                  <p:cNvSpPr>
                    <a:spLocks/>
                  </p:cNvSpPr>
                  <p:nvPr/>
                </p:nvSpPr>
                <p:spPr bwMode="hidden">
                  <a:xfrm rot="-2777260">
                    <a:off x="2491" y="915"/>
                    <a:ext cx="1155" cy="270"/>
                  </a:xfrm>
                  <a:custGeom>
                    <a:avLst/>
                    <a:gdLst>
                      <a:gd name="T0" fmla="*/ 0 w 2736"/>
                      <a:gd name="T1" fmla="*/ 2 h 504"/>
                      <a:gd name="T2" fmla="*/ 0 w 2736"/>
                      <a:gd name="T3" fmla="*/ 1 h 504"/>
                      <a:gd name="T4" fmla="*/ 1 w 2736"/>
                      <a:gd name="T5" fmla="*/ 1 h 504"/>
                      <a:gd name="T6" fmla="*/ 1 w 2736"/>
                      <a:gd name="T7" fmla="*/ 1 h 504"/>
                      <a:gd name="T8" fmla="*/ 1 w 2736"/>
                      <a:gd name="T9" fmla="*/ 1 h 504"/>
                      <a:gd name="T10" fmla="*/ 1 w 2736"/>
                      <a:gd name="T11" fmla="*/ 1 h 504"/>
                      <a:gd name="T12" fmla="*/ 0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959" name="Freeform 629">
                    <a:extLst>
                      <a:ext uri="{FF2B5EF4-FFF2-40B4-BE49-F238E27FC236}">
                        <a16:creationId xmlns:a16="http://schemas.microsoft.com/office/drawing/2014/main" xmlns="" id="{6C44AE08-EE14-4C46-89B7-ABAC39AB291A}"/>
                      </a:ext>
                    </a:extLst>
                  </p:cNvPr>
                  <p:cNvSpPr>
                    <a:spLocks/>
                  </p:cNvSpPr>
                  <p:nvPr/>
                </p:nvSpPr>
                <p:spPr bwMode="hidden">
                  <a:xfrm rot="-2777260">
                    <a:off x="3430" y="261"/>
                    <a:ext cx="620" cy="423"/>
                  </a:xfrm>
                  <a:custGeom>
                    <a:avLst/>
                    <a:gdLst>
                      <a:gd name="T0" fmla="*/ 0 w 1769"/>
                      <a:gd name="T1" fmla="*/ 1 h 791"/>
                      <a:gd name="T2" fmla="*/ 0 w 1769"/>
                      <a:gd name="T3" fmla="*/ 1 h 791"/>
                      <a:gd name="T4" fmla="*/ 0 w 1769"/>
                      <a:gd name="T5" fmla="*/ 1 h 791"/>
                      <a:gd name="T6" fmla="*/ 0 w 1769"/>
                      <a:gd name="T7" fmla="*/ 2 h 791"/>
                      <a:gd name="T8" fmla="*/ 0 w 1769"/>
                      <a:gd name="T9" fmla="*/ 2 h 791"/>
                      <a:gd name="T10" fmla="*/ 0 w 1769"/>
                      <a:gd name="T11" fmla="*/ 3 h 791"/>
                      <a:gd name="T12" fmla="*/ 0 w 1769"/>
                      <a:gd name="T13" fmla="*/ 2 h 791"/>
                      <a:gd name="T14" fmla="*/ 0 w 1769"/>
                      <a:gd name="T15" fmla="*/ 2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931" name="Group 630">
                  <a:extLst>
                    <a:ext uri="{FF2B5EF4-FFF2-40B4-BE49-F238E27FC236}">
                      <a16:creationId xmlns:a16="http://schemas.microsoft.com/office/drawing/2014/main" xmlns="" id="{E70EDD6D-1236-49F7-99DB-889EA2D352D2}"/>
                    </a:ext>
                  </a:extLst>
                </p:cNvPr>
                <p:cNvGrpSpPr>
                  <a:grpSpLocks/>
                </p:cNvGrpSpPr>
                <p:nvPr/>
              </p:nvGrpSpPr>
              <p:grpSpPr bwMode="auto">
                <a:xfrm>
                  <a:off x="4215" y="2"/>
                  <a:ext cx="95" cy="567"/>
                  <a:chOff x="2730" y="32"/>
                  <a:chExt cx="243" cy="1448"/>
                </a:xfrm>
              </p:grpSpPr>
              <p:sp>
                <p:nvSpPr>
                  <p:cNvPr id="25956" name="Freeform 631">
                    <a:extLst>
                      <a:ext uri="{FF2B5EF4-FFF2-40B4-BE49-F238E27FC236}">
                        <a16:creationId xmlns:a16="http://schemas.microsoft.com/office/drawing/2014/main" xmlns="" id="{8B524AFA-A03D-4AF4-9449-33971B58F14A}"/>
                      </a:ext>
                    </a:extLst>
                  </p:cNvPr>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957" name="Freeform 632">
                    <a:extLst>
                      <a:ext uri="{FF2B5EF4-FFF2-40B4-BE49-F238E27FC236}">
                        <a16:creationId xmlns:a16="http://schemas.microsoft.com/office/drawing/2014/main" xmlns="" id="{620D74A2-0B21-4D19-8DE3-8236B4F52666}"/>
                      </a:ext>
                    </a:extLst>
                  </p:cNvPr>
                  <p:cNvSpPr>
                    <a:spLocks/>
                  </p:cNvSpPr>
                  <p:nvPr/>
                </p:nvSpPr>
                <p:spPr bwMode="hidden">
                  <a:xfrm rot="-4903748">
                    <a:off x="2650" y="220"/>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932" name="Group 633">
                  <a:extLst>
                    <a:ext uri="{FF2B5EF4-FFF2-40B4-BE49-F238E27FC236}">
                      <a16:creationId xmlns:a16="http://schemas.microsoft.com/office/drawing/2014/main" xmlns="" id="{A6494A86-02D9-41EB-AE39-E87328F355D3}"/>
                    </a:ext>
                  </a:extLst>
                </p:cNvPr>
                <p:cNvGrpSpPr>
                  <a:grpSpLocks/>
                </p:cNvGrpSpPr>
                <p:nvPr/>
              </p:nvGrpSpPr>
              <p:grpSpPr bwMode="auto">
                <a:xfrm>
                  <a:off x="3514" y="683"/>
                  <a:ext cx="425" cy="960"/>
                  <a:chOff x="943" y="1769"/>
                  <a:chExt cx="1085" cy="2450"/>
                </a:xfrm>
              </p:grpSpPr>
              <p:sp>
                <p:nvSpPr>
                  <p:cNvPr id="25954" name="Freeform 634">
                    <a:extLst>
                      <a:ext uri="{FF2B5EF4-FFF2-40B4-BE49-F238E27FC236}">
                        <a16:creationId xmlns:a16="http://schemas.microsoft.com/office/drawing/2014/main" xmlns="" id="{C3446210-9047-4221-8FE2-20A74AF94F7C}"/>
                      </a:ext>
                    </a:extLst>
                  </p:cNvPr>
                  <p:cNvSpPr>
                    <a:spLocks/>
                  </p:cNvSpPr>
                  <p:nvPr/>
                </p:nvSpPr>
                <p:spPr bwMode="hidden">
                  <a:xfrm rot="18335692" flipH="1">
                    <a:off x="1010" y="2475"/>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955" name="Freeform 635">
                    <a:extLst>
                      <a:ext uri="{FF2B5EF4-FFF2-40B4-BE49-F238E27FC236}">
                        <a16:creationId xmlns:a16="http://schemas.microsoft.com/office/drawing/2014/main" xmlns="" id="{8B6C40EF-D466-4B55-B752-05B073705CC1}"/>
                      </a:ext>
                    </a:extLst>
                  </p:cNvPr>
                  <p:cNvSpPr>
                    <a:spLocks/>
                  </p:cNvSpPr>
                  <p:nvPr/>
                </p:nvSpPr>
                <p:spPr bwMode="hidden">
                  <a:xfrm rot="18335692" flipH="1">
                    <a:off x="725" y="351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933" name="Group 636">
                  <a:extLst>
                    <a:ext uri="{FF2B5EF4-FFF2-40B4-BE49-F238E27FC236}">
                      <a16:creationId xmlns:a16="http://schemas.microsoft.com/office/drawing/2014/main" xmlns="" id="{EFD397E9-3FA1-42E3-8202-C2F8E6602B20}"/>
                    </a:ext>
                  </a:extLst>
                </p:cNvPr>
                <p:cNvGrpSpPr>
                  <a:grpSpLocks/>
                </p:cNvGrpSpPr>
                <p:nvPr/>
              </p:nvGrpSpPr>
              <p:grpSpPr bwMode="auto">
                <a:xfrm>
                  <a:off x="3715" y="748"/>
                  <a:ext cx="300" cy="930"/>
                  <a:chOff x="1455" y="1936"/>
                  <a:chExt cx="766" cy="2373"/>
                </a:xfrm>
              </p:grpSpPr>
              <p:sp>
                <p:nvSpPr>
                  <p:cNvPr id="25952" name="Freeform 637">
                    <a:extLst>
                      <a:ext uri="{FF2B5EF4-FFF2-40B4-BE49-F238E27FC236}">
                        <a16:creationId xmlns:a16="http://schemas.microsoft.com/office/drawing/2014/main" xmlns="" id="{CF9760D6-B6BB-4652-A60E-6FF56A9F8A15}"/>
                      </a:ext>
                    </a:extLst>
                  </p:cNvPr>
                  <p:cNvSpPr>
                    <a:spLocks/>
                  </p:cNvSpPr>
                  <p:nvPr/>
                </p:nvSpPr>
                <p:spPr bwMode="hidden">
                  <a:xfrm rot="17542885" flipH="1">
                    <a:off x="1267" y="2578"/>
                    <a:ext cx="1595" cy="312"/>
                  </a:xfrm>
                  <a:custGeom>
                    <a:avLst/>
                    <a:gdLst>
                      <a:gd name="T0" fmla="*/ 0 w 2736"/>
                      <a:gd name="T1" fmla="*/ 7 h 504"/>
                      <a:gd name="T2" fmla="*/ 7 w 2736"/>
                      <a:gd name="T3" fmla="*/ 2 h 504"/>
                      <a:gd name="T4" fmla="*/ 14 w 2736"/>
                      <a:gd name="T5" fmla="*/ 1 h 504"/>
                      <a:gd name="T6" fmla="*/ 21 w 2736"/>
                      <a:gd name="T7" fmla="*/ 1 h 504"/>
                      <a:gd name="T8" fmla="*/ 21 w 2736"/>
                      <a:gd name="T9" fmla="*/ 1 h 504"/>
                      <a:gd name="T10" fmla="*/ 13 w 2736"/>
                      <a:gd name="T11" fmla="*/ 1 h 504"/>
                      <a:gd name="T12" fmla="*/ 5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953" name="Freeform 638">
                    <a:extLst>
                      <a:ext uri="{FF2B5EF4-FFF2-40B4-BE49-F238E27FC236}">
                        <a16:creationId xmlns:a16="http://schemas.microsoft.com/office/drawing/2014/main" xmlns="" id="{0E3A546E-D889-4A5C-8FA3-ED73CD53A3A2}"/>
                      </a:ext>
                    </a:extLst>
                  </p:cNvPr>
                  <p:cNvSpPr>
                    <a:spLocks/>
                  </p:cNvSpPr>
                  <p:nvPr/>
                </p:nvSpPr>
                <p:spPr bwMode="hidden">
                  <a:xfrm rot="17542885" flipH="1">
                    <a:off x="1272" y="3636"/>
                    <a:ext cx="856" cy="490"/>
                  </a:xfrm>
                  <a:custGeom>
                    <a:avLst/>
                    <a:gdLst>
                      <a:gd name="T0" fmla="*/ 0 w 1769"/>
                      <a:gd name="T1" fmla="*/ 1 h 791"/>
                      <a:gd name="T2" fmla="*/ 0 w 1769"/>
                      <a:gd name="T3" fmla="*/ 1 h 791"/>
                      <a:gd name="T4" fmla="*/ 1 w 1769"/>
                      <a:gd name="T5" fmla="*/ 2 h 791"/>
                      <a:gd name="T6" fmla="*/ 2 w 1769"/>
                      <a:gd name="T7" fmla="*/ 6 h 791"/>
                      <a:gd name="T8" fmla="*/ 2 w 1769"/>
                      <a:gd name="T9" fmla="*/ 9 h 791"/>
                      <a:gd name="T10" fmla="*/ 2 w 1769"/>
                      <a:gd name="T11" fmla="*/ 11 h 791"/>
                      <a:gd name="T12" fmla="*/ 2 w 1769"/>
                      <a:gd name="T13" fmla="*/ 9 h 791"/>
                      <a:gd name="T14" fmla="*/ 2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934" name="Group 639">
                  <a:extLst>
                    <a:ext uri="{FF2B5EF4-FFF2-40B4-BE49-F238E27FC236}">
                      <a16:creationId xmlns:a16="http://schemas.microsoft.com/office/drawing/2014/main" xmlns="" id="{75A5F0C8-7043-468E-9846-0F0A08912173}"/>
                    </a:ext>
                  </a:extLst>
                </p:cNvPr>
                <p:cNvGrpSpPr>
                  <a:grpSpLocks/>
                </p:cNvGrpSpPr>
                <p:nvPr/>
              </p:nvGrpSpPr>
              <p:grpSpPr bwMode="auto">
                <a:xfrm rot="88588">
                  <a:off x="3923" y="769"/>
                  <a:ext cx="180" cy="913"/>
                  <a:chOff x="1956" y="1990"/>
                  <a:chExt cx="492" cy="2604"/>
                </a:xfrm>
              </p:grpSpPr>
              <p:sp>
                <p:nvSpPr>
                  <p:cNvPr id="25950" name="Freeform 640">
                    <a:extLst>
                      <a:ext uri="{FF2B5EF4-FFF2-40B4-BE49-F238E27FC236}">
                        <a16:creationId xmlns:a16="http://schemas.microsoft.com/office/drawing/2014/main" xmlns="" id="{3AEFB0C7-7453-4A4B-AFFA-EE20DBDC7AAB}"/>
                      </a:ext>
                    </a:extLst>
                  </p:cNvPr>
                  <p:cNvSpPr>
                    <a:spLocks/>
                  </p:cNvSpPr>
                  <p:nvPr/>
                </p:nvSpPr>
                <p:spPr bwMode="hidden">
                  <a:xfrm rot="16782062" flipH="1">
                    <a:off x="1442" y="2695"/>
                    <a:ext cx="1711" cy="301"/>
                  </a:xfrm>
                  <a:custGeom>
                    <a:avLst/>
                    <a:gdLst>
                      <a:gd name="T0" fmla="*/ 0 w 2736"/>
                      <a:gd name="T1" fmla="*/ 5 h 504"/>
                      <a:gd name="T2" fmla="*/ 13 w 2736"/>
                      <a:gd name="T3" fmla="*/ 2 h 504"/>
                      <a:gd name="T4" fmla="*/ 26 w 2736"/>
                      <a:gd name="T5" fmla="*/ 1 h 504"/>
                      <a:gd name="T6" fmla="*/ 40 w 2736"/>
                      <a:gd name="T7" fmla="*/ 1 h 504"/>
                      <a:gd name="T8" fmla="*/ 40 w 2736"/>
                      <a:gd name="T9" fmla="*/ 1 h 504"/>
                      <a:gd name="T10" fmla="*/ 26 w 2736"/>
                      <a:gd name="T11" fmla="*/ 1 h 504"/>
                      <a:gd name="T12" fmla="*/ 9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951" name="Freeform 641">
                    <a:extLst>
                      <a:ext uri="{FF2B5EF4-FFF2-40B4-BE49-F238E27FC236}">
                        <a16:creationId xmlns:a16="http://schemas.microsoft.com/office/drawing/2014/main" xmlns="" id="{9E6003E1-86E1-49DB-B8CA-F46DED065BAA}"/>
                      </a:ext>
                    </a:extLst>
                  </p:cNvPr>
                  <p:cNvSpPr>
                    <a:spLocks/>
                  </p:cNvSpPr>
                  <p:nvPr/>
                </p:nvSpPr>
                <p:spPr bwMode="hidden">
                  <a:xfrm rot="16782062" flipH="1">
                    <a:off x="1734" y="3898"/>
                    <a:ext cx="918" cy="473"/>
                  </a:xfrm>
                  <a:custGeom>
                    <a:avLst/>
                    <a:gdLst>
                      <a:gd name="T0" fmla="*/ 1 w 1769"/>
                      <a:gd name="T1" fmla="*/ 1 h 791"/>
                      <a:gd name="T2" fmla="*/ 2 w 1769"/>
                      <a:gd name="T3" fmla="*/ 1 h 791"/>
                      <a:gd name="T4" fmla="*/ 3 w 1769"/>
                      <a:gd name="T5" fmla="*/ 2 h 791"/>
                      <a:gd name="T6" fmla="*/ 5 w 1769"/>
                      <a:gd name="T7" fmla="*/ 4 h 791"/>
                      <a:gd name="T8" fmla="*/ 5 w 1769"/>
                      <a:gd name="T9" fmla="*/ 6 h 791"/>
                      <a:gd name="T10" fmla="*/ 5 w 1769"/>
                      <a:gd name="T11" fmla="*/ 8 h 791"/>
                      <a:gd name="T12" fmla="*/ 4 w 1769"/>
                      <a:gd name="T13" fmla="*/ 6 h 791"/>
                      <a:gd name="T14" fmla="*/ 4 w 1769"/>
                      <a:gd name="T15" fmla="*/ 5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935" name="Group 642">
                  <a:extLst>
                    <a:ext uri="{FF2B5EF4-FFF2-40B4-BE49-F238E27FC236}">
                      <a16:creationId xmlns:a16="http://schemas.microsoft.com/office/drawing/2014/main" xmlns="" id="{760623F9-4759-4460-84DB-F114C561AEB5}"/>
                    </a:ext>
                  </a:extLst>
                </p:cNvPr>
                <p:cNvGrpSpPr>
                  <a:grpSpLocks/>
                </p:cNvGrpSpPr>
                <p:nvPr/>
              </p:nvGrpSpPr>
              <p:grpSpPr bwMode="auto">
                <a:xfrm>
                  <a:off x="4451" y="662"/>
                  <a:ext cx="442" cy="951"/>
                  <a:chOff x="3334" y="1717"/>
                  <a:chExt cx="1125" cy="2426"/>
                </a:xfrm>
              </p:grpSpPr>
              <p:sp>
                <p:nvSpPr>
                  <p:cNvPr id="25948" name="Freeform 643">
                    <a:extLst>
                      <a:ext uri="{FF2B5EF4-FFF2-40B4-BE49-F238E27FC236}">
                        <a16:creationId xmlns:a16="http://schemas.microsoft.com/office/drawing/2014/main" xmlns="" id="{403654E9-0209-49FC-AA69-594DBD34BA1F}"/>
                      </a:ext>
                    </a:extLst>
                  </p:cNvPr>
                  <p:cNvSpPr>
                    <a:spLocks/>
                  </p:cNvSpPr>
                  <p:nvPr/>
                </p:nvSpPr>
                <p:spPr bwMode="hidden">
                  <a:xfrm rot="3144576">
                    <a:off x="2628" y="2423"/>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949" name="Freeform 644">
                    <a:extLst>
                      <a:ext uri="{FF2B5EF4-FFF2-40B4-BE49-F238E27FC236}">
                        <a16:creationId xmlns:a16="http://schemas.microsoft.com/office/drawing/2014/main" xmlns="" id="{68097A7B-C768-4772-A9C0-C070B50F7ECB}"/>
                      </a:ext>
                    </a:extLst>
                  </p:cNvPr>
                  <p:cNvSpPr>
                    <a:spLocks/>
                  </p:cNvSpPr>
                  <p:nvPr/>
                </p:nvSpPr>
                <p:spPr bwMode="hidden">
                  <a:xfrm rot="3144576">
                    <a:off x="3751" y="3436"/>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936" name="Group 645">
                  <a:extLst>
                    <a:ext uri="{FF2B5EF4-FFF2-40B4-BE49-F238E27FC236}">
                      <a16:creationId xmlns:a16="http://schemas.microsoft.com/office/drawing/2014/main" xmlns="" id="{F443728A-A37F-4FAD-BE86-9D5407224E60}"/>
                    </a:ext>
                  </a:extLst>
                </p:cNvPr>
                <p:cNvGrpSpPr>
                  <a:grpSpLocks/>
                </p:cNvGrpSpPr>
                <p:nvPr/>
              </p:nvGrpSpPr>
              <p:grpSpPr bwMode="auto">
                <a:xfrm>
                  <a:off x="4391" y="721"/>
                  <a:ext cx="347" cy="951"/>
                  <a:chOff x="3181" y="1866"/>
                  <a:chExt cx="883" cy="2426"/>
                </a:xfrm>
              </p:grpSpPr>
              <p:sp>
                <p:nvSpPr>
                  <p:cNvPr id="25946" name="Freeform 646">
                    <a:extLst>
                      <a:ext uri="{FF2B5EF4-FFF2-40B4-BE49-F238E27FC236}">
                        <a16:creationId xmlns:a16="http://schemas.microsoft.com/office/drawing/2014/main" xmlns="" id="{29266AAC-633C-4A66-B256-8DDB3FB2D900}"/>
                      </a:ext>
                    </a:extLst>
                  </p:cNvPr>
                  <p:cNvSpPr>
                    <a:spLocks/>
                  </p:cNvSpPr>
                  <p:nvPr/>
                </p:nvSpPr>
                <p:spPr bwMode="hidden">
                  <a:xfrm rot="3745735">
                    <a:off x="2506" y="2541"/>
                    <a:ext cx="1650" cy="299"/>
                  </a:xfrm>
                  <a:custGeom>
                    <a:avLst/>
                    <a:gdLst>
                      <a:gd name="T0" fmla="*/ 0 w 2736"/>
                      <a:gd name="T1" fmla="*/ 5 h 504"/>
                      <a:gd name="T2" fmla="*/ 9 w 2736"/>
                      <a:gd name="T3" fmla="*/ 1 h 504"/>
                      <a:gd name="T4" fmla="*/ 19 w 2736"/>
                      <a:gd name="T5" fmla="*/ 1 h 504"/>
                      <a:gd name="T6" fmla="*/ 29 w 2736"/>
                      <a:gd name="T7" fmla="*/ 1 h 504"/>
                      <a:gd name="T8" fmla="*/ 29 w 2736"/>
                      <a:gd name="T9" fmla="*/ 1 h 504"/>
                      <a:gd name="T10" fmla="*/ 19 w 2736"/>
                      <a:gd name="T11" fmla="*/ 1 h 504"/>
                      <a:gd name="T12" fmla="*/ 7 w 2736"/>
                      <a:gd name="T13" fmla="*/ 2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947" name="Freeform 647">
                    <a:extLst>
                      <a:ext uri="{FF2B5EF4-FFF2-40B4-BE49-F238E27FC236}">
                        <a16:creationId xmlns:a16="http://schemas.microsoft.com/office/drawing/2014/main" xmlns="" id="{336EA56C-7E12-41B5-9374-2061D349234F}"/>
                      </a:ext>
                    </a:extLst>
                  </p:cNvPr>
                  <p:cNvSpPr>
                    <a:spLocks/>
                  </p:cNvSpPr>
                  <p:nvPr/>
                </p:nvSpPr>
                <p:spPr bwMode="hidden">
                  <a:xfrm rot="3745735">
                    <a:off x="3387" y="3615"/>
                    <a:ext cx="885" cy="469"/>
                  </a:xfrm>
                  <a:custGeom>
                    <a:avLst/>
                    <a:gdLst>
                      <a:gd name="T0" fmla="*/ 1 w 1769"/>
                      <a:gd name="T1" fmla="*/ 1 h 791"/>
                      <a:gd name="T2" fmla="*/ 1 w 1769"/>
                      <a:gd name="T3" fmla="*/ 1 h 791"/>
                      <a:gd name="T4" fmla="*/ 3 w 1769"/>
                      <a:gd name="T5" fmla="*/ 2 h 791"/>
                      <a:gd name="T6" fmla="*/ 4 w 1769"/>
                      <a:gd name="T7" fmla="*/ 4 h 791"/>
                      <a:gd name="T8" fmla="*/ 4 w 1769"/>
                      <a:gd name="T9" fmla="*/ 5 h 791"/>
                      <a:gd name="T10" fmla="*/ 4 w 1769"/>
                      <a:gd name="T11" fmla="*/ 7 h 791"/>
                      <a:gd name="T12" fmla="*/ 4 w 1769"/>
                      <a:gd name="T13" fmla="*/ 5 h 791"/>
                      <a:gd name="T14" fmla="*/ 3 w 1769"/>
                      <a:gd name="T15" fmla="*/ 4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937" name="Group 648">
                  <a:extLst>
                    <a:ext uri="{FF2B5EF4-FFF2-40B4-BE49-F238E27FC236}">
                      <a16:creationId xmlns:a16="http://schemas.microsoft.com/office/drawing/2014/main" xmlns="" id="{BCA7D285-EBCF-4ECF-9900-DD8BAA033A9D}"/>
                    </a:ext>
                  </a:extLst>
                </p:cNvPr>
                <p:cNvGrpSpPr>
                  <a:grpSpLocks/>
                </p:cNvGrpSpPr>
                <p:nvPr/>
              </p:nvGrpSpPr>
              <p:grpSpPr bwMode="auto">
                <a:xfrm>
                  <a:off x="4323" y="767"/>
                  <a:ext cx="243" cy="935"/>
                  <a:chOff x="3006" y="1983"/>
                  <a:chExt cx="619" cy="2386"/>
                </a:xfrm>
              </p:grpSpPr>
              <p:sp>
                <p:nvSpPr>
                  <p:cNvPr id="25944" name="Freeform 649">
                    <a:extLst>
                      <a:ext uri="{FF2B5EF4-FFF2-40B4-BE49-F238E27FC236}">
                        <a16:creationId xmlns:a16="http://schemas.microsoft.com/office/drawing/2014/main" xmlns="" id="{97AE96DD-64D2-45D9-82E8-E3C72A820355}"/>
                      </a:ext>
                    </a:extLst>
                  </p:cNvPr>
                  <p:cNvSpPr>
                    <a:spLocks/>
                  </p:cNvSpPr>
                  <p:nvPr/>
                </p:nvSpPr>
                <p:spPr bwMode="hidden">
                  <a:xfrm rot="4286818">
                    <a:off x="2328" y="2661"/>
                    <a:ext cx="1601" cy="246"/>
                  </a:xfrm>
                  <a:custGeom>
                    <a:avLst/>
                    <a:gdLst>
                      <a:gd name="T0" fmla="*/ 0 w 2736"/>
                      <a:gd name="T1" fmla="*/ 0 h 504"/>
                      <a:gd name="T2" fmla="*/ 7 w 2736"/>
                      <a:gd name="T3" fmla="*/ 0 h 504"/>
                      <a:gd name="T4" fmla="*/ 15 w 2736"/>
                      <a:gd name="T5" fmla="*/ 0 h 504"/>
                      <a:gd name="T6" fmla="*/ 22 w 2736"/>
                      <a:gd name="T7" fmla="*/ 0 h 504"/>
                      <a:gd name="T8" fmla="*/ 22 w 2736"/>
                      <a:gd name="T9" fmla="*/ 0 h 504"/>
                      <a:gd name="T10" fmla="*/ 15 w 2736"/>
                      <a:gd name="T11" fmla="*/ 0 h 504"/>
                      <a:gd name="T12" fmla="*/ 5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945" name="Freeform 650">
                    <a:extLst>
                      <a:ext uri="{FF2B5EF4-FFF2-40B4-BE49-F238E27FC236}">
                        <a16:creationId xmlns:a16="http://schemas.microsoft.com/office/drawing/2014/main" xmlns="" id="{0A7853C9-18A2-417B-A3E3-47D8CC3C4C9D}"/>
                      </a:ext>
                    </a:extLst>
                  </p:cNvPr>
                  <p:cNvSpPr>
                    <a:spLocks/>
                  </p:cNvSpPr>
                  <p:nvPr/>
                </p:nvSpPr>
                <p:spPr bwMode="hidden">
                  <a:xfrm rot="4286818">
                    <a:off x="3002" y="3747"/>
                    <a:ext cx="859" cy="386"/>
                  </a:xfrm>
                  <a:custGeom>
                    <a:avLst/>
                    <a:gdLst>
                      <a:gd name="T0" fmla="*/ 0 w 1769"/>
                      <a:gd name="T1" fmla="*/ 0 h 791"/>
                      <a:gd name="T2" fmla="*/ 0 w 1769"/>
                      <a:gd name="T3" fmla="*/ 0 h 791"/>
                      <a:gd name="T4" fmla="*/ 2 w 1769"/>
                      <a:gd name="T5" fmla="*/ 0 h 791"/>
                      <a:gd name="T6" fmla="*/ 2 w 1769"/>
                      <a:gd name="T7" fmla="*/ 0 h 791"/>
                      <a:gd name="T8" fmla="*/ 2 w 1769"/>
                      <a:gd name="T9" fmla="*/ 1 h 791"/>
                      <a:gd name="T10" fmla="*/ 2 w 1769"/>
                      <a:gd name="T11" fmla="*/ 1 h 791"/>
                      <a:gd name="T12" fmla="*/ 2 w 1769"/>
                      <a:gd name="T13" fmla="*/ 1 h 791"/>
                      <a:gd name="T14" fmla="*/ 2 w 1769"/>
                      <a:gd name="T15" fmla="*/ 0 h 791"/>
                      <a:gd name="T16" fmla="*/ 1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938" name="Group 651">
                  <a:extLst>
                    <a:ext uri="{FF2B5EF4-FFF2-40B4-BE49-F238E27FC236}">
                      <a16:creationId xmlns:a16="http://schemas.microsoft.com/office/drawing/2014/main" xmlns="" id="{C3412949-272B-4DD7-AC5A-BAE180D0FF19}"/>
                    </a:ext>
                  </a:extLst>
                </p:cNvPr>
                <p:cNvGrpSpPr>
                  <a:grpSpLocks/>
                </p:cNvGrpSpPr>
                <p:nvPr/>
              </p:nvGrpSpPr>
              <p:grpSpPr bwMode="auto">
                <a:xfrm>
                  <a:off x="4249" y="813"/>
                  <a:ext cx="159" cy="870"/>
                  <a:chOff x="2819" y="2101"/>
                  <a:chExt cx="405" cy="2219"/>
                </a:xfrm>
              </p:grpSpPr>
              <p:sp>
                <p:nvSpPr>
                  <p:cNvPr id="25942" name="Freeform 652">
                    <a:extLst>
                      <a:ext uri="{FF2B5EF4-FFF2-40B4-BE49-F238E27FC236}">
                        <a16:creationId xmlns:a16="http://schemas.microsoft.com/office/drawing/2014/main" xmlns="" id="{E28A7412-B2F0-42BB-843B-04C9FD9B5D45}"/>
                      </a:ext>
                    </a:extLst>
                  </p:cNvPr>
                  <p:cNvSpPr>
                    <a:spLocks/>
                  </p:cNvSpPr>
                  <p:nvPr/>
                </p:nvSpPr>
                <p:spPr bwMode="hidden">
                  <a:xfrm rot="4898956">
                    <a:off x="2206" y="2714"/>
                    <a:ext cx="1471" cy="246"/>
                  </a:xfrm>
                  <a:custGeom>
                    <a:avLst/>
                    <a:gdLst>
                      <a:gd name="T0" fmla="*/ 0 w 2736"/>
                      <a:gd name="T1" fmla="*/ 0 h 504"/>
                      <a:gd name="T2" fmla="*/ 3 w 2736"/>
                      <a:gd name="T3" fmla="*/ 0 h 504"/>
                      <a:gd name="T4" fmla="*/ 6 w 2736"/>
                      <a:gd name="T5" fmla="*/ 0 h 504"/>
                      <a:gd name="T6" fmla="*/ 10 w 2736"/>
                      <a:gd name="T7" fmla="*/ 0 h 504"/>
                      <a:gd name="T8" fmla="*/ 10 w 2736"/>
                      <a:gd name="T9" fmla="*/ 0 h 504"/>
                      <a:gd name="T10" fmla="*/ 6 w 2736"/>
                      <a:gd name="T11" fmla="*/ 0 h 504"/>
                      <a:gd name="T12" fmla="*/ 3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943" name="Freeform 653">
                    <a:extLst>
                      <a:ext uri="{FF2B5EF4-FFF2-40B4-BE49-F238E27FC236}">
                        <a16:creationId xmlns:a16="http://schemas.microsoft.com/office/drawing/2014/main" xmlns="" id="{C8887ADF-44E1-4AB8-80F2-7008B431C50F}"/>
                      </a:ext>
                    </a:extLst>
                  </p:cNvPr>
                  <p:cNvSpPr>
                    <a:spLocks/>
                  </p:cNvSpPr>
                  <p:nvPr/>
                </p:nvSpPr>
                <p:spPr bwMode="hidden">
                  <a:xfrm rot="4898956">
                    <a:off x="2636" y="3732"/>
                    <a:ext cx="790" cy="386"/>
                  </a:xfrm>
                  <a:custGeom>
                    <a:avLst/>
                    <a:gdLst>
                      <a:gd name="T0" fmla="*/ 0 w 1769"/>
                      <a:gd name="T1" fmla="*/ 0 h 791"/>
                      <a:gd name="T2" fmla="*/ 0 w 1769"/>
                      <a:gd name="T3" fmla="*/ 0 h 791"/>
                      <a:gd name="T4" fmla="*/ 1 w 1769"/>
                      <a:gd name="T5" fmla="*/ 0 h 791"/>
                      <a:gd name="T6" fmla="*/ 1 w 1769"/>
                      <a:gd name="T7" fmla="*/ 0 h 791"/>
                      <a:gd name="T8" fmla="*/ 1 w 1769"/>
                      <a:gd name="T9" fmla="*/ 1 h 791"/>
                      <a:gd name="T10" fmla="*/ 1 w 1769"/>
                      <a:gd name="T11" fmla="*/ 1 h 791"/>
                      <a:gd name="T12" fmla="*/ 1 w 1769"/>
                      <a:gd name="T13" fmla="*/ 1 h 791"/>
                      <a:gd name="T14" fmla="*/ 1 w 1769"/>
                      <a:gd name="T15" fmla="*/ 0 h 791"/>
                      <a:gd name="T16" fmla="*/ 1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939" name="Group 654">
                  <a:extLst>
                    <a:ext uri="{FF2B5EF4-FFF2-40B4-BE49-F238E27FC236}">
                      <a16:creationId xmlns:a16="http://schemas.microsoft.com/office/drawing/2014/main" xmlns="" id="{60B11D0C-AF4D-4B28-B380-5C4FD1F095C8}"/>
                    </a:ext>
                  </a:extLst>
                </p:cNvPr>
                <p:cNvGrpSpPr>
                  <a:grpSpLocks/>
                </p:cNvGrpSpPr>
                <p:nvPr/>
              </p:nvGrpSpPr>
              <p:grpSpPr bwMode="auto">
                <a:xfrm>
                  <a:off x="4045" y="826"/>
                  <a:ext cx="167" cy="857"/>
                  <a:chOff x="2287" y="2135"/>
                  <a:chExt cx="426" cy="2185"/>
                </a:xfrm>
              </p:grpSpPr>
              <p:sp>
                <p:nvSpPr>
                  <p:cNvPr id="25940" name="Freeform 655">
                    <a:extLst>
                      <a:ext uri="{FF2B5EF4-FFF2-40B4-BE49-F238E27FC236}">
                        <a16:creationId xmlns:a16="http://schemas.microsoft.com/office/drawing/2014/main" xmlns="" id="{EEE9F50A-8583-418A-B2B8-1521BC5F9635}"/>
                      </a:ext>
                    </a:extLst>
                  </p:cNvPr>
                  <p:cNvSpPr>
                    <a:spLocks/>
                  </p:cNvSpPr>
                  <p:nvPr/>
                </p:nvSpPr>
                <p:spPr bwMode="hidden">
                  <a:xfrm rot="5755659">
                    <a:off x="1900" y="2760"/>
                    <a:ext cx="1437" cy="188"/>
                  </a:xfrm>
                  <a:custGeom>
                    <a:avLst/>
                    <a:gdLst>
                      <a:gd name="T0" fmla="*/ 0 w 2736"/>
                      <a:gd name="T1" fmla="*/ 0 h 504"/>
                      <a:gd name="T2" fmla="*/ 3 w 2736"/>
                      <a:gd name="T3" fmla="*/ 0 h 504"/>
                      <a:gd name="T4" fmla="*/ 5 w 2736"/>
                      <a:gd name="T5" fmla="*/ 0 h 504"/>
                      <a:gd name="T6" fmla="*/ 8 w 2736"/>
                      <a:gd name="T7" fmla="*/ 0 h 504"/>
                      <a:gd name="T8" fmla="*/ 8 w 2736"/>
                      <a:gd name="T9" fmla="*/ 0 h 504"/>
                      <a:gd name="T10" fmla="*/ 5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941" name="Freeform 656">
                    <a:extLst>
                      <a:ext uri="{FF2B5EF4-FFF2-40B4-BE49-F238E27FC236}">
                        <a16:creationId xmlns:a16="http://schemas.microsoft.com/office/drawing/2014/main" xmlns="" id="{58188816-75F7-4A9A-83C4-AB52F0144689}"/>
                      </a:ext>
                    </a:extLst>
                  </p:cNvPr>
                  <p:cNvSpPr>
                    <a:spLocks/>
                  </p:cNvSpPr>
                  <p:nvPr/>
                </p:nvSpPr>
                <p:spPr bwMode="hidden">
                  <a:xfrm rot="5755659">
                    <a:off x="2049" y="3787"/>
                    <a:ext cx="771" cy="295"/>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sp>
            <p:nvSpPr>
              <p:cNvPr id="25884" name="Freeform 657">
                <a:extLst>
                  <a:ext uri="{FF2B5EF4-FFF2-40B4-BE49-F238E27FC236}">
                    <a16:creationId xmlns:a16="http://schemas.microsoft.com/office/drawing/2014/main" xmlns="" id="{4F7847E5-AA60-4BED-A55F-358AC770F5AF}"/>
                  </a:ext>
                </a:extLst>
              </p:cNvPr>
              <p:cNvSpPr>
                <a:spLocks/>
              </p:cNvSpPr>
              <p:nvPr/>
            </p:nvSpPr>
            <p:spPr bwMode="hidden">
              <a:xfrm flipH="1">
                <a:off x="3873" y="934"/>
                <a:ext cx="191"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85" name="Arc 658">
                <a:extLst>
                  <a:ext uri="{FF2B5EF4-FFF2-40B4-BE49-F238E27FC236}">
                    <a16:creationId xmlns:a16="http://schemas.microsoft.com/office/drawing/2014/main" xmlns="" id="{B195AF59-5D7C-4B90-A059-582A117369A0}"/>
                  </a:ext>
                </a:extLst>
              </p:cNvPr>
              <p:cNvSpPr>
                <a:spLocks/>
              </p:cNvSpPr>
              <p:nvPr/>
            </p:nvSpPr>
            <p:spPr bwMode="hidden">
              <a:xfrm flipH="1">
                <a:off x="3528" y="726"/>
                <a:ext cx="833" cy="903"/>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86" name="Arc 659">
                <a:extLst>
                  <a:ext uri="{FF2B5EF4-FFF2-40B4-BE49-F238E27FC236}">
                    <a16:creationId xmlns:a16="http://schemas.microsoft.com/office/drawing/2014/main" xmlns="" id="{10FDF445-8798-4B8D-9770-5EE68CFCFDEA}"/>
                  </a:ext>
                </a:extLst>
              </p:cNvPr>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25887" name="Arc 660">
                <a:extLst>
                  <a:ext uri="{FF2B5EF4-FFF2-40B4-BE49-F238E27FC236}">
                    <a16:creationId xmlns:a16="http://schemas.microsoft.com/office/drawing/2014/main" xmlns="" id="{31749C3C-1D52-407D-A7C1-6A7E5E4BD4FE}"/>
                  </a:ext>
                </a:extLst>
              </p:cNvPr>
              <p:cNvSpPr>
                <a:spLocks/>
              </p:cNvSpPr>
              <p:nvPr/>
            </p:nvSpPr>
            <p:spPr bwMode="hidden">
              <a:xfrm flipH="1">
                <a:off x="3612" y="580"/>
                <a:ext cx="487"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88" name="Arc 661">
                <a:extLst>
                  <a:ext uri="{FF2B5EF4-FFF2-40B4-BE49-F238E27FC236}">
                    <a16:creationId xmlns:a16="http://schemas.microsoft.com/office/drawing/2014/main" xmlns="" id="{C3D44618-AA27-45FF-8CFB-0B8FFA1F0954}"/>
                  </a:ext>
                </a:extLst>
              </p:cNvPr>
              <p:cNvSpPr>
                <a:spLocks/>
              </p:cNvSpPr>
              <p:nvPr/>
            </p:nvSpPr>
            <p:spPr bwMode="hidden">
              <a:xfrm flipH="1">
                <a:off x="3267" y="628"/>
                <a:ext cx="791" cy="932"/>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89" name="Arc 662">
                <a:extLst>
                  <a:ext uri="{FF2B5EF4-FFF2-40B4-BE49-F238E27FC236}">
                    <a16:creationId xmlns:a16="http://schemas.microsoft.com/office/drawing/2014/main" xmlns="" id="{466B6B80-271E-485C-985E-16DAAA76558C}"/>
                  </a:ext>
                </a:extLst>
              </p:cNvPr>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90" name="Arc 663">
                <a:extLst>
                  <a:ext uri="{FF2B5EF4-FFF2-40B4-BE49-F238E27FC236}">
                    <a16:creationId xmlns:a16="http://schemas.microsoft.com/office/drawing/2014/main" xmlns="" id="{B364CD38-E772-4285-BBB4-561BE5B99125}"/>
                  </a:ext>
                </a:extLst>
              </p:cNvPr>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91" name="Arc 664">
                <a:extLst>
                  <a:ext uri="{FF2B5EF4-FFF2-40B4-BE49-F238E27FC236}">
                    <a16:creationId xmlns:a16="http://schemas.microsoft.com/office/drawing/2014/main" xmlns="" id="{F576A8A7-717C-4EE0-ABAB-44AA2F4604A8}"/>
                  </a:ext>
                </a:extLst>
              </p:cNvPr>
              <p:cNvSpPr>
                <a:spLocks/>
              </p:cNvSpPr>
              <p:nvPr/>
            </p:nvSpPr>
            <p:spPr bwMode="hidden">
              <a:xfrm>
                <a:off x="4268" y="585"/>
                <a:ext cx="394"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92" name="Arc 665">
                <a:extLst>
                  <a:ext uri="{FF2B5EF4-FFF2-40B4-BE49-F238E27FC236}">
                    <a16:creationId xmlns:a16="http://schemas.microsoft.com/office/drawing/2014/main" xmlns="" id="{CB9D0303-D1B7-4EB8-AB9B-E897A2C92516}"/>
                  </a:ext>
                </a:extLst>
              </p:cNvPr>
              <p:cNvSpPr>
                <a:spLocks/>
              </p:cNvSpPr>
              <p:nvPr/>
            </p:nvSpPr>
            <p:spPr bwMode="hidden">
              <a:xfrm>
                <a:off x="4303" y="463"/>
                <a:ext cx="55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93" name="Freeform 666">
                <a:extLst>
                  <a:ext uri="{FF2B5EF4-FFF2-40B4-BE49-F238E27FC236}">
                    <a16:creationId xmlns:a16="http://schemas.microsoft.com/office/drawing/2014/main" xmlns="" id="{A1FD937A-EC4F-4141-A647-147D6A73E896}"/>
                  </a:ext>
                </a:extLst>
              </p:cNvPr>
              <p:cNvSpPr>
                <a:spLocks/>
              </p:cNvSpPr>
              <p:nvPr/>
            </p:nvSpPr>
            <p:spPr bwMode="hidden">
              <a:xfrm>
                <a:off x="4410" y="1033"/>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94" name="Freeform 667">
                <a:extLst>
                  <a:ext uri="{FF2B5EF4-FFF2-40B4-BE49-F238E27FC236}">
                    <a16:creationId xmlns:a16="http://schemas.microsoft.com/office/drawing/2014/main" xmlns="" id="{9D35AEA8-A5CE-47A5-AC70-7BE04AAB6C29}"/>
                  </a:ext>
                </a:extLst>
              </p:cNvPr>
              <p:cNvSpPr>
                <a:spLocks/>
              </p:cNvSpPr>
              <p:nvPr/>
            </p:nvSpPr>
            <p:spPr bwMode="hidden">
              <a:xfrm rot="19660755" flipV="1">
                <a:off x="4114" y="843"/>
                <a:ext cx="173" cy="32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25895" name="Arc 668">
                <a:extLst>
                  <a:ext uri="{FF2B5EF4-FFF2-40B4-BE49-F238E27FC236}">
                    <a16:creationId xmlns:a16="http://schemas.microsoft.com/office/drawing/2014/main" xmlns="" id="{45557EAE-C43C-4CA4-9FAA-6CCBEF7C1A8E}"/>
                  </a:ext>
                </a:extLst>
              </p:cNvPr>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96" name="Arc 669">
                <a:extLst>
                  <a:ext uri="{FF2B5EF4-FFF2-40B4-BE49-F238E27FC236}">
                    <a16:creationId xmlns:a16="http://schemas.microsoft.com/office/drawing/2014/main" xmlns="" id="{395A78EB-F4B4-4F3D-80FC-4B71DEF00EE9}"/>
                  </a:ext>
                </a:extLst>
              </p:cNvPr>
              <p:cNvSpPr>
                <a:spLocks/>
              </p:cNvSpPr>
              <p:nvPr/>
            </p:nvSpPr>
            <p:spPr bwMode="hidden">
              <a:xfrm flipH="1">
                <a:off x="3425" y="123"/>
                <a:ext cx="725" cy="903"/>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97" name="Arc 670">
                <a:extLst>
                  <a:ext uri="{FF2B5EF4-FFF2-40B4-BE49-F238E27FC236}">
                    <a16:creationId xmlns:a16="http://schemas.microsoft.com/office/drawing/2014/main" xmlns="" id="{FAF428C6-6E17-44F7-899A-2BA5210EE737}"/>
                  </a:ext>
                </a:extLst>
              </p:cNvPr>
              <p:cNvSpPr>
                <a:spLocks/>
              </p:cNvSpPr>
              <p:nvPr/>
            </p:nvSpPr>
            <p:spPr bwMode="hidden">
              <a:xfrm>
                <a:off x="4199" y="502"/>
                <a:ext cx="299" cy="9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98" name="Freeform 671">
                <a:extLst>
                  <a:ext uri="{FF2B5EF4-FFF2-40B4-BE49-F238E27FC236}">
                    <a16:creationId xmlns:a16="http://schemas.microsoft.com/office/drawing/2014/main" xmlns="" id="{17578DC7-D36D-49B8-8A9E-96E8E4D439A1}"/>
                  </a:ext>
                </a:extLst>
              </p:cNvPr>
              <p:cNvSpPr>
                <a:spLocks/>
              </p:cNvSpPr>
              <p:nvPr/>
            </p:nvSpPr>
            <p:spPr bwMode="hidden">
              <a:xfrm flipH="1">
                <a:off x="3307" y="982"/>
                <a:ext cx="425" cy="597"/>
              </a:xfrm>
              <a:custGeom>
                <a:avLst/>
                <a:gdLst>
                  <a:gd name="T0" fmla="*/ 0 w 776"/>
                  <a:gd name="T1" fmla="*/ 0 h 2368"/>
                  <a:gd name="T2" fmla="*/ 1 w 776"/>
                  <a:gd name="T3" fmla="*/ 0 h 2368"/>
                  <a:gd name="T4" fmla="*/ 1 w 776"/>
                  <a:gd name="T5" fmla="*/ 0 h 2368"/>
                  <a:gd name="T6" fmla="*/ 2 w 776"/>
                  <a:gd name="T7" fmla="*/ 0 h 2368"/>
                  <a:gd name="T8" fmla="*/ 1 w 776"/>
                  <a:gd name="T9" fmla="*/ 0 h 2368"/>
                  <a:gd name="T10" fmla="*/ 2 w 776"/>
                  <a:gd name="T11" fmla="*/ 0 h 2368"/>
                  <a:gd name="T12" fmla="*/ 1 w 776"/>
                  <a:gd name="T13" fmla="*/ 0 h 2368"/>
                  <a:gd name="T14" fmla="*/ 2 w 776"/>
                  <a:gd name="T15" fmla="*/ 0 h 2368"/>
                  <a:gd name="T16" fmla="*/ 2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3 w 776"/>
                  <a:gd name="T29" fmla="*/ 0 h 2368"/>
                  <a:gd name="T30" fmla="*/ 3 w 776"/>
                  <a:gd name="T31" fmla="*/ 0 h 2368"/>
                  <a:gd name="T32" fmla="*/ 3 w 776"/>
                  <a:gd name="T33" fmla="*/ 0 h 2368"/>
                  <a:gd name="T34" fmla="*/ 3 w 776"/>
                  <a:gd name="T35" fmla="*/ 0 h 2368"/>
                  <a:gd name="T36" fmla="*/ 3 w 776"/>
                  <a:gd name="T37" fmla="*/ 0 h 2368"/>
                  <a:gd name="T38" fmla="*/ 4 w 776"/>
                  <a:gd name="T39" fmla="*/ 0 h 2368"/>
                  <a:gd name="T40" fmla="*/ 3 w 776"/>
                  <a:gd name="T41" fmla="*/ 0 h 2368"/>
                  <a:gd name="T42" fmla="*/ 4 w 776"/>
                  <a:gd name="T43" fmla="*/ 0 h 2368"/>
                  <a:gd name="T44" fmla="*/ 3 w 776"/>
                  <a:gd name="T45" fmla="*/ 0 h 2368"/>
                  <a:gd name="T46" fmla="*/ 4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899" name="Freeform 672">
                <a:extLst>
                  <a:ext uri="{FF2B5EF4-FFF2-40B4-BE49-F238E27FC236}">
                    <a16:creationId xmlns:a16="http://schemas.microsoft.com/office/drawing/2014/main" xmlns="" id="{8F0441A1-EAA7-413D-BDD4-F2F6F715A679}"/>
                  </a:ext>
                </a:extLst>
              </p:cNvPr>
              <p:cNvSpPr>
                <a:spLocks/>
              </p:cNvSpPr>
              <p:nvPr/>
            </p:nvSpPr>
            <p:spPr bwMode="hidden">
              <a:xfrm flipH="1">
                <a:off x="3507" y="350"/>
                <a:ext cx="273" cy="59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900" name="Freeform 673">
                <a:extLst>
                  <a:ext uri="{FF2B5EF4-FFF2-40B4-BE49-F238E27FC236}">
                    <a16:creationId xmlns:a16="http://schemas.microsoft.com/office/drawing/2014/main" xmlns="" id="{32E9FCFF-AC66-4CAB-93F7-417F50FF6B0C}"/>
                  </a:ext>
                </a:extLst>
              </p:cNvPr>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901" name="Freeform 674">
                <a:extLst>
                  <a:ext uri="{FF2B5EF4-FFF2-40B4-BE49-F238E27FC236}">
                    <a16:creationId xmlns:a16="http://schemas.microsoft.com/office/drawing/2014/main" xmlns="" id="{B2AADC17-3591-49C0-8D48-1AED750DABF8}"/>
                  </a:ext>
                </a:extLst>
              </p:cNvPr>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2 w 776"/>
                  <a:gd name="T19" fmla="*/ 0 h 2368"/>
                  <a:gd name="T20" fmla="*/ 1 w 776"/>
                  <a:gd name="T21" fmla="*/ 0 h 2368"/>
                  <a:gd name="T22" fmla="*/ 2 w 776"/>
                  <a:gd name="T23" fmla="*/ 0 h 2368"/>
                  <a:gd name="T24" fmla="*/ 2 w 776"/>
                  <a:gd name="T25" fmla="*/ 0 h 2368"/>
                  <a:gd name="T26" fmla="*/ 2 w 776"/>
                  <a:gd name="T27" fmla="*/ 0 h 2368"/>
                  <a:gd name="T28" fmla="*/ 2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902" name="Freeform 675">
                <a:extLst>
                  <a:ext uri="{FF2B5EF4-FFF2-40B4-BE49-F238E27FC236}">
                    <a16:creationId xmlns:a16="http://schemas.microsoft.com/office/drawing/2014/main" xmlns="" id="{FEEF407C-A7B8-4A2D-9CCE-2F4C923B9103}"/>
                  </a:ext>
                </a:extLst>
              </p:cNvPr>
              <p:cNvSpPr>
                <a:spLocks/>
              </p:cNvSpPr>
              <p:nvPr/>
            </p:nvSpPr>
            <p:spPr bwMode="hidden">
              <a:xfrm>
                <a:off x="4636" y="576"/>
                <a:ext cx="595" cy="419"/>
              </a:xfrm>
              <a:custGeom>
                <a:avLst/>
                <a:gdLst>
                  <a:gd name="T0" fmla="*/ 0 w 776"/>
                  <a:gd name="T1" fmla="*/ 0 h 2368"/>
                  <a:gd name="T2" fmla="*/ 22 w 776"/>
                  <a:gd name="T3" fmla="*/ 0 h 2368"/>
                  <a:gd name="T4" fmla="*/ 9 w 776"/>
                  <a:gd name="T5" fmla="*/ 0 h 2368"/>
                  <a:gd name="T6" fmla="*/ 31 w 776"/>
                  <a:gd name="T7" fmla="*/ 0 h 2368"/>
                  <a:gd name="T8" fmla="*/ 18 w 776"/>
                  <a:gd name="T9" fmla="*/ 0 h 2368"/>
                  <a:gd name="T10" fmla="*/ 35 w 776"/>
                  <a:gd name="T11" fmla="*/ 0 h 2368"/>
                  <a:gd name="T12" fmla="*/ 27 w 776"/>
                  <a:gd name="T13" fmla="*/ 0 h 2368"/>
                  <a:gd name="T14" fmla="*/ 44 w 776"/>
                  <a:gd name="T15" fmla="*/ 0 h 2368"/>
                  <a:gd name="T16" fmla="*/ 35 w 776"/>
                  <a:gd name="T17" fmla="*/ 0 h 2368"/>
                  <a:gd name="T18" fmla="*/ 48 w 776"/>
                  <a:gd name="T19" fmla="*/ 0 h 2368"/>
                  <a:gd name="T20" fmla="*/ 44 w 776"/>
                  <a:gd name="T21" fmla="*/ 0 h 2368"/>
                  <a:gd name="T22" fmla="*/ 53 w 776"/>
                  <a:gd name="T23" fmla="*/ 0 h 2368"/>
                  <a:gd name="T24" fmla="*/ 53 w 776"/>
                  <a:gd name="T25" fmla="*/ 0 h 2368"/>
                  <a:gd name="T26" fmla="*/ 61 w 776"/>
                  <a:gd name="T27" fmla="*/ 0 h 2368"/>
                  <a:gd name="T28" fmla="*/ 57 w 776"/>
                  <a:gd name="T29" fmla="*/ 0 h 2368"/>
                  <a:gd name="T30" fmla="*/ 66 w 776"/>
                  <a:gd name="T31" fmla="*/ 0 h 2368"/>
                  <a:gd name="T32" fmla="*/ 61 w 776"/>
                  <a:gd name="T33" fmla="*/ 0 h 2368"/>
                  <a:gd name="T34" fmla="*/ 66 w 776"/>
                  <a:gd name="T35" fmla="*/ 0 h 2368"/>
                  <a:gd name="T36" fmla="*/ 61 w 776"/>
                  <a:gd name="T37" fmla="*/ 0 h 2368"/>
                  <a:gd name="T38" fmla="*/ 71 w 776"/>
                  <a:gd name="T39" fmla="*/ 0 h 2368"/>
                  <a:gd name="T40" fmla="*/ 66 w 776"/>
                  <a:gd name="T41" fmla="*/ 0 h 2368"/>
                  <a:gd name="T42" fmla="*/ 71 w 776"/>
                  <a:gd name="T43" fmla="*/ 0 h 2368"/>
                  <a:gd name="T44" fmla="*/ 66 w 776"/>
                  <a:gd name="T45" fmla="*/ 0 h 2368"/>
                  <a:gd name="T46" fmla="*/ 7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903" name="Freeform 676">
                <a:extLst>
                  <a:ext uri="{FF2B5EF4-FFF2-40B4-BE49-F238E27FC236}">
                    <a16:creationId xmlns:a16="http://schemas.microsoft.com/office/drawing/2014/main" xmlns="" id="{B04E3B39-07D6-4D6B-B148-D1C1150D3FFA}"/>
                  </a:ext>
                </a:extLst>
              </p:cNvPr>
              <p:cNvSpPr>
                <a:spLocks/>
              </p:cNvSpPr>
              <p:nvPr/>
            </p:nvSpPr>
            <p:spPr bwMode="hidden">
              <a:xfrm>
                <a:off x="4658" y="132"/>
                <a:ext cx="260" cy="56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904" name="Freeform 677">
                <a:extLst>
                  <a:ext uri="{FF2B5EF4-FFF2-40B4-BE49-F238E27FC236}">
                    <a16:creationId xmlns:a16="http://schemas.microsoft.com/office/drawing/2014/main" xmlns="" id="{DF5341EE-750B-4760-80D3-BE5C8BDC2FD3}"/>
                  </a:ext>
                </a:extLst>
              </p:cNvPr>
              <p:cNvSpPr>
                <a:spLocks/>
              </p:cNvSpPr>
              <p:nvPr/>
            </p:nvSpPr>
            <p:spPr bwMode="hidden">
              <a:xfrm rot="-1346631">
                <a:off x="4401" y="599"/>
                <a:ext cx="174"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905" name="Freeform 678">
                <a:extLst>
                  <a:ext uri="{FF2B5EF4-FFF2-40B4-BE49-F238E27FC236}">
                    <a16:creationId xmlns:a16="http://schemas.microsoft.com/office/drawing/2014/main" xmlns="" id="{89CC90D0-76FE-44B9-9538-56CD52F9A3FF}"/>
                  </a:ext>
                </a:extLst>
              </p:cNvPr>
              <p:cNvSpPr>
                <a:spLocks/>
              </p:cNvSpPr>
              <p:nvPr/>
            </p:nvSpPr>
            <p:spPr bwMode="hidden">
              <a:xfrm rot="1346631" flipH="1">
                <a:off x="3783" y="590"/>
                <a:ext cx="173"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25607" name="Group 679">
            <a:extLst>
              <a:ext uri="{FF2B5EF4-FFF2-40B4-BE49-F238E27FC236}">
                <a16:creationId xmlns:a16="http://schemas.microsoft.com/office/drawing/2014/main" xmlns="" id="{BDBCB995-5D68-4E33-8368-FFF3CF92A48E}"/>
              </a:ext>
            </a:extLst>
          </p:cNvPr>
          <p:cNvGrpSpPr>
            <a:grpSpLocks/>
          </p:cNvGrpSpPr>
          <p:nvPr/>
        </p:nvGrpSpPr>
        <p:grpSpPr bwMode="auto">
          <a:xfrm>
            <a:off x="6858000" y="0"/>
            <a:ext cx="2057400" cy="2400300"/>
            <a:chOff x="3115" y="0"/>
            <a:chExt cx="2170" cy="2486"/>
          </a:xfrm>
        </p:grpSpPr>
        <p:grpSp>
          <p:nvGrpSpPr>
            <p:cNvPr id="25744" name="Group 680">
              <a:extLst>
                <a:ext uri="{FF2B5EF4-FFF2-40B4-BE49-F238E27FC236}">
                  <a16:creationId xmlns:a16="http://schemas.microsoft.com/office/drawing/2014/main" xmlns="" id="{41103A8F-5136-4240-BA0F-DE44F5AA2564}"/>
                </a:ext>
              </a:extLst>
            </p:cNvPr>
            <p:cNvGrpSpPr>
              <a:grpSpLocks/>
            </p:cNvGrpSpPr>
            <p:nvPr/>
          </p:nvGrpSpPr>
          <p:grpSpPr bwMode="auto">
            <a:xfrm>
              <a:off x="4080" y="1910"/>
              <a:ext cx="768" cy="576"/>
              <a:chOff x="0" y="0"/>
              <a:chExt cx="768" cy="576"/>
            </a:xfrm>
          </p:grpSpPr>
          <p:sp>
            <p:nvSpPr>
              <p:cNvPr id="25876" name="Oval 681">
                <a:extLst>
                  <a:ext uri="{FF2B5EF4-FFF2-40B4-BE49-F238E27FC236}">
                    <a16:creationId xmlns:a16="http://schemas.microsoft.com/office/drawing/2014/main" xmlns="" id="{FE25DA87-83AB-481A-BF97-553106EA01D0}"/>
                  </a:ext>
                </a:extLst>
              </p:cNvPr>
              <p:cNvSpPr>
                <a:spLocks noChangeArrowheads="1"/>
              </p:cNvSpPr>
              <p:nvPr/>
            </p:nvSpPr>
            <p:spPr bwMode="hidden">
              <a:xfrm>
                <a:off x="0" y="0"/>
                <a:ext cx="768" cy="576"/>
              </a:xfrm>
              <a:prstGeom prst="ellipse">
                <a:avLst/>
              </a:prstGeom>
              <a:gradFill rotWithShape="1">
                <a:gsLst>
                  <a:gs pos="0">
                    <a:srgbClr val="760076"/>
                  </a:gs>
                  <a:gs pos="100000">
                    <a:srgbClr val="FF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5877" name="Oval 682">
                <a:extLst>
                  <a:ext uri="{FF2B5EF4-FFF2-40B4-BE49-F238E27FC236}">
                    <a16:creationId xmlns:a16="http://schemas.microsoft.com/office/drawing/2014/main" xmlns="" id="{AE5672D3-F644-445D-ADA9-F3840BDE66FC}"/>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745" name="Group 683">
              <a:extLst>
                <a:ext uri="{FF2B5EF4-FFF2-40B4-BE49-F238E27FC236}">
                  <a16:creationId xmlns:a16="http://schemas.microsoft.com/office/drawing/2014/main" xmlns="" id="{D91E21E6-29A8-4426-B628-CAC75C4A28CC}"/>
                </a:ext>
              </a:extLst>
            </p:cNvPr>
            <p:cNvGrpSpPr>
              <a:grpSpLocks/>
            </p:cNvGrpSpPr>
            <p:nvPr/>
          </p:nvGrpSpPr>
          <p:grpSpPr bwMode="auto">
            <a:xfrm>
              <a:off x="4257" y="1103"/>
              <a:ext cx="768" cy="576"/>
              <a:chOff x="0" y="0"/>
              <a:chExt cx="768" cy="576"/>
            </a:xfrm>
          </p:grpSpPr>
          <p:sp>
            <p:nvSpPr>
              <p:cNvPr id="25874" name="Oval 684">
                <a:extLst>
                  <a:ext uri="{FF2B5EF4-FFF2-40B4-BE49-F238E27FC236}">
                    <a16:creationId xmlns:a16="http://schemas.microsoft.com/office/drawing/2014/main" xmlns="" id="{CD59657E-8BF8-4253-9B2D-E5BF059844DB}"/>
                  </a:ext>
                </a:extLst>
              </p:cNvPr>
              <p:cNvSpPr>
                <a:spLocks noChangeArrowheads="1"/>
              </p:cNvSpPr>
              <p:nvPr/>
            </p:nvSpPr>
            <p:spPr bwMode="hidden">
              <a:xfrm>
                <a:off x="0" y="0"/>
                <a:ext cx="768" cy="576"/>
              </a:xfrm>
              <a:prstGeom prst="ellipse">
                <a:avLst/>
              </a:prstGeom>
              <a:gradFill rotWithShape="0">
                <a:gsLst>
                  <a:gs pos="0">
                    <a:schemeClr val="bg1"/>
                  </a:gs>
                  <a:gs pos="100000">
                    <a:srgbClr val="00FF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5875" name="Oval 685">
                <a:extLst>
                  <a:ext uri="{FF2B5EF4-FFF2-40B4-BE49-F238E27FC236}">
                    <a16:creationId xmlns:a16="http://schemas.microsoft.com/office/drawing/2014/main" xmlns="" id="{2C8F7EA6-6258-4E30-9DDC-E50C23C11845}"/>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746" name="Group 686">
              <a:extLst>
                <a:ext uri="{FF2B5EF4-FFF2-40B4-BE49-F238E27FC236}">
                  <a16:creationId xmlns:a16="http://schemas.microsoft.com/office/drawing/2014/main" xmlns="" id="{D91228FD-547F-4C52-B9B5-A67E219683C5}"/>
                </a:ext>
              </a:extLst>
            </p:cNvPr>
            <p:cNvGrpSpPr>
              <a:grpSpLocks/>
            </p:cNvGrpSpPr>
            <p:nvPr/>
          </p:nvGrpSpPr>
          <p:grpSpPr bwMode="auto">
            <a:xfrm>
              <a:off x="3134" y="0"/>
              <a:ext cx="768" cy="576"/>
              <a:chOff x="0" y="0"/>
              <a:chExt cx="768" cy="576"/>
            </a:xfrm>
          </p:grpSpPr>
          <p:sp>
            <p:nvSpPr>
              <p:cNvPr id="25872" name="Oval 687">
                <a:extLst>
                  <a:ext uri="{FF2B5EF4-FFF2-40B4-BE49-F238E27FC236}">
                    <a16:creationId xmlns:a16="http://schemas.microsoft.com/office/drawing/2014/main" xmlns="" id="{CB2FE778-FF54-4C32-B0C9-3D63D2D7C3D1}"/>
                  </a:ext>
                </a:extLst>
              </p:cNvPr>
              <p:cNvSpPr>
                <a:spLocks noChangeArrowheads="1"/>
              </p:cNvSpPr>
              <p:nvPr/>
            </p:nvSpPr>
            <p:spPr bwMode="hidden">
              <a:xfrm>
                <a:off x="0" y="0"/>
                <a:ext cx="768" cy="576"/>
              </a:xfrm>
              <a:prstGeom prst="ellipse">
                <a:avLst/>
              </a:prstGeom>
              <a:gradFill rotWithShape="0">
                <a:gsLst>
                  <a:gs pos="0">
                    <a:schemeClr val="bg1"/>
                  </a:gs>
                  <a:gs pos="100000">
                    <a:srgbClr val="00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5873" name="Oval 688">
                <a:extLst>
                  <a:ext uri="{FF2B5EF4-FFF2-40B4-BE49-F238E27FC236}">
                    <a16:creationId xmlns:a16="http://schemas.microsoft.com/office/drawing/2014/main" xmlns="" id="{CD905FAA-0075-486A-B01B-6ADBDD66B8C2}"/>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747" name="Group 689">
              <a:extLst>
                <a:ext uri="{FF2B5EF4-FFF2-40B4-BE49-F238E27FC236}">
                  <a16:creationId xmlns:a16="http://schemas.microsoft.com/office/drawing/2014/main" xmlns="" id="{72A3DA6C-60EE-4760-8618-5D7365C74CBF}"/>
                </a:ext>
              </a:extLst>
            </p:cNvPr>
            <p:cNvGrpSpPr>
              <a:grpSpLocks/>
            </p:cNvGrpSpPr>
            <p:nvPr/>
          </p:nvGrpSpPr>
          <p:grpSpPr bwMode="auto">
            <a:xfrm>
              <a:off x="3115" y="0"/>
              <a:ext cx="2170" cy="1702"/>
              <a:chOff x="3115" y="0"/>
              <a:chExt cx="2170" cy="1702"/>
            </a:xfrm>
          </p:grpSpPr>
          <p:grpSp>
            <p:nvGrpSpPr>
              <p:cNvPr id="25748" name="Group 690">
                <a:extLst>
                  <a:ext uri="{FF2B5EF4-FFF2-40B4-BE49-F238E27FC236}">
                    <a16:creationId xmlns:a16="http://schemas.microsoft.com/office/drawing/2014/main" xmlns="" id="{BFFF6FC3-5243-4C92-9C73-8CF84956D7AC}"/>
                  </a:ext>
                </a:extLst>
              </p:cNvPr>
              <p:cNvGrpSpPr>
                <a:grpSpLocks/>
              </p:cNvGrpSpPr>
              <p:nvPr/>
            </p:nvGrpSpPr>
            <p:grpSpPr bwMode="auto">
              <a:xfrm>
                <a:off x="3640" y="308"/>
                <a:ext cx="1145" cy="844"/>
                <a:chOff x="1265" y="814"/>
                <a:chExt cx="2919" cy="2151"/>
              </a:xfrm>
            </p:grpSpPr>
            <p:sp>
              <p:nvSpPr>
                <p:cNvPr id="25870" name="Oval 691">
                  <a:extLst>
                    <a:ext uri="{FF2B5EF4-FFF2-40B4-BE49-F238E27FC236}">
                      <a16:creationId xmlns:a16="http://schemas.microsoft.com/office/drawing/2014/main" xmlns="" id="{10306B78-9602-41A2-83DD-ECF7D30F2412}"/>
                    </a:ext>
                  </a:extLst>
                </p:cNvPr>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5871" name="Oval 692">
                  <a:extLst>
                    <a:ext uri="{FF2B5EF4-FFF2-40B4-BE49-F238E27FC236}">
                      <a16:creationId xmlns:a16="http://schemas.microsoft.com/office/drawing/2014/main" xmlns="" id="{672B1CAF-DA5C-4E56-96AE-ACF017456514}"/>
                    </a:ext>
                  </a:extLst>
                </p:cNvPr>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749" name="Group 693">
                <a:extLst>
                  <a:ext uri="{FF2B5EF4-FFF2-40B4-BE49-F238E27FC236}">
                    <a16:creationId xmlns:a16="http://schemas.microsoft.com/office/drawing/2014/main" xmlns="" id="{6DC1F691-E452-492B-919D-928FD2CBA120}"/>
                  </a:ext>
                </a:extLst>
              </p:cNvPr>
              <p:cNvGrpSpPr>
                <a:grpSpLocks/>
              </p:cNvGrpSpPr>
              <p:nvPr/>
            </p:nvGrpSpPr>
            <p:grpSpPr bwMode="auto">
              <a:xfrm>
                <a:off x="3115" y="0"/>
                <a:ext cx="2145" cy="1702"/>
                <a:chOff x="3115" y="0"/>
                <a:chExt cx="2145" cy="1702"/>
              </a:xfrm>
            </p:grpSpPr>
            <p:grpSp>
              <p:nvGrpSpPr>
                <p:cNvPr id="25772" name="Group 694">
                  <a:extLst>
                    <a:ext uri="{FF2B5EF4-FFF2-40B4-BE49-F238E27FC236}">
                      <a16:creationId xmlns:a16="http://schemas.microsoft.com/office/drawing/2014/main" xmlns="" id="{FE61B145-2460-47A7-A8C6-BB2FD94477AD}"/>
                    </a:ext>
                  </a:extLst>
                </p:cNvPr>
                <p:cNvGrpSpPr>
                  <a:grpSpLocks/>
                </p:cNvGrpSpPr>
                <p:nvPr/>
              </p:nvGrpSpPr>
              <p:grpSpPr bwMode="auto">
                <a:xfrm>
                  <a:off x="4505" y="589"/>
                  <a:ext cx="493" cy="912"/>
                  <a:chOff x="3471" y="1530"/>
                  <a:chExt cx="1258" cy="2327"/>
                </a:xfrm>
              </p:grpSpPr>
              <p:sp>
                <p:nvSpPr>
                  <p:cNvPr id="25868" name="Freeform 695">
                    <a:extLst>
                      <a:ext uri="{FF2B5EF4-FFF2-40B4-BE49-F238E27FC236}">
                        <a16:creationId xmlns:a16="http://schemas.microsoft.com/office/drawing/2014/main" xmlns="" id="{4727499C-B770-4209-81D1-1BA1E20004EB}"/>
                      </a:ext>
                    </a:extLst>
                  </p:cNvPr>
                  <p:cNvSpPr>
                    <a:spLocks/>
                  </p:cNvSpPr>
                  <p:nvPr/>
                </p:nvSpPr>
                <p:spPr bwMode="hidden">
                  <a:xfrm rot="2711884">
                    <a:off x="2765" y="2236"/>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869" name="Freeform 696">
                    <a:extLst>
                      <a:ext uri="{FF2B5EF4-FFF2-40B4-BE49-F238E27FC236}">
                        <a16:creationId xmlns:a16="http://schemas.microsoft.com/office/drawing/2014/main" xmlns="" id="{FFD410E8-F6CB-4154-BC35-E02A6B16995B}"/>
                      </a:ext>
                    </a:extLst>
                  </p:cNvPr>
                  <p:cNvSpPr>
                    <a:spLocks/>
                  </p:cNvSpPr>
                  <p:nvPr/>
                </p:nvSpPr>
                <p:spPr bwMode="hidden">
                  <a:xfrm rot="2711884">
                    <a:off x="4021" y="3150"/>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773" name="Group 697">
                  <a:extLst>
                    <a:ext uri="{FF2B5EF4-FFF2-40B4-BE49-F238E27FC236}">
                      <a16:creationId xmlns:a16="http://schemas.microsoft.com/office/drawing/2014/main" xmlns="" id="{BB5B7148-E1DD-4546-AC41-4F64529D8721}"/>
                    </a:ext>
                  </a:extLst>
                </p:cNvPr>
                <p:cNvGrpSpPr>
                  <a:grpSpLocks/>
                </p:cNvGrpSpPr>
                <p:nvPr/>
              </p:nvGrpSpPr>
              <p:grpSpPr bwMode="auto">
                <a:xfrm>
                  <a:off x="4267" y="781"/>
                  <a:ext cx="966" cy="522"/>
                  <a:chOff x="2864" y="2019"/>
                  <a:chExt cx="2463" cy="1332"/>
                </a:xfrm>
              </p:grpSpPr>
              <p:sp>
                <p:nvSpPr>
                  <p:cNvPr id="25866" name="Freeform 698">
                    <a:extLst>
                      <a:ext uri="{FF2B5EF4-FFF2-40B4-BE49-F238E27FC236}">
                        <a16:creationId xmlns:a16="http://schemas.microsoft.com/office/drawing/2014/main" xmlns="" id="{B7AA442D-99AE-4842-81F5-19AB41D22A56}"/>
                      </a:ext>
                    </a:extLst>
                  </p:cNvPr>
                  <p:cNvSpPr>
                    <a:spLocks/>
                  </p:cNvSpPr>
                  <p:nvPr/>
                </p:nvSpPr>
                <p:spPr bwMode="hidden">
                  <a:xfrm rot="2104081">
                    <a:off x="2864" y="2019"/>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67" name="Freeform 699">
                    <a:extLst>
                      <a:ext uri="{FF2B5EF4-FFF2-40B4-BE49-F238E27FC236}">
                        <a16:creationId xmlns:a16="http://schemas.microsoft.com/office/drawing/2014/main" xmlns="" id="{194A4E22-24A0-4C4A-B0B2-351C3C41A667}"/>
                      </a:ext>
                    </a:extLst>
                  </p:cNvPr>
                  <p:cNvSpPr>
                    <a:spLocks/>
                  </p:cNvSpPr>
                  <p:nvPr/>
                </p:nvSpPr>
                <p:spPr bwMode="hidden">
                  <a:xfrm rot="2104081">
                    <a:off x="4353" y="2806"/>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74" name="Group 700">
                  <a:extLst>
                    <a:ext uri="{FF2B5EF4-FFF2-40B4-BE49-F238E27FC236}">
                      <a16:creationId xmlns:a16="http://schemas.microsoft.com/office/drawing/2014/main" xmlns="" id="{313E2246-E897-4EBC-8E22-D0FC0D006671}"/>
                    </a:ext>
                  </a:extLst>
                </p:cNvPr>
                <p:cNvGrpSpPr>
                  <a:grpSpLocks/>
                </p:cNvGrpSpPr>
                <p:nvPr/>
              </p:nvGrpSpPr>
              <p:grpSpPr bwMode="auto">
                <a:xfrm>
                  <a:off x="4280" y="707"/>
                  <a:ext cx="971" cy="417"/>
                  <a:chOff x="2897" y="1832"/>
                  <a:chExt cx="2477" cy="1064"/>
                </a:xfrm>
              </p:grpSpPr>
              <p:sp>
                <p:nvSpPr>
                  <p:cNvPr id="25864" name="Freeform 701">
                    <a:extLst>
                      <a:ext uri="{FF2B5EF4-FFF2-40B4-BE49-F238E27FC236}">
                        <a16:creationId xmlns:a16="http://schemas.microsoft.com/office/drawing/2014/main" xmlns="" id="{B9A22F0D-AF69-47E2-9D68-0B300CD5FAB5}"/>
                      </a:ext>
                    </a:extLst>
                  </p:cNvPr>
                  <p:cNvSpPr>
                    <a:spLocks/>
                  </p:cNvSpPr>
                  <p:nvPr/>
                </p:nvSpPr>
                <p:spPr bwMode="hidden">
                  <a:xfrm rot="1582915">
                    <a:off x="2897" y="1832"/>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65" name="Freeform 702">
                    <a:extLst>
                      <a:ext uri="{FF2B5EF4-FFF2-40B4-BE49-F238E27FC236}">
                        <a16:creationId xmlns:a16="http://schemas.microsoft.com/office/drawing/2014/main" xmlns="" id="{7A51B8A1-C482-49FA-AF21-080FEAC809A1}"/>
                      </a:ext>
                    </a:extLst>
                  </p:cNvPr>
                  <p:cNvSpPr>
                    <a:spLocks/>
                  </p:cNvSpPr>
                  <p:nvPr/>
                </p:nvSpPr>
                <p:spPr bwMode="hidden">
                  <a:xfrm rot="1582915">
                    <a:off x="4442" y="2420"/>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75" name="Group 703">
                  <a:extLst>
                    <a:ext uri="{FF2B5EF4-FFF2-40B4-BE49-F238E27FC236}">
                      <a16:creationId xmlns:a16="http://schemas.microsoft.com/office/drawing/2014/main" xmlns="" id="{4ECE615D-601E-4D67-AF80-79AD4A6C8D56}"/>
                    </a:ext>
                  </a:extLst>
                </p:cNvPr>
                <p:cNvGrpSpPr>
                  <a:grpSpLocks/>
                </p:cNvGrpSpPr>
                <p:nvPr/>
              </p:nvGrpSpPr>
              <p:grpSpPr bwMode="auto">
                <a:xfrm>
                  <a:off x="4291" y="630"/>
                  <a:ext cx="969" cy="364"/>
                  <a:chOff x="2924" y="1636"/>
                  <a:chExt cx="2472" cy="927"/>
                </a:xfrm>
              </p:grpSpPr>
              <p:sp>
                <p:nvSpPr>
                  <p:cNvPr id="25862" name="Freeform 704">
                    <a:extLst>
                      <a:ext uri="{FF2B5EF4-FFF2-40B4-BE49-F238E27FC236}">
                        <a16:creationId xmlns:a16="http://schemas.microsoft.com/office/drawing/2014/main" xmlns="" id="{BE801EB7-BC68-418F-A4FD-9CF6CCE0A89F}"/>
                      </a:ext>
                    </a:extLst>
                  </p:cNvPr>
                  <p:cNvSpPr>
                    <a:spLocks/>
                  </p:cNvSpPr>
                  <p:nvPr/>
                </p:nvSpPr>
                <p:spPr bwMode="hidden">
                  <a:xfrm rot="1080363">
                    <a:off x="2924" y="1636"/>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63" name="Freeform 705">
                    <a:extLst>
                      <a:ext uri="{FF2B5EF4-FFF2-40B4-BE49-F238E27FC236}">
                        <a16:creationId xmlns:a16="http://schemas.microsoft.com/office/drawing/2014/main" xmlns="" id="{3242BA7B-AA61-40E7-9602-680556CEA2D9}"/>
                      </a:ext>
                    </a:extLst>
                  </p:cNvPr>
                  <p:cNvSpPr>
                    <a:spLocks/>
                  </p:cNvSpPr>
                  <p:nvPr/>
                </p:nvSpPr>
                <p:spPr bwMode="hidden">
                  <a:xfrm rot="1080363">
                    <a:off x="4495" y="2037"/>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76" name="Group 706">
                  <a:extLst>
                    <a:ext uri="{FF2B5EF4-FFF2-40B4-BE49-F238E27FC236}">
                      <a16:creationId xmlns:a16="http://schemas.microsoft.com/office/drawing/2014/main" xmlns="" id="{76E4F574-2ACB-43DA-B317-E2209B18B9B5}"/>
                    </a:ext>
                  </a:extLst>
                </p:cNvPr>
                <p:cNvGrpSpPr>
                  <a:grpSpLocks/>
                </p:cNvGrpSpPr>
                <p:nvPr/>
              </p:nvGrpSpPr>
              <p:grpSpPr bwMode="auto">
                <a:xfrm>
                  <a:off x="4304" y="543"/>
                  <a:ext cx="918" cy="258"/>
                  <a:chOff x="2958" y="1414"/>
                  <a:chExt cx="2342" cy="657"/>
                </a:xfrm>
              </p:grpSpPr>
              <p:sp>
                <p:nvSpPr>
                  <p:cNvPr id="25860" name="Freeform 707">
                    <a:extLst>
                      <a:ext uri="{FF2B5EF4-FFF2-40B4-BE49-F238E27FC236}">
                        <a16:creationId xmlns:a16="http://schemas.microsoft.com/office/drawing/2014/main" xmlns="" id="{89C73E55-7BE7-47CE-B42F-2DCAAACEBDC1}"/>
                      </a:ext>
                    </a:extLst>
                  </p:cNvPr>
                  <p:cNvSpPr>
                    <a:spLocks/>
                  </p:cNvSpPr>
                  <p:nvPr/>
                </p:nvSpPr>
                <p:spPr bwMode="hidden">
                  <a:xfrm rot="463793">
                    <a:off x="2958" y="1414"/>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61" name="Freeform 708">
                    <a:extLst>
                      <a:ext uri="{FF2B5EF4-FFF2-40B4-BE49-F238E27FC236}">
                        <a16:creationId xmlns:a16="http://schemas.microsoft.com/office/drawing/2014/main" xmlns="" id="{B6DB9CF3-192D-49FA-8FF2-0AA14D177184}"/>
                      </a:ext>
                    </a:extLst>
                  </p:cNvPr>
                  <p:cNvSpPr>
                    <a:spLocks/>
                  </p:cNvSpPr>
                  <p:nvPr/>
                </p:nvSpPr>
                <p:spPr bwMode="hidden">
                  <a:xfrm rot="463793">
                    <a:off x="4470" y="1582"/>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77" name="Group 709">
                  <a:extLst>
                    <a:ext uri="{FF2B5EF4-FFF2-40B4-BE49-F238E27FC236}">
                      <a16:creationId xmlns:a16="http://schemas.microsoft.com/office/drawing/2014/main" xmlns="" id="{9E4617E7-C76B-4F0E-A09F-20AF37EC1CE6}"/>
                    </a:ext>
                  </a:extLst>
                </p:cNvPr>
                <p:cNvGrpSpPr>
                  <a:grpSpLocks/>
                </p:cNvGrpSpPr>
                <p:nvPr/>
              </p:nvGrpSpPr>
              <p:grpSpPr bwMode="auto">
                <a:xfrm>
                  <a:off x="4314" y="487"/>
                  <a:ext cx="843" cy="134"/>
                  <a:chOff x="2983" y="1269"/>
                  <a:chExt cx="2150" cy="343"/>
                </a:xfrm>
              </p:grpSpPr>
              <p:sp>
                <p:nvSpPr>
                  <p:cNvPr id="25858" name="Freeform 710">
                    <a:extLst>
                      <a:ext uri="{FF2B5EF4-FFF2-40B4-BE49-F238E27FC236}">
                        <a16:creationId xmlns:a16="http://schemas.microsoft.com/office/drawing/2014/main" xmlns="" id="{6BEB8FD6-6400-4DFC-9F4F-B30F671319B7}"/>
                      </a:ext>
                    </a:extLst>
                  </p:cNvPr>
                  <p:cNvSpPr>
                    <a:spLocks/>
                  </p:cNvSpPr>
                  <p:nvPr/>
                </p:nvSpPr>
                <p:spPr bwMode="hidden">
                  <a:xfrm rot="-84182">
                    <a:off x="2983" y="1289"/>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59" name="Freeform 711">
                    <a:extLst>
                      <a:ext uri="{FF2B5EF4-FFF2-40B4-BE49-F238E27FC236}">
                        <a16:creationId xmlns:a16="http://schemas.microsoft.com/office/drawing/2014/main" xmlns="" id="{DBCAEBE5-A9FE-4E5B-BC6A-6E904D968966}"/>
                      </a:ext>
                    </a:extLst>
                  </p:cNvPr>
                  <p:cNvSpPr>
                    <a:spLocks/>
                  </p:cNvSpPr>
                  <p:nvPr/>
                </p:nvSpPr>
                <p:spPr bwMode="hidden">
                  <a:xfrm rot="-84182">
                    <a:off x="4379" y="1269"/>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78" name="Group 712">
                  <a:extLst>
                    <a:ext uri="{FF2B5EF4-FFF2-40B4-BE49-F238E27FC236}">
                      <a16:creationId xmlns:a16="http://schemas.microsoft.com/office/drawing/2014/main" xmlns="" id="{4DA39CCF-B683-4FA5-95DE-9B406118DC5A}"/>
                    </a:ext>
                  </a:extLst>
                </p:cNvPr>
                <p:cNvGrpSpPr>
                  <a:grpSpLocks/>
                </p:cNvGrpSpPr>
                <p:nvPr/>
              </p:nvGrpSpPr>
              <p:grpSpPr bwMode="auto">
                <a:xfrm>
                  <a:off x="4296" y="349"/>
                  <a:ext cx="737" cy="167"/>
                  <a:chOff x="2938" y="917"/>
                  <a:chExt cx="1879" cy="427"/>
                </a:xfrm>
              </p:grpSpPr>
              <p:sp>
                <p:nvSpPr>
                  <p:cNvPr id="25856" name="Freeform 713">
                    <a:extLst>
                      <a:ext uri="{FF2B5EF4-FFF2-40B4-BE49-F238E27FC236}">
                        <a16:creationId xmlns:a16="http://schemas.microsoft.com/office/drawing/2014/main" xmlns="" id="{55ADEF6F-BE5D-40F0-AA65-F9B8A60D6173}"/>
                      </a:ext>
                    </a:extLst>
                  </p:cNvPr>
                  <p:cNvSpPr>
                    <a:spLocks/>
                  </p:cNvSpPr>
                  <p:nvPr/>
                </p:nvSpPr>
                <p:spPr bwMode="hidden">
                  <a:xfrm rot="-802576">
                    <a:off x="2938" y="1129"/>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57" name="Freeform 714">
                    <a:extLst>
                      <a:ext uri="{FF2B5EF4-FFF2-40B4-BE49-F238E27FC236}">
                        <a16:creationId xmlns:a16="http://schemas.microsoft.com/office/drawing/2014/main" xmlns="" id="{136D1A0A-FB7B-46A5-BDA6-3CD1777DA231}"/>
                      </a:ext>
                    </a:extLst>
                  </p:cNvPr>
                  <p:cNvSpPr>
                    <a:spLocks/>
                  </p:cNvSpPr>
                  <p:nvPr/>
                </p:nvSpPr>
                <p:spPr bwMode="hidden">
                  <a:xfrm rot="-802576">
                    <a:off x="4155" y="917"/>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79" name="Group 715">
                  <a:extLst>
                    <a:ext uri="{FF2B5EF4-FFF2-40B4-BE49-F238E27FC236}">
                      <a16:creationId xmlns:a16="http://schemas.microsoft.com/office/drawing/2014/main" xmlns="" id="{FD4EE232-DB32-4A4B-86B3-949B2BA2000C}"/>
                    </a:ext>
                  </a:extLst>
                </p:cNvPr>
                <p:cNvGrpSpPr>
                  <a:grpSpLocks/>
                </p:cNvGrpSpPr>
                <p:nvPr/>
              </p:nvGrpSpPr>
              <p:grpSpPr bwMode="auto">
                <a:xfrm>
                  <a:off x="3394" y="637"/>
                  <a:ext cx="493" cy="912"/>
                  <a:chOff x="637" y="1653"/>
                  <a:chExt cx="1257" cy="2326"/>
                </a:xfrm>
              </p:grpSpPr>
              <p:sp>
                <p:nvSpPr>
                  <p:cNvPr id="25854" name="Freeform 716">
                    <a:extLst>
                      <a:ext uri="{FF2B5EF4-FFF2-40B4-BE49-F238E27FC236}">
                        <a16:creationId xmlns:a16="http://schemas.microsoft.com/office/drawing/2014/main" xmlns="" id="{93A092CC-EA60-4C8D-BE70-67D608A0EFD4}"/>
                      </a:ext>
                    </a:extLst>
                  </p:cNvPr>
                  <p:cNvSpPr>
                    <a:spLocks/>
                  </p:cNvSpPr>
                  <p:nvPr/>
                </p:nvSpPr>
                <p:spPr bwMode="hidden">
                  <a:xfrm rot="18888116" flipH="1">
                    <a:off x="876" y="2359"/>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855" name="Freeform 717">
                    <a:extLst>
                      <a:ext uri="{FF2B5EF4-FFF2-40B4-BE49-F238E27FC236}">
                        <a16:creationId xmlns:a16="http://schemas.microsoft.com/office/drawing/2014/main" xmlns="" id="{2BDA23A3-351F-4B87-9E1E-970B67AE2F4C}"/>
                      </a:ext>
                    </a:extLst>
                  </p:cNvPr>
                  <p:cNvSpPr>
                    <a:spLocks/>
                  </p:cNvSpPr>
                  <p:nvPr/>
                </p:nvSpPr>
                <p:spPr bwMode="hidden">
                  <a:xfrm rot="18888116" flipH="1">
                    <a:off x="419" y="327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780" name="Group 718">
                  <a:extLst>
                    <a:ext uri="{FF2B5EF4-FFF2-40B4-BE49-F238E27FC236}">
                      <a16:creationId xmlns:a16="http://schemas.microsoft.com/office/drawing/2014/main" xmlns="" id="{E2B4E44E-B937-46C2-AD34-491273D421CB}"/>
                    </a:ext>
                  </a:extLst>
                </p:cNvPr>
                <p:cNvGrpSpPr>
                  <a:grpSpLocks/>
                </p:cNvGrpSpPr>
                <p:nvPr/>
              </p:nvGrpSpPr>
              <p:grpSpPr bwMode="auto">
                <a:xfrm>
                  <a:off x="3142" y="850"/>
                  <a:ext cx="966" cy="522"/>
                  <a:chOff x="-5" y="2196"/>
                  <a:chExt cx="2463" cy="1332"/>
                </a:xfrm>
              </p:grpSpPr>
              <p:sp>
                <p:nvSpPr>
                  <p:cNvPr id="25852" name="Freeform 719">
                    <a:extLst>
                      <a:ext uri="{FF2B5EF4-FFF2-40B4-BE49-F238E27FC236}">
                        <a16:creationId xmlns:a16="http://schemas.microsoft.com/office/drawing/2014/main" xmlns="" id="{74276867-9448-468B-B573-CA65852AB08A}"/>
                      </a:ext>
                    </a:extLst>
                  </p:cNvPr>
                  <p:cNvSpPr>
                    <a:spLocks/>
                  </p:cNvSpPr>
                  <p:nvPr/>
                </p:nvSpPr>
                <p:spPr bwMode="hidden">
                  <a:xfrm rot="19495919" flipH="1">
                    <a:off x="644" y="2196"/>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53" name="Freeform 720">
                    <a:extLst>
                      <a:ext uri="{FF2B5EF4-FFF2-40B4-BE49-F238E27FC236}">
                        <a16:creationId xmlns:a16="http://schemas.microsoft.com/office/drawing/2014/main" xmlns="" id="{4E482499-618F-4A5D-B4F9-271CCDF6F5D6}"/>
                      </a:ext>
                    </a:extLst>
                  </p:cNvPr>
                  <p:cNvSpPr>
                    <a:spLocks/>
                  </p:cNvSpPr>
                  <p:nvPr/>
                </p:nvSpPr>
                <p:spPr bwMode="hidden">
                  <a:xfrm rot="19495919" flipH="1">
                    <a:off x="-5" y="2983"/>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81" name="Group 721">
                  <a:extLst>
                    <a:ext uri="{FF2B5EF4-FFF2-40B4-BE49-F238E27FC236}">
                      <a16:creationId xmlns:a16="http://schemas.microsoft.com/office/drawing/2014/main" xmlns="" id="{F04EDA48-73BF-4229-B9E8-59C8BF4DF623}"/>
                    </a:ext>
                  </a:extLst>
                </p:cNvPr>
                <p:cNvGrpSpPr>
                  <a:grpSpLocks/>
                </p:cNvGrpSpPr>
                <p:nvPr/>
              </p:nvGrpSpPr>
              <p:grpSpPr bwMode="auto">
                <a:xfrm>
                  <a:off x="3124" y="777"/>
                  <a:ext cx="971" cy="417"/>
                  <a:chOff x="-52" y="2009"/>
                  <a:chExt cx="2477" cy="1064"/>
                </a:xfrm>
              </p:grpSpPr>
              <p:sp>
                <p:nvSpPr>
                  <p:cNvPr id="25850" name="Freeform 722">
                    <a:extLst>
                      <a:ext uri="{FF2B5EF4-FFF2-40B4-BE49-F238E27FC236}">
                        <a16:creationId xmlns:a16="http://schemas.microsoft.com/office/drawing/2014/main" xmlns="" id="{DB10CC72-7C99-4777-9A45-483F92B30DEB}"/>
                      </a:ext>
                    </a:extLst>
                  </p:cNvPr>
                  <p:cNvSpPr>
                    <a:spLocks/>
                  </p:cNvSpPr>
                  <p:nvPr/>
                </p:nvSpPr>
                <p:spPr bwMode="hidden">
                  <a:xfrm rot="20017085" flipH="1">
                    <a:off x="689" y="2009"/>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51" name="Freeform 723">
                    <a:extLst>
                      <a:ext uri="{FF2B5EF4-FFF2-40B4-BE49-F238E27FC236}">
                        <a16:creationId xmlns:a16="http://schemas.microsoft.com/office/drawing/2014/main" xmlns="" id="{1C4438FD-CCC0-44CD-9220-7D3E67E826CB}"/>
                      </a:ext>
                    </a:extLst>
                  </p:cNvPr>
                  <p:cNvSpPr>
                    <a:spLocks/>
                  </p:cNvSpPr>
                  <p:nvPr/>
                </p:nvSpPr>
                <p:spPr bwMode="hidden">
                  <a:xfrm rot="20017085" flipH="1">
                    <a:off x="-52" y="2597"/>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82" name="Group 724">
                  <a:extLst>
                    <a:ext uri="{FF2B5EF4-FFF2-40B4-BE49-F238E27FC236}">
                      <a16:creationId xmlns:a16="http://schemas.microsoft.com/office/drawing/2014/main" xmlns="" id="{85B94809-69DD-4885-8DA0-92DD32E58886}"/>
                    </a:ext>
                  </a:extLst>
                </p:cNvPr>
                <p:cNvGrpSpPr>
                  <a:grpSpLocks/>
                </p:cNvGrpSpPr>
                <p:nvPr/>
              </p:nvGrpSpPr>
              <p:grpSpPr bwMode="auto">
                <a:xfrm>
                  <a:off x="3115" y="700"/>
                  <a:ext cx="969" cy="363"/>
                  <a:chOff x="-74" y="1813"/>
                  <a:chExt cx="2472" cy="927"/>
                </a:xfrm>
              </p:grpSpPr>
              <p:sp>
                <p:nvSpPr>
                  <p:cNvPr id="25848" name="Freeform 725">
                    <a:extLst>
                      <a:ext uri="{FF2B5EF4-FFF2-40B4-BE49-F238E27FC236}">
                        <a16:creationId xmlns:a16="http://schemas.microsoft.com/office/drawing/2014/main" xmlns="" id="{85FFAFE1-F5AD-446E-BD91-070E3C98174E}"/>
                      </a:ext>
                    </a:extLst>
                  </p:cNvPr>
                  <p:cNvSpPr>
                    <a:spLocks/>
                  </p:cNvSpPr>
                  <p:nvPr/>
                </p:nvSpPr>
                <p:spPr bwMode="hidden">
                  <a:xfrm rot="20519637" flipH="1">
                    <a:off x="721" y="1813"/>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49" name="Freeform 726">
                    <a:extLst>
                      <a:ext uri="{FF2B5EF4-FFF2-40B4-BE49-F238E27FC236}">
                        <a16:creationId xmlns:a16="http://schemas.microsoft.com/office/drawing/2014/main" xmlns="" id="{3B124DB4-A8BC-4C54-BADF-72F952B8584C}"/>
                      </a:ext>
                    </a:extLst>
                  </p:cNvPr>
                  <p:cNvSpPr>
                    <a:spLocks/>
                  </p:cNvSpPr>
                  <p:nvPr/>
                </p:nvSpPr>
                <p:spPr bwMode="hidden">
                  <a:xfrm rot="20519637" flipH="1">
                    <a:off x="-74" y="2214"/>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83" name="Group 727">
                  <a:extLst>
                    <a:ext uri="{FF2B5EF4-FFF2-40B4-BE49-F238E27FC236}">
                      <a16:creationId xmlns:a16="http://schemas.microsoft.com/office/drawing/2014/main" xmlns="" id="{8A29941A-5DDE-433A-8538-9F200CA25221}"/>
                    </a:ext>
                  </a:extLst>
                </p:cNvPr>
                <p:cNvGrpSpPr>
                  <a:grpSpLocks/>
                </p:cNvGrpSpPr>
                <p:nvPr/>
              </p:nvGrpSpPr>
              <p:grpSpPr bwMode="auto">
                <a:xfrm>
                  <a:off x="3153" y="613"/>
                  <a:ext cx="918" cy="257"/>
                  <a:chOff x="22" y="1591"/>
                  <a:chExt cx="2342" cy="657"/>
                </a:xfrm>
              </p:grpSpPr>
              <p:sp>
                <p:nvSpPr>
                  <p:cNvPr id="25846" name="Freeform 728">
                    <a:extLst>
                      <a:ext uri="{FF2B5EF4-FFF2-40B4-BE49-F238E27FC236}">
                        <a16:creationId xmlns:a16="http://schemas.microsoft.com/office/drawing/2014/main" xmlns="" id="{03CD6B44-E872-40F7-B4B9-4FD04D82F85A}"/>
                      </a:ext>
                    </a:extLst>
                  </p:cNvPr>
                  <p:cNvSpPr>
                    <a:spLocks/>
                  </p:cNvSpPr>
                  <p:nvPr/>
                </p:nvSpPr>
                <p:spPr bwMode="hidden">
                  <a:xfrm rot="21136207" flipH="1">
                    <a:off x="819" y="1591"/>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47" name="Freeform 729">
                    <a:extLst>
                      <a:ext uri="{FF2B5EF4-FFF2-40B4-BE49-F238E27FC236}">
                        <a16:creationId xmlns:a16="http://schemas.microsoft.com/office/drawing/2014/main" xmlns="" id="{F70ED8F8-43E3-4E6D-9999-BC002A1D2D1B}"/>
                      </a:ext>
                    </a:extLst>
                  </p:cNvPr>
                  <p:cNvSpPr>
                    <a:spLocks/>
                  </p:cNvSpPr>
                  <p:nvPr/>
                </p:nvSpPr>
                <p:spPr bwMode="hidden">
                  <a:xfrm rot="21136207" flipH="1">
                    <a:off x="22" y="1759"/>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84" name="Group 730">
                  <a:extLst>
                    <a:ext uri="{FF2B5EF4-FFF2-40B4-BE49-F238E27FC236}">
                      <a16:creationId xmlns:a16="http://schemas.microsoft.com/office/drawing/2014/main" xmlns="" id="{90263F46-4DEE-4D76-9406-D951C8ADDFB1}"/>
                    </a:ext>
                  </a:extLst>
                </p:cNvPr>
                <p:cNvGrpSpPr>
                  <a:grpSpLocks/>
                </p:cNvGrpSpPr>
                <p:nvPr/>
              </p:nvGrpSpPr>
              <p:grpSpPr bwMode="auto">
                <a:xfrm>
                  <a:off x="3218" y="556"/>
                  <a:ext cx="843" cy="134"/>
                  <a:chOff x="189" y="1446"/>
                  <a:chExt cx="2150" cy="343"/>
                </a:xfrm>
              </p:grpSpPr>
              <p:sp>
                <p:nvSpPr>
                  <p:cNvPr id="25844" name="Freeform 731">
                    <a:extLst>
                      <a:ext uri="{FF2B5EF4-FFF2-40B4-BE49-F238E27FC236}">
                        <a16:creationId xmlns:a16="http://schemas.microsoft.com/office/drawing/2014/main" xmlns="" id="{C3C08CA8-1A7D-46DF-B5F7-B9E747339672}"/>
                      </a:ext>
                    </a:extLst>
                  </p:cNvPr>
                  <p:cNvSpPr>
                    <a:spLocks/>
                  </p:cNvSpPr>
                  <p:nvPr/>
                </p:nvSpPr>
                <p:spPr bwMode="hidden">
                  <a:xfrm rot="84182" flipH="1">
                    <a:off x="935" y="1466"/>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45" name="Freeform 732">
                    <a:extLst>
                      <a:ext uri="{FF2B5EF4-FFF2-40B4-BE49-F238E27FC236}">
                        <a16:creationId xmlns:a16="http://schemas.microsoft.com/office/drawing/2014/main" xmlns="" id="{2D8B2BFD-F86C-4B6E-B7C7-16261E2A1BF1}"/>
                      </a:ext>
                    </a:extLst>
                  </p:cNvPr>
                  <p:cNvSpPr>
                    <a:spLocks/>
                  </p:cNvSpPr>
                  <p:nvPr/>
                </p:nvSpPr>
                <p:spPr bwMode="hidden">
                  <a:xfrm rot="84182" flipH="1">
                    <a:off x="189" y="1446"/>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85" name="Group 733">
                  <a:extLst>
                    <a:ext uri="{FF2B5EF4-FFF2-40B4-BE49-F238E27FC236}">
                      <a16:creationId xmlns:a16="http://schemas.microsoft.com/office/drawing/2014/main" xmlns="" id="{2895E670-A5ED-4F92-B3EF-07CE4BFD35D4}"/>
                    </a:ext>
                  </a:extLst>
                </p:cNvPr>
                <p:cNvGrpSpPr>
                  <a:grpSpLocks/>
                </p:cNvGrpSpPr>
                <p:nvPr/>
              </p:nvGrpSpPr>
              <p:grpSpPr bwMode="auto">
                <a:xfrm>
                  <a:off x="3342" y="418"/>
                  <a:ext cx="737" cy="167"/>
                  <a:chOff x="505" y="1094"/>
                  <a:chExt cx="1879" cy="427"/>
                </a:xfrm>
              </p:grpSpPr>
              <p:sp>
                <p:nvSpPr>
                  <p:cNvPr id="25842" name="Freeform 734">
                    <a:extLst>
                      <a:ext uri="{FF2B5EF4-FFF2-40B4-BE49-F238E27FC236}">
                        <a16:creationId xmlns:a16="http://schemas.microsoft.com/office/drawing/2014/main" xmlns="" id="{92CA0171-CF00-4C56-A26D-974BB3C418B8}"/>
                      </a:ext>
                    </a:extLst>
                  </p:cNvPr>
                  <p:cNvSpPr>
                    <a:spLocks/>
                  </p:cNvSpPr>
                  <p:nvPr/>
                </p:nvSpPr>
                <p:spPr bwMode="hidden">
                  <a:xfrm rot="802576" flipH="1">
                    <a:off x="1151" y="1306"/>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43" name="Freeform 735">
                    <a:extLst>
                      <a:ext uri="{FF2B5EF4-FFF2-40B4-BE49-F238E27FC236}">
                        <a16:creationId xmlns:a16="http://schemas.microsoft.com/office/drawing/2014/main" xmlns="" id="{8177F479-E8A7-4C7A-A4D0-25F11EB1F2BD}"/>
                      </a:ext>
                    </a:extLst>
                  </p:cNvPr>
                  <p:cNvSpPr>
                    <a:spLocks/>
                  </p:cNvSpPr>
                  <p:nvPr/>
                </p:nvSpPr>
                <p:spPr bwMode="hidden">
                  <a:xfrm rot="802576" flipH="1">
                    <a:off x="505" y="1094"/>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86" name="Group 736">
                  <a:extLst>
                    <a:ext uri="{FF2B5EF4-FFF2-40B4-BE49-F238E27FC236}">
                      <a16:creationId xmlns:a16="http://schemas.microsoft.com/office/drawing/2014/main" xmlns="" id="{2582E482-1D65-4A9E-B4B1-C51D4AD2FFB2}"/>
                    </a:ext>
                  </a:extLst>
                </p:cNvPr>
                <p:cNvGrpSpPr>
                  <a:grpSpLocks/>
                </p:cNvGrpSpPr>
                <p:nvPr/>
              </p:nvGrpSpPr>
              <p:grpSpPr bwMode="auto">
                <a:xfrm>
                  <a:off x="3386" y="341"/>
                  <a:ext cx="725" cy="218"/>
                  <a:chOff x="616" y="899"/>
                  <a:chExt cx="1850" cy="554"/>
                </a:xfrm>
              </p:grpSpPr>
              <p:sp>
                <p:nvSpPr>
                  <p:cNvPr id="25840" name="Freeform 737">
                    <a:extLst>
                      <a:ext uri="{FF2B5EF4-FFF2-40B4-BE49-F238E27FC236}">
                        <a16:creationId xmlns:a16="http://schemas.microsoft.com/office/drawing/2014/main" xmlns="" id="{DE4E989F-CD85-417D-A070-3E339C24E6D2}"/>
                      </a:ext>
                    </a:extLst>
                  </p:cNvPr>
                  <p:cNvSpPr>
                    <a:spLocks/>
                  </p:cNvSpPr>
                  <p:nvPr/>
                </p:nvSpPr>
                <p:spPr bwMode="hidden">
                  <a:xfrm rot="1277471" flipH="1">
                    <a:off x="1233" y="1238"/>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41" name="Freeform 738">
                    <a:extLst>
                      <a:ext uri="{FF2B5EF4-FFF2-40B4-BE49-F238E27FC236}">
                        <a16:creationId xmlns:a16="http://schemas.microsoft.com/office/drawing/2014/main" xmlns="" id="{C5BF01A4-7407-443C-B072-538D9C31E11B}"/>
                      </a:ext>
                    </a:extLst>
                  </p:cNvPr>
                  <p:cNvSpPr>
                    <a:spLocks/>
                  </p:cNvSpPr>
                  <p:nvPr/>
                </p:nvSpPr>
                <p:spPr bwMode="hidden">
                  <a:xfrm rot="1277471" flipH="1">
                    <a:off x="616" y="89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87" name="Group 739">
                  <a:extLst>
                    <a:ext uri="{FF2B5EF4-FFF2-40B4-BE49-F238E27FC236}">
                      <a16:creationId xmlns:a16="http://schemas.microsoft.com/office/drawing/2014/main" xmlns="" id="{03D3536F-0E06-484E-A477-E1907E2611EE}"/>
                    </a:ext>
                  </a:extLst>
                </p:cNvPr>
                <p:cNvGrpSpPr>
                  <a:grpSpLocks/>
                </p:cNvGrpSpPr>
                <p:nvPr/>
              </p:nvGrpSpPr>
              <p:grpSpPr bwMode="auto">
                <a:xfrm>
                  <a:off x="3472" y="231"/>
                  <a:ext cx="693" cy="291"/>
                  <a:chOff x="3472" y="231"/>
                  <a:chExt cx="693" cy="291"/>
                </a:xfrm>
              </p:grpSpPr>
              <p:sp>
                <p:nvSpPr>
                  <p:cNvPr id="25838" name="Freeform 740">
                    <a:extLst>
                      <a:ext uri="{FF2B5EF4-FFF2-40B4-BE49-F238E27FC236}">
                        <a16:creationId xmlns:a16="http://schemas.microsoft.com/office/drawing/2014/main" xmlns="" id="{B14FA865-41C5-4298-A0D8-D3394D8646FD}"/>
                      </a:ext>
                    </a:extLst>
                  </p:cNvPr>
                  <p:cNvSpPr>
                    <a:spLocks/>
                  </p:cNvSpPr>
                  <p:nvPr/>
                </p:nvSpPr>
                <p:spPr bwMode="hidden">
                  <a:xfrm rot="2028410" flipH="1">
                    <a:off x="3681"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39" name="Freeform 741">
                    <a:extLst>
                      <a:ext uri="{FF2B5EF4-FFF2-40B4-BE49-F238E27FC236}">
                        <a16:creationId xmlns:a16="http://schemas.microsoft.com/office/drawing/2014/main" xmlns="" id="{26A8FFD4-A0B1-451F-A02E-B6F2B43BE309}"/>
                      </a:ext>
                    </a:extLst>
                  </p:cNvPr>
                  <p:cNvSpPr>
                    <a:spLocks/>
                  </p:cNvSpPr>
                  <p:nvPr/>
                </p:nvSpPr>
                <p:spPr bwMode="hidden">
                  <a:xfrm rot="2028410" flipH="1">
                    <a:off x="3472" y="231"/>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88" name="Group 742">
                  <a:extLst>
                    <a:ext uri="{FF2B5EF4-FFF2-40B4-BE49-F238E27FC236}">
                      <a16:creationId xmlns:a16="http://schemas.microsoft.com/office/drawing/2014/main" xmlns="" id="{CB7048C1-F99C-449F-AC58-D6D22EBB40A8}"/>
                    </a:ext>
                  </a:extLst>
                </p:cNvPr>
                <p:cNvGrpSpPr>
                  <a:grpSpLocks/>
                </p:cNvGrpSpPr>
                <p:nvPr/>
              </p:nvGrpSpPr>
              <p:grpSpPr bwMode="auto">
                <a:xfrm>
                  <a:off x="3554" y="118"/>
                  <a:ext cx="664" cy="349"/>
                  <a:chOff x="3554" y="118"/>
                  <a:chExt cx="664" cy="349"/>
                </a:xfrm>
              </p:grpSpPr>
              <p:sp>
                <p:nvSpPr>
                  <p:cNvPr id="25836" name="Freeform 743">
                    <a:extLst>
                      <a:ext uri="{FF2B5EF4-FFF2-40B4-BE49-F238E27FC236}">
                        <a16:creationId xmlns:a16="http://schemas.microsoft.com/office/drawing/2014/main" xmlns="" id="{DCBE7D29-5CA6-4BB9-AFC5-968B9BD7E43E}"/>
                      </a:ext>
                    </a:extLst>
                  </p:cNvPr>
                  <p:cNvSpPr>
                    <a:spLocks/>
                  </p:cNvSpPr>
                  <p:nvPr/>
                </p:nvSpPr>
                <p:spPr bwMode="hidden">
                  <a:xfrm rot="2664424" flipH="1">
                    <a:off x="3727" y="383"/>
                    <a:ext cx="491"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37" name="Freeform 744">
                    <a:extLst>
                      <a:ext uri="{FF2B5EF4-FFF2-40B4-BE49-F238E27FC236}">
                        <a16:creationId xmlns:a16="http://schemas.microsoft.com/office/drawing/2014/main" xmlns="" id="{69889E5A-BAB5-41C4-85EE-1931E0F5E51E}"/>
                      </a:ext>
                    </a:extLst>
                  </p:cNvPr>
                  <p:cNvSpPr>
                    <a:spLocks/>
                  </p:cNvSpPr>
                  <p:nvPr/>
                </p:nvSpPr>
                <p:spPr bwMode="hidden">
                  <a:xfrm rot="2664424" flipH="1">
                    <a:off x="3554" y="118"/>
                    <a:ext cx="264"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89" name="Group 745">
                  <a:extLst>
                    <a:ext uri="{FF2B5EF4-FFF2-40B4-BE49-F238E27FC236}">
                      <a16:creationId xmlns:a16="http://schemas.microsoft.com/office/drawing/2014/main" xmlns="" id="{92A64A53-EA74-4EB1-BD70-5E396033009F}"/>
                    </a:ext>
                  </a:extLst>
                </p:cNvPr>
                <p:cNvGrpSpPr>
                  <a:grpSpLocks/>
                </p:cNvGrpSpPr>
                <p:nvPr/>
              </p:nvGrpSpPr>
              <p:grpSpPr bwMode="auto">
                <a:xfrm>
                  <a:off x="3784" y="30"/>
                  <a:ext cx="305" cy="593"/>
                  <a:chOff x="1633" y="104"/>
                  <a:chExt cx="778" cy="1512"/>
                </a:xfrm>
              </p:grpSpPr>
              <p:sp>
                <p:nvSpPr>
                  <p:cNvPr id="25834" name="Freeform 746">
                    <a:extLst>
                      <a:ext uri="{FF2B5EF4-FFF2-40B4-BE49-F238E27FC236}">
                        <a16:creationId xmlns:a16="http://schemas.microsoft.com/office/drawing/2014/main" xmlns="" id="{EF7F5BF8-F9C0-4181-B023-0A6E8A5D4E77}"/>
                      </a:ext>
                    </a:extLst>
                  </p:cNvPr>
                  <p:cNvSpPr>
                    <a:spLocks/>
                  </p:cNvSpPr>
                  <p:nvPr/>
                </p:nvSpPr>
                <p:spPr bwMode="hidden">
                  <a:xfrm rot="3473776" flipH="1">
                    <a:off x="1754" y="958"/>
                    <a:ext cx="1100" cy="215"/>
                  </a:xfrm>
                  <a:custGeom>
                    <a:avLst/>
                    <a:gdLst>
                      <a:gd name="T0" fmla="*/ 0 w 2736"/>
                      <a:gd name="T1" fmla="*/ 0 h 504"/>
                      <a:gd name="T2" fmla="*/ 0 w 2736"/>
                      <a:gd name="T3" fmla="*/ 0 h 504"/>
                      <a:gd name="T4" fmla="*/ 0 w 2736"/>
                      <a:gd name="T5" fmla="*/ 0 h 504"/>
                      <a:gd name="T6" fmla="*/ 1 w 2736"/>
                      <a:gd name="T7" fmla="*/ 0 h 504"/>
                      <a:gd name="T8" fmla="*/ 1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835" name="Freeform 747">
                    <a:extLst>
                      <a:ext uri="{FF2B5EF4-FFF2-40B4-BE49-F238E27FC236}">
                        <a16:creationId xmlns:a16="http://schemas.microsoft.com/office/drawing/2014/main" xmlns="" id="{F387E741-DC59-475D-8F6A-D9DBAC1B0F75}"/>
                      </a:ext>
                    </a:extLst>
                  </p:cNvPr>
                  <p:cNvSpPr>
                    <a:spLocks/>
                  </p:cNvSpPr>
                  <p:nvPr/>
                </p:nvSpPr>
                <p:spPr bwMode="hidden">
                  <a:xfrm rot="3473776" flipH="1">
                    <a:off x="1506" y="231"/>
                    <a:ext cx="591"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790" name="Group 748">
                  <a:extLst>
                    <a:ext uri="{FF2B5EF4-FFF2-40B4-BE49-F238E27FC236}">
                      <a16:creationId xmlns:a16="http://schemas.microsoft.com/office/drawing/2014/main" xmlns="" id="{807F2EBE-F9AE-4B43-BEE5-1E683A9A2FED}"/>
                    </a:ext>
                  </a:extLst>
                </p:cNvPr>
                <p:cNvGrpSpPr>
                  <a:grpSpLocks/>
                </p:cNvGrpSpPr>
                <p:nvPr/>
              </p:nvGrpSpPr>
              <p:grpSpPr bwMode="auto">
                <a:xfrm>
                  <a:off x="3903" y="0"/>
                  <a:ext cx="248" cy="601"/>
                  <a:chOff x="1935" y="28"/>
                  <a:chExt cx="634" cy="1534"/>
                </a:xfrm>
              </p:grpSpPr>
              <p:sp>
                <p:nvSpPr>
                  <p:cNvPr id="25832" name="Freeform 749">
                    <a:extLst>
                      <a:ext uri="{FF2B5EF4-FFF2-40B4-BE49-F238E27FC236}">
                        <a16:creationId xmlns:a16="http://schemas.microsoft.com/office/drawing/2014/main" xmlns="" id="{59D538B7-AF1F-4129-B049-DBF51345515D}"/>
                      </a:ext>
                    </a:extLst>
                  </p:cNvPr>
                  <p:cNvSpPr>
                    <a:spLocks/>
                  </p:cNvSpPr>
                  <p:nvPr/>
                </p:nvSpPr>
                <p:spPr bwMode="hidden">
                  <a:xfrm rot="4126480" flipH="1">
                    <a:off x="1931" y="924"/>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833" name="Freeform 750">
                    <a:extLst>
                      <a:ext uri="{FF2B5EF4-FFF2-40B4-BE49-F238E27FC236}">
                        <a16:creationId xmlns:a16="http://schemas.microsoft.com/office/drawing/2014/main" xmlns="" id="{B17C8D5D-A908-45C8-B7E8-0ECFB16F2FD9}"/>
                      </a:ext>
                    </a:extLst>
                  </p:cNvPr>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791" name="Group 751">
                  <a:extLst>
                    <a:ext uri="{FF2B5EF4-FFF2-40B4-BE49-F238E27FC236}">
                      <a16:creationId xmlns:a16="http://schemas.microsoft.com/office/drawing/2014/main" xmlns="" id="{844C2F8A-12C1-4AD3-AD51-DFF4172CA216}"/>
                    </a:ext>
                  </a:extLst>
                </p:cNvPr>
                <p:cNvGrpSpPr>
                  <a:grpSpLocks/>
                </p:cNvGrpSpPr>
                <p:nvPr/>
              </p:nvGrpSpPr>
              <p:grpSpPr bwMode="auto">
                <a:xfrm>
                  <a:off x="4251" y="252"/>
                  <a:ext cx="723" cy="222"/>
                  <a:chOff x="2822" y="672"/>
                  <a:chExt cx="1845" cy="566"/>
                </a:xfrm>
              </p:grpSpPr>
              <p:sp>
                <p:nvSpPr>
                  <p:cNvPr id="25830" name="Freeform 752">
                    <a:extLst>
                      <a:ext uri="{FF2B5EF4-FFF2-40B4-BE49-F238E27FC236}">
                        <a16:creationId xmlns:a16="http://schemas.microsoft.com/office/drawing/2014/main" xmlns="" id="{FD2A8619-5928-4E77-9D97-91D638AAE22A}"/>
                      </a:ext>
                    </a:extLst>
                  </p:cNvPr>
                  <p:cNvSpPr>
                    <a:spLocks/>
                  </p:cNvSpPr>
                  <p:nvPr/>
                </p:nvSpPr>
                <p:spPr bwMode="hidden">
                  <a:xfrm rot="-1325434">
                    <a:off x="2822" y="1023"/>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31" name="Freeform 753">
                    <a:extLst>
                      <a:ext uri="{FF2B5EF4-FFF2-40B4-BE49-F238E27FC236}">
                        <a16:creationId xmlns:a16="http://schemas.microsoft.com/office/drawing/2014/main" xmlns="" id="{107856C6-697C-4770-BF57-2312A9E49C53}"/>
                      </a:ext>
                    </a:extLst>
                  </p:cNvPr>
                  <p:cNvSpPr>
                    <a:spLocks/>
                  </p:cNvSpPr>
                  <p:nvPr/>
                </p:nvSpPr>
                <p:spPr bwMode="hidden">
                  <a:xfrm rot="-1325434">
                    <a:off x="4005" y="672"/>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792" name="Group 754">
                  <a:extLst>
                    <a:ext uri="{FF2B5EF4-FFF2-40B4-BE49-F238E27FC236}">
                      <a16:creationId xmlns:a16="http://schemas.microsoft.com/office/drawing/2014/main" xmlns="" id="{746AE622-482E-4483-B44F-267611F9E28F}"/>
                    </a:ext>
                  </a:extLst>
                </p:cNvPr>
                <p:cNvGrpSpPr>
                  <a:grpSpLocks/>
                </p:cNvGrpSpPr>
                <p:nvPr/>
              </p:nvGrpSpPr>
              <p:grpSpPr bwMode="auto">
                <a:xfrm>
                  <a:off x="4196" y="163"/>
                  <a:ext cx="699" cy="282"/>
                  <a:chOff x="2683" y="445"/>
                  <a:chExt cx="1781" cy="717"/>
                </a:xfrm>
              </p:grpSpPr>
              <p:sp>
                <p:nvSpPr>
                  <p:cNvPr id="25828" name="Freeform 755">
                    <a:extLst>
                      <a:ext uri="{FF2B5EF4-FFF2-40B4-BE49-F238E27FC236}">
                        <a16:creationId xmlns:a16="http://schemas.microsoft.com/office/drawing/2014/main" xmlns="" id="{244751F6-E611-49B4-8A5D-58853B2E94F4}"/>
                      </a:ext>
                    </a:extLst>
                  </p:cNvPr>
                  <p:cNvSpPr>
                    <a:spLocks/>
                  </p:cNvSpPr>
                  <p:nvPr/>
                </p:nvSpPr>
                <p:spPr bwMode="hidden">
                  <a:xfrm rot="-1921064">
                    <a:off x="2683" y="947"/>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829" name="Freeform 756">
                    <a:extLst>
                      <a:ext uri="{FF2B5EF4-FFF2-40B4-BE49-F238E27FC236}">
                        <a16:creationId xmlns:a16="http://schemas.microsoft.com/office/drawing/2014/main" xmlns="" id="{3EB48D96-644C-4EBA-8678-6F9D908107AE}"/>
                      </a:ext>
                    </a:extLst>
                  </p:cNvPr>
                  <p:cNvSpPr>
                    <a:spLocks/>
                  </p:cNvSpPr>
                  <p:nvPr/>
                </p:nvSpPr>
                <p:spPr bwMode="hidden">
                  <a:xfrm rot="-1921064">
                    <a:off x="3802" y="445"/>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25793" name="Freeform 757">
                  <a:extLst>
                    <a:ext uri="{FF2B5EF4-FFF2-40B4-BE49-F238E27FC236}">
                      <a16:creationId xmlns:a16="http://schemas.microsoft.com/office/drawing/2014/main" xmlns="" id="{619E37E9-5233-4C65-90F9-7414493326C0}"/>
                    </a:ext>
                  </a:extLst>
                </p:cNvPr>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794" name="Freeform 758">
                  <a:extLst>
                    <a:ext uri="{FF2B5EF4-FFF2-40B4-BE49-F238E27FC236}">
                      <a16:creationId xmlns:a16="http://schemas.microsoft.com/office/drawing/2014/main" xmlns="" id="{6C71851F-470F-43DD-B5AC-3C50A23AEBA8}"/>
                    </a:ext>
                  </a:extLst>
                </p:cNvPr>
                <p:cNvSpPr>
                  <a:spLocks/>
                </p:cNvSpPr>
                <p:nvPr/>
              </p:nvSpPr>
              <p:spPr bwMode="hidden">
                <a:xfrm rot="4578755" flipH="1">
                  <a:off x="3977" y="77"/>
                  <a:ext cx="216" cy="9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nvGrpSpPr>
                <p:cNvPr id="25795" name="Group 759">
                  <a:extLst>
                    <a:ext uri="{FF2B5EF4-FFF2-40B4-BE49-F238E27FC236}">
                      <a16:creationId xmlns:a16="http://schemas.microsoft.com/office/drawing/2014/main" xmlns="" id="{A2EE6AD2-B8B7-4D6E-860F-4846A9E01984}"/>
                    </a:ext>
                  </a:extLst>
                </p:cNvPr>
                <p:cNvGrpSpPr>
                  <a:grpSpLocks/>
                </p:cNvGrpSpPr>
                <p:nvPr/>
              </p:nvGrpSpPr>
              <p:grpSpPr bwMode="auto">
                <a:xfrm>
                  <a:off x="4242" y="5"/>
                  <a:ext cx="251" cy="596"/>
                  <a:chOff x="2800" y="41"/>
                  <a:chExt cx="640" cy="1520"/>
                </a:xfrm>
              </p:grpSpPr>
              <p:sp>
                <p:nvSpPr>
                  <p:cNvPr id="25826" name="Freeform 760">
                    <a:extLst>
                      <a:ext uri="{FF2B5EF4-FFF2-40B4-BE49-F238E27FC236}">
                        <a16:creationId xmlns:a16="http://schemas.microsoft.com/office/drawing/2014/main" xmlns="" id="{B5D42277-4B5C-476B-AD2B-AC4C48B00461}"/>
                      </a:ext>
                    </a:extLst>
                  </p:cNvPr>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827" name="Freeform 761">
                    <a:extLst>
                      <a:ext uri="{FF2B5EF4-FFF2-40B4-BE49-F238E27FC236}">
                        <a16:creationId xmlns:a16="http://schemas.microsoft.com/office/drawing/2014/main" xmlns="" id="{BD1146BE-F3E9-43A8-8B18-89D2B96E948D}"/>
                      </a:ext>
                    </a:extLst>
                  </p:cNvPr>
                  <p:cNvSpPr>
                    <a:spLocks/>
                  </p:cNvSpPr>
                  <p:nvPr/>
                </p:nvSpPr>
                <p:spPr bwMode="hidden">
                  <a:xfrm rot="-3857755">
                    <a:off x="3011" y="181"/>
                    <a:ext cx="570" cy="28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796" name="Group 762">
                  <a:extLst>
                    <a:ext uri="{FF2B5EF4-FFF2-40B4-BE49-F238E27FC236}">
                      <a16:creationId xmlns:a16="http://schemas.microsoft.com/office/drawing/2014/main" xmlns="" id="{0AE77837-FB08-4F6C-94B1-C78E179E5CD0}"/>
                    </a:ext>
                  </a:extLst>
                </p:cNvPr>
                <p:cNvGrpSpPr>
                  <a:grpSpLocks/>
                </p:cNvGrpSpPr>
                <p:nvPr/>
              </p:nvGrpSpPr>
              <p:grpSpPr bwMode="auto">
                <a:xfrm>
                  <a:off x="4295" y="53"/>
                  <a:ext cx="398" cy="574"/>
                  <a:chOff x="2934" y="163"/>
                  <a:chExt cx="1017" cy="1464"/>
                </a:xfrm>
              </p:grpSpPr>
              <p:sp>
                <p:nvSpPr>
                  <p:cNvPr id="25824" name="Freeform 763">
                    <a:extLst>
                      <a:ext uri="{FF2B5EF4-FFF2-40B4-BE49-F238E27FC236}">
                        <a16:creationId xmlns:a16="http://schemas.microsoft.com/office/drawing/2014/main" xmlns="" id="{8C578457-4102-44BA-8DED-3DB253FF695A}"/>
                      </a:ext>
                    </a:extLst>
                  </p:cNvPr>
                  <p:cNvSpPr>
                    <a:spLocks/>
                  </p:cNvSpPr>
                  <p:nvPr/>
                </p:nvSpPr>
                <p:spPr bwMode="hidden">
                  <a:xfrm rot="-2777260">
                    <a:off x="2491" y="915"/>
                    <a:ext cx="1155" cy="270"/>
                  </a:xfrm>
                  <a:custGeom>
                    <a:avLst/>
                    <a:gdLst>
                      <a:gd name="T0" fmla="*/ 0 w 2736"/>
                      <a:gd name="T1" fmla="*/ 2 h 504"/>
                      <a:gd name="T2" fmla="*/ 0 w 2736"/>
                      <a:gd name="T3" fmla="*/ 1 h 504"/>
                      <a:gd name="T4" fmla="*/ 1 w 2736"/>
                      <a:gd name="T5" fmla="*/ 1 h 504"/>
                      <a:gd name="T6" fmla="*/ 1 w 2736"/>
                      <a:gd name="T7" fmla="*/ 1 h 504"/>
                      <a:gd name="T8" fmla="*/ 1 w 2736"/>
                      <a:gd name="T9" fmla="*/ 1 h 504"/>
                      <a:gd name="T10" fmla="*/ 1 w 2736"/>
                      <a:gd name="T11" fmla="*/ 1 h 504"/>
                      <a:gd name="T12" fmla="*/ 0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825" name="Freeform 764">
                    <a:extLst>
                      <a:ext uri="{FF2B5EF4-FFF2-40B4-BE49-F238E27FC236}">
                        <a16:creationId xmlns:a16="http://schemas.microsoft.com/office/drawing/2014/main" xmlns="" id="{E6774A4C-6199-41F6-871B-BE3082741EF7}"/>
                      </a:ext>
                    </a:extLst>
                  </p:cNvPr>
                  <p:cNvSpPr>
                    <a:spLocks/>
                  </p:cNvSpPr>
                  <p:nvPr/>
                </p:nvSpPr>
                <p:spPr bwMode="hidden">
                  <a:xfrm rot="-2777260">
                    <a:off x="3430" y="261"/>
                    <a:ext cx="620" cy="423"/>
                  </a:xfrm>
                  <a:custGeom>
                    <a:avLst/>
                    <a:gdLst>
                      <a:gd name="T0" fmla="*/ 0 w 1769"/>
                      <a:gd name="T1" fmla="*/ 1 h 791"/>
                      <a:gd name="T2" fmla="*/ 0 w 1769"/>
                      <a:gd name="T3" fmla="*/ 1 h 791"/>
                      <a:gd name="T4" fmla="*/ 0 w 1769"/>
                      <a:gd name="T5" fmla="*/ 1 h 791"/>
                      <a:gd name="T6" fmla="*/ 0 w 1769"/>
                      <a:gd name="T7" fmla="*/ 2 h 791"/>
                      <a:gd name="T8" fmla="*/ 0 w 1769"/>
                      <a:gd name="T9" fmla="*/ 2 h 791"/>
                      <a:gd name="T10" fmla="*/ 0 w 1769"/>
                      <a:gd name="T11" fmla="*/ 3 h 791"/>
                      <a:gd name="T12" fmla="*/ 0 w 1769"/>
                      <a:gd name="T13" fmla="*/ 2 h 791"/>
                      <a:gd name="T14" fmla="*/ 0 w 1769"/>
                      <a:gd name="T15" fmla="*/ 2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797" name="Group 765">
                  <a:extLst>
                    <a:ext uri="{FF2B5EF4-FFF2-40B4-BE49-F238E27FC236}">
                      <a16:creationId xmlns:a16="http://schemas.microsoft.com/office/drawing/2014/main" xmlns="" id="{D51B7CFE-0097-419C-8D8C-F65ACBEEA459}"/>
                    </a:ext>
                  </a:extLst>
                </p:cNvPr>
                <p:cNvGrpSpPr>
                  <a:grpSpLocks/>
                </p:cNvGrpSpPr>
                <p:nvPr/>
              </p:nvGrpSpPr>
              <p:grpSpPr bwMode="auto">
                <a:xfrm>
                  <a:off x="4215" y="2"/>
                  <a:ext cx="95" cy="567"/>
                  <a:chOff x="2730" y="32"/>
                  <a:chExt cx="243" cy="1448"/>
                </a:xfrm>
              </p:grpSpPr>
              <p:sp>
                <p:nvSpPr>
                  <p:cNvPr id="25822" name="Freeform 766">
                    <a:extLst>
                      <a:ext uri="{FF2B5EF4-FFF2-40B4-BE49-F238E27FC236}">
                        <a16:creationId xmlns:a16="http://schemas.microsoft.com/office/drawing/2014/main" xmlns="" id="{FF622632-D26E-48A2-AC9D-7388568FC49A}"/>
                      </a:ext>
                    </a:extLst>
                  </p:cNvPr>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823" name="Freeform 767">
                    <a:extLst>
                      <a:ext uri="{FF2B5EF4-FFF2-40B4-BE49-F238E27FC236}">
                        <a16:creationId xmlns:a16="http://schemas.microsoft.com/office/drawing/2014/main" xmlns="" id="{D16B9547-389B-4D86-B108-2D0F4FC5A863}"/>
                      </a:ext>
                    </a:extLst>
                  </p:cNvPr>
                  <p:cNvSpPr>
                    <a:spLocks/>
                  </p:cNvSpPr>
                  <p:nvPr/>
                </p:nvSpPr>
                <p:spPr bwMode="hidden">
                  <a:xfrm rot="-4903748">
                    <a:off x="2650" y="220"/>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798" name="Group 768">
                  <a:extLst>
                    <a:ext uri="{FF2B5EF4-FFF2-40B4-BE49-F238E27FC236}">
                      <a16:creationId xmlns:a16="http://schemas.microsoft.com/office/drawing/2014/main" xmlns="" id="{14B96EA7-6466-4E4F-B0F0-BF2374A2A923}"/>
                    </a:ext>
                  </a:extLst>
                </p:cNvPr>
                <p:cNvGrpSpPr>
                  <a:grpSpLocks/>
                </p:cNvGrpSpPr>
                <p:nvPr/>
              </p:nvGrpSpPr>
              <p:grpSpPr bwMode="auto">
                <a:xfrm>
                  <a:off x="3514" y="683"/>
                  <a:ext cx="425" cy="960"/>
                  <a:chOff x="943" y="1769"/>
                  <a:chExt cx="1085" cy="2450"/>
                </a:xfrm>
              </p:grpSpPr>
              <p:sp>
                <p:nvSpPr>
                  <p:cNvPr id="25820" name="Freeform 769">
                    <a:extLst>
                      <a:ext uri="{FF2B5EF4-FFF2-40B4-BE49-F238E27FC236}">
                        <a16:creationId xmlns:a16="http://schemas.microsoft.com/office/drawing/2014/main" xmlns="" id="{A2277CA1-5C38-4E9D-B04F-2FFF209C92B8}"/>
                      </a:ext>
                    </a:extLst>
                  </p:cNvPr>
                  <p:cNvSpPr>
                    <a:spLocks/>
                  </p:cNvSpPr>
                  <p:nvPr/>
                </p:nvSpPr>
                <p:spPr bwMode="hidden">
                  <a:xfrm rot="18335692" flipH="1">
                    <a:off x="1010" y="2475"/>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821" name="Freeform 770">
                    <a:extLst>
                      <a:ext uri="{FF2B5EF4-FFF2-40B4-BE49-F238E27FC236}">
                        <a16:creationId xmlns:a16="http://schemas.microsoft.com/office/drawing/2014/main" xmlns="" id="{E2D88696-93B2-4A13-BC41-1BCC3A1B5B4F}"/>
                      </a:ext>
                    </a:extLst>
                  </p:cNvPr>
                  <p:cNvSpPr>
                    <a:spLocks/>
                  </p:cNvSpPr>
                  <p:nvPr/>
                </p:nvSpPr>
                <p:spPr bwMode="hidden">
                  <a:xfrm rot="18335692" flipH="1">
                    <a:off x="725" y="351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799" name="Group 771">
                  <a:extLst>
                    <a:ext uri="{FF2B5EF4-FFF2-40B4-BE49-F238E27FC236}">
                      <a16:creationId xmlns:a16="http://schemas.microsoft.com/office/drawing/2014/main" xmlns="" id="{E63CBD34-C41D-4757-A00E-BF6BC7112734}"/>
                    </a:ext>
                  </a:extLst>
                </p:cNvPr>
                <p:cNvGrpSpPr>
                  <a:grpSpLocks/>
                </p:cNvGrpSpPr>
                <p:nvPr/>
              </p:nvGrpSpPr>
              <p:grpSpPr bwMode="auto">
                <a:xfrm>
                  <a:off x="3715" y="748"/>
                  <a:ext cx="300" cy="930"/>
                  <a:chOff x="1455" y="1936"/>
                  <a:chExt cx="766" cy="2373"/>
                </a:xfrm>
              </p:grpSpPr>
              <p:sp>
                <p:nvSpPr>
                  <p:cNvPr id="25818" name="Freeform 772">
                    <a:extLst>
                      <a:ext uri="{FF2B5EF4-FFF2-40B4-BE49-F238E27FC236}">
                        <a16:creationId xmlns:a16="http://schemas.microsoft.com/office/drawing/2014/main" xmlns="" id="{5617612F-C88D-4E5F-9EA8-F3B7920434CA}"/>
                      </a:ext>
                    </a:extLst>
                  </p:cNvPr>
                  <p:cNvSpPr>
                    <a:spLocks/>
                  </p:cNvSpPr>
                  <p:nvPr/>
                </p:nvSpPr>
                <p:spPr bwMode="hidden">
                  <a:xfrm rot="17542885" flipH="1">
                    <a:off x="1267" y="2578"/>
                    <a:ext cx="1595" cy="312"/>
                  </a:xfrm>
                  <a:custGeom>
                    <a:avLst/>
                    <a:gdLst>
                      <a:gd name="T0" fmla="*/ 0 w 2736"/>
                      <a:gd name="T1" fmla="*/ 7 h 504"/>
                      <a:gd name="T2" fmla="*/ 7 w 2736"/>
                      <a:gd name="T3" fmla="*/ 2 h 504"/>
                      <a:gd name="T4" fmla="*/ 14 w 2736"/>
                      <a:gd name="T5" fmla="*/ 1 h 504"/>
                      <a:gd name="T6" fmla="*/ 21 w 2736"/>
                      <a:gd name="T7" fmla="*/ 1 h 504"/>
                      <a:gd name="T8" fmla="*/ 21 w 2736"/>
                      <a:gd name="T9" fmla="*/ 1 h 504"/>
                      <a:gd name="T10" fmla="*/ 13 w 2736"/>
                      <a:gd name="T11" fmla="*/ 1 h 504"/>
                      <a:gd name="T12" fmla="*/ 5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819" name="Freeform 773">
                    <a:extLst>
                      <a:ext uri="{FF2B5EF4-FFF2-40B4-BE49-F238E27FC236}">
                        <a16:creationId xmlns:a16="http://schemas.microsoft.com/office/drawing/2014/main" xmlns="" id="{701945E7-50BE-4B84-8CFD-357C15303115}"/>
                      </a:ext>
                    </a:extLst>
                  </p:cNvPr>
                  <p:cNvSpPr>
                    <a:spLocks/>
                  </p:cNvSpPr>
                  <p:nvPr/>
                </p:nvSpPr>
                <p:spPr bwMode="hidden">
                  <a:xfrm rot="17542885" flipH="1">
                    <a:off x="1272" y="3636"/>
                    <a:ext cx="856" cy="490"/>
                  </a:xfrm>
                  <a:custGeom>
                    <a:avLst/>
                    <a:gdLst>
                      <a:gd name="T0" fmla="*/ 0 w 1769"/>
                      <a:gd name="T1" fmla="*/ 1 h 791"/>
                      <a:gd name="T2" fmla="*/ 0 w 1769"/>
                      <a:gd name="T3" fmla="*/ 1 h 791"/>
                      <a:gd name="T4" fmla="*/ 1 w 1769"/>
                      <a:gd name="T5" fmla="*/ 2 h 791"/>
                      <a:gd name="T6" fmla="*/ 2 w 1769"/>
                      <a:gd name="T7" fmla="*/ 6 h 791"/>
                      <a:gd name="T8" fmla="*/ 2 w 1769"/>
                      <a:gd name="T9" fmla="*/ 9 h 791"/>
                      <a:gd name="T10" fmla="*/ 2 w 1769"/>
                      <a:gd name="T11" fmla="*/ 11 h 791"/>
                      <a:gd name="T12" fmla="*/ 2 w 1769"/>
                      <a:gd name="T13" fmla="*/ 9 h 791"/>
                      <a:gd name="T14" fmla="*/ 2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800" name="Group 774">
                  <a:extLst>
                    <a:ext uri="{FF2B5EF4-FFF2-40B4-BE49-F238E27FC236}">
                      <a16:creationId xmlns:a16="http://schemas.microsoft.com/office/drawing/2014/main" xmlns="" id="{95821747-17EC-49A7-8195-051C56C32FE9}"/>
                    </a:ext>
                  </a:extLst>
                </p:cNvPr>
                <p:cNvGrpSpPr>
                  <a:grpSpLocks/>
                </p:cNvGrpSpPr>
                <p:nvPr/>
              </p:nvGrpSpPr>
              <p:grpSpPr bwMode="auto">
                <a:xfrm rot="88588">
                  <a:off x="3923" y="769"/>
                  <a:ext cx="180" cy="913"/>
                  <a:chOff x="1956" y="1990"/>
                  <a:chExt cx="492" cy="2604"/>
                </a:xfrm>
              </p:grpSpPr>
              <p:sp>
                <p:nvSpPr>
                  <p:cNvPr id="25816" name="Freeform 775">
                    <a:extLst>
                      <a:ext uri="{FF2B5EF4-FFF2-40B4-BE49-F238E27FC236}">
                        <a16:creationId xmlns:a16="http://schemas.microsoft.com/office/drawing/2014/main" xmlns="" id="{7A0572CC-8804-4FB0-980E-E55EAA2AEA02}"/>
                      </a:ext>
                    </a:extLst>
                  </p:cNvPr>
                  <p:cNvSpPr>
                    <a:spLocks/>
                  </p:cNvSpPr>
                  <p:nvPr/>
                </p:nvSpPr>
                <p:spPr bwMode="hidden">
                  <a:xfrm rot="16782062" flipH="1">
                    <a:off x="1442" y="2695"/>
                    <a:ext cx="1711" cy="301"/>
                  </a:xfrm>
                  <a:custGeom>
                    <a:avLst/>
                    <a:gdLst>
                      <a:gd name="T0" fmla="*/ 0 w 2736"/>
                      <a:gd name="T1" fmla="*/ 5 h 504"/>
                      <a:gd name="T2" fmla="*/ 13 w 2736"/>
                      <a:gd name="T3" fmla="*/ 2 h 504"/>
                      <a:gd name="T4" fmla="*/ 26 w 2736"/>
                      <a:gd name="T5" fmla="*/ 1 h 504"/>
                      <a:gd name="T6" fmla="*/ 40 w 2736"/>
                      <a:gd name="T7" fmla="*/ 1 h 504"/>
                      <a:gd name="T8" fmla="*/ 40 w 2736"/>
                      <a:gd name="T9" fmla="*/ 1 h 504"/>
                      <a:gd name="T10" fmla="*/ 26 w 2736"/>
                      <a:gd name="T11" fmla="*/ 1 h 504"/>
                      <a:gd name="T12" fmla="*/ 9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817" name="Freeform 776">
                    <a:extLst>
                      <a:ext uri="{FF2B5EF4-FFF2-40B4-BE49-F238E27FC236}">
                        <a16:creationId xmlns:a16="http://schemas.microsoft.com/office/drawing/2014/main" xmlns="" id="{3EB4942E-B1C8-4C71-B86D-78187C82B9E1}"/>
                      </a:ext>
                    </a:extLst>
                  </p:cNvPr>
                  <p:cNvSpPr>
                    <a:spLocks/>
                  </p:cNvSpPr>
                  <p:nvPr/>
                </p:nvSpPr>
                <p:spPr bwMode="hidden">
                  <a:xfrm rot="16782062" flipH="1">
                    <a:off x="1734" y="3898"/>
                    <a:ext cx="918" cy="473"/>
                  </a:xfrm>
                  <a:custGeom>
                    <a:avLst/>
                    <a:gdLst>
                      <a:gd name="T0" fmla="*/ 1 w 1769"/>
                      <a:gd name="T1" fmla="*/ 1 h 791"/>
                      <a:gd name="T2" fmla="*/ 2 w 1769"/>
                      <a:gd name="T3" fmla="*/ 1 h 791"/>
                      <a:gd name="T4" fmla="*/ 3 w 1769"/>
                      <a:gd name="T5" fmla="*/ 2 h 791"/>
                      <a:gd name="T6" fmla="*/ 5 w 1769"/>
                      <a:gd name="T7" fmla="*/ 4 h 791"/>
                      <a:gd name="T8" fmla="*/ 5 w 1769"/>
                      <a:gd name="T9" fmla="*/ 6 h 791"/>
                      <a:gd name="T10" fmla="*/ 5 w 1769"/>
                      <a:gd name="T11" fmla="*/ 8 h 791"/>
                      <a:gd name="T12" fmla="*/ 4 w 1769"/>
                      <a:gd name="T13" fmla="*/ 6 h 791"/>
                      <a:gd name="T14" fmla="*/ 4 w 1769"/>
                      <a:gd name="T15" fmla="*/ 5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801" name="Group 777">
                  <a:extLst>
                    <a:ext uri="{FF2B5EF4-FFF2-40B4-BE49-F238E27FC236}">
                      <a16:creationId xmlns:a16="http://schemas.microsoft.com/office/drawing/2014/main" xmlns="" id="{DDFDA849-28C3-4985-A0F6-ADD38420B761}"/>
                    </a:ext>
                  </a:extLst>
                </p:cNvPr>
                <p:cNvGrpSpPr>
                  <a:grpSpLocks/>
                </p:cNvGrpSpPr>
                <p:nvPr/>
              </p:nvGrpSpPr>
              <p:grpSpPr bwMode="auto">
                <a:xfrm>
                  <a:off x="4451" y="662"/>
                  <a:ext cx="442" cy="951"/>
                  <a:chOff x="3334" y="1717"/>
                  <a:chExt cx="1125" cy="2426"/>
                </a:xfrm>
              </p:grpSpPr>
              <p:sp>
                <p:nvSpPr>
                  <p:cNvPr id="25814" name="Freeform 778">
                    <a:extLst>
                      <a:ext uri="{FF2B5EF4-FFF2-40B4-BE49-F238E27FC236}">
                        <a16:creationId xmlns:a16="http://schemas.microsoft.com/office/drawing/2014/main" xmlns="" id="{40E3919C-ABB9-4109-91DC-787B43E67AEA}"/>
                      </a:ext>
                    </a:extLst>
                  </p:cNvPr>
                  <p:cNvSpPr>
                    <a:spLocks/>
                  </p:cNvSpPr>
                  <p:nvPr/>
                </p:nvSpPr>
                <p:spPr bwMode="hidden">
                  <a:xfrm rot="3144576">
                    <a:off x="2628" y="2423"/>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815" name="Freeform 779">
                    <a:extLst>
                      <a:ext uri="{FF2B5EF4-FFF2-40B4-BE49-F238E27FC236}">
                        <a16:creationId xmlns:a16="http://schemas.microsoft.com/office/drawing/2014/main" xmlns="" id="{E95BBA14-5480-4AB6-8EF3-B0FD0D714D42}"/>
                      </a:ext>
                    </a:extLst>
                  </p:cNvPr>
                  <p:cNvSpPr>
                    <a:spLocks/>
                  </p:cNvSpPr>
                  <p:nvPr/>
                </p:nvSpPr>
                <p:spPr bwMode="hidden">
                  <a:xfrm rot="3144576">
                    <a:off x="3751" y="3436"/>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802" name="Group 780">
                  <a:extLst>
                    <a:ext uri="{FF2B5EF4-FFF2-40B4-BE49-F238E27FC236}">
                      <a16:creationId xmlns:a16="http://schemas.microsoft.com/office/drawing/2014/main" xmlns="" id="{E0438A04-7EF9-465A-B8FB-BD999F05F331}"/>
                    </a:ext>
                  </a:extLst>
                </p:cNvPr>
                <p:cNvGrpSpPr>
                  <a:grpSpLocks/>
                </p:cNvGrpSpPr>
                <p:nvPr/>
              </p:nvGrpSpPr>
              <p:grpSpPr bwMode="auto">
                <a:xfrm>
                  <a:off x="4391" y="721"/>
                  <a:ext cx="347" cy="951"/>
                  <a:chOff x="3181" y="1866"/>
                  <a:chExt cx="883" cy="2426"/>
                </a:xfrm>
              </p:grpSpPr>
              <p:sp>
                <p:nvSpPr>
                  <p:cNvPr id="25812" name="Freeform 781">
                    <a:extLst>
                      <a:ext uri="{FF2B5EF4-FFF2-40B4-BE49-F238E27FC236}">
                        <a16:creationId xmlns:a16="http://schemas.microsoft.com/office/drawing/2014/main" xmlns="" id="{CEBDD8F5-1748-4DC8-8913-5C51247A3789}"/>
                      </a:ext>
                    </a:extLst>
                  </p:cNvPr>
                  <p:cNvSpPr>
                    <a:spLocks/>
                  </p:cNvSpPr>
                  <p:nvPr/>
                </p:nvSpPr>
                <p:spPr bwMode="hidden">
                  <a:xfrm rot="3745735">
                    <a:off x="2506" y="2541"/>
                    <a:ext cx="1650" cy="299"/>
                  </a:xfrm>
                  <a:custGeom>
                    <a:avLst/>
                    <a:gdLst>
                      <a:gd name="T0" fmla="*/ 0 w 2736"/>
                      <a:gd name="T1" fmla="*/ 5 h 504"/>
                      <a:gd name="T2" fmla="*/ 9 w 2736"/>
                      <a:gd name="T3" fmla="*/ 1 h 504"/>
                      <a:gd name="T4" fmla="*/ 19 w 2736"/>
                      <a:gd name="T5" fmla="*/ 1 h 504"/>
                      <a:gd name="T6" fmla="*/ 29 w 2736"/>
                      <a:gd name="T7" fmla="*/ 1 h 504"/>
                      <a:gd name="T8" fmla="*/ 29 w 2736"/>
                      <a:gd name="T9" fmla="*/ 1 h 504"/>
                      <a:gd name="T10" fmla="*/ 19 w 2736"/>
                      <a:gd name="T11" fmla="*/ 1 h 504"/>
                      <a:gd name="T12" fmla="*/ 7 w 2736"/>
                      <a:gd name="T13" fmla="*/ 2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813" name="Freeform 782">
                    <a:extLst>
                      <a:ext uri="{FF2B5EF4-FFF2-40B4-BE49-F238E27FC236}">
                        <a16:creationId xmlns:a16="http://schemas.microsoft.com/office/drawing/2014/main" xmlns="" id="{0DFD0985-B255-4202-8D34-32727ACDB90A}"/>
                      </a:ext>
                    </a:extLst>
                  </p:cNvPr>
                  <p:cNvSpPr>
                    <a:spLocks/>
                  </p:cNvSpPr>
                  <p:nvPr/>
                </p:nvSpPr>
                <p:spPr bwMode="hidden">
                  <a:xfrm rot="3745735">
                    <a:off x="3387" y="3615"/>
                    <a:ext cx="885" cy="469"/>
                  </a:xfrm>
                  <a:custGeom>
                    <a:avLst/>
                    <a:gdLst>
                      <a:gd name="T0" fmla="*/ 1 w 1769"/>
                      <a:gd name="T1" fmla="*/ 1 h 791"/>
                      <a:gd name="T2" fmla="*/ 1 w 1769"/>
                      <a:gd name="T3" fmla="*/ 1 h 791"/>
                      <a:gd name="T4" fmla="*/ 3 w 1769"/>
                      <a:gd name="T5" fmla="*/ 2 h 791"/>
                      <a:gd name="T6" fmla="*/ 4 w 1769"/>
                      <a:gd name="T7" fmla="*/ 4 h 791"/>
                      <a:gd name="T8" fmla="*/ 4 w 1769"/>
                      <a:gd name="T9" fmla="*/ 5 h 791"/>
                      <a:gd name="T10" fmla="*/ 4 w 1769"/>
                      <a:gd name="T11" fmla="*/ 7 h 791"/>
                      <a:gd name="T12" fmla="*/ 4 w 1769"/>
                      <a:gd name="T13" fmla="*/ 5 h 791"/>
                      <a:gd name="T14" fmla="*/ 3 w 1769"/>
                      <a:gd name="T15" fmla="*/ 4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803" name="Group 783">
                  <a:extLst>
                    <a:ext uri="{FF2B5EF4-FFF2-40B4-BE49-F238E27FC236}">
                      <a16:creationId xmlns:a16="http://schemas.microsoft.com/office/drawing/2014/main" xmlns="" id="{919D0901-86EA-43BD-9FE6-1F875E03FD4B}"/>
                    </a:ext>
                  </a:extLst>
                </p:cNvPr>
                <p:cNvGrpSpPr>
                  <a:grpSpLocks/>
                </p:cNvGrpSpPr>
                <p:nvPr/>
              </p:nvGrpSpPr>
              <p:grpSpPr bwMode="auto">
                <a:xfrm>
                  <a:off x="4323" y="767"/>
                  <a:ext cx="243" cy="935"/>
                  <a:chOff x="3006" y="1983"/>
                  <a:chExt cx="619" cy="2386"/>
                </a:xfrm>
              </p:grpSpPr>
              <p:sp>
                <p:nvSpPr>
                  <p:cNvPr id="25810" name="Freeform 784">
                    <a:extLst>
                      <a:ext uri="{FF2B5EF4-FFF2-40B4-BE49-F238E27FC236}">
                        <a16:creationId xmlns:a16="http://schemas.microsoft.com/office/drawing/2014/main" xmlns="" id="{502E8ED9-0407-4708-A6C4-825D2E046D65}"/>
                      </a:ext>
                    </a:extLst>
                  </p:cNvPr>
                  <p:cNvSpPr>
                    <a:spLocks/>
                  </p:cNvSpPr>
                  <p:nvPr/>
                </p:nvSpPr>
                <p:spPr bwMode="hidden">
                  <a:xfrm rot="4286818">
                    <a:off x="2328" y="2661"/>
                    <a:ext cx="1601" cy="246"/>
                  </a:xfrm>
                  <a:custGeom>
                    <a:avLst/>
                    <a:gdLst>
                      <a:gd name="T0" fmla="*/ 0 w 2736"/>
                      <a:gd name="T1" fmla="*/ 0 h 504"/>
                      <a:gd name="T2" fmla="*/ 7 w 2736"/>
                      <a:gd name="T3" fmla="*/ 0 h 504"/>
                      <a:gd name="T4" fmla="*/ 15 w 2736"/>
                      <a:gd name="T5" fmla="*/ 0 h 504"/>
                      <a:gd name="T6" fmla="*/ 22 w 2736"/>
                      <a:gd name="T7" fmla="*/ 0 h 504"/>
                      <a:gd name="T8" fmla="*/ 22 w 2736"/>
                      <a:gd name="T9" fmla="*/ 0 h 504"/>
                      <a:gd name="T10" fmla="*/ 15 w 2736"/>
                      <a:gd name="T11" fmla="*/ 0 h 504"/>
                      <a:gd name="T12" fmla="*/ 5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811" name="Freeform 785">
                    <a:extLst>
                      <a:ext uri="{FF2B5EF4-FFF2-40B4-BE49-F238E27FC236}">
                        <a16:creationId xmlns:a16="http://schemas.microsoft.com/office/drawing/2014/main" xmlns="" id="{22A7BC55-2F2E-4BFE-AF35-9A0710639F0E}"/>
                      </a:ext>
                    </a:extLst>
                  </p:cNvPr>
                  <p:cNvSpPr>
                    <a:spLocks/>
                  </p:cNvSpPr>
                  <p:nvPr/>
                </p:nvSpPr>
                <p:spPr bwMode="hidden">
                  <a:xfrm rot="4286818">
                    <a:off x="3002" y="3747"/>
                    <a:ext cx="859" cy="386"/>
                  </a:xfrm>
                  <a:custGeom>
                    <a:avLst/>
                    <a:gdLst>
                      <a:gd name="T0" fmla="*/ 0 w 1769"/>
                      <a:gd name="T1" fmla="*/ 0 h 791"/>
                      <a:gd name="T2" fmla="*/ 0 w 1769"/>
                      <a:gd name="T3" fmla="*/ 0 h 791"/>
                      <a:gd name="T4" fmla="*/ 2 w 1769"/>
                      <a:gd name="T5" fmla="*/ 0 h 791"/>
                      <a:gd name="T6" fmla="*/ 2 w 1769"/>
                      <a:gd name="T7" fmla="*/ 0 h 791"/>
                      <a:gd name="T8" fmla="*/ 2 w 1769"/>
                      <a:gd name="T9" fmla="*/ 1 h 791"/>
                      <a:gd name="T10" fmla="*/ 2 w 1769"/>
                      <a:gd name="T11" fmla="*/ 1 h 791"/>
                      <a:gd name="T12" fmla="*/ 2 w 1769"/>
                      <a:gd name="T13" fmla="*/ 1 h 791"/>
                      <a:gd name="T14" fmla="*/ 2 w 1769"/>
                      <a:gd name="T15" fmla="*/ 0 h 791"/>
                      <a:gd name="T16" fmla="*/ 1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804" name="Group 786">
                  <a:extLst>
                    <a:ext uri="{FF2B5EF4-FFF2-40B4-BE49-F238E27FC236}">
                      <a16:creationId xmlns:a16="http://schemas.microsoft.com/office/drawing/2014/main" xmlns="" id="{147EDC17-2D6F-4DD2-A8B3-DC7CD7AF4D95}"/>
                    </a:ext>
                  </a:extLst>
                </p:cNvPr>
                <p:cNvGrpSpPr>
                  <a:grpSpLocks/>
                </p:cNvGrpSpPr>
                <p:nvPr/>
              </p:nvGrpSpPr>
              <p:grpSpPr bwMode="auto">
                <a:xfrm>
                  <a:off x="4249" y="813"/>
                  <a:ext cx="159" cy="870"/>
                  <a:chOff x="2819" y="2101"/>
                  <a:chExt cx="405" cy="2219"/>
                </a:xfrm>
              </p:grpSpPr>
              <p:sp>
                <p:nvSpPr>
                  <p:cNvPr id="25808" name="Freeform 787">
                    <a:extLst>
                      <a:ext uri="{FF2B5EF4-FFF2-40B4-BE49-F238E27FC236}">
                        <a16:creationId xmlns:a16="http://schemas.microsoft.com/office/drawing/2014/main" xmlns="" id="{EABB142E-2239-4FC3-A4B4-EE595A2BE932}"/>
                      </a:ext>
                    </a:extLst>
                  </p:cNvPr>
                  <p:cNvSpPr>
                    <a:spLocks/>
                  </p:cNvSpPr>
                  <p:nvPr/>
                </p:nvSpPr>
                <p:spPr bwMode="hidden">
                  <a:xfrm rot="4898956">
                    <a:off x="2206" y="2714"/>
                    <a:ext cx="1471" cy="246"/>
                  </a:xfrm>
                  <a:custGeom>
                    <a:avLst/>
                    <a:gdLst>
                      <a:gd name="T0" fmla="*/ 0 w 2736"/>
                      <a:gd name="T1" fmla="*/ 0 h 504"/>
                      <a:gd name="T2" fmla="*/ 3 w 2736"/>
                      <a:gd name="T3" fmla="*/ 0 h 504"/>
                      <a:gd name="T4" fmla="*/ 6 w 2736"/>
                      <a:gd name="T5" fmla="*/ 0 h 504"/>
                      <a:gd name="T6" fmla="*/ 10 w 2736"/>
                      <a:gd name="T7" fmla="*/ 0 h 504"/>
                      <a:gd name="T8" fmla="*/ 10 w 2736"/>
                      <a:gd name="T9" fmla="*/ 0 h 504"/>
                      <a:gd name="T10" fmla="*/ 6 w 2736"/>
                      <a:gd name="T11" fmla="*/ 0 h 504"/>
                      <a:gd name="T12" fmla="*/ 3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809" name="Freeform 788">
                    <a:extLst>
                      <a:ext uri="{FF2B5EF4-FFF2-40B4-BE49-F238E27FC236}">
                        <a16:creationId xmlns:a16="http://schemas.microsoft.com/office/drawing/2014/main" xmlns="" id="{61740EFF-0D9E-4EDD-8A85-90E36F737E11}"/>
                      </a:ext>
                    </a:extLst>
                  </p:cNvPr>
                  <p:cNvSpPr>
                    <a:spLocks/>
                  </p:cNvSpPr>
                  <p:nvPr/>
                </p:nvSpPr>
                <p:spPr bwMode="hidden">
                  <a:xfrm rot="4898956">
                    <a:off x="2636" y="3732"/>
                    <a:ext cx="790" cy="386"/>
                  </a:xfrm>
                  <a:custGeom>
                    <a:avLst/>
                    <a:gdLst>
                      <a:gd name="T0" fmla="*/ 0 w 1769"/>
                      <a:gd name="T1" fmla="*/ 0 h 791"/>
                      <a:gd name="T2" fmla="*/ 0 w 1769"/>
                      <a:gd name="T3" fmla="*/ 0 h 791"/>
                      <a:gd name="T4" fmla="*/ 1 w 1769"/>
                      <a:gd name="T5" fmla="*/ 0 h 791"/>
                      <a:gd name="T6" fmla="*/ 1 w 1769"/>
                      <a:gd name="T7" fmla="*/ 0 h 791"/>
                      <a:gd name="T8" fmla="*/ 1 w 1769"/>
                      <a:gd name="T9" fmla="*/ 1 h 791"/>
                      <a:gd name="T10" fmla="*/ 1 w 1769"/>
                      <a:gd name="T11" fmla="*/ 1 h 791"/>
                      <a:gd name="T12" fmla="*/ 1 w 1769"/>
                      <a:gd name="T13" fmla="*/ 1 h 791"/>
                      <a:gd name="T14" fmla="*/ 1 w 1769"/>
                      <a:gd name="T15" fmla="*/ 0 h 791"/>
                      <a:gd name="T16" fmla="*/ 1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805" name="Group 789">
                  <a:extLst>
                    <a:ext uri="{FF2B5EF4-FFF2-40B4-BE49-F238E27FC236}">
                      <a16:creationId xmlns:a16="http://schemas.microsoft.com/office/drawing/2014/main" xmlns="" id="{73A69C6F-8D8F-4FAD-A8DB-55741083B710}"/>
                    </a:ext>
                  </a:extLst>
                </p:cNvPr>
                <p:cNvGrpSpPr>
                  <a:grpSpLocks/>
                </p:cNvGrpSpPr>
                <p:nvPr/>
              </p:nvGrpSpPr>
              <p:grpSpPr bwMode="auto">
                <a:xfrm>
                  <a:off x="4045" y="826"/>
                  <a:ext cx="167" cy="857"/>
                  <a:chOff x="2287" y="2135"/>
                  <a:chExt cx="426" cy="2185"/>
                </a:xfrm>
              </p:grpSpPr>
              <p:sp>
                <p:nvSpPr>
                  <p:cNvPr id="25806" name="Freeform 790">
                    <a:extLst>
                      <a:ext uri="{FF2B5EF4-FFF2-40B4-BE49-F238E27FC236}">
                        <a16:creationId xmlns:a16="http://schemas.microsoft.com/office/drawing/2014/main" xmlns="" id="{BB3BBC74-D86C-4355-9CEC-BBB5520D4FDE}"/>
                      </a:ext>
                    </a:extLst>
                  </p:cNvPr>
                  <p:cNvSpPr>
                    <a:spLocks/>
                  </p:cNvSpPr>
                  <p:nvPr/>
                </p:nvSpPr>
                <p:spPr bwMode="hidden">
                  <a:xfrm rot="5755659">
                    <a:off x="1900" y="2760"/>
                    <a:ext cx="1437" cy="188"/>
                  </a:xfrm>
                  <a:custGeom>
                    <a:avLst/>
                    <a:gdLst>
                      <a:gd name="T0" fmla="*/ 0 w 2736"/>
                      <a:gd name="T1" fmla="*/ 0 h 504"/>
                      <a:gd name="T2" fmla="*/ 3 w 2736"/>
                      <a:gd name="T3" fmla="*/ 0 h 504"/>
                      <a:gd name="T4" fmla="*/ 5 w 2736"/>
                      <a:gd name="T5" fmla="*/ 0 h 504"/>
                      <a:gd name="T6" fmla="*/ 8 w 2736"/>
                      <a:gd name="T7" fmla="*/ 0 h 504"/>
                      <a:gd name="T8" fmla="*/ 8 w 2736"/>
                      <a:gd name="T9" fmla="*/ 0 h 504"/>
                      <a:gd name="T10" fmla="*/ 5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807" name="Freeform 791">
                    <a:extLst>
                      <a:ext uri="{FF2B5EF4-FFF2-40B4-BE49-F238E27FC236}">
                        <a16:creationId xmlns:a16="http://schemas.microsoft.com/office/drawing/2014/main" xmlns="" id="{C4382281-FD67-45AD-AD66-FA41DC924D88}"/>
                      </a:ext>
                    </a:extLst>
                  </p:cNvPr>
                  <p:cNvSpPr>
                    <a:spLocks/>
                  </p:cNvSpPr>
                  <p:nvPr/>
                </p:nvSpPr>
                <p:spPr bwMode="hidden">
                  <a:xfrm rot="5755659">
                    <a:off x="2049" y="3787"/>
                    <a:ext cx="771" cy="295"/>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sp>
            <p:nvSpPr>
              <p:cNvPr id="25750" name="Freeform 792">
                <a:extLst>
                  <a:ext uri="{FF2B5EF4-FFF2-40B4-BE49-F238E27FC236}">
                    <a16:creationId xmlns:a16="http://schemas.microsoft.com/office/drawing/2014/main" xmlns="" id="{A4A50EE5-CCC5-4B05-88D5-1354AEB022FD}"/>
                  </a:ext>
                </a:extLst>
              </p:cNvPr>
              <p:cNvSpPr>
                <a:spLocks/>
              </p:cNvSpPr>
              <p:nvPr/>
            </p:nvSpPr>
            <p:spPr bwMode="hidden">
              <a:xfrm flipH="1">
                <a:off x="3873" y="934"/>
                <a:ext cx="191"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51" name="Arc 793">
                <a:extLst>
                  <a:ext uri="{FF2B5EF4-FFF2-40B4-BE49-F238E27FC236}">
                    <a16:creationId xmlns:a16="http://schemas.microsoft.com/office/drawing/2014/main" xmlns="" id="{A372EB3B-38A4-4215-8E22-09D4C963AC5F}"/>
                  </a:ext>
                </a:extLst>
              </p:cNvPr>
              <p:cNvSpPr>
                <a:spLocks/>
              </p:cNvSpPr>
              <p:nvPr/>
            </p:nvSpPr>
            <p:spPr bwMode="hidden">
              <a:xfrm flipH="1">
                <a:off x="3528" y="726"/>
                <a:ext cx="833" cy="903"/>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52" name="Arc 794">
                <a:extLst>
                  <a:ext uri="{FF2B5EF4-FFF2-40B4-BE49-F238E27FC236}">
                    <a16:creationId xmlns:a16="http://schemas.microsoft.com/office/drawing/2014/main" xmlns="" id="{C8C18CC2-F795-4722-8C5A-FC38D6D11A34}"/>
                  </a:ext>
                </a:extLst>
              </p:cNvPr>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25753" name="Arc 795">
                <a:extLst>
                  <a:ext uri="{FF2B5EF4-FFF2-40B4-BE49-F238E27FC236}">
                    <a16:creationId xmlns:a16="http://schemas.microsoft.com/office/drawing/2014/main" xmlns="" id="{D1FA5B26-6E43-4962-B1C6-180BF861CE45}"/>
                  </a:ext>
                </a:extLst>
              </p:cNvPr>
              <p:cNvSpPr>
                <a:spLocks/>
              </p:cNvSpPr>
              <p:nvPr/>
            </p:nvSpPr>
            <p:spPr bwMode="hidden">
              <a:xfrm flipH="1">
                <a:off x="3612" y="580"/>
                <a:ext cx="487"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54" name="Arc 796">
                <a:extLst>
                  <a:ext uri="{FF2B5EF4-FFF2-40B4-BE49-F238E27FC236}">
                    <a16:creationId xmlns:a16="http://schemas.microsoft.com/office/drawing/2014/main" xmlns="" id="{AAAF995E-1307-438C-ABD7-2137A433F09D}"/>
                  </a:ext>
                </a:extLst>
              </p:cNvPr>
              <p:cNvSpPr>
                <a:spLocks/>
              </p:cNvSpPr>
              <p:nvPr/>
            </p:nvSpPr>
            <p:spPr bwMode="hidden">
              <a:xfrm flipH="1">
                <a:off x="3267" y="628"/>
                <a:ext cx="791" cy="932"/>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55" name="Arc 797">
                <a:extLst>
                  <a:ext uri="{FF2B5EF4-FFF2-40B4-BE49-F238E27FC236}">
                    <a16:creationId xmlns:a16="http://schemas.microsoft.com/office/drawing/2014/main" xmlns="" id="{AED5ED7F-97A1-45C9-9A18-041467AA630B}"/>
                  </a:ext>
                </a:extLst>
              </p:cNvPr>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56" name="Arc 798">
                <a:extLst>
                  <a:ext uri="{FF2B5EF4-FFF2-40B4-BE49-F238E27FC236}">
                    <a16:creationId xmlns:a16="http://schemas.microsoft.com/office/drawing/2014/main" xmlns="" id="{3B36864A-0997-4619-94B8-7FDEB5ED2192}"/>
                  </a:ext>
                </a:extLst>
              </p:cNvPr>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57" name="Arc 799">
                <a:extLst>
                  <a:ext uri="{FF2B5EF4-FFF2-40B4-BE49-F238E27FC236}">
                    <a16:creationId xmlns:a16="http://schemas.microsoft.com/office/drawing/2014/main" xmlns="" id="{AA82C583-00A6-4D46-ACDA-B38F2D995F20}"/>
                  </a:ext>
                </a:extLst>
              </p:cNvPr>
              <p:cNvSpPr>
                <a:spLocks/>
              </p:cNvSpPr>
              <p:nvPr/>
            </p:nvSpPr>
            <p:spPr bwMode="hidden">
              <a:xfrm>
                <a:off x="4268" y="585"/>
                <a:ext cx="394"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58" name="Arc 800">
                <a:extLst>
                  <a:ext uri="{FF2B5EF4-FFF2-40B4-BE49-F238E27FC236}">
                    <a16:creationId xmlns:a16="http://schemas.microsoft.com/office/drawing/2014/main" xmlns="" id="{8774DD53-7745-4C5A-9D9F-014E72EA602E}"/>
                  </a:ext>
                </a:extLst>
              </p:cNvPr>
              <p:cNvSpPr>
                <a:spLocks/>
              </p:cNvSpPr>
              <p:nvPr/>
            </p:nvSpPr>
            <p:spPr bwMode="hidden">
              <a:xfrm>
                <a:off x="4303" y="463"/>
                <a:ext cx="55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59" name="Freeform 801">
                <a:extLst>
                  <a:ext uri="{FF2B5EF4-FFF2-40B4-BE49-F238E27FC236}">
                    <a16:creationId xmlns:a16="http://schemas.microsoft.com/office/drawing/2014/main" xmlns="" id="{32CA02BB-5D50-49AC-938C-E63C7A05D424}"/>
                  </a:ext>
                </a:extLst>
              </p:cNvPr>
              <p:cNvSpPr>
                <a:spLocks/>
              </p:cNvSpPr>
              <p:nvPr/>
            </p:nvSpPr>
            <p:spPr bwMode="hidden">
              <a:xfrm>
                <a:off x="4410" y="1033"/>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60" name="Freeform 802">
                <a:extLst>
                  <a:ext uri="{FF2B5EF4-FFF2-40B4-BE49-F238E27FC236}">
                    <a16:creationId xmlns:a16="http://schemas.microsoft.com/office/drawing/2014/main" xmlns="" id="{7FCDAEC0-337F-4843-B0A8-5B40FF0E4AF6}"/>
                  </a:ext>
                </a:extLst>
              </p:cNvPr>
              <p:cNvSpPr>
                <a:spLocks/>
              </p:cNvSpPr>
              <p:nvPr/>
            </p:nvSpPr>
            <p:spPr bwMode="hidden">
              <a:xfrm rot="19660755" flipV="1">
                <a:off x="4114" y="843"/>
                <a:ext cx="173" cy="32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25761" name="Arc 803">
                <a:extLst>
                  <a:ext uri="{FF2B5EF4-FFF2-40B4-BE49-F238E27FC236}">
                    <a16:creationId xmlns:a16="http://schemas.microsoft.com/office/drawing/2014/main" xmlns="" id="{97406278-5393-4917-8079-7A1B7F292D6C}"/>
                  </a:ext>
                </a:extLst>
              </p:cNvPr>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62" name="Arc 804">
                <a:extLst>
                  <a:ext uri="{FF2B5EF4-FFF2-40B4-BE49-F238E27FC236}">
                    <a16:creationId xmlns:a16="http://schemas.microsoft.com/office/drawing/2014/main" xmlns="" id="{5D0EAA11-AEAA-4FE6-8DD4-A728E53E58F3}"/>
                  </a:ext>
                </a:extLst>
              </p:cNvPr>
              <p:cNvSpPr>
                <a:spLocks/>
              </p:cNvSpPr>
              <p:nvPr/>
            </p:nvSpPr>
            <p:spPr bwMode="hidden">
              <a:xfrm flipH="1">
                <a:off x="3425" y="123"/>
                <a:ext cx="725" cy="903"/>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63" name="Arc 805">
                <a:extLst>
                  <a:ext uri="{FF2B5EF4-FFF2-40B4-BE49-F238E27FC236}">
                    <a16:creationId xmlns:a16="http://schemas.microsoft.com/office/drawing/2014/main" xmlns="" id="{66CAB00F-8BE6-46CA-A2A6-1A460BB45A6D}"/>
                  </a:ext>
                </a:extLst>
              </p:cNvPr>
              <p:cNvSpPr>
                <a:spLocks/>
              </p:cNvSpPr>
              <p:nvPr/>
            </p:nvSpPr>
            <p:spPr bwMode="hidden">
              <a:xfrm>
                <a:off x="4199" y="502"/>
                <a:ext cx="299" cy="9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64" name="Freeform 806">
                <a:extLst>
                  <a:ext uri="{FF2B5EF4-FFF2-40B4-BE49-F238E27FC236}">
                    <a16:creationId xmlns:a16="http://schemas.microsoft.com/office/drawing/2014/main" xmlns="" id="{8E2D75A7-CCB1-495D-9AB4-F04EF1DE74A4}"/>
                  </a:ext>
                </a:extLst>
              </p:cNvPr>
              <p:cNvSpPr>
                <a:spLocks/>
              </p:cNvSpPr>
              <p:nvPr/>
            </p:nvSpPr>
            <p:spPr bwMode="hidden">
              <a:xfrm flipH="1">
                <a:off x="3307" y="982"/>
                <a:ext cx="425" cy="597"/>
              </a:xfrm>
              <a:custGeom>
                <a:avLst/>
                <a:gdLst>
                  <a:gd name="T0" fmla="*/ 0 w 776"/>
                  <a:gd name="T1" fmla="*/ 0 h 2368"/>
                  <a:gd name="T2" fmla="*/ 1 w 776"/>
                  <a:gd name="T3" fmla="*/ 0 h 2368"/>
                  <a:gd name="T4" fmla="*/ 1 w 776"/>
                  <a:gd name="T5" fmla="*/ 0 h 2368"/>
                  <a:gd name="T6" fmla="*/ 2 w 776"/>
                  <a:gd name="T7" fmla="*/ 0 h 2368"/>
                  <a:gd name="T8" fmla="*/ 1 w 776"/>
                  <a:gd name="T9" fmla="*/ 0 h 2368"/>
                  <a:gd name="T10" fmla="*/ 2 w 776"/>
                  <a:gd name="T11" fmla="*/ 0 h 2368"/>
                  <a:gd name="T12" fmla="*/ 1 w 776"/>
                  <a:gd name="T13" fmla="*/ 0 h 2368"/>
                  <a:gd name="T14" fmla="*/ 2 w 776"/>
                  <a:gd name="T15" fmla="*/ 0 h 2368"/>
                  <a:gd name="T16" fmla="*/ 2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3 w 776"/>
                  <a:gd name="T29" fmla="*/ 0 h 2368"/>
                  <a:gd name="T30" fmla="*/ 3 w 776"/>
                  <a:gd name="T31" fmla="*/ 0 h 2368"/>
                  <a:gd name="T32" fmla="*/ 3 w 776"/>
                  <a:gd name="T33" fmla="*/ 0 h 2368"/>
                  <a:gd name="T34" fmla="*/ 3 w 776"/>
                  <a:gd name="T35" fmla="*/ 0 h 2368"/>
                  <a:gd name="T36" fmla="*/ 3 w 776"/>
                  <a:gd name="T37" fmla="*/ 0 h 2368"/>
                  <a:gd name="T38" fmla="*/ 4 w 776"/>
                  <a:gd name="T39" fmla="*/ 0 h 2368"/>
                  <a:gd name="T40" fmla="*/ 3 w 776"/>
                  <a:gd name="T41" fmla="*/ 0 h 2368"/>
                  <a:gd name="T42" fmla="*/ 4 w 776"/>
                  <a:gd name="T43" fmla="*/ 0 h 2368"/>
                  <a:gd name="T44" fmla="*/ 3 w 776"/>
                  <a:gd name="T45" fmla="*/ 0 h 2368"/>
                  <a:gd name="T46" fmla="*/ 4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65" name="Freeform 807">
                <a:extLst>
                  <a:ext uri="{FF2B5EF4-FFF2-40B4-BE49-F238E27FC236}">
                    <a16:creationId xmlns:a16="http://schemas.microsoft.com/office/drawing/2014/main" xmlns="" id="{60CACB27-1261-41CA-900C-219F0FFC7592}"/>
                  </a:ext>
                </a:extLst>
              </p:cNvPr>
              <p:cNvSpPr>
                <a:spLocks/>
              </p:cNvSpPr>
              <p:nvPr/>
            </p:nvSpPr>
            <p:spPr bwMode="hidden">
              <a:xfrm flipH="1">
                <a:off x="3507" y="350"/>
                <a:ext cx="273" cy="59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66" name="Freeform 808">
                <a:extLst>
                  <a:ext uri="{FF2B5EF4-FFF2-40B4-BE49-F238E27FC236}">
                    <a16:creationId xmlns:a16="http://schemas.microsoft.com/office/drawing/2014/main" xmlns="" id="{01B0CF66-D08C-4230-9454-2D5FCA472670}"/>
                  </a:ext>
                </a:extLst>
              </p:cNvPr>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67" name="Freeform 809">
                <a:extLst>
                  <a:ext uri="{FF2B5EF4-FFF2-40B4-BE49-F238E27FC236}">
                    <a16:creationId xmlns:a16="http://schemas.microsoft.com/office/drawing/2014/main" xmlns="" id="{4C081E41-8051-4C11-B12E-979C8EEC0776}"/>
                  </a:ext>
                </a:extLst>
              </p:cNvPr>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2 w 776"/>
                  <a:gd name="T19" fmla="*/ 0 h 2368"/>
                  <a:gd name="T20" fmla="*/ 1 w 776"/>
                  <a:gd name="T21" fmla="*/ 0 h 2368"/>
                  <a:gd name="T22" fmla="*/ 2 w 776"/>
                  <a:gd name="T23" fmla="*/ 0 h 2368"/>
                  <a:gd name="T24" fmla="*/ 2 w 776"/>
                  <a:gd name="T25" fmla="*/ 0 h 2368"/>
                  <a:gd name="T26" fmla="*/ 2 w 776"/>
                  <a:gd name="T27" fmla="*/ 0 h 2368"/>
                  <a:gd name="T28" fmla="*/ 2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68" name="Freeform 810">
                <a:extLst>
                  <a:ext uri="{FF2B5EF4-FFF2-40B4-BE49-F238E27FC236}">
                    <a16:creationId xmlns:a16="http://schemas.microsoft.com/office/drawing/2014/main" xmlns="" id="{4128BAD9-45C2-4120-A19C-868763219B53}"/>
                  </a:ext>
                </a:extLst>
              </p:cNvPr>
              <p:cNvSpPr>
                <a:spLocks/>
              </p:cNvSpPr>
              <p:nvPr/>
            </p:nvSpPr>
            <p:spPr bwMode="hidden">
              <a:xfrm>
                <a:off x="4636" y="576"/>
                <a:ext cx="595" cy="419"/>
              </a:xfrm>
              <a:custGeom>
                <a:avLst/>
                <a:gdLst>
                  <a:gd name="T0" fmla="*/ 0 w 776"/>
                  <a:gd name="T1" fmla="*/ 0 h 2368"/>
                  <a:gd name="T2" fmla="*/ 22 w 776"/>
                  <a:gd name="T3" fmla="*/ 0 h 2368"/>
                  <a:gd name="T4" fmla="*/ 9 w 776"/>
                  <a:gd name="T5" fmla="*/ 0 h 2368"/>
                  <a:gd name="T6" fmla="*/ 31 w 776"/>
                  <a:gd name="T7" fmla="*/ 0 h 2368"/>
                  <a:gd name="T8" fmla="*/ 18 w 776"/>
                  <a:gd name="T9" fmla="*/ 0 h 2368"/>
                  <a:gd name="T10" fmla="*/ 35 w 776"/>
                  <a:gd name="T11" fmla="*/ 0 h 2368"/>
                  <a:gd name="T12" fmla="*/ 27 w 776"/>
                  <a:gd name="T13" fmla="*/ 0 h 2368"/>
                  <a:gd name="T14" fmla="*/ 44 w 776"/>
                  <a:gd name="T15" fmla="*/ 0 h 2368"/>
                  <a:gd name="T16" fmla="*/ 35 w 776"/>
                  <a:gd name="T17" fmla="*/ 0 h 2368"/>
                  <a:gd name="T18" fmla="*/ 48 w 776"/>
                  <a:gd name="T19" fmla="*/ 0 h 2368"/>
                  <a:gd name="T20" fmla="*/ 44 w 776"/>
                  <a:gd name="T21" fmla="*/ 0 h 2368"/>
                  <a:gd name="T22" fmla="*/ 53 w 776"/>
                  <a:gd name="T23" fmla="*/ 0 h 2368"/>
                  <a:gd name="T24" fmla="*/ 53 w 776"/>
                  <a:gd name="T25" fmla="*/ 0 h 2368"/>
                  <a:gd name="T26" fmla="*/ 61 w 776"/>
                  <a:gd name="T27" fmla="*/ 0 h 2368"/>
                  <a:gd name="T28" fmla="*/ 57 w 776"/>
                  <a:gd name="T29" fmla="*/ 0 h 2368"/>
                  <a:gd name="T30" fmla="*/ 66 w 776"/>
                  <a:gd name="T31" fmla="*/ 0 h 2368"/>
                  <a:gd name="T32" fmla="*/ 61 w 776"/>
                  <a:gd name="T33" fmla="*/ 0 h 2368"/>
                  <a:gd name="T34" fmla="*/ 66 w 776"/>
                  <a:gd name="T35" fmla="*/ 0 h 2368"/>
                  <a:gd name="T36" fmla="*/ 61 w 776"/>
                  <a:gd name="T37" fmla="*/ 0 h 2368"/>
                  <a:gd name="T38" fmla="*/ 71 w 776"/>
                  <a:gd name="T39" fmla="*/ 0 h 2368"/>
                  <a:gd name="T40" fmla="*/ 66 w 776"/>
                  <a:gd name="T41" fmla="*/ 0 h 2368"/>
                  <a:gd name="T42" fmla="*/ 71 w 776"/>
                  <a:gd name="T43" fmla="*/ 0 h 2368"/>
                  <a:gd name="T44" fmla="*/ 66 w 776"/>
                  <a:gd name="T45" fmla="*/ 0 h 2368"/>
                  <a:gd name="T46" fmla="*/ 7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69" name="Freeform 811">
                <a:extLst>
                  <a:ext uri="{FF2B5EF4-FFF2-40B4-BE49-F238E27FC236}">
                    <a16:creationId xmlns:a16="http://schemas.microsoft.com/office/drawing/2014/main" xmlns="" id="{4FF07EA8-FAC8-416B-8EE5-AE76E524FFC5}"/>
                  </a:ext>
                </a:extLst>
              </p:cNvPr>
              <p:cNvSpPr>
                <a:spLocks/>
              </p:cNvSpPr>
              <p:nvPr/>
            </p:nvSpPr>
            <p:spPr bwMode="hidden">
              <a:xfrm>
                <a:off x="4658" y="132"/>
                <a:ext cx="260" cy="56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70" name="Freeform 812">
                <a:extLst>
                  <a:ext uri="{FF2B5EF4-FFF2-40B4-BE49-F238E27FC236}">
                    <a16:creationId xmlns:a16="http://schemas.microsoft.com/office/drawing/2014/main" xmlns="" id="{BA29B754-B663-4AC9-9509-02C47F2FBDB1}"/>
                  </a:ext>
                </a:extLst>
              </p:cNvPr>
              <p:cNvSpPr>
                <a:spLocks/>
              </p:cNvSpPr>
              <p:nvPr/>
            </p:nvSpPr>
            <p:spPr bwMode="hidden">
              <a:xfrm rot="-1346631">
                <a:off x="4401" y="599"/>
                <a:ext cx="174"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771" name="Freeform 813">
                <a:extLst>
                  <a:ext uri="{FF2B5EF4-FFF2-40B4-BE49-F238E27FC236}">
                    <a16:creationId xmlns:a16="http://schemas.microsoft.com/office/drawing/2014/main" xmlns="" id="{2F21264D-48B2-49E8-914F-6A0D83844E26}"/>
                  </a:ext>
                </a:extLst>
              </p:cNvPr>
              <p:cNvSpPr>
                <a:spLocks/>
              </p:cNvSpPr>
              <p:nvPr/>
            </p:nvSpPr>
            <p:spPr bwMode="hidden">
              <a:xfrm rot="1346631" flipH="1">
                <a:off x="3783" y="590"/>
                <a:ext cx="173"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nvGrpSpPr>
          <p:cNvPr id="25608" name="Group 814">
            <a:extLst>
              <a:ext uri="{FF2B5EF4-FFF2-40B4-BE49-F238E27FC236}">
                <a16:creationId xmlns:a16="http://schemas.microsoft.com/office/drawing/2014/main" xmlns="" id="{F2670958-7BFE-4D8D-981D-31B087AE93F8}"/>
              </a:ext>
            </a:extLst>
          </p:cNvPr>
          <p:cNvGrpSpPr>
            <a:grpSpLocks/>
          </p:cNvGrpSpPr>
          <p:nvPr/>
        </p:nvGrpSpPr>
        <p:grpSpPr bwMode="auto">
          <a:xfrm>
            <a:off x="228600" y="0"/>
            <a:ext cx="1600200" cy="2343150"/>
            <a:chOff x="3115" y="0"/>
            <a:chExt cx="2170" cy="2486"/>
          </a:xfrm>
        </p:grpSpPr>
        <p:grpSp>
          <p:nvGrpSpPr>
            <p:cNvPr id="25610" name="Group 815">
              <a:extLst>
                <a:ext uri="{FF2B5EF4-FFF2-40B4-BE49-F238E27FC236}">
                  <a16:creationId xmlns:a16="http://schemas.microsoft.com/office/drawing/2014/main" xmlns="" id="{784A720C-28FA-49F2-9946-19F914DC1555}"/>
                </a:ext>
              </a:extLst>
            </p:cNvPr>
            <p:cNvGrpSpPr>
              <a:grpSpLocks/>
            </p:cNvGrpSpPr>
            <p:nvPr/>
          </p:nvGrpSpPr>
          <p:grpSpPr bwMode="auto">
            <a:xfrm>
              <a:off x="4080" y="1910"/>
              <a:ext cx="768" cy="576"/>
              <a:chOff x="0" y="0"/>
              <a:chExt cx="768" cy="576"/>
            </a:xfrm>
          </p:grpSpPr>
          <p:sp>
            <p:nvSpPr>
              <p:cNvPr id="25742" name="Oval 816">
                <a:extLst>
                  <a:ext uri="{FF2B5EF4-FFF2-40B4-BE49-F238E27FC236}">
                    <a16:creationId xmlns:a16="http://schemas.microsoft.com/office/drawing/2014/main" xmlns="" id="{8CD393CF-4C66-4422-A274-DD66915DC850}"/>
                  </a:ext>
                </a:extLst>
              </p:cNvPr>
              <p:cNvSpPr>
                <a:spLocks noChangeArrowheads="1"/>
              </p:cNvSpPr>
              <p:nvPr/>
            </p:nvSpPr>
            <p:spPr bwMode="hidden">
              <a:xfrm>
                <a:off x="0" y="0"/>
                <a:ext cx="768" cy="576"/>
              </a:xfrm>
              <a:prstGeom prst="ellipse">
                <a:avLst/>
              </a:prstGeom>
              <a:gradFill rotWithShape="1">
                <a:gsLst>
                  <a:gs pos="0">
                    <a:srgbClr val="760076"/>
                  </a:gs>
                  <a:gs pos="100000">
                    <a:srgbClr val="FF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5743" name="Oval 817">
                <a:extLst>
                  <a:ext uri="{FF2B5EF4-FFF2-40B4-BE49-F238E27FC236}">
                    <a16:creationId xmlns:a16="http://schemas.microsoft.com/office/drawing/2014/main" xmlns="" id="{89610702-AB72-4BE9-86FE-289984910940}"/>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611" name="Group 818">
              <a:extLst>
                <a:ext uri="{FF2B5EF4-FFF2-40B4-BE49-F238E27FC236}">
                  <a16:creationId xmlns:a16="http://schemas.microsoft.com/office/drawing/2014/main" xmlns="" id="{CBAA6B33-9A82-4F7B-8234-8DF327DA9DCE}"/>
                </a:ext>
              </a:extLst>
            </p:cNvPr>
            <p:cNvGrpSpPr>
              <a:grpSpLocks/>
            </p:cNvGrpSpPr>
            <p:nvPr/>
          </p:nvGrpSpPr>
          <p:grpSpPr bwMode="auto">
            <a:xfrm>
              <a:off x="4257" y="1103"/>
              <a:ext cx="768" cy="576"/>
              <a:chOff x="0" y="0"/>
              <a:chExt cx="768" cy="576"/>
            </a:xfrm>
          </p:grpSpPr>
          <p:sp>
            <p:nvSpPr>
              <p:cNvPr id="25740" name="Oval 819">
                <a:extLst>
                  <a:ext uri="{FF2B5EF4-FFF2-40B4-BE49-F238E27FC236}">
                    <a16:creationId xmlns:a16="http://schemas.microsoft.com/office/drawing/2014/main" xmlns="" id="{563C87FA-4927-4B7C-95F4-1638693CE683}"/>
                  </a:ext>
                </a:extLst>
              </p:cNvPr>
              <p:cNvSpPr>
                <a:spLocks noChangeArrowheads="1"/>
              </p:cNvSpPr>
              <p:nvPr/>
            </p:nvSpPr>
            <p:spPr bwMode="hidden">
              <a:xfrm>
                <a:off x="0" y="0"/>
                <a:ext cx="768" cy="576"/>
              </a:xfrm>
              <a:prstGeom prst="ellipse">
                <a:avLst/>
              </a:prstGeom>
              <a:gradFill rotWithShape="0">
                <a:gsLst>
                  <a:gs pos="0">
                    <a:schemeClr val="bg1"/>
                  </a:gs>
                  <a:gs pos="100000">
                    <a:srgbClr val="00FF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5741" name="Oval 820">
                <a:extLst>
                  <a:ext uri="{FF2B5EF4-FFF2-40B4-BE49-F238E27FC236}">
                    <a16:creationId xmlns:a16="http://schemas.microsoft.com/office/drawing/2014/main" xmlns="" id="{7A11CCA1-B301-4FC6-9FB5-00EF519C5D1E}"/>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612" name="Group 821">
              <a:extLst>
                <a:ext uri="{FF2B5EF4-FFF2-40B4-BE49-F238E27FC236}">
                  <a16:creationId xmlns:a16="http://schemas.microsoft.com/office/drawing/2014/main" xmlns="" id="{80816E7C-BB42-4D7F-B513-953607537844}"/>
                </a:ext>
              </a:extLst>
            </p:cNvPr>
            <p:cNvGrpSpPr>
              <a:grpSpLocks/>
            </p:cNvGrpSpPr>
            <p:nvPr/>
          </p:nvGrpSpPr>
          <p:grpSpPr bwMode="auto">
            <a:xfrm>
              <a:off x="3134" y="0"/>
              <a:ext cx="768" cy="576"/>
              <a:chOff x="0" y="0"/>
              <a:chExt cx="768" cy="576"/>
            </a:xfrm>
          </p:grpSpPr>
          <p:sp>
            <p:nvSpPr>
              <p:cNvPr id="25738" name="Oval 822">
                <a:extLst>
                  <a:ext uri="{FF2B5EF4-FFF2-40B4-BE49-F238E27FC236}">
                    <a16:creationId xmlns:a16="http://schemas.microsoft.com/office/drawing/2014/main" xmlns="" id="{B0249EF9-BE0B-44BA-A29B-99A2F0F6D152}"/>
                  </a:ext>
                </a:extLst>
              </p:cNvPr>
              <p:cNvSpPr>
                <a:spLocks noChangeArrowheads="1"/>
              </p:cNvSpPr>
              <p:nvPr/>
            </p:nvSpPr>
            <p:spPr bwMode="hidden">
              <a:xfrm>
                <a:off x="0" y="0"/>
                <a:ext cx="768" cy="576"/>
              </a:xfrm>
              <a:prstGeom prst="ellipse">
                <a:avLst/>
              </a:prstGeom>
              <a:gradFill rotWithShape="0">
                <a:gsLst>
                  <a:gs pos="0">
                    <a:schemeClr val="bg1"/>
                  </a:gs>
                  <a:gs pos="100000">
                    <a:srgbClr val="00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5739" name="Oval 823">
                <a:extLst>
                  <a:ext uri="{FF2B5EF4-FFF2-40B4-BE49-F238E27FC236}">
                    <a16:creationId xmlns:a16="http://schemas.microsoft.com/office/drawing/2014/main" xmlns="" id="{E6F30851-8EDD-40B6-B075-EA2DFE1F889C}"/>
                  </a:ext>
                </a:extLst>
              </p:cNvPr>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613" name="Group 824">
              <a:extLst>
                <a:ext uri="{FF2B5EF4-FFF2-40B4-BE49-F238E27FC236}">
                  <a16:creationId xmlns:a16="http://schemas.microsoft.com/office/drawing/2014/main" xmlns="" id="{3AF82F57-D67E-460C-9CDE-CB46E209E034}"/>
                </a:ext>
              </a:extLst>
            </p:cNvPr>
            <p:cNvGrpSpPr>
              <a:grpSpLocks/>
            </p:cNvGrpSpPr>
            <p:nvPr/>
          </p:nvGrpSpPr>
          <p:grpSpPr bwMode="auto">
            <a:xfrm>
              <a:off x="3115" y="0"/>
              <a:ext cx="2170" cy="1702"/>
              <a:chOff x="3115" y="0"/>
              <a:chExt cx="2170" cy="1702"/>
            </a:xfrm>
          </p:grpSpPr>
          <p:grpSp>
            <p:nvGrpSpPr>
              <p:cNvPr id="25614" name="Group 825">
                <a:extLst>
                  <a:ext uri="{FF2B5EF4-FFF2-40B4-BE49-F238E27FC236}">
                    <a16:creationId xmlns:a16="http://schemas.microsoft.com/office/drawing/2014/main" xmlns="" id="{D233F3EA-5020-4B5D-86FD-A30FB4D1B1DE}"/>
                  </a:ext>
                </a:extLst>
              </p:cNvPr>
              <p:cNvGrpSpPr>
                <a:grpSpLocks/>
              </p:cNvGrpSpPr>
              <p:nvPr/>
            </p:nvGrpSpPr>
            <p:grpSpPr bwMode="auto">
              <a:xfrm>
                <a:off x="3640" y="308"/>
                <a:ext cx="1145" cy="844"/>
                <a:chOff x="1265" y="814"/>
                <a:chExt cx="2919" cy="2151"/>
              </a:xfrm>
            </p:grpSpPr>
            <p:sp>
              <p:nvSpPr>
                <p:cNvPr id="25736" name="Oval 826">
                  <a:extLst>
                    <a:ext uri="{FF2B5EF4-FFF2-40B4-BE49-F238E27FC236}">
                      <a16:creationId xmlns:a16="http://schemas.microsoft.com/office/drawing/2014/main" xmlns="" id="{34BFB0F0-CC43-469B-BB8D-63FAA946A33C}"/>
                    </a:ext>
                  </a:extLst>
                </p:cNvPr>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25737" name="Oval 827">
                  <a:extLst>
                    <a:ext uri="{FF2B5EF4-FFF2-40B4-BE49-F238E27FC236}">
                      <a16:creationId xmlns:a16="http://schemas.microsoft.com/office/drawing/2014/main" xmlns="" id="{A7CD3442-80FB-4250-8378-4E316500E366}"/>
                    </a:ext>
                  </a:extLst>
                </p:cNvPr>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grpSp>
          <p:grpSp>
            <p:nvGrpSpPr>
              <p:cNvPr id="25615" name="Group 828">
                <a:extLst>
                  <a:ext uri="{FF2B5EF4-FFF2-40B4-BE49-F238E27FC236}">
                    <a16:creationId xmlns:a16="http://schemas.microsoft.com/office/drawing/2014/main" xmlns="" id="{19270CA7-A787-4988-961B-B04AD224EBB9}"/>
                  </a:ext>
                </a:extLst>
              </p:cNvPr>
              <p:cNvGrpSpPr>
                <a:grpSpLocks/>
              </p:cNvGrpSpPr>
              <p:nvPr/>
            </p:nvGrpSpPr>
            <p:grpSpPr bwMode="auto">
              <a:xfrm>
                <a:off x="3115" y="0"/>
                <a:ext cx="2145" cy="1702"/>
                <a:chOff x="3115" y="0"/>
                <a:chExt cx="2145" cy="1702"/>
              </a:xfrm>
            </p:grpSpPr>
            <p:grpSp>
              <p:nvGrpSpPr>
                <p:cNvPr id="25638" name="Group 829">
                  <a:extLst>
                    <a:ext uri="{FF2B5EF4-FFF2-40B4-BE49-F238E27FC236}">
                      <a16:creationId xmlns:a16="http://schemas.microsoft.com/office/drawing/2014/main" xmlns="" id="{61D8E14A-F683-4EF1-8A4F-E7DC76E4B4DF}"/>
                    </a:ext>
                  </a:extLst>
                </p:cNvPr>
                <p:cNvGrpSpPr>
                  <a:grpSpLocks/>
                </p:cNvGrpSpPr>
                <p:nvPr/>
              </p:nvGrpSpPr>
              <p:grpSpPr bwMode="auto">
                <a:xfrm>
                  <a:off x="4505" y="589"/>
                  <a:ext cx="493" cy="912"/>
                  <a:chOff x="3471" y="1530"/>
                  <a:chExt cx="1258" cy="2327"/>
                </a:xfrm>
              </p:grpSpPr>
              <p:sp>
                <p:nvSpPr>
                  <p:cNvPr id="25734" name="Freeform 830">
                    <a:extLst>
                      <a:ext uri="{FF2B5EF4-FFF2-40B4-BE49-F238E27FC236}">
                        <a16:creationId xmlns:a16="http://schemas.microsoft.com/office/drawing/2014/main" xmlns="" id="{7A0EBEC6-765C-4CF5-ADD7-D4C515367425}"/>
                      </a:ext>
                    </a:extLst>
                  </p:cNvPr>
                  <p:cNvSpPr>
                    <a:spLocks/>
                  </p:cNvSpPr>
                  <p:nvPr/>
                </p:nvSpPr>
                <p:spPr bwMode="hidden">
                  <a:xfrm rot="2711884">
                    <a:off x="2765" y="2236"/>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735" name="Freeform 831">
                    <a:extLst>
                      <a:ext uri="{FF2B5EF4-FFF2-40B4-BE49-F238E27FC236}">
                        <a16:creationId xmlns:a16="http://schemas.microsoft.com/office/drawing/2014/main" xmlns="" id="{1EC92DC0-709B-4DA7-839F-F878EC476A37}"/>
                      </a:ext>
                    </a:extLst>
                  </p:cNvPr>
                  <p:cNvSpPr>
                    <a:spLocks/>
                  </p:cNvSpPr>
                  <p:nvPr/>
                </p:nvSpPr>
                <p:spPr bwMode="hidden">
                  <a:xfrm rot="2711884">
                    <a:off x="4021" y="3150"/>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639" name="Group 832">
                  <a:extLst>
                    <a:ext uri="{FF2B5EF4-FFF2-40B4-BE49-F238E27FC236}">
                      <a16:creationId xmlns:a16="http://schemas.microsoft.com/office/drawing/2014/main" xmlns="" id="{68F061B5-E6E6-4BCE-9D78-BA8858FBF8C2}"/>
                    </a:ext>
                  </a:extLst>
                </p:cNvPr>
                <p:cNvGrpSpPr>
                  <a:grpSpLocks/>
                </p:cNvGrpSpPr>
                <p:nvPr/>
              </p:nvGrpSpPr>
              <p:grpSpPr bwMode="auto">
                <a:xfrm>
                  <a:off x="4267" y="781"/>
                  <a:ext cx="966" cy="522"/>
                  <a:chOff x="2864" y="2019"/>
                  <a:chExt cx="2463" cy="1332"/>
                </a:xfrm>
              </p:grpSpPr>
              <p:sp>
                <p:nvSpPr>
                  <p:cNvPr id="25732" name="Freeform 833">
                    <a:extLst>
                      <a:ext uri="{FF2B5EF4-FFF2-40B4-BE49-F238E27FC236}">
                        <a16:creationId xmlns:a16="http://schemas.microsoft.com/office/drawing/2014/main" xmlns="" id="{90D8EEBF-E622-4E1D-A267-9768B0C41BE6}"/>
                      </a:ext>
                    </a:extLst>
                  </p:cNvPr>
                  <p:cNvSpPr>
                    <a:spLocks/>
                  </p:cNvSpPr>
                  <p:nvPr/>
                </p:nvSpPr>
                <p:spPr bwMode="hidden">
                  <a:xfrm rot="2104081">
                    <a:off x="2864" y="2019"/>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33" name="Freeform 834">
                    <a:extLst>
                      <a:ext uri="{FF2B5EF4-FFF2-40B4-BE49-F238E27FC236}">
                        <a16:creationId xmlns:a16="http://schemas.microsoft.com/office/drawing/2014/main" xmlns="" id="{292A1E96-2B42-4E96-A2D0-9AE28A59C37E}"/>
                      </a:ext>
                    </a:extLst>
                  </p:cNvPr>
                  <p:cNvSpPr>
                    <a:spLocks/>
                  </p:cNvSpPr>
                  <p:nvPr/>
                </p:nvSpPr>
                <p:spPr bwMode="hidden">
                  <a:xfrm rot="2104081">
                    <a:off x="4353" y="2806"/>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40" name="Group 835">
                  <a:extLst>
                    <a:ext uri="{FF2B5EF4-FFF2-40B4-BE49-F238E27FC236}">
                      <a16:creationId xmlns:a16="http://schemas.microsoft.com/office/drawing/2014/main" xmlns="" id="{155564C6-AB37-4818-BDC0-F695128594B5}"/>
                    </a:ext>
                  </a:extLst>
                </p:cNvPr>
                <p:cNvGrpSpPr>
                  <a:grpSpLocks/>
                </p:cNvGrpSpPr>
                <p:nvPr/>
              </p:nvGrpSpPr>
              <p:grpSpPr bwMode="auto">
                <a:xfrm>
                  <a:off x="4280" y="707"/>
                  <a:ext cx="971" cy="417"/>
                  <a:chOff x="2897" y="1832"/>
                  <a:chExt cx="2477" cy="1064"/>
                </a:xfrm>
              </p:grpSpPr>
              <p:sp>
                <p:nvSpPr>
                  <p:cNvPr id="25730" name="Freeform 836">
                    <a:extLst>
                      <a:ext uri="{FF2B5EF4-FFF2-40B4-BE49-F238E27FC236}">
                        <a16:creationId xmlns:a16="http://schemas.microsoft.com/office/drawing/2014/main" xmlns="" id="{5841C605-671C-4DE1-98B5-7F05DFA2687B}"/>
                      </a:ext>
                    </a:extLst>
                  </p:cNvPr>
                  <p:cNvSpPr>
                    <a:spLocks/>
                  </p:cNvSpPr>
                  <p:nvPr/>
                </p:nvSpPr>
                <p:spPr bwMode="hidden">
                  <a:xfrm rot="1582915">
                    <a:off x="2897" y="1832"/>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31" name="Freeform 837">
                    <a:extLst>
                      <a:ext uri="{FF2B5EF4-FFF2-40B4-BE49-F238E27FC236}">
                        <a16:creationId xmlns:a16="http://schemas.microsoft.com/office/drawing/2014/main" xmlns="" id="{D9B53571-6DA2-4C4F-B150-286A54777AD7}"/>
                      </a:ext>
                    </a:extLst>
                  </p:cNvPr>
                  <p:cNvSpPr>
                    <a:spLocks/>
                  </p:cNvSpPr>
                  <p:nvPr/>
                </p:nvSpPr>
                <p:spPr bwMode="hidden">
                  <a:xfrm rot="1582915">
                    <a:off x="4442" y="2420"/>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41" name="Group 838">
                  <a:extLst>
                    <a:ext uri="{FF2B5EF4-FFF2-40B4-BE49-F238E27FC236}">
                      <a16:creationId xmlns:a16="http://schemas.microsoft.com/office/drawing/2014/main" xmlns="" id="{E5A9154B-6D28-4051-AA09-836ED7764E54}"/>
                    </a:ext>
                  </a:extLst>
                </p:cNvPr>
                <p:cNvGrpSpPr>
                  <a:grpSpLocks/>
                </p:cNvGrpSpPr>
                <p:nvPr/>
              </p:nvGrpSpPr>
              <p:grpSpPr bwMode="auto">
                <a:xfrm>
                  <a:off x="4291" y="630"/>
                  <a:ext cx="969" cy="364"/>
                  <a:chOff x="2924" y="1636"/>
                  <a:chExt cx="2472" cy="927"/>
                </a:xfrm>
              </p:grpSpPr>
              <p:sp>
                <p:nvSpPr>
                  <p:cNvPr id="25728" name="Freeform 839">
                    <a:extLst>
                      <a:ext uri="{FF2B5EF4-FFF2-40B4-BE49-F238E27FC236}">
                        <a16:creationId xmlns:a16="http://schemas.microsoft.com/office/drawing/2014/main" xmlns="" id="{1837FB6A-1BB8-4340-997D-41102C7A6852}"/>
                      </a:ext>
                    </a:extLst>
                  </p:cNvPr>
                  <p:cNvSpPr>
                    <a:spLocks/>
                  </p:cNvSpPr>
                  <p:nvPr/>
                </p:nvSpPr>
                <p:spPr bwMode="hidden">
                  <a:xfrm rot="1080363">
                    <a:off x="2924" y="1636"/>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29" name="Freeform 840">
                    <a:extLst>
                      <a:ext uri="{FF2B5EF4-FFF2-40B4-BE49-F238E27FC236}">
                        <a16:creationId xmlns:a16="http://schemas.microsoft.com/office/drawing/2014/main" xmlns="" id="{A170728C-650C-4D14-A8FA-AB4EEF2ED642}"/>
                      </a:ext>
                    </a:extLst>
                  </p:cNvPr>
                  <p:cNvSpPr>
                    <a:spLocks/>
                  </p:cNvSpPr>
                  <p:nvPr/>
                </p:nvSpPr>
                <p:spPr bwMode="hidden">
                  <a:xfrm rot="1080363">
                    <a:off x="4495" y="2037"/>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42" name="Group 841">
                  <a:extLst>
                    <a:ext uri="{FF2B5EF4-FFF2-40B4-BE49-F238E27FC236}">
                      <a16:creationId xmlns:a16="http://schemas.microsoft.com/office/drawing/2014/main" xmlns="" id="{97173572-853F-458B-9E40-4683D69BA5DB}"/>
                    </a:ext>
                  </a:extLst>
                </p:cNvPr>
                <p:cNvGrpSpPr>
                  <a:grpSpLocks/>
                </p:cNvGrpSpPr>
                <p:nvPr/>
              </p:nvGrpSpPr>
              <p:grpSpPr bwMode="auto">
                <a:xfrm>
                  <a:off x="4304" y="543"/>
                  <a:ext cx="918" cy="258"/>
                  <a:chOff x="2958" y="1414"/>
                  <a:chExt cx="2342" cy="657"/>
                </a:xfrm>
              </p:grpSpPr>
              <p:sp>
                <p:nvSpPr>
                  <p:cNvPr id="25726" name="Freeform 842">
                    <a:extLst>
                      <a:ext uri="{FF2B5EF4-FFF2-40B4-BE49-F238E27FC236}">
                        <a16:creationId xmlns:a16="http://schemas.microsoft.com/office/drawing/2014/main" xmlns="" id="{FD71F9ED-4DC2-4C55-919E-8D3E20D7DBFA}"/>
                      </a:ext>
                    </a:extLst>
                  </p:cNvPr>
                  <p:cNvSpPr>
                    <a:spLocks/>
                  </p:cNvSpPr>
                  <p:nvPr/>
                </p:nvSpPr>
                <p:spPr bwMode="hidden">
                  <a:xfrm rot="463793">
                    <a:off x="2958" y="1414"/>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27" name="Freeform 843">
                    <a:extLst>
                      <a:ext uri="{FF2B5EF4-FFF2-40B4-BE49-F238E27FC236}">
                        <a16:creationId xmlns:a16="http://schemas.microsoft.com/office/drawing/2014/main" xmlns="" id="{09709B11-957E-44D3-B684-8AA6E148089E}"/>
                      </a:ext>
                    </a:extLst>
                  </p:cNvPr>
                  <p:cNvSpPr>
                    <a:spLocks/>
                  </p:cNvSpPr>
                  <p:nvPr/>
                </p:nvSpPr>
                <p:spPr bwMode="hidden">
                  <a:xfrm rot="463793">
                    <a:off x="4470" y="1582"/>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43" name="Group 844">
                  <a:extLst>
                    <a:ext uri="{FF2B5EF4-FFF2-40B4-BE49-F238E27FC236}">
                      <a16:creationId xmlns:a16="http://schemas.microsoft.com/office/drawing/2014/main" xmlns="" id="{A8BC73A3-E7CB-4CD0-BEEC-20029BF2BAF7}"/>
                    </a:ext>
                  </a:extLst>
                </p:cNvPr>
                <p:cNvGrpSpPr>
                  <a:grpSpLocks/>
                </p:cNvGrpSpPr>
                <p:nvPr/>
              </p:nvGrpSpPr>
              <p:grpSpPr bwMode="auto">
                <a:xfrm>
                  <a:off x="4314" y="487"/>
                  <a:ext cx="843" cy="134"/>
                  <a:chOff x="2983" y="1269"/>
                  <a:chExt cx="2150" cy="343"/>
                </a:xfrm>
              </p:grpSpPr>
              <p:sp>
                <p:nvSpPr>
                  <p:cNvPr id="25724" name="Freeform 845">
                    <a:extLst>
                      <a:ext uri="{FF2B5EF4-FFF2-40B4-BE49-F238E27FC236}">
                        <a16:creationId xmlns:a16="http://schemas.microsoft.com/office/drawing/2014/main" xmlns="" id="{2763B4C9-7E54-4D5B-A13C-5A02C69BB421}"/>
                      </a:ext>
                    </a:extLst>
                  </p:cNvPr>
                  <p:cNvSpPr>
                    <a:spLocks/>
                  </p:cNvSpPr>
                  <p:nvPr/>
                </p:nvSpPr>
                <p:spPr bwMode="hidden">
                  <a:xfrm rot="-84182">
                    <a:off x="2983" y="1289"/>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25" name="Freeform 846">
                    <a:extLst>
                      <a:ext uri="{FF2B5EF4-FFF2-40B4-BE49-F238E27FC236}">
                        <a16:creationId xmlns:a16="http://schemas.microsoft.com/office/drawing/2014/main" xmlns="" id="{800C0E04-4C1B-4D4D-A355-47AB1FF96D9A}"/>
                      </a:ext>
                    </a:extLst>
                  </p:cNvPr>
                  <p:cNvSpPr>
                    <a:spLocks/>
                  </p:cNvSpPr>
                  <p:nvPr/>
                </p:nvSpPr>
                <p:spPr bwMode="hidden">
                  <a:xfrm rot="-84182">
                    <a:off x="4379" y="1269"/>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44" name="Group 847">
                  <a:extLst>
                    <a:ext uri="{FF2B5EF4-FFF2-40B4-BE49-F238E27FC236}">
                      <a16:creationId xmlns:a16="http://schemas.microsoft.com/office/drawing/2014/main" xmlns="" id="{2D6F4F52-E468-435D-AFD1-9DB7A3052361}"/>
                    </a:ext>
                  </a:extLst>
                </p:cNvPr>
                <p:cNvGrpSpPr>
                  <a:grpSpLocks/>
                </p:cNvGrpSpPr>
                <p:nvPr/>
              </p:nvGrpSpPr>
              <p:grpSpPr bwMode="auto">
                <a:xfrm>
                  <a:off x="4296" y="349"/>
                  <a:ext cx="737" cy="167"/>
                  <a:chOff x="2938" y="917"/>
                  <a:chExt cx="1879" cy="427"/>
                </a:xfrm>
              </p:grpSpPr>
              <p:sp>
                <p:nvSpPr>
                  <p:cNvPr id="25722" name="Freeform 848">
                    <a:extLst>
                      <a:ext uri="{FF2B5EF4-FFF2-40B4-BE49-F238E27FC236}">
                        <a16:creationId xmlns:a16="http://schemas.microsoft.com/office/drawing/2014/main" xmlns="" id="{DE17B45C-7607-4234-A91C-DB273CD74BA3}"/>
                      </a:ext>
                    </a:extLst>
                  </p:cNvPr>
                  <p:cNvSpPr>
                    <a:spLocks/>
                  </p:cNvSpPr>
                  <p:nvPr/>
                </p:nvSpPr>
                <p:spPr bwMode="hidden">
                  <a:xfrm rot="-802576">
                    <a:off x="2938" y="1129"/>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23" name="Freeform 849">
                    <a:extLst>
                      <a:ext uri="{FF2B5EF4-FFF2-40B4-BE49-F238E27FC236}">
                        <a16:creationId xmlns:a16="http://schemas.microsoft.com/office/drawing/2014/main" xmlns="" id="{3C21410F-A860-4DF9-A1CA-160CCCD4E148}"/>
                      </a:ext>
                    </a:extLst>
                  </p:cNvPr>
                  <p:cNvSpPr>
                    <a:spLocks/>
                  </p:cNvSpPr>
                  <p:nvPr/>
                </p:nvSpPr>
                <p:spPr bwMode="hidden">
                  <a:xfrm rot="-802576">
                    <a:off x="4155" y="917"/>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45" name="Group 850">
                  <a:extLst>
                    <a:ext uri="{FF2B5EF4-FFF2-40B4-BE49-F238E27FC236}">
                      <a16:creationId xmlns:a16="http://schemas.microsoft.com/office/drawing/2014/main" xmlns="" id="{9D207B1F-AD7F-419E-94E9-605C5A6204B4}"/>
                    </a:ext>
                  </a:extLst>
                </p:cNvPr>
                <p:cNvGrpSpPr>
                  <a:grpSpLocks/>
                </p:cNvGrpSpPr>
                <p:nvPr/>
              </p:nvGrpSpPr>
              <p:grpSpPr bwMode="auto">
                <a:xfrm>
                  <a:off x="3394" y="637"/>
                  <a:ext cx="493" cy="912"/>
                  <a:chOff x="637" y="1653"/>
                  <a:chExt cx="1257" cy="2326"/>
                </a:xfrm>
              </p:grpSpPr>
              <p:sp>
                <p:nvSpPr>
                  <p:cNvPr id="25720" name="Freeform 851">
                    <a:extLst>
                      <a:ext uri="{FF2B5EF4-FFF2-40B4-BE49-F238E27FC236}">
                        <a16:creationId xmlns:a16="http://schemas.microsoft.com/office/drawing/2014/main" xmlns="" id="{DDE091FF-0171-48D5-A44F-CCD5788C0F3F}"/>
                      </a:ext>
                    </a:extLst>
                  </p:cNvPr>
                  <p:cNvSpPr>
                    <a:spLocks/>
                  </p:cNvSpPr>
                  <p:nvPr/>
                </p:nvSpPr>
                <p:spPr bwMode="hidden">
                  <a:xfrm rot="18888116" flipH="1">
                    <a:off x="876" y="2359"/>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721" name="Freeform 852">
                    <a:extLst>
                      <a:ext uri="{FF2B5EF4-FFF2-40B4-BE49-F238E27FC236}">
                        <a16:creationId xmlns:a16="http://schemas.microsoft.com/office/drawing/2014/main" xmlns="" id="{EFFB2B04-52F8-467F-BA79-8BFB19E39A06}"/>
                      </a:ext>
                    </a:extLst>
                  </p:cNvPr>
                  <p:cNvSpPr>
                    <a:spLocks/>
                  </p:cNvSpPr>
                  <p:nvPr/>
                </p:nvSpPr>
                <p:spPr bwMode="hidden">
                  <a:xfrm rot="18888116" flipH="1">
                    <a:off x="419" y="327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646" name="Group 853">
                  <a:extLst>
                    <a:ext uri="{FF2B5EF4-FFF2-40B4-BE49-F238E27FC236}">
                      <a16:creationId xmlns:a16="http://schemas.microsoft.com/office/drawing/2014/main" xmlns="" id="{BC69BE8C-AB21-4AD4-90B5-13048174830A}"/>
                    </a:ext>
                  </a:extLst>
                </p:cNvPr>
                <p:cNvGrpSpPr>
                  <a:grpSpLocks/>
                </p:cNvGrpSpPr>
                <p:nvPr/>
              </p:nvGrpSpPr>
              <p:grpSpPr bwMode="auto">
                <a:xfrm>
                  <a:off x="3142" y="850"/>
                  <a:ext cx="966" cy="522"/>
                  <a:chOff x="-5" y="2196"/>
                  <a:chExt cx="2463" cy="1332"/>
                </a:xfrm>
              </p:grpSpPr>
              <p:sp>
                <p:nvSpPr>
                  <p:cNvPr id="25718" name="Freeform 854">
                    <a:extLst>
                      <a:ext uri="{FF2B5EF4-FFF2-40B4-BE49-F238E27FC236}">
                        <a16:creationId xmlns:a16="http://schemas.microsoft.com/office/drawing/2014/main" xmlns="" id="{5A165F78-00D0-4636-BE2E-D06FE58BF52E}"/>
                      </a:ext>
                    </a:extLst>
                  </p:cNvPr>
                  <p:cNvSpPr>
                    <a:spLocks/>
                  </p:cNvSpPr>
                  <p:nvPr/>
                </p:nvSpPr>
                <p:spPr bwMode="hidden">
                  <a:xfrm rot="19495919" flipH="1">
                    <a:off x="644" y="2196"/>
                    <a:ext cx="1814" cy="347"/>
                  </a:xfrm>
                  <a:custGeom>
                    <a:avLst/>
                    <a:gdLst>
                      <a:gd name="T0" fmla="*/ 0 w 2736"/>
                      <a:gd name="T1" fmla="*/ 17 h 504"/>
                      <a:gd name="T2" fmla="*/ 21 w 2736"/>
                      <a:gd name="T3" fmla="*/ 6 h 504"/>
                      <a:gd name="T4" fmla="*/ 44 w 2736"/>
                      <a:gd name="T5" fmla="*/ 1 h 504"/>
                      <a:gd name="T6" fmla="*/ 68 w 2736"/>
                      <a:gd name="T7" fmla="*/ 1 h 504"/>
                      <a:gd name="T8" fmla="*/ 67 w 2736"/>
                      <a:gd name="T9" fmla="*/ 4 h 504"/>
                      <a:gd name="T10" fmla="*/ 44 w 2736"/>
                      <a:gd name="T11" fmla="*/ 4 h 504"/>
                      <a:gd name="T12" fmla="*/ 17 w 2736"/>
                      <a:gd name="T13" fmla="*/ 10 h 504"/>
                      <a:gd name="T14" fmla="*/ 0 w 2736"/>
                      <a:gd name="T15" fmla="*/ 1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19" name="Freeform 855">
                    <a:extLst>
                      <a:ext uri="{FF2B5EF4-FFF2-40B4-BE49-F238E27FC236}">
                        <a16:creationId xmlns:a16="http://schemas.microsoft.com/office/drawing/2014/main" xmlns="" id="{B84C7954-98D0-4806-90D5-68F4EA18B2B1}"/>
                      </a:ext>
                    </a:extLst>
                  </p:cNvPr>
                  <p:cNvSpPr>
                    <a:spLocks/>
                  </p:cNvSpPr>
                  <p:nvPr/>
                </p:nvSpPr>
                <p:spPr bwMode="hidden">
                  <a:xfrm rot="19495919" flipH="1">
                    <a:off x="-5" y="2983"/>
                    <a:ext cx="974" cy="545"/>
                  </a:xfrm>
                  <a:custGeom>
                    <a:avLst/>
                    <a:gdLst>
                      <a:gd name="T0" fmla="*/ 1 w 1769"/>
                      <a:gd name="T1" fmla="*/ 1 h 791"/>
                      <a:gd name="T2" fmla="*/ 2 w 1769"/>
                      <a:gd name="T3" fmla="*/ 2 h 791"/>
                      <a:gd name="T4" fmla="*/ 6 w 1769"/>
                      <a:gd name="T5" fmla="*/ 7 h 791"/>
                      <a:gd name="T6" fmla="*/ 8 w 1769"/>
                      <a:gd name="T7" fmla="*/ 15 h 791"/>
                      <a:gd name="T8" fmla="*/ 8 w 1769"/>
                      <a:gd name="T9" fmla="*/ 21 h 791"/>
                      <a:gd name="T10" fmla="*/ 8 w 1769"/>
                      <a:gd name="T11" fmla="*/ 28 h 791"/>
                      <a:gd name="T12" fmla="*/ 7 w 1769"/>
                      <a:gd name="T13" fmla="*/ 22 h 791"/>
                      <a:gd name="T14" fmla="*/ 7 w 1769"/>
                      <a:gd name="T15" fmla="*/ 16 h 791"/>
                      <a:gd name="T16" fmla="*/ 5 w 1769"/>
                      <a:gd name="T17" fmla="*/ 10 h 791"/>
                      <a:gd name="T18" fmla="*/ 3 w 1769"/>
                      <a:gd name="T19" fmla="*/ 6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47" name="Group 856">
                  <a:extLst>
                    <a:ext uri="{FF2B5EF4-FFF2-40B4-BE49-F238E27FC236}">
                      <a16:creationId xmlns:a16="http://schemas.microsoft.com/office/drawing/2014/main" xmlns="" id="{9C0CE01A-F6DD-47D3-A297-483B75E13950}"/>
                    </a:ext>
                  </a:extLst>
                </p:cNvPr>
                <p:cNvGrpSpPr>
                  <a:grpSpLocks/>
                </p:cNvGrpSpPr>
                <p:nvPr/>
              </p:nvGrpSpPr>
              <p:grpSpPr bwMode="auto">
                <a:xfrm>
                  <a:off x="3124" y="777"/>
                  <a:ext cx="971" cy="417"/>
                  <a:chOff x="-52" y="2009"/>
                  <a:chExt cx="2477" cy="1064"/>
                </a:xfrm>
              </p:grpSpPr>
              <p:sp>
                <p:nvSpPr>
                  <p:cNvPr id="25716" name="Freeform 857">
                    <a:extLst>
                      <a:ext uri="{FF2B5EF4-FFF2-40B4-BE49-F238E27FC236}">
                        <a16:creationId xmlns:a16="http://schemas.microsoft.com/office/drawing/2014/main" xmlns="" id="{69331155-A9D6-48C8-8036-1BB667E18DBC}"/>
                      </a:ext>
                    </a:extLst>
                  </p:cNvPr>
                  <p:cNvSpPr>
                    <a:spLocks/>
                  </p:cNvSpPr>
                  <p:nvPr/>
                </p:nvSpPr>
                <p:spPr bwMode="hidden">
                  <a:xfrm rot="20017085" flipH="1">
                    <a:off x="689" y="2009"/>
                    <a:ext cx="1736" cy="304"/>
                  </a:xfrm>
                  <a:custGeom>
                    <a:avLst/>
                    <a:gdLst>
                      <a:gd name="T0" fmla="*/ 0 w 2736"/>
                      <a:gd name="T1" fmla="*/ 5 h 504"/>
                      <a:gd name="T2" fmla="*/ 15 w 2736"/>
                      <a:gd name="T3" fmla="*/ 2 h 504"/>
                      <a:gd name="T4" fmla="*/ 30 w 2736"/>
                      <a:gd name="T5" fmla="*/ 1 h 504"/>
                      <a:gd name="T6" fmla="*/ 46 w 2736"/>
                      <a:gd name="T7" fmla="*/ 1 h 504"/>
                      <a:gd name="T8" fmla="*/ 46 w 2736"/>
                      <a:gd name="T9" fmla="*/ 1 h 504"/>
                      <a:gd name="T10" fmla="*/ 29 w 2736"/>
                      <a:gd name="T11" fmla="*/ 1 h 504"/>
                      <a:gd name="T12" fmla="*/ 11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17" name="Freeform 858">
                    <a:extLst>
                      <a:ext uri="{FF2B5EF4-FFF2-40B4-BE49-F238E27FC236}">
                        <a16:creationId xmlns:a16="http://schemas.microsoft.com/office/drawing/2014/main" xmlns="" id="{A70A7C88-F0D8-46CD-B650-DE4007BC0210}"/>
                      </a:ext>
                    </a:extLst>
                  </p:cNvPr>
                  <p:cNvSpPr>
                    <a:spLocks/>
                  </p:cNvSpPr>
                  <p:nvPr/>
                </p:nvSpPr>
                <p:spPr bwMode="hidden">
                  <a:xfrm rot="20017085" flipH="1">
                    <a:off x="-52" y="2597"/>
                    <a:ext cx="932" cy="476"/>
                  </a:xfrm>
                  <a:custGeom>
                    <a:avLst/>
                    <a:gdLst>
                      <a:gd name="T0" fmla="*/ 1 w 1769"/>
                      <a:gd name="T1" fmla="*/ 1 h 791"/>
                      <a:gd name="T2" fmla="*/ 2 w 1769"/>
                      <a:gd name="T3" fmla="*/ 1 h 791"/>
                      <a:gd name="T4" fmla="*/ 4 w 1769"/>
                      <a:gd name="T5" fmla="*/ 2 h 791"/>
                      <a:gd name="T6" fmla="*/ 5 w 1769"/>
                      <a:gd name="T7" fmla="*/ 4 h 791"/>
                      <a:gd name="T8" fmla="*/ 5 w 1769"/>
                      <a:gd name="T9" fmla="*/ 6 h 791"/>
                      <a:gd name="T10" fmla="*/ 5 w 1769"/>
                      <a:gd name="T11" fmla="*/ 8 h 791"/>
                      <a:gd name="T12" fmla="*/ 5 w 1769"/>
                      <a:gd name="T13" fmla="*/ 7 h 791"/>
                      <a:gd name="T14" fmla="*/ 4 w 1769"/>
                      <a:gd name="T15" fmla="*/ 5 h 791"/>
                      <a:gd name="T16" fmla="*/ 4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48" name="Group 859">
                  <a:extLst>
                    <a:ext uri="{FF2B5EF4-FFF2-40B4-BE49-F238E27FC236}">
                      <a16:creationId xmlns:a16="http://schemas.microsoft.com/office/drawing/2014/main" xmlns="" id="{FEE9A4AD-096B-4C60-B39C-156C94C9BFA2}"/>
                    </a:ext>
                  </a:extLst>
                </p:cNvPr>
                <p:cNvGrpSpPr>
                  <a:grpSpLocks/>
                </p:cNvGrpSpPr>
                <p:nvPr/>
              </p:nvGrpSpPr>
              <p:grpSpPr bwMode="auto">
                <a:xfrm>
                  <a:off x="3115" y="700"/>
                  <a:ext cx="969" cy="363"/>
                  <a:chOff x="-74" y="1813"/>
                  <a:chExt cx="2472" cy="927"/>
                </a:xfrm>
              </p:grpSpPr>
              <p:sp>
                <p:nvSpPr>
                  <p:cNvPr id="25714" name="Freeform 860">
                    <a:extLst>
                      <a:ext uri="{FF2B5EF4-FFF2-40B4-BE49-F238E27FC236}">
                        <a16:creationId xmlns:a16="http://schemas.microsoft.com/office/drawing/2014/main" xmlns="" id="{6BF2978E-047D-47C3-9558-E0BF713A555A}"/>
                      </a:ext>
                    </a:extLst>
                  </p:cNvPr>
                  <p:cNvSpPr>
                    <a:spLocks/>
                  </p:cNvSpPr>
                  <p:nvPr/>
                </p:nvSpPr>
                <p:spPr bwMode="hidden">
                  <a:xfrm rot="20519637" flipH="1">
                    <a:off x="721" y="1813"/>
                    <a:ext cx="1677" cy="335"/>
                  </a:xfrm>
                  <a:custGeom>
                    <a:avLst/>
                    <a:gdLst>
                      <a:gd name="T0" fmla="*/ 0 w 2736"/>
                      <a:gd name="T1" fmla="*/ 13 h 504"/>
                      <a:gd name="T2" fmla="*/ 10 w 2736"/>
                      <a:gd name="T3" fmla="*/ 5 h 504"/>
                      <a:gd name="T4" fmla="*/ 22 w 2736"/>
                      <a:gd name="T5" fmla="*/ 1 h 504"/>
                      <a:gd name="T6" fmla="*/ 34 w 2736"/>
                      <a:gd name="T7" fmla="*/ 1 h 504"/>
                      <a:gd name="T8" fmla="*/ 33 w 2736"/>
                      <a:gd name="T9" fmla="*/ 3 h 504"/>
                      <a:gd name="T10" fmla="*/ 22 w 2736"/>
                      <a:gd name="T11" fmla="*/ 3 h 504"/>
                      <a:gd name="T12" fmla="*/ 8 w 2736"/>
                      <a:gd name="T13" fmla="*/ 7 h 504"/>
                      <a:gd name="T14" fmla="*/ 0 w 2736"/>
                      <a:gd name="T15" fmla="*/ 13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15" name="Freeform 861">
                    <a:extLst>
                      <a:ext uri="{FF2B5EF4-FFF2-40B4-BE49-F238E27FC236}">
                        <a16:creationId xmlns:a16="http://schemas.microsoft.com/office/drawing/2014/main" xmlns="" id="{E26CA37C-6518-458F-AB97-465631B449DD}"/>
                      </a:ext>
                    </a:extLst>
                  </p:cNvPr>
                  <p:cNvSpPr>
                    <a:spLocks/>
                  </p:cNvSpPr>
                  <p:nvPr/>
                </p:nvSpPr>
                <p:spPr bwMode="hidden">
                  <a:xfrm rot="20519637" flipH="1">
                    <a:off x="-74" y="2214"/>
                    <a:ext cx="901" cy="526"/>
                  </a:xfrm>
                  <a:custGeom>
                    <a:avLst/>
                    <a:gdLst>
                      <a:gd name="T0" fmla="*/ 1 w 1769"/>
                      <a:gd name="T1" fmla="*/ 1 h 791"/>
                      <a:gd name="T2" fmla="*/ 2 w 1769"/>
                      <a:gd name="T3" fmla="*/ 1 h 791"/>
                      <a:gd name="T4" fmla="*/ 3 w 1769"/>
                      <a:gd name="T5" fmla="*/ 5 h 791"/>
                      <a:gd name="T6" fmla="*/ 4 w 1769"/>
                      <a:gd name="T7" fmla="*/ 11 h 791"/>
                      <a:gd name="T8" fmla="*/ 4 w 1769"/>
                      <a:gd name="T9" fmla="*/ 15 h 791"/>
                      <a:gd name="T10" fmla="*/ 4 w 1769"/>
                      <a:gd name="T11" fmla="*/ 20 h 791"/>
                      <a:gd name="T12" fmla="*/ 4 w 1769"/>
                      <a:gd name="T13" fmla="*/ 17 h 791"/>
                      <a:gd name="T14" fmla="*/ 3 w 1769"/>
                      <a:gd name="T15" fmla="*/ 11 h 791"/>
                      <a:gd name="T16" fmla="*/ 3 w 1769"/>
                      <a:gd name="T17" fmla="*/ 7 h 791"/>
                      <a:gd name="T18" fmla="*/ 2 w 1769"/>
                      <a:gd name="T19" fmla="*/ 4 h 791"/>
                      <a:gd name="T20" fmla="*/ 0 w 1769"/>
                      <a:gd name="T21" fmla="*/ 2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49" name="Group 862">
                  <a:extLst>
                    <a:ext uri="{FF2B5EF4-FFF2-40B4-BE49-F238E27FC236}">
                      <a16:creationId xmlns:a16="http://schemas.microsoft.com/office/drawing/2014/main" xmlns="" id="{BF4F4FF9-D377-49EE-A95A-C11A82FDE0B5}"/>
                    </a:ext>
                  </a:extLst>
                </p:cNvPr>
                <p:cNvGrpSpPr>
                  <a:grpSpLocks/>
                </p:cNvGrpSpPr>
                <p:nvPr/>
              </p:nvGrpSpPr>
              <p:grpSpPr bwMode="auto">
                <a:xfrm>
                  <a:off x="3153" y="613"/>
                  <a:ext cx="918" cy="257"/>
                  <a:chOff x="22" y="1591"/>
                  <a:chExt cx="2342" cy="657"/>
                </a:xfrm>
              </p:grpSpPr>
              <p:sp>
                <p:nvSpPr>
                  <p:cNvPr id="25712" name="Freeform 863">
                    <a:extLst>
                      <a:ext uri="{FF2B5EF4-FFF2-40B4-BE49-F238E27FC236}">
                        <a16:creationId xmlns:a16="http://schemas.microsoft.com/office/drawing/2014/main" xmlns="" id="{B3AAB6E3-0B7C-406D-99EA-CF657441F37D}"/>
                      </a:ext>
                    </a:extLst>
                  </p:cNvPr>
                  <p:cNvSpPr>
                    <a:spLocks/>
                  </p:cNvSpPr>
                  <p:nvPr/>
                </p:nvSpPr>
                <p:spPr bwMode="hidden">
                  <a:xfrm rot="21136207" flipH="1">
                    <a:off x="819" y="1591"/>
                    <a:ext cx="1545" cy="312"/>
                  </a:xfrm>
                  <a:custGeom>
                    <a:avLst/>
                    <a:gdLst>
                      <a:gd name="T0" fmla="*/ 0 w 2736"/>
                      <a:gd name="T1" fmla="*/ 7 h 504"/>
                      <a:gd name="T2" fmla="*/ 5 w 2736"/>
                      <a:gd name="T3" fmla="*/ 2 h 504"/>
                      <a:gd name="T4" fmla="*/ 11 w 2736"/>
                      <a:gd name="T5" fmla="*/ 1 h 504"/>
                      <a:gd name="T6" fmla="*/ 16 w 2736"/>
                      <a:gd name="T7" fmla="*/ 1 h 504"/>
                      <a:gd name="T8" fmla="*/ 16 w 2736"/>
                      <a:gd name="T9" fmla="*/ 1 h 504"/>
                      <a:gd name="T10" fmla="*/ 10 w 2736"/>
                      <a:gd name="T11" fmla="*/ 1 h 504"/>
                      <a:gd name="T12" fmla="*/ 4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13" name="Freeform 864">
                    <a:extLst>
                      <a:ext uri="{FF2B5EF4-FFF2-40B4-BE49-F238E27FC236}">
                        <a16:creationId xmlns:a16="http://schemas.microsoft.com/office/drawing/2014/main" xmlns="" id="{1EBC57B0-EEC6-4486-AB7F-F3E16AC964F0}"/>
                      </a:ext>
                    </a:extLst>
                  </p:cNvPr>
                  <p:cNvSpPr>
                    <a:spLocks/>
                  </p:cNvSpPr>
                  <p:nvPr/>
                </p:nvSpPr>
                <p:spPr bwMode="hidden">
                  <a:xfrm rot="21136207" flipH="1">
                    <a:off x="22" y="1759"/>
                    <a:ext cx="830" cy="489"/>
                  </a:xfrm>
                  <a:custGeom>
                    <a:avLst/>
                    <a:gdLst>
                      <a:gd name="T0" fmla="*/ 0 w 1769"/>
                      <a:gd name="T1" fmla="*/ 1 h 791"/>
                      <a:gd name="T2" fmla="*/ 0 w 1769"/>
                      <a:gd name="T3" fmla="*/ 1 h 791"/>
                      <a:gd name="T4" fmla="*/ 1 w 1769"/>
                      <a:gd name="T5" fmla="*/ 2 h 791"/>
                      <a:gd name="T6" fmla="*/ 2 w 1769"/>
                      <a:gd name="T7" fmla="*/ 6 h 791"/>
                      <a:gd name="T8" fmla="*/ 2 w 1769"/>
                      <a:gd name="T9" fmla="*/ 7 h 791"/>
                      <a:gd name="T10" fmla="*/ 2 w 1769"/>
                      <a:gd name="T11" fmla="*/ 11 h 791"/>
                      <a:gd name="T12" fmla="*/ 2 w 1769"/>
                      <a:gd name="T13" fmla="*/ 9 h 791"/>
                      <a:gd name="T14" fmla="*/ 1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50" name="Group 865">
                  <a:extLst>
                    <a:ext uri="{FF2B5EF4-FFF2-40B4-BE49-F238E27FC236}">
                      <a16:creationId xmlns:a16="http://schemas.microsoft.com/office/drawing/2014/main" xmlns="" id="{0AAA9510-9775-4ED6-A9C2-4AC1D1844C2A}"/>
                    </a:ext>
                  </a:extLst>
                </p:cNvPr>
                <p:cNvGrpSpPr>
                  <a:grpSpLocks/>
                </p:cNvGrpSpPr>
                <p:nvPr/>
              </p:nvGrpSpPr>
              <p:grpSpPr bwMode="auto">
                <a:xfrm>
                  <a:off x="3218" y="556"/>
                  <a:ext cx="843" cy="134"/>
                  <a:chOff x="189" y="1446"/>
                  <a:chExt cx="2150" cy="343"/>
                </a:xfrm>
              </p:grpSpPr>
              <p:sp>
                <p:nvSpPr>
                  <p:cNvPr id="25710" name="Freeform 866">
                    <a:extLst>
                      <a:ext uri="{FF2B5EF4-FFF2-40B4-BE49-F238E27FC236}">
                        <a16:creationId xmlns:a16="http://schemas.microsoft.com/office/drawing/2014/main" xmlns="" id="{7E16C6D4-2285-4544-9F02-B0A251B16979}"/>
                      </a:ext>
                    </a:extLst>
                  </p:cNvPr>
                  <p:cNvSpPr>
                    <a:spLocks/>
                  </p:cNvSpPr>
                  <p:nvPr/>
                </p:nvSpPr>
                <p:spPr bwMode="hidden">
                  <a:xfrm rot="84182" flipH="1">
                    <a:off x="935" y="1466"/>
                    <a:ext cx="1404" cy="219"/>
                  </a:xfrm>
                  <a:custGeom>
                    <a:avLst/>
                    <a:gdLst>
                      <a:gd name="T0" fmla="*/ 0 w 2736"/>
                      <a:gd name="T1" fmla="*/ 0 h 504"/>
                      <a:gd name="T2" fmla="*/ 2 w 2736"/>
                      <a:gd name="T3" fmla="*/ 0 h 504"/>
                      <a:gd name="T4" fmla="*/ 4 w 2736"/>
                      <a:gd name="T5" fmla="*/ 0 h 504"/>
                      <a:gd name="T6" fmla="*/ 7 w 2736"/>
                      <a:gd name="T7" fmla="*/ 0 h 504"/>
                      <a:gd name="T8" fmla="*/ 7 w 2736"/>
                      <a:gd name="T9" fmla="*/ 0 h 504"/>
                      <a:gd name="T10" fmla="*/ 4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11" name="Freeform 867">
                    <a:extLst>
                      <a:ext uri="{FF2B5EF4-FFF2-40B4-BE49-F238E27FC236}">
                        <a16:creationId xmlns:a16="http://schemas.microsoft.com/office/drawing/2014/main" xmlns="" id="{225FDE2D-43DC-49F2-AB5E-8351A5DC8B2D}"/>
                      </a:ext>
                    </a:extLst>
                  </p:cNvPr>
                  <p:cNvSpPr>
                    <a:spLocks/>
                  </p:cNvSpPr>
                  <p:nvPr/>
                </p:nvSpPr>
                <p:spPr bwMode="hidden">
                  <a:xfrm rot="84182" flipH="1">
                    <a:off x="189" y="1446"/>
                    <a:ext cx="754" cy="343"/>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51" name="Group 868">
                  <a:extLst>
                    <a:ext uri="{FF2B5EF4-FFF2-40B4-BE49-F238E27FC236}">
                      <a16:creationId xmlns:a16="http://schemas.microsoft.com/office/drawing/2014/main" xmlns="" id="{1D95A855-82CF-4946-A5F0-A7C7689D8285}"/>
                    </a:ext>
                  </a:extLst>
                </p:cNvPr>
                <p:cNvGrpSpPr>
                  <a:grpSpLocks/>
                </p:cNvGrpSpPr>
                <p:nvPr/>
              </p:nvGrpSpPr>
              <p:grpSpPr bwMode="auto">
                <a:xfrm>
                  <a:off x="3342" y="418"/>
                  <a:ext cx="737" cy="167"/>
                  <a:chOff x="505" y="1094"/>
                  <a:chExt cx="1879" cy="427"/>
                </a:xfrm>
              </p:grpSpPr>
              <p:sp>
                <p:nvSpPr>
                  <p:cNvPr id="25708" name="Freeform 869">
                    <a:extLst>
                      <a:ext uri="{FF2B5EF4-FFF2-40B4-BE49-F238E27FC236}">
                        <a16:creationId xmlns:a16="http://schemas.microsoft.com/office/drawing/2014/main" xmlns="" id="{FCA83711-A276-4FAA-A8FF-769C8BBFC39D}"/>
                      </a:ext>
                    </a:extLst>
                  </p:cNvPr>
                  <p:cNvSpPr>
                    <a:spLocks/>
                  </p:cNvSpPr>
                  <p:nvPr/>
                </p:nvSpPr>
                <p:spPr bwMode="hidden">
                  <a:xfrm rot="802576" flipH="1">
                    <a:off x="1151" y="1306"/>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09" name="Freeform 870">
                    <a:extLst>
                      <a:ext uri="{FF2B5EF4-FFF2-40B4-BE49-F238E27FC236}">
                        <a16:creationId xmlns:a16="http://schemas.microsoft.com/office/drawing/2014/main" xmlns="" id="{C0494DEA-BAC9-4D25-A7C1-7693FF717526}"/>
                      </a:ext>
                    </a:extLst>
                  </p:cNvPr>
                  <p:cNvSpPr>
                    <a:spLocks/>
                  </p:cNvSpPr>
                  <p:nvPr/>
                </p:nvSpPr>
                <p:spPr bwMode="hidden">
                  <a:xfrm rot="802576" flipH="1">
                    <a:off x="505" y="1094"/>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52" name="Group 871">
                  <a:extLst>
                    <a:ext uri="{FF2B5EF4-FFF2-40B4-BE49-F238E27FC236}">
                      <a16:creationId xmlns:a16="http://schemas.microsoft.com/office/drawing/2014/main" xmlns="" id="{DB500F9B-CCCD-46DE-B8A6-F35F0CBF6BAA}"/>
                    </a:ext>
                  </a:extLst>
                </p:cNvPr>
                <p:cNvGrpSpPr>
                  <a:grpSpLocks/>
                </p:cNvGrpSpPr>
                <p:nvPr/>
              </p:nvGrpSpPr>
              <p:grpSpPr bwMode="auto">
                <a:xfrm>
                  <a:off x="3386" y="341"/>
                  <a:ext cx="725" cy="218"/>
                  <a:chOff x="616" y="899"/>
                  <a:chExt cx="1850" cy="554"/>
                </a:xfrm>
              </p:grpSpPr>
              <p:sp>
                <p:nvSpPr>
                  <p:cNvPr id="25706" name="Freeform 872">
                    <a:extLst>
                      <a:ext uri="{FF2B5EF4-FFF2-40B4-BE49-F238E27FC236}">
                        <a16:creationId xmlns:a16="http://schemas.microsoft.com/office/drawing/2014/main" xmlns="" id="{1F06597C-676D-4EA6-9811-338C46392A29}"/>
                      </a:ext>
                    </a:extLst>
                  </p:cNvPr>
                  <p:cNvSpPr>
                    <a:spLocks/>
                  </p:cNvSpPr>
                  <p:nvPr/>
                </p:nvSpPr>
                <p:spPr bwMode="hidden">
                  <a:xfrm rot="1277471" flipH="1">
                    <a:off x="1233" y="1238"/>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07" name="Freeform 873">
                    <a:extLst>
                      <a:ext uri="{FF2B5EF4-FFF2-40B4-BE49-F238E27FC236}">
                        <a16:creationId xmlns:a16="http://schemas.microsoft.com/office/drawing/2014/main" xmlns="" id="{6F405F59-7513-42AD-99D6-6D8C2ED683D6}"/>
                      </a:ext>
                    </a:extLst>
                  </p:cNvPr>
                  <p:cNvSpPr>
                    <a:spLocks/>
                  </p:cNvSpPr>
                  <p:nvPr/>
                </p:nvSpPr>
                <p:spPr bwMode="hidden">
                  <a:xfrm rot="1277471" flipH="1">
                    <a:off x="616" y="899"/>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53" name="Group 874">
                  <a:extLst>
                    <a:ext uri="{FF2B5EF4-FFF2-40B4-BE49-F238E27FC236}">
                      <a16:creationId xmlns:a16="http://schemas.microsoft.com/office/drawing/2014/main" xmlns="" id="{2D63F911-C300-46D0-A518-546E3936D31F}"/>
                    </a:ext>
                  </a:extLst>
                </p:cNvPr>
                <p:cNvGrpSpPr>
                  <a:grpSpLocks/>
                </p:cNvGrpSpPr>
                <p:nvPr/>
              </p:nvGrpSpPr>
              <p:grpSpPr bwMode="auto">
                <a:xfrm>
                  <a:off x="3472" y="231"/>
                  <a:ext cx="693" cy="291"/>
                  <a:chOff x="3472" y="231"/>
                  <a:chExt cx="693" cy="291"/>
                </a:xfrm>
              </p:grpSpPr>
              <p:sp>
                <p:nvSpPr>
                  <p:cNvPr id="25704" name="Freeform 875">
                    <a:extLst>
                      <a:ext uri="{FF2B5EF4-FFF2-40B4-BE49-F238E27FC236}">
                        <a16:creationId xmlns:a16="http://schemas.microsoft.com/office/drawing/2014/main" xmlns="" id="{EFDC13A3-873B-4534-80AD-FE6849AF90AD}"/>
                      </a:ext>
                    </a:extLst>
                  </p:cNvPr>
                  <p:cNvSpPr>
                    <a:spLocks/>
                  </p:cNvSpPr>
                  <p:nvPr/>
                </p:nvSpPr>
                <p:spPr bwMode="hidden">
                  <a:xfrm rot="2028410" flipH="1">
                    <a:off x="3681"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05" name="Freeform 876">
                    <a:extLst>
                      <a:ext uri="{FF2B5EF4-FFF2-40B4-BE49-F238E27FC236}">
                        <a16:creationId xmlns:a16="http://schemas.microsoft.com/office/drawing/2014/main" xmlns="" id="{ED3CFE1B-4DA1-4557-8255-C68F2EFE23D5}"/>
                      </a:ext>
                    </a:extLst>
                  </p:cNvPr>
                  <p:cNvSpPr>
                    <a:spLocks/>
                  </p:cNvSpPr>
                  <p:nvPr/>
                </p:nvSpPr>
                <p:spPr bwMode="hidden">
                  <a:xfrm rot="2028410" flipH="1">
                    <a:off x="3472" y="231"/>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54" name="Group 877">
                  <a:extLst>
                    <a:ext uri="{FF2B5EF4-FFF2-40B4-BE49-F238E27FC236}">
                      <a16:creationId xmlns:a16="http://schemas.microsoft.com/office/drawing/2014/main" xmlns="" id="{FD19BF9A-2E6D-49D3-B315-9C4B11EA1091}"/>
                    </a:ext>
                  </a:extLst>
                </p:cNvPr>
                <p:cNvGrpSpPr>
                  <a:grpSpLocks/>
                </p:cNvGrpSpPr>
                <p:nvPr/>
              </p:nvGrpSpPr>
              <p:grpSpPr bwMode="auto">
                <a:xfrm>
                  <a:off x="3554" y="118"/>
                  <a:ext cx="664" cy="349"/>
                  <a:chOff x="3554" y="118"/>
                  <a:chExt cx="664" cy="349"/>
                </a:xfrm>
              </p:grpSpPr>
              <p:sp>
                <p:nvSpPr>
                  <p:cNvPr id="25702" name="Freeform 878">
                    <a:extLst>
                      <a:ext uri="{FF2B5EF4-FFF2-40B4-BE49-F238E27FC236}">
                        <a16:creationId xmlns:a16="http://schemas.microsoft.com/office/drawing/2014/main" xmlns="" id="{5175AFB3-3CC3-4BFA-AA3C-9DBD97D7ACA8}"/>
                      </a:ext>
                    </a:extLst>
                  </p:cNvPr>
                  <p:cNvSpPr>
                    <a:spLocks/>
                  </p:cNvSpPr>
                  <p:nvPr/>
                </p:nvSpPr>
                <p:spPr bwMode="hidden">
                  <a:xfrm rot="2664424" flipH="1">
                    <a:off x="3727" y="383"/>
                    <a:ext cx="491"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703" name="Freeform 879">
                    <a:extLst>
                      <a:ext uri="{FF2B5EF4-FFF2-40B4-BE49-F238E27FC236}">
                        <a16:creationId xmlns:a16="http://schemas.microsoft.com/office/drawing/2014/main" xmlns="" id="{0889AFA4-8C2E-459A-AB5A-7155BE46F0B6}"/>
                      </a:ext>
                    </a:extLst>
                  </p:cNvPr>
                  <p:cNvSpPr>
                    <a:spLocks/>
                  </p:cNvSpPr>
                  <p:nvPr/>
                </p:nvSpPr>
                <p:spPr bwMode="hidden">
                  <a:xfrm rot="2664424" flipH="1">
                    <a:off x="3554" y="118"/>
                    <a:ext cx="264"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55" name="Group 880">
                  <a:extLst>
                    <a:ext uri="{FF2B5EF4-FFF2-40B4-BE49-F238E27FC236}">
                      <a16:creationId xmlns:a16="http://schemas.microsoft.com/office/drawing/2014/main" xmlns="" id="{1C251D45-EE33-41EA-AFFC-5EF5AC58EBEE}"/>
                    </a:ext>
                  </a:extLst>
                </p:cNvPr>
                <p:cNvGrpSpPr>
                  <a:grpSpLocks/>
                </p:cNvGrpSpPr>
                <p:nvPr/>
              </p:nvGrpSpPr>
              <p:grpSpPr bwMode="auto">
                <a:xfrm>
                  <a:off x="3784" y="30"/>
                  <a:ext cx="305" cy="593"/>
                  <a:chOff x="1633" y="104"/>
                  <a:chExt cx="778" cy="1512"/>
                </a:xfrm>
              </p:grpSpPr>
              <p:sp>
                <p:nvSpPr>
                  <p:cNvPr id="25700" name="Freeform 881">
                    <a:extLst>
                      <a:ext uri="{FF2B5EF4-FFF2-40B4-BE49-F238E27FC236}">
                        <a16:creationId xmlns:a16="http://schemas.microsoft.com/office/drawing/2014/main" xmlns="" id="{F0229AFD-2FC9-4A64-9EA4-2BDEA33ABCF5}"/>
                      </a:ext>
                    </a:extLst>
                  </p:cNvPr>
                  <p:cNvSpPr>
                    <a:spLocks/>
                  </p:cNvSpPr>
                  <p:nvPr/>
                </p:nvSpPr>
                <p:spPr bwMode="hidden">
                  <a:xfrm rot="3473776" flipH="1">
                    <a:off x="1754" y="958"/>
                    <a:ext cx="1100" cy="215"/>
                  </a:xfrm>
                  <a:custGeom>
                    <a:avLst/>
                    <a:gdLst>
                      <a:gd name="T0" fmla="*/ 0 w 2736"/>
                      <a:gd name="T1" fmla="*/ 0 h 504"/>
                      <a:gd name="T2" fmla="*/ 0 w 2736"/>
                      <a:gd name="T3" fmla="*/ 0 h 504"/>
                      <a:gd name="T4" fmla="*/ 0 w 2736"/>
                      <a:gd name="T5" fmla="*/ 0 h 504"/>
                      <a:gd name="T6" fmla="*/ 1 w 2736"/>
                      <a:gd name="T7" fmla="*/ 0 h 504"/>
                      <a:gd name="T8" fmla="*/ 1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701" name="Freeform 882">
                    <a:extLst>
                      <a:ext uri="{FF2B5EF4-FFF2-40B4-BE49-F238E27FC236}">
                        <a16:creationId xmlns:a16="http://schemas.microsoft.com/office/drawing/2014/main" xmlns="" id="{D3D8918D-4E72-488B-9D22-2B69CA914850}"/>
                      </a:ext>
                    </a:extLst>
                  </p:cNvPr>
                  <p:cNvSpPr>
                    <a:spLocks/>
                  </p:cNvSpPr>
                  <p:nvPr/>
                </p:nvSpPr>
                <p:spPr bwMode="hidden">
                  <a:xfrm rot="3473776" flipH="1">
                    <a:off x="1506" y="231"/>
                    <a:ext cx="591"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656" name="Group 883">
                  <a:extLst>
                    <a:ext uri="{FF2B5EF4-FFF2-40B4-BE49-F238E27FC236}">
                      <a16:creationId xmlns:a16="http://schemas.microsoft.com/office/drawing/2014/main" xmlns="" id="{58D8D05D-274F-434F-9DE7-26D6C1E0B052}"/>
                    </a:ext>
                  </a:extLst>
                </p:cNvPr>
                <p:cNvGrpSpPr>
                  <a:grpSpLocks/>
                </p:cNvGrpSpPr>
                <p:nvPr/>
              </p:nvGrpSpPr>
              <p:grpSpPr bwMode="auto">
                <a:xfrm>
                  <a:off x="3903" y="0"/>
                  <a:ext cx="248" cy="601"/>
                  <a:chOff x="1935" y="28"/>
                  <a:chExt cx="634" cy="1534"/>
                </a:xfrm>
              </p:grpSpPr>
              <p:sp>
                <p:nvSpPr>
                  <p:cNvPr id="25698" name="Freeform 884">
                    <a:extLst>
                      <a:ext uri="{FF2B5EF4-FFF2-40B4-BE49-F238E27FC236}">
                        <a16:creationId xmlns:a16="http://schemas.microsoft.com/office/drawing/2014/main" xmlns="" id="{02CB5B5F-92E7-4C79-B31F-1BCFCD36DBB1}"/>
                      </a:ext>
                    </a:extLst>
                  </p:cNvPr>
                  <p:cNvSpPr>
                    <a:spLocks/>
                  </p:cNvSpPr>
                  <p:nvPr/>
                </p:nvSpPr>
                <p:spPr bwMode="hidden">
                  <a:xfrm rot="4126480" flipH="1">
                    <a:off x="1931" y="924"/>
                    <a:ext cx="1061" cy="215"/>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699" name="Freeform 885">
                    <a:extLst>
                      <a:ext uri="{FF2B5EF4-FFF2-40B4-BE49-F238E27FC236}">
                        <a16:creationId xmlns:a16="http://schemas.microsoft.com/office/drawing/2014/main" xmlns="" id="{98F46A57-E285-43CD-9E42-FB9766E250C7}"/>
                      </a:ext>
                    </a:extLst>
                  </p:cNvPr>
                  <p:cNvSpPr>
                    <a:spLocks/>
                  </p:cNvSpPr>
                  <p:nvPr/>
                </p:nvSpPr>
                <p:spPr bwMode="hidden">
                  <a:xfrm rot="4126480" flipH="1">
                    <a:off x="1819" y="144"/>
                    <a:ext cx="570"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657" name="Group 886">
                  <a:extLst>
                    <a:ext uri="{FF2B5EF4-FFF2-40B4-BE49-F238E27FC236}">
                      <a16:creationId xmlns:a16="http://schemas.microsoft.com/office/drawing/2014/main" xmlns="" id="{5B6AF6AC-06CF-4D31-9421-B3E5F5B510E9}"/>
                    </a:ext>
                  </a:extLst>
                </p:cNvPr>
                <p:cNvGrpSpPr>
                  <a:grpSpLocks/>
                </p:cNvGrpSpPr>
                <p:nvPr/>
              </p:nvGrpSpPr>
              <p:grpSpPr bwMode="auto">
                <a:xfrm>
                  <a:off x="4251" y="252"/>
                  <a:ext cx="723" cy="222"/>
                  <a:chOff x="2822" y="672"/>
                  <a:chExt cx="1845" cy="566"/>
                </a:xfrm>
              </p:grpSpPr>
              <p:sp>
                <p:nvSpPr>
                  <p:cNvPr id="25696" name="Freeform 887">
                    <a:extLst>
                      <a:ext uri="{FF2B5EF4-FFF2-40B4-BE49-F238E27FC236}">
                        <a16:creationId xmlns:a16="http://schemas.microsoft.com/office/drawing/2014/main" xmlns="" id="{33C304DE-535F-4C58-A1A2-A3826C0638D6}"/>
                      </a:ext>
                    </a:extLst>
                  </p:cNvPr>
                  <p:cNvSpPr>
                    <a:spLocks/>
                  </p:cNvSpPr>
                  <p:nvPr/>
                </p:nvSpPr>
                <p:spPr bwMode="hidden">
                  <a:xfrm rot="-1325434">
                    <a:off x="2822" y="1023"/>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697" name="Freeform 888">
                    <a:extLst>
                      <a:ext uri="{FF2B5EF4-FFF2-40B4-BE49-F238E27FC236}">
                        <a16:creationId xmlns:a16="http://schemas.microsoft.com/office/drawing/2014/main" xmlns="" id="{28C0F36B-A515-4C7E-B78C-8B28E3055428}"/>
                      </a:ext>
                    </a:extLst>
                  </p:cNvPr>
                  <p:cNvSpPr>
                    <a:spLocks/>
                  </p:cNvSpPr>
                  <p:nvPr/>
                </p:nvSpPr>
                <p:spPr bwMode="hidden">
                  <a:xfrm rot="-1325434">
                    <a:off x="4005" y="672"/>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25658" name="Group 889">
                  <a:extLst>
                    <a:ext uri="{FF2B5EF4-FFF2-40B4-BE49-F238E27FC236}">
                      <a16:creationId xmlns:a16="http://schemas.microsoft.com/office/drawing/2014/main" xmlns="" id="{5A1C2F27-2A36-48EC-985E-1C34A3D4BE32}"/>
                    </a:ext>
                  </a:extLst>
                </p:cNvPr>
                <p:cNvGrpSpPr>
                  <a:grpSpLocks/>
                </p:cNvGrpSpPr>
                <p:nvPr/>
              </p:nvGrpSpPr>
              <p:grpSpPr bwMode="auto">
                <a:xfrm>
                  <a:off x="4196" y="163"/>
                  <a:ext cx="699" cy="282"/>
                  <a:chOff x="2683" y="445"/>
                  <a:chExt cx="1781" cy="717"/>
                </a:xfrm>
              </p:grpSpPr>
              <p:sp>
                <p:nvSpPr>
                  <p:cNvPr id="25694" name="Freeform 890">
                    <a:extLst>
                      <a:ext uri="{FF2B5EF4-FFF2-40B4-BE49-F238E27FC236}">
                        <a16:creationId xmlns:a16="http://schemas.microsoft.com/office/drawing/2014/main" xmlns="" id="{792B766F-883B-49C3-A998-00E3B8F7873D}"/>
                      </a:ext>
                    </a:extLst>
                  </p:cNvPr>
                  <p:cNvSpPr>
                    <a:spLocks/>
                  </p:cNvSpPr>
                  <p:nvPr/>
                </p:nvSpPr>
                <p:spPr bwMode="hidden">
                  <a:xfrm rot="-1921064">
                    <a:off x="2683" y="947"/>
                    <a:ext cx="1233" cy="215"/>
                  </a:xfrm>
                  <a:custGeom>
                    <a:avLst/>
                    <a:gdLst>
                      <a:gd name="T0" fmla="*/ 0 w 2736"/>
                      <a:gd name="T1" fmla="*/ 0 h 504"/>
                      <a:gd name="T2" fmla="*/ 0 w 2736"/>
                      <a:gd name="T3" fmla="*/ 0 h 504"/>
                      <a:gd name="T4" fmla="*/ 1 w 2736"/>
                      <a:gd name="T5" fmla="*/ 0 h 504"/>
                      <a:gd name="T6" fmla="*/ 2 w 2736"/>
                      <a:gd name="T7" fmla="*/ 0 h 504"/>
                      <a:gd name="T8" fmla="*/ 2 w 2736"/>
                      <a:gd name="T9" fmla="*/ 0 h 504"/>
                      <a:gd name="T10" fmla="*/ 1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695" name="Freeform 891">
                    <a:extLst>
                      <a:ext uri="{FF2B5EF4-FFF2-40B4-BE49-F238E27FC236}">
                        <a16:creationId xmlns:a16="http://schemas.microsoft.com/office/drawing/2014/main" xmlns="" id="{94A86788-5F2C-44AF-BA23-F6B814804A3D}"/>
                      </a:ext>
                    </a:extLst>
                  </p:cNvPr>
                  <p:cNvSpPr>
                    <a:spLocks/>
                  </p:cNvSpPr>
                  <p:nvPr/>
                </p:nvSpPr>
                <p:spPr bwMode="hidden">
                  <a:xfrm rot="-1921064">
                    <a:off x="3802" y="445"/>
                    <a:ext cx="662" cy="338"/>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25659" name="Freeform 892">
                  <a:extLst>
                    <a:ext uri="{FF2B5EF4-FFF2-40B4-BE49-F238E27FC236}">
                      <a16:creationId xmlns:a16="http://schemas.microsoft.com/office/drawing/2014/main" xmlns="" id="{1C7F7FB9-395C-423E-A6CD-9BCF6DA6C648}"/>
                    </a:ext>
                  </a:extLst>
                </p:cNvPr>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660" name="Freeform 893">
                  <a:extLst>
                    <a:ext uri="{FF2B5EF4-FFF2-40B4-BE49-F238E27FC236}">
                      <a16:creationId xmlns:a16="http://schemas.microsoft.com/office/drawing/2014/main" xmlns="" id="{E8CE59D3-29ED-4B27-8026-03AACBC8737D}"/>
                    </a:ext>
                  </a:extLst>
                </p:cNvPr>
                <p:cNvSpPr>
                  <a:spLocks/>
                </p:cNvSpPr>
                <p:nvPr/>
              </p:nvSpPr>
              <p:spPr bwMode="hidden">
                <a:xfrm rot="4578755" flipH="1">
                  <a:off x="3977" y="77"/>
                  <a:ext cx="216" cy="90"/>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nvGrpSpPr>
                <p:cNvPr id="25661" name="Group 894">
                  <a:extLst>
                    <a:ext uri="{FF2B5EF4-FFF2-40B4-BE49-F238E27FC236}">
                      <a16:creationId xmlns:a16="http://schemas.microsoft.com/office/drawing/2014/main" xmlns="" id="{391B9AF1-B0C5-4B20-AEB4-3687EDBBA9F3}"/>
                    </a:ext>
                  </a:extLst>
                </p:cNvPr>
                <p:cNvGrpSpPr>
                  <a:grpSpLocks/>
                </p:cNvGrpSpPr>
                <p:nvPr/>
              </p:nvGrpSpPr>
              <p:grpSpPr bwMode="auto">
                <a:xfrm>
                  <a:off x="4242" y="5"/>
                  <a:ext cx="251" cy="596"/>
                  <a:chOff x="2800" y="41"/>
                  <a:chExt cx="640" cy="1520"/>
                </a:xfrm>
              </p:grpSpPr>
              <p:sp>
                <p:nvSpPr>
                  <p:cNvPr id="25692" name="Freeform 895">
                    <a:extLst>
                      <a:ext uri="{FF2B5EF4-FFF2-40B4-BE49-F238E27FC236}">
                        <a16:creationId xmlns:a16="http://schemas.microsoft.com/office/drawing/2014/main" xmlns="" id="{93C012A8-84A4-498B-A724-2618C8567262}"/>
                      </a:ext>
                    </a:extLst>
                  </p:cNvPr>
                  <p:cNvSpPr>
                    <a:spLocks/>
                  </p:cNvSpPr>
                  <p:nvPr/>
                </p:nvSpPr>
                <p:spPr bwMode="hidden">
                  <a:xfrm rot="-3857755">
                    <a:off x="2361" y="938"/>
                    <a:ext cx="1062" cy="1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693" name="Freeform 896">
                    <a:extLst>
                      <a:ext uri="{FF2B5EF4-FFF2-40B4-BE49-F238E27FC236}">
                        <a16:creationId xmlns:a16="http://schemas.microsoft.com/office/drawing/2014/main" xmlns="" id="{05071934-3776-45CE-AD84-256E3BA25407}"/>
                      </a:ext>
                    </a:extLst>
                  </p:cNvPr>
                  <p:cNvSpPr>
                    <a:spLocks/>
                  </p:cNvSpPr>
                  <p:nvPr/>
                </p:nvSpPr>
                <p:spPr bwMode="hidden">
                  <a:xfrm rot="-3857755">
                    <a:off x="3011" y="181"/>
                    <a:ext cx="570" cy="289"/>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662" name="Group 897">
                  <a:extLst>
                    <a:ext uri="{FF2B5EF4-FFF2-40B4-BE49-F238E27FC236}">
                      <a16:creationId xmlns:a16="http://schemas.microsoft.com/office/drawing/2014/main" xmlns="" id="{34DEF7A9-9CE0-4D45-AC6E-E76525B52A50}"/>
                    </a:ext>
                  </a:extLst>
                </p:cNvPr>
                <p:cNvGrpSpPr>
                  <a:grpSpLocks/>
                </p:cNvGrpSpPr>
                <p:nvPr/>
              </p:nvGrpSpPr>
              <p:grpSpPr bwMode="auto">
                <a:xfrm>
                  <a:off x="4295" y="53"/>
                  <a:ext cx="398" cy="574"/>
                  <a:chOff x="2934" y="163"/>
                  <a:chExt cx="1017" cy="1464"/>
                </a:xfrm>
              </p:grpSpPr>
              <p:sp>
                <p:nvSpPr>
                  <p:cNvPr id="25690" name="Freeform 898">
                    <a:extLst>
                      <a:ext uri="{FF2B5EF4-FFF2-40B4-BE49-F238E27FC236}">
                        <a16:creationId xmlns:a16="http://schemas.microsoft.com/office/drawing/2014/main" xmlns="" id="{CEAB8431-8073-448E-91C7-758862D85E30}"/>
                      </a:ext>
                    </a:extLst>
                  </p:cNvPr>
                  <p:cNvSpPr>
                    <a:spLocks/>
                  </p:cNvSpPr>
                  <p:nvPr/>
                </p:nvSpPr>
                <p:spPr bwMode="hidden">
                  <a:xfrm rot="-2777260">
                    <a:off x="2491" y="915"/>
                    <a:ext cx="1155" cy="270"/>
                  </a:xfrm>
                  <a:custGeom>
                    <a:avLst/>
                    <a:gdLst>
                      <a:gd name="T0" fmla="*/ 0 w 2736"/>
                      <a:gd name="T1" fmla="*/ 2 h 504"/>
                      <a:gd name="T2" fmla="*/ 0 w 2736"/>
                      <a:gd name="T3" fmla="*/ 1 h 504"/>
                      <a:gd name="T4" fmla="*/ 1 w 2736"/>
                      <a:gd name="T5" fmla="*/ 1 h 504"/>
                      <a:gd name="T6" fmla="*/ 1 w 2736"/>
                      <a:gd name="T7" fmla="*/ 1 h 504"/>
                      <a:gd name="T8" fmla="*/ 1 w 2736"/>
                      <a:gd name="T9" fmla="*/ 1 h 504"/>
                      <a:gd name="T10" fmla="*/ 1 w 2736"/>
                      <a:gd name="T11" fmla="*/ 1 h 504"/>
                      <a:gd name="T12" fmla="*/ 0 w 2736"/>
                      <a:gd name="T13" fmla="*/ 1 h 504"/>
                      <a:gd name="T14" fmla="*/ 0 w 2736"/>
                      <a:gd name="T15" fmla="*/ 2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691" name="Freeform 899">
                    <a:extLst>
                      <a:ext uri="{FF2B5EF4-FFF2-40B4-BE49-F238E27FC236}">
                        <a16:creationId xmlns:a16="http://schemas.microsoft.com/office/drawing/2014/main" xmlns="" id="{CCE1651E-8243-42FA-8838-09BB3A675548}"/>
                      </a:ext>
                    </a:extLst>
                  </p:cNvPr>
                  <p:cNvSpPr>
                    <a:spLocks/>
                  </p:cNvSpPr>
                  <p:nvPr/>
                </p:nvSpPr>
                <p:spPr bwMode="hidden">
                  <a:xfrm rot="-2777260">
                    <a:off x="3430" y="261"/>
                    <a:ext cx="620" cy="423"/>
                  </a:xfrm>
                  <a:custGeom>
                    <a:avLst/>
                    <a:gdLst>
                      <a:gd name="T0" fmla="*/ 0 w 1769"/>
                      <a:gd name="T1" fmla="*/ 1 h 791"/>
                      <a:gd name="T2" fmla="*/ 0 w 1769"/>
                      <a:gd name="T3" fmla="*/ 1 h 791"/>
                      <a:gd name="T4" fmla="*/ 0 w 1769"/>
                      <a:gd name="T5" fmla="*/ 1 h 791"/>
                      <a:gd name="T6" fmla="*/ 0 w 1769"/>
                      <a:gd name="T7" fmla="*/ 2 h 791"/>
                      <a:gd name="T8" fmla="*/ 0 w 1769"/>
                      <a:gd name="T9" fmla="*/ 2 h 791"/>
                      <a:gd name="T10" fmla="*/ 0 w 1769"/>
                      <a:gd name="T11" fmla="*/ 3 h 791"/>
                      <a:gd name="T12" fmla="*/ 0 w 1769"/>
                      <a:gd name="T13" fmla="*/ 2 h 791"/>
                      <a:gd name="T14" fmla="*/ 0 w 1769"/>
                      <a:gd name="T15" fmla="*/ 2 h 791"/>
                      <a:gd name="T16" fmla="*/ 0 w 1769"/>
                      <a:gd name="T17" fmla="*/ 1 h 791"/>
                      <a:gd name="T18" fmla="*/ 0 w 1769"/>
                      <a:gd name="T19" fmla="*/ 1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663" name="Group 900">
                  <a:extLst>
                    <a:ext uri="{FF2B5EF4-FFF2-40B4-BE49-F238E27FC236}">
                      <a16:creationId xmlns:a16="http://schemas.microsoft.com/office/drawing/2014/main" xmlns="" id="{F994348E-0B44-42A7-A982-CCF9D8BAE1A0}"/>
                    </a:ext>
                  </a:extLst>
                </p:cNvPr>
                <p:cNvGrpSpPr>
                  <a:grpSpLocks/>
                </p:cNvGrpSpPr>
                <p:nvPr/>
              </p:nvGrpSpPr>
              <p:grpSpPr bwMode="auto">
                <a:xfrm>
                  <a:off x="4215" y="2"/>
                  <a:ext cx="95" cy="567"/>
                  <a:chOff x="2730" y="32"/>
                  <a:chExt cx="243" cy="1448"/>
                </a:xfrm>
              </p:grpSpPr>
              <p:sp>
                <p:nvSpPr>
                  <p:cNvPr id="25688" name="Freeform 901">
                    <a:extLst>
                      <a:ext uri="{FF2B5EF4-FFF2-40B4-BE49-F238E27FC236}">
                        <a16:creationId xmlns:a16="http://schemas.microsoft.com/office/drawing/2014/main" xmlns="" id="{7B394A37-EBF4-491E-8443-FF3D8250249B}"/>
                      </a:ext>
                    </a:extLst>
                  </p:cNvPr>
                  <p:cNvSpPr>
                    <a:spLocks/>
                  </p:cNvSpPr>
                  <p:nvPr/>
                </p:nvSpPr>
                <p:spPr bwMode="hidden">
                  <a:xfrm rot="-4903748">
                    <a:off x="2296" y="960"/>
                    <a:ext cx="954" cy="86"/>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689" name="Freeform 902">
                    <a:extLst>
                      <a:ext uri="{FF2B5EF4-FFF2-40B4-BE49-F238E27FC236}">
                        <a16:creationId xmlns:a16="http://schemas.microsoft.com/office/drawing/2014/main" xmlns="" id="{F5B33B2C-6A21-4564-A4BA-B6FDA7EE3415}"/>
                      </a:ext>
                    </a:extLst>
                  </p:cNvPr>
                  <p:cNvSpPr>
                    <a:spLocks/>
                  </p:cNvSpPr>
                  <p:nvPr/>
                </p:nvSpPr>
                <p:spPr bwMode="hidden">
                  <a:xfrm rot="-4903748">
                    <a:off x="2650" y="220"/>
                    <a:ext cx="512" cy="135"/>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664" name="Group 903">
                  <a:extLst>
                    <a:ext uri="{FF2B5EF4-FFF2-40B4-BE49-F238E27FC236}">
                      <a16:creationId xmlns:a16="http://schemas.microsoft.com/office/drawing/2014/main" xmlns="" id="{48960DA1-75C8-42F5-83CD-2224548E61D2}"/>
                    </a:ext>
                  </a:extLst>
                </p:cNvPr>
                <p:cNvGrpSpPr>
                  <a:grpSpLocks/>
                </p:cNvGrpSpPr>
                <p:nvPr/>
              </p:nvGrpSpPr>
              <p:grpSpPr bwMode="auto">
                <a:xfrm>
                  <a:off x="3514" y="683"/>
                  <a:ext cx="425" cy="960"/>
                  <a:chOff x="943" y="1769"/>
                  <a:chExt cx="1085" cy="2450"/>
                </a:xfrm>
              </p:grpSpPr>
              <p:sp>
                <p:nvSpPr>
                  <p:cNvPr id="25686" name="Freeform 904">
                    <a:extLst>
                      <a:ext uri="{FF2B5EF4-FFF2-40B4-BE49-F238E27FC236}">
                        <a16:creationId xmlns:a16="http://schemas.microsoft.com/office/drawing/2014/main" xmlns="" id="{A718BEBB-70BA-4A03-98E2-C8FE2B48A7EB}"/>
                      </a:ext>
                    </a:extLst>
                  </p:cNvPr>
                  <p:cNvSpPr>
                    <a:spLocks/>
                  </p:cNvSpPr>
                  <p:nvPr/>
                </p:nvSpPr>
                <p:spPr bwMode="hidden">
                  <a:xfrm rot="18335692" flipH="1">
                    <a:off x="1010" y="2475"/>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687" name="Freeform 905">
                    <a:extLst>
                      <a:ext uri="{FF2B5EF4-FFF2-40B4-BE49-F238E27FC236}">
                        <a16:creationId xmlns:a16="http://schemas.microsoft.com/office/drawing/2014/main" xmlns="" id="{36325C54-546F-411B-8300-C8F41CC54CEE}"/>
                      </a:ext>
                    </a:extLst>
                  </p:cNvPr>
                  <p:cNvSpPr>
                    <a:spLocks/>
                  </p:cNvSpPr>
                  <p:nvPr/>
                </p:nvSpPr>
                <p:spPr bwMode="hidden">
                  <a:xfrm rot="18335692" flipH="1">
                    <a:off x="725" y="3512"/>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665" name="Group 906">
                  <a:extLst>
                    <a:ext uri="{FF2B5EF4-FFF2-40B4-BE49-F238E27FC236}">
                      <a16:creationId xmlns:a16="http://schemas.microsoft.com/office/drawing/2014/main" xmlns="" id="{02D7228A-795D-480D-8CA9-0060821F73D9}"/>
                    </a:ext>
                  </a:extLst>
                </p:cNvPr>
                <p:cNvGrpSpPr>
                  <a:grpSpLocks/>
                </p:cNvGrpSpPr>
                <p:nvPr/>
              </p:nvGrpSpPr>
              <p:grpSpPr bwMode="auto">
                <a:xfrm>
                  <a:off x="3715" y="748"/>
                  <a:ext cx="300" cy="930"/>
                  <a:chOff x="1455" y="1936"/>
                  <a:chExt cx="766" cy="2373"/>
                </a:xfrm>
              </p:grpSpPr>
              <p:sp>
                <p:nvSpPr>
                  <p:cNvPr id="25684" name="Freeform 907">
                    <a:extLst>
                      <a:ext uri="{FF2B5EF4-FFF2-40B4-BE49-F238E27FC236}">
                        <a16:creationId xmlns:a16="http://schemas.microsoft.com/office/drawing/2014/main" xmlns="" id="{9236A204-BFC4-403E-BB05-3A3AF46654CA}"/>
                      </a:ext>
                    </a:extLst>
                  </p:cNvPr>
                  <p:cNvSpPr>
                    <a:spLocks/>
                  </p:cNvSpPr>
                  <p:nvPr/>
                </p:nvSpPr>
                <p:spPr bwMode="hidden">
                  <a:xfrm rot="17542885" flipH="1">
                    <a:off x="1267" y="2578"/>
                    <a:ext cx="1595" cy="312"/>
                  </a:xfrm>
                  <a:custGeom>
                    <a:avLst/>
                    <a:gdLst>
                      <a:gd name="T0" fmla="*/ 0 w 2736"/>
                      <a:gd name="T1" fmla="*/ 7 h 504"/>
                      <a:gd name="T2" fmla="*/ 7 w 2736"/>
                      <a:gd name="T3" fmla="*/ 2 h 504"/>
                      <a:gd name="T4" fmla="*/ 14 w 2736"/>
                      <a:gd name="T5" fmla="*/ 1 h 504"/>
                      <a:gd name="T6" fmla="*/ 21 w 2736"/>
                      <a:gd name="T7" fmla="*/ 1 h 504"/>
                      <a:gd name="T8" fmla="*/ 21 w 2736"/>
                      <a:gd name="T9" fmla="*/ 1 h 504"/>
                      <a:gd name="T10" fmla="*/ 13 w 2736"/>
                      <a:gd name="T11" fmla="*/ 1 h 504"/>
                      <a:gd name="T12" fmla="*/ 5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685" name="Freeform 908">
                    <a:extLst>
                      <a:ext uri="{FF2B5EF4-FFF2-40B4-BE49-F238E27FC236}">
                        <a16:creationId xmlns:a16="http://schemas.microsoft.com/office/drawing/2014/main" xmlns="" id="{0F448418-1630-4988-9C37-1ABF2F06FA13}"/>
                      </a:ext>
                    </a:extLst>
                  </p:cNvPr>
                  <p:cNvSpPr>
                    <a:spLocks/>
                  </p:cNvSpPr>
                  <p:nvPr/>
                </p:nvSpPr>
                <p:spPr bwMode="hidden">
                  <a:xfrm rot="17542885" flipH="1">
                    <a:off x="1272" y="3636"/>
                    <a:ext cx="856" cy="490"/>
                  </a:xfrm>
                  <a:custGeom>
                    <a:avLst/>
                    <a:gdLst>
                      <a:gd name="T0" fmla="*/ 0 w 1769"/>
                      <a:gd name="T1" fmla="*/ 1 h 791"/>
                      <a:gd name="T2" fmla="*/ 0 w 1769"/>
                      <a:gd name="T3" fmla="*/ 1 h 791"/>
                      <a:gd name="T4" fmla="*/ 1 w 1769"/>
                      <a:gd name="T5" fmla="*/ 2 h 791"/>
                      <a:gd name="T6" fmla="*/ 2 w 1769"/>
                      <a:gd name="T7" fmla="*/ 6 h 791"/>
                      <a:gd name="T8" fmla="*/ 2 w 1769"/>
                      <a:gd name="T9" fmla="*/ 9 h 791"/>
                      <a:gd name="T10" fmla="*/ 2 w 1769"/>
                      <a:gd name="T11" fmla="*/ 11 h 791"/>
                      <a:gd name="T12" fmla="*/ 2 w 1769"/>
                      <a:gd name="T13" fmla="*/ 9 h 791"/>
                      <a:gd name="T14" fmla="*/ 2 w 1769"/>
                      <a:gd name="T15" fmla="*/ 6 h 791"/>
                      <a:gd name="T16" fmla="*/ 1 w 1769"/>
                      <a:gd name="T17" fmla="*/ 4 h 791"/>
                      <a:gd name="T18" fmla="*/ 0 w 1769"/>
                      <a:gd name="T19" fmla="*/ 2 h 791"/>
                      <a:gd name="T20" fmla="*/ 0 w 1769"/>
                      <a:gd name="T21" fmla="*/ 1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666" name="Group 909">
                  <a:extLst>
                    <a:ext uri="{FF2B5EF4-FFF2-40B4-BE49-F238E27FC236}">
                      <a16:creationId xmlns:a16="http://schemas.microsoft.com/office/drawing/2014/main" xmlns="" id="{2E8D756C-779B-42BF-AEE1-3F56FDBD0602}"/>
                    </a:ext>
                  </a:extLst>
                </p:cNvPr>
                <p:cNvGrpSpPr>
                  <a:grpSpLocks/>
                </p:cNvGrpSpPr>
                <p:nvPr/>
              </p:nvGrpSpPr>
              <p:grpSpPr bwMode="auto">
                <a:xfrm rot="88588">
                  <a:off x="3923" y="769"/>
                  <a:ext cx="180" cy="913"/>
                  <a:chOff x="1956" y="1990"/>
                  <a:chExt cx="492" cy="2604"/>
                </a:xfrm>
              </p:grpSpPr>
              <p:sp>
                <p:nvSpPr>
                  <p:cNvPr id="25682" name="Freeform 910">
                    <a:extLst>
                      <a:ext uri="{FF2B5EF4-FFF2-40B4-BE49-F238E27FC236}">
                        <a16:creationId xmlns:a16="http://schemas.microsoft.com/office/drawing/2014/main" xmlns="" id="{435062C3-E09C-4E19-9D10-E2602B93E101}"/>
                      </a:ext>
                    </a:extLst>
                  </p:cNvPr>
                  <p:cNvSpPr>
                    <a:spLocks/>
                  </p:cNvSpPr>
                  <p:nvPr/>
                </p:nvSpPr>
                <p:spPr bwMode="hidden">
                  <a:xfrm rot="16782062" flipH="1">
                    <a:off x="1442" y="2695"/>
                    <a:ext cx="1711" cy="301"/>
                  </a:xfrm>
                  <a:custGeom>
                    <a:avLst/>
                    <a:gdLst>
                      <a:gd name="T0" fmla="*/ 0 w 2736"/>
                      <a:gd name="T1" fmla="*/ 5 h 504"/>
                      <a:gd name="T2" fmla="*/ 13 w 2736"/>
                      <a:gd name="T3" fmla="*/ 2 h 504"/>
                      <a:gd name="T4" fmla="*/ 26 w 2736"/>
                      <a:gd name="T5" fmla="*/ 1 h 504"/>
                      <a:gd name="T6" fmla="*/ 40 w 2736"/>
                      <a:gd name="T7" fmla="*/ 1 h 504"/>
                      <a:gd name="T8" fmla="*/ 40 w 2736"/>
                      <a:gd name="T9" fmla="*/ 1 h 504"/>
                      <a:gd name="T10" fmla="*/ 26 w 2736"/>
                      <a:gd name="T11" fmla="*/ 1 h 504"/>
                      <a:gd name="T12" fmla="*/ 9 w 2736"/>
                      <a:gd name="T13" fmla="*/ 3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sp>
                <p:nvSpPr>
                  <p:cNvPr id="25683" name="Freeform 911">
                    <a:extLst>
                      <a:ext uri="{FF2B5EF4-FFF2-40B4-BE49-F238E27FC236}">
                        <a16:creationId xmlns:a16="http://schemas.microsoft.com/office/drawing/2014/main" xmlns="" id="{96FA2CC9-0E9B-4DDD-B5BB-74827F5C6B39}"/>
                      </a:ext>
                    </a:extLst>
                  </p:cNvPr>
                  <p:cNvSpPr>
                    <a:spLocks/>
                  </p:cNvSpPr>
                  <p:nvPr/>
                </p:nvSpPr>
                <p:spPr bwMode="hidden">
                  <a:xfrm rot="16782062" flipH="1">
                    <a:off x="1734" y="3898"/>
                    <a:ext cx="918" cy="473"/>
                  </a:xfrm>
                  <a:custGeom>
                    <a:avLst/>
                    <a:gdLst>
                      <a:gd name="T0" fmla="*/ 1 w 1769"/>
                      <a:gd name="T1" fmla="*/ 1 h 791"/>
                      <a:gd name="T2" fmla="*/ 2 w 1769"/>
                      <a:gd name="T3" fmla="*/ 1 h 791"/>
                      <a:gd name="T4" fmla="*/ 3 w 1769"/>
                      <a:gd name="T5" fmla="*/ 2 h 791"/>
                      <a:gd name="T6" fmla="*/ 5 w 1769"/>
                      <a:gd name="T7" fmla="*/ 4 h 791"/>
                      <a:gd name="T8" fmla="*/ 5 w 1769"/>
                      <a:gd name="T9" fmla="*/ 6 h 791"/>
                      <a:gd name="T10" fmla="*/ 5 w 1769"/>
                      <a:gd name="T11" fmla="*/ 8 h 791"/>
                      <a:gd name="T12" fmla="*/ 4 w 1769"/>
                      <a:gd name="T13" fmla="*/ 6 h 791"/>
                      <a:gd name="T14" fmla="*/ 4 w 1769"/>
                      <a:gd name="T15" fmla="*/ 5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p>
                    <a:endParaRPr lang="en-US"/>
                  </a:p>
                </p:txBody>
              </p:sp>
            </p:grpSp>
            <p:grpSp>
              <p:nvGrpSpPr>
                <p:cNvPr id="25667" name="Group 912">
                  <a:extLst>
                    <a:ext uri="{FF2B5EF4-FFF2-40B4-BE49-F238E27FC236}">
                      <a16:creationId xmlns:a16="http://schemas.microsoft.com/office/drawing/2014/main" xmlns="" id="{6D8449CF-5D9E-4FF4-873A-BD4060686D30}"/>
                    </a:ext>
                  </a:extLst>
                </p:cNvPr>
                <p:cNvGrpSpPr>
                  <a:grpSpLocks/>
                </p:cNvGrpSpPr>
                <p:nvPr/>
              </p:nvGrpSpPr>
              <p:grpSpPr bwMode="auto">
                <a:xfrm>
                  <a:off x="4451" y="662"/>
                  <a:ext cx="442" cy="951"/>
                  <a:chOff x="3334" y="1717"/>
                  <a:chExt cx="1125" cy="2426"/>
                </a:xfrm>
              </p:grpSpPr>
              <p:sp>
                <p:nvSpPr>
                  <p:cNvPr id="25680" name="Freeform 913">
                    <a:extLst>
                      <a:ext uri="{FF2B5EF4-FFF2-40B4-BE49-F238E27FC236}">
                        <a16:creationId xmlns:a16="http://schemas.microsoft.com/office/drawing/2014/main" xmlns="" id="{B7549C79-E699-4A36-8E49-53B478FDB548}"/>
                      </a:ext>
                    </a:extLst>
                  </p:cNvPr>
                  <p:cNvSpPr>
                    <a:spLocks/>
                  </p:cNvSpPr>
                  <p:nvPr/>
                </p:nvSpPr>
                <p:spPr bwMode="hidden">
                  <a:xfrm rot="3144576">
                    <a:off x="2628" y="2423"/>
                    <a:ext cx="1724" cy="312"/>
                  </a:xfrm>
                  <a:custGeom>
                    <a:avLst/>
                    <a:gdLst>
                      <a:gd name="T0" fmla="*/ 0 w 2736"/>
                      <a:gd name="T1" fmla="*/ 7 h 504"/>
                      <a:gd name="T2" fmla="*/ 13 w 2736"/>
                      <a:gd name="T3" fmla="*/ 2 h 504"/>
                      <a:gd name="T4" fmla="*/ 28 w 2736"/>
                      <a:gd name="T5" fmla="*/ 1 h 504"/>
                      <a:gd name="T6" fmla="*/ 43 w 2736"/>
                      <a:gd name="T7" fmla="*/ 1 h 504"/>
                      <a:gd name="T8" fmla="*/ 42 w 2736"/>
                      <a:gd name="T9" fmla="*/ 1 h 504"/>
                      <a:gd name="T10" fmla="*/ 28 w 2736"/>
                      <a:gd name="T11" fmla="*/ 1 h 504"/>
                      <a:gd name="T12" fmla="*/ 10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681" name="Freeform 914">
                    <a:extLst>
                      <a:ext uri="{FF2B5EF4-FFF2-40B4-BE49-F238E27FC236}">
                        <a16:creationId xmlns:a16="http://schemas.microsoft.com/office/drawing/2014/main" xmlns="" id="{50705E7D-3FB0-4A08-BC6E-1C1DE4D79EB8}"/>
                      </a:ext>
                    </a:extLst>
                  </p:cNvPr>
                  <p:cNvSpPr>
                    <a:spLocks/>
                  </p:cNvSpPr>
                  <p:nvPr/>
                </p:nvSpPr>
                <p:spPr bwMode="hidden">
                  <a:xfrm rot="3144576">
                    <a:off x="3751" y="3436"/>
                    <a:ext cx="925" cy="490"/>
                  </a:xfrm>
                  <a:custGeom>
                    <a:avLst/>
                    <a:gdLst>
                      <a:gd name="T0" fmla="*/ 1 w 1769"/>
                      <a:gd name="T1" fmla="*/ 1 h 791"/>
                      <a:gd name="T2" fmla="*/ 2 w 1769"/>
                      <a:gd name="T3" fmla="*/ 1 h 791"/>
                      <a:gd name="T4" fmla="*/ 4 w 1769"/>
                      <a:gd name="T5" fmla="*/ 2 h 791"/>
                      <a:gd name="T6" fmla="*/ 5 w 1769"/>
                      <a:gd name="T7" fmla="*/ 6 h 791"/>
                      <a:gd name="T8" fmla="*/ 5 w 1769"/>
                      <a:gd name="T9" fmla="*/ 9 h 791"/>
                      <a:gd name="T10" fmla="*/ 5 w 1769"/>
                      <a:gd name="T11" fmla="*/ 11 h 791"/>
                      <a:gd name="T12" fmla="*/ 5 w 1769"/>
                      <a:gd name="T13" fmla="*/ 9 h 791"/>
                      <a:gd name="T14" fmla="*/ 4 w 1769"/>
                      <a:gd name="T15" fmla="*/ 6 h 791"/>
                      <a:gd name="T16" fmla="*/ 3 w 1769"/>
                      <a:gd name="T17" fmla="*/ 4 h 791"/>
                      <a:gd name="T18" fmla="*/ 2 w 1769"/>
                      <a:gd name="T19" fmla="*/ 2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668" name="Group 915">
                  <a:extLst>
                    <a:ext uri="{FF2B5EF4-FFF2-40B4-BE49-F238E27FC236}">
                      <a16:creationId xmlns:a16="http://schemas.microsoft.com/office/drawing/2014/main" xmlns="" id="{BCAA2473-75AF-4BCD-9106-2E00C4C4155E}"/>
                    </a:ext>
                  </a:extLst>
                </p:cNvPr>
                <p:cNvGrpSpPr>
                  <a:grpSpLocks/>
                </p:cNvGrpSpPr>
                <p:nvPr/>
              </p:nvGrpSpPr>
              <p:grpSpPr bwMode="auto">
                <a:xfrm>
                  <a:off x="4391" y="721"/>
                  <a:ext cx="347" cy="951"/>
                  <a:chOff x="3181" y="1866"/>
                  <a:chExt cx="883" cy="2426"/>
                </a:xfrm>
              </p:grpSpPr>
              <p:sp>
                <p:nvSpPr>
                  <p:cNvPr id="25678" name="Freeform 916">
                    <a:extLst>
                      <a:ext uri="{FF2B5EF4-FFF2-40B4-BE49-F238E27FC236}">
                        <a16:creationId xmlns:a16="http://schemas.microsoft.com/office/drawing/2014/main" xmlns="" id="{3CC5411B-9414-42A3-8380-63D04A708223}"/>
                      </a:ext>
                    </a:extLst>
                  </p:cNvPr>
                  <p:cNvSpPr>
                    <a:spLocks/>
                  </p:cNvSpPr>
                  <p:nvPr/>
                </p:nvSpPr>
                <p:spPr bwMode="hidden">
                  <a:xfrm rot="3745735">
                    <a:off x="2506" y="2541"/>
                    <a:ext cx="1650" cy="299"/>
                  </a:xfrm>
                  <a:custGeom>
                    <a:avLst/>
                    <a:gdLst>
                      <a:gd name="T0" fmla="*/ 0 w 2736"/>
                      <a:gd name="T1" fmla="*/ 5 h 504"/>
                      <a:gd name="T2" fmla="*/ 9 w 2736"/>
                      <a:gd name="T3" fmla="*/ 1 h 504"/>
                      <a:gd name="T4" fmla="*/ 19 w 2736"/>
                      <a:gd name="T5" fmla="*/ 1 h 504"/>
                      <a:gd name="T6" fmla="*/ 29 w 2736"/>
                      <a:gd name="T7" fmla="*/ 1 h 504"/>
                      <a:gd name="T8" fmla="*/ 29 w 2736"/>
                      <a:gd name="T9" fmla="*/ 1 h 504"/>
                      <a:gd name="T10" fmla="*/ 19 w 2736"/>
                      <a:gd name="T11" fmla="*/ 1 h 504"/>
                      <a:gd name="T12" fmla="*/ 7 w 2736"/>
                      <a:gd name="T13" fmla="*/ 2 h 504"/>
                      <a:gd name="T14" fmla="*/ 0 w 2736"/>
                      <a:gd name="T15" fmla="*/ 5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679" name="Freeform 917">
                    <a:extLst>
                      <a:ext uri="{FF2B5EF4-FFF2-40B4-BE49-F238E27FC236}">
                        <a16:creationId xmlns:a16="http://schemas.microsoft.com/office/drawing/2014/main" xmlns="" id="{206FE496-475E-480E-A2FD-8F80D47C5AA6}"/>
                      </a:ext>
                    </a:extLst>
                  </p:cNvPr>
                  <p:cNvSpPr>
                    <a:spLocks/>
                  </p:cNvSpPr>
                  <p:nvPr/>
                </p:nvSpPr>
                <p:spPr bwMode="hidden">
                  <a:xfrm rot="3745735">
                    <a:off x="3387" y="3615"/>
                    <a:ext cx="885" cy="469"/>
                  </a:xfrm>
                  <a:custGeom>
                    <a:avLst/>
                    <a:gdLst>
                      <a:gd name="T0" fmla="*/ 1 w 1769"/>
                      <a:gd name="T1" fmla="*/ 1 h 791"/>
                      <a:gd name="T2" fmla="*/ 1 w 1769"/>
                      <a:gd name="T3" fmla="*/ 1 h 791"/>
                      <a:gd name="T4" fmla="*/ 3 w 1769"/>
                      <a:gd name="T5" fmla="*/ 2 h 791"/>
                      <a:gd name="T6" fmla="*/ 4 w 1769"/>
                      <a:gd name="T7" fmla="*/ 4 h 791"/>
                      <a:gd name="T8" fmla="*/ 4 w 1769"/>
                      <a:gd name="T9" fmla="*/ 5 h 791"/>
                      <a:gd name="T10" fmla="*/ 4 w 1769"/>
                      <a:gd name="T11" fmla="*/ 7 h 791"/>
                      <a:gd name="T12" fmla="*/ 4 w 1769"/>
                      <a:gd name="T13" fmla="*/ 5 h 791"/>
                      <a:gd name="T14" fmla="*/ 3 w 1769"/>
                      <a:gd name="T15" fmla="*/ 4 h 791"/>
                      <a:gd name="T16" fmla="*/ 3 w 1769"/>
                      <a:gd name="T17" fmla="*/ 3 h 791"/>
                      <a:gd name="T18" fmla="*/ 2 w 1769"/>
                      <a:gd name="T19" fmla="*/ 1 h 791"/>
                      <a:gd name="T20" fmla="*/ 0 w 1769"/>
                      <a:gd name="T21" fmla="*/ 1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669" name="Group 918">
                  <a:extLst>
                    <a:ext uri="{FF2B5EF4-FFF2-40B4-BE49-F238E27FC236}">
                      <a16:creationId xmlns:a16="http://schemas.microsoft.com/office/drawing/2014/main" xmlns="" id="{DDA9E69D-8397-45ED-819E-3652EB1A2E38}"/>
                    </a:ext>
                  </a:extLst>
                </p:cNvPr>
                <p:cNvGrpSpPr>
                  <a:grpSpLocks/>
                </p:cNvGrpSpPr>
                <p:nvPr/>
              </p:nvGrpSpPr>
              <p:grpSpPr bwMode="auto">
                <a:xfrm>
                  <a:off x="4323" y="767"/>
                  <a:ext cx="243" cy="935"/>
                  <a:chOff x="3006" y="1983"/>
                  <a:chExt cx="619" cy="2386"/>
                </a:xfrm>
              </p:grpSpPr>
              <p:sp>
                <p:nvSpPr>
                  <p:cNvPr id="25676" name="Freeform 919">
                    <a:extLst>
                      <a:ext uri="{FF2B5EF4-FFF2-40B4-BE49-F238E27FC236}">
                        <a16:creationId xmlns:a16="http://schemas.microsoft.com/office/drawing/2014/main" xmlns="" id="{09DD0338-0B80-4CE7-A011-AAF8344729FD}"/>
                      </a:ext>
                    </a:extLst>
                  </p:cNvPr>
                  <p:cNvSpPr>
                    <a:spLocks/>
                  </p:cNvSpPr>
                  <p:nvPr/>
                </p:nvSpPr>
                <p:spPr bwMode="hidden">
                  <a:xfrm rot="4286818">
                    <a:off x="2328" y="2661"/>
                    <a:ext cx="1601" cy="246"/>
                  </a:xfrm>
                  <a:custGeom>
                    <a:avLst/>
                    <a:gdLst>
                      <a:gd name="T0" fmla="*/ 0 w 2736"/>
                      <a:gd name="T1" fmla="*/ 0 h 504"/>
                      <a:gd name="T2" fmla="*/ 7 w 2736"/>
                      <a:gd name="T3" fmla="*/ 0 h 504"/>
                      <a:gd name="T4" fmla="*/ 15 w 2736"/>
                      <a:gd name="T5" fmla="*/ 0 h 504"/>
                      <a:gd name="T6" fmla="*/ 22 w 2736"/>
                      <a:gd name="T7" fmla="*/ 0 h 504"/>
                      <a:gd name="T8" fmla="*/ 22 w 2736"/>
                      <a:gd name="T9" fmla="*/ 0 h 504"/>
                      <a:gd name="T10" fmla="*/ 15 w 2736"/>
                      <a:gd name="T11" fmla="*/ 0 h 504"/>
                      <a:gd name="T12" fmla="*/ 5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677" name="Freeform 920">
                    <a:extLst>
                      <a:ext uri="{FF2B5EF4-FFF2-40B4-BE49-F238E27FC236}">
                        <a16:creationId xmlns:a16="http://schemas.microsoft.com/office/drawing/2014/main" xmlns="" id="{F5B35072-2734-4165-8591-90FD4FDBD9A2}"/>
                      </a:ext>
                    </a:extLst>
                  </p:cNvPr>
                  <p:cNvSpPr>
                    <a:spLocks/>
                  </p:cNvSpPr>
                  <p:nvPr/>
                </p:nvSpPr>
                <p:spPr bwMode="hidden">
                  <a:xfrm rot="4286818">
                    <a:off x="3002" y="3747"/>
                    <a:ext cx="859" cy="386"/>
                  </a:xfrm>
                  <a:custGeom>
                    <a:avLst/>
                    <a:gdLst>
                      <a:gd name="T0" fmla="*/ 0 w 1769"/>
                      <a:gd name="T1" fmla="*/ 0 h 791"/>
                      <a:gd name="T2" fmla="*/ 0 w 1769"/>
                      <a:gd name="T3" fmla="*/ 0 h 791"/>
                      <a:gd name="T4" fmla="*/ 2 w 1769"/>
                      <a:gd name="T5" fmla="*/ 0 h 791"/>
                      <a:gd name="T6" fmla="*/ 2 w 1769"/>
                      <a:gd name="T7" fmla="*/ 0 h 791"/>
                      <a:gd name="T8" fmla="*/ 2 w 1769"/>
                      <a:gd name="T9" fmla="*/ 1 h 791"/>
                      <a:gd name="T10" fmla="*/ 2 w 1769"/>
                      <a:gd name="T11" fmla="*/ 1 h 791"/>
                      <a:gd name="T12" fmla="*/ 2 w 1769"/>
                      <a:gd name="T13" fmla="*/ 1 h 791"/>
                      <a:gd name="T14" fmla="*/ 2 w 1769"/>
                      <a:gd name="T15" fmla="*/ 0 h 791"/>
                      <a:gd name="T16" fmla="*/ 1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670" name="Group 921">
                  <a:extLst>
                    <a:ext uri="{FF2B5EF4-FFF2-40B4-BE49-F238E27FC236}">
                      <a16:creationId xmlns:a16="http://schemas.microsoft.com/office/drawing/2014/main" xmlns="" id="{02EF72FF-9B95-4E36-A80C-7B0B07102593}"/>
                    </a:ext>
                  </a:extLst>
                </p:cNvPr>
                <p:cNvGrpSpPr>
                  <a:grpSpLocks/>
                </p:cNvGrpSpPr>
                <p:nvPr/>
              </p:nvGrpSpPr>
              <p:grpSpPr bwMode="auto">
                <a:xfrm>
                  <a:off x="4249" y="813"/>
                  <a:ext cx="159" cy="870"/>
                  <a:chOff x="2819" y="2101"/>
                  <a:chExt cx="405" cy="2219"/>
                </a:xfrm>
              </p:grpSpPr>
              <p:sp>
                <p:nvSpPr>
                  <p:cNvPr id="25674" name="Freeform 922">
                    <a:extLst>
                      <a:ext uri="{FF2B5EF4-FFF2-40B4-BE49-F238E27FC236}">
                        <a16:creationId xmlns:a16="http://schemas.microsoft.com/office/drawing/2014/main" xmlns="" id="{8E4BC188-D466-4BC6-AD3D-966E1D83E8A0}"/>
                      </a:ext>
                    </a:extLst>
                  </p:cNvPr>
                  <p:cNvSpPr>
                    <a:spLocks/>
                  </p:cNvSpPr>
                  <p:nvPr/>
                </p:nvSpPr>
                <p:spPr bwMode="hidden">
                  <a:xfrm rot="4898956">
                    <a:off x="2206" y="2714"/>
                    <a:ext cx="1471" cy="246"/>
                  </a:xfrm>
                  <a:custGeom>
                    <a:avLst/>
                    <a:gdLst>
                      <a:gd name="T0" fmla="*/ 0 w 2736"/>
                      <a:gd name="T1" fmla="*/ 0 h 504"/>
                      <a:gd name="T2" fmla="*/ 3 w 2736"/>
                      <a:gd name="T3" fmla="*/ 0 h 504"/>
                      <a:gd name="T4" fmla="*/ 6 w 2736"/>
                      <a:gd name="T5" fmla="*/ 0 h 504"/>
                      <a:gd name="T6" fmla="*/ 10 w 2736"/>
                      <a:gd name="T7" fmla="*/ 0 h 504"/>
                      <a:gd name="T8" fmla="*/ 10 w 2736"/>
                      <a:gd name="T9" fmla="*/ 0 h 504"/>
                      <a:gd name="T10" fmla="*/ 6 w 2736"/>
                      <a:gd name="T11" fmla="*/ 0 h 504"/>
                      <a:gd name="T12" fmla="*/ 3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675" name="Freeform 923">
                    <a:extLst>
                      <a:ext uri="{FF2B5EF4-FFF2-40B4-BE49-F238E27FC236}">
                        <a16:creationId xmlns:a16="http://schemas.microsoft.com/office/drawing/2014/main" xmlns="" id="{97070DD0-6DD5-4C74-99B0-25AE8E48B1D7}"/>
                      </a:ext>
                    </a:extLst>
                  </p:cNvPr>
                  <p:cNvSpPr>
                    <a:spLocks/>
                  </p:cNvSpPr>
                  <p:nvPr/>
                </p:nvSpPr>
                <p:spPr bwMode="hidden">
                  <a:xfrm rot="4898956">
                    <a:off x="2636" y="3732"/>
                    <a:ext cx="790" cy="386"/>
                  </a:xfrm>
                  <a:custGeom>
                    <a:avLst/>
                    <a:gdLst>
                      <a:gd name="T0" fmla="*/ 0 w 1769"/>
                      <a:gd name="T1" fmla="*/ 0 h 791"/>
                      <a:gd name="T2" fmla="*/ 0 w 1769"/>
                      <a:gd name="T3" fmla="*/ 0 h 791"/>
                      <a:gd name="T4" fmla="*/ 1 w 1769"/>
                      <a:gd name="T5" fmla="*/ 0 h 791"/>
                      <a:gd name="T6" fmla="*/ 1 w 1769"/>
                      <a:gd name="T7" fmla="*/ 0 h 791"/>
                      <a:gd name="T8" fmla="*/ 1 w 1769"/>
                      <a:gd name="T9" fmla="*/ 1 h 791"/>
                      <a:gd name="T10" fmla="*/ 1 w 1769"/>
                      <a:gd name="T11" fmla="*/ 1 h 791"/>
                      <a:gd name="T12" fmla="*/ 1 w 1769"/>
                      <a:gd name="T13" fmla="*/ 1 h 791"/>
                      <a:gd name="T14" fmla="*/ 1 w 1769"/>
                      <a:gd name="T15" fmla="*/ 0 h 791"/>
                      <a:gd name="T16" fmla="*/ 1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nvGrpSpPr>
                <p:cNvPr id="25671" name="Group 924">
                  <a:extLst>
                    <a:ext uri="{FF2B5EF4-FFF2-40B4-BE49-F238E27FC236}">
                      <a16:creationId xmlns:a16="http://schemas.microsoft.com/office/drawing/2014/main" xmlns="" id="{B1DFB76B-B129-4DCA-BF2A-7FFE612D5C0A}"/>
                    </a:ext>
                  </a:extLst>
                </p:cNvPr>
                <p:cNvGrpSpPr>
                  <a:grpSpLocks/>
                </p:cNvGrpSpPr>
                <p:nvPr/>
              </p:nvGrpSpPr>
              <p:grpSpPr bwMode="auto">
                <a:xfrm>
                  <a:off x="4045" y="826"/>
                  <a:ext cx="167" cy="857"/>
                  <a:chOff x="2287" y="2135"/>
                  <a:chExt cx="426" cy="2185"/>
                </a:xfrm>
              </p:grpSpPr>
              <p:sp>
                <p:nvSpPr>
                  <p:cNvPr id="25672" name="Freeform 925">
                    <a:extLst>
                      <a:ext uri="{FF2B5EF4-FFF2-40B4-BE49-F238E27FC236}">
                        <a16:creationId xmlns:a16="http://schemas.microsoft.com/office/drawing/2014/main" xmlns="" id="{5A69C488-F097-4451-9F76-DDEB14C1AB0B}"/>
                      </a:ext>
                    </a:extLst>
                  </p:cNvPr>
                  <p:cNvSpPr>
                    <a:spLocks/>
                  </p:cNvSpPr>
                  <p:nvPr/>
                </p:nvSpPr>
                <p:spPr bwMode="hidden">
                  <a:xfrm rot="5755659">
                    <a:off x="1900" y="2760"/>
                    <a:ext cx="1437" cy="188"/>
                  </a:xfrm>
                  <a:custGeom>
                    <a:avLst/>
                    <a:gdLst>
                      <a:gd name="T0" fmla="*/ 0 w 2736"/>
                      <a:gd name="T1" fmla="*/ 0 h 504"/>
                      <a:gd name="T2" fmla="*/ 3 w 2736"/>
                      <a:gd name="T3" fmla="*/ 0 h 504"/>
                      <a:gd name="T4" fmla="*/ 5 w 2736"/>
                      <a:gd name="T5" fmla="*/ 0 h 504"/>
                      <a:gd name="T6" fmla="*/ 8 w 2736"/>
                      <a:gd name="T7" fmla="*/ 0 h 504"/>
                      <a:gd name="T8" fmla="*/ 8 w 2736"/>
                      <a:gd name="T9" fmla="*/ 0 h 504"/>
                      <a:gd name="T10" fmla="*/ 5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 name="T24" fmla="*/ 0 w 2736"/>
                      <a:gd name="T25" fmla="*/ 0 h 504"/>
                      <a:gd name="T26" fmla="*/ 2736 w 2736"/>
                      <a:gd name="T27" fmla="*/ 504 h 5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sp>
                <p:nvSpPr>
                  <p:cNvPr id="25673" name="Freeform 926">
                    <a:extLst>
                      <a:ext uri="{FF2B5EF4-FFF2-40B4-BE49-F238E27FC236}">
                        <a16:creationId xmlns:a16="http://schemas.microsoft.com/office/drawing/2014/main" xmlns="" id="{BA16E05B-63FD-4F48-8443-047FEF02CE4C}"/>
                      </a:ext>
                    </a:extLst>
                  </p:cNvPr>
                  <p:cNvSpPr>
                    <a:spLocks/>
                  </p:cNvSpPr>
                  <p:nvPr/>
                </p:nvSpPr>
                <p:spPr bwMode="hidden">
                  <a:xfrm rot="5755659">
                    <a:off x="2049" y="3787"/>
                    <a:ext cx="771" cy="295"/>
                  </a:xfrm>
                  <a:custGeom>
                    <a:avLst/>
                    <a:gdLst>
                      <a:gd name="T0" fmla="*/ 0 w 1769"/>
                      <a:gd name="T1" fmla="*/ 0 h 791"/>
                      <a:gd name="T2" fmla="*/ 0 w 1769"/>
                      <a:gd name="T3" fmla="*/ 0 h 791"/>
                      <a:gd name="T4" fmla="*/ 0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69"/>
                      <a:gd name="T37" fmla="*/ 0 h 791"/>
                      <a:gd name="T38" fmla="*/ 1769 w 1769"/>
                      <a:gd name="T39" fmla="*/ 791 h 7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rot="10800000" vert="eaVert" wrap="none" anchor="ctr"/>
                  <a:lstStyle/>
                  <a:p>
                    <a:endParaRPr lang="en-US"/>
                  </a:p>
                </p:txBody>
              </p:sp>
            </p:grpSp>
          </p:grpSp>
          <p:sp>
            <p:nvSpPr>
              <p:cNvPr id="25616" name="Freeform 927">
                <a:extLst>
                  <a:ext uri="{FF2B5EF4-FFF2-40B4-BE49-F238E27FC236}">
                    <a16:creationId xmlns:a16="http://schemas.microsoft.com/office/drawing/2014/main" xmlns="" id="{D627EE61-0D0F-4788-8F08-7AF87D2ED18F}"/>
                  </a:ext>
                </a:extLst>
              </p:cNvPr>
              <p:cNvSpPr>
                <a:spLocks/>
              </p:cNvSpPr>
              <p:nvPr/>
            </p:nvSpPr>
            <p:spPr bwMode="hidden">
              <a:xfrm flipH="1">
                <a:off x="3873" y="934"/>
                <a:ext cx="191"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17" name="Arc 928">
                <a:extLst>
                  <a:ext uri="{FF2B5EF4-FFF2-40B4-BE49-F238E27FC236}">
                    <a16:creationId xmlns:a16="http://schemas.microsoft.com/office/drawing/2014/main" xmlns="" id="{D7C2B5A5-9CF9-4F6C-92DD-18F8041790BE}"/>
                  </a:ext>
                </a:extLst>
              </p:cNvPr>
              <p:cNvSpPr>
                <a:spLocks/>
              </p:cNvSpPr>
              <p:nvPr/>
            </p:nvSpPr>
            <p:spPr bwMode="hidden">
              <a:xfrm flipH="1">
                <a:off x="3528" y="726"/>
                <a:ext cx="833" cy="903"/>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 name="T9" fmla="*/ 0 w 21600"/>
                  <a:gd name="T10" fmla="*/ 0 h 21602"/>
                  <a:gd name="T11" fmla="*/ 21600 w 21600"/>
                  <a:gd name="T12" fmla="*/ 21602 h 21602"/>
                </a:gdLst>
                <a:ahLst/>
                <a:cxnLst>
                  <a:cxn ang="T6">
                    <a:pos x="T0" y="T1"/>
                  </a:cxn>
                  <a:cxn ang="T7">
                    <a:pos x="T2" y="T3"/>
                  </a:cxn>
                  <a:cxn ang="T8">
                    <a:pos x="T4" y="T5"/>
                  </a:cxn>
                </a:cxnLst>
                <a:rect l="T9" t="T10" r="T11" b="T12"/>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18" name="Arc 929">
                <a:extLst>
                  <a:ext uri="{FF2B5EF4-FFF2-40B4-BE49-F238E27FC236}">
                    <a16:creationId xmlns:a16="http://schemas.microsoft.com/office/drawing/2014/main" xmlns="" id="{4ECDF29D-44C9-4509-A7A4-81EAC0B945EB}"/>
                  </a:ext>
                </a:extLst>
              </p:cNvPr>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 name="T9" fmla="*/ 0 w 36729"/>
                  <a:gd name="T10" fmla="*/ 0 h 21600"/>
                  <a:gd name="T11" fmla="*/ 36729 w 36729"/>
                  <a:gd name="T12" fmla="*/ 21600 h 21600"/>
                </a:gdLst>
                <a:ahLst/>
                <a:cxnLst>
                  <a:cxn ang="T6">
                    <a:pos x="T0" y="T1"/>
                  </a:cxn>
                  <a:cxn ang="T7">
                    <a:pos x="T2" y="T3"/>
                  </a:cxn>
                  <a:cxn ang="T8">
                    <a:pos x="T4" y="T5"/>
                  </a:cxn>
                </a:cxnLst>
                <a:rect l="T9" t="T10" r="T11" b="T12"/>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25619" name="Arc 930">
                <a:extLst>
                  <a:ext uri="{FF2B5EF4-FFF2-40B4-BE49-F238E27FC236}">
                    <a16:creationId xmlns:a16="http://schemas.microsoft.com/office/drawing/2014/main" xmlns="" id="{134F514D-F868-40CD-A989-738A4C951EB0}"/>
                  </a:ext>
                </a:extLst>
              </p:cNvPr>
              <p:cNvSpPr>
                <a:spLocks/>
              </p:cNvSpPr>
              <p:nvPr/>
            </p:nvSpPr>
            <p:spPr bwMode="hidden">
              <a:xfrm flipH="1">
                <a:off x="3612" y="580"/>
                <a:ext cx="487"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 name="T9" fmla="*/ 0 w 28940"/>
                  <a:gd name="T10" fmla="*/ 0 h 22305"/>
                  <a:gd name="T11" fmla="*/ 28940 w 28940"/>
                  <a:gd name="T12" fmla="*/ 22305 h 22305"/>
                </a:gdLst>
                <a:ahLst/>
                <a:cxnLst>
                  <a:cxn ang="T6">
                    <a:pos x="T0" y="T1"/>
                  </a:cxn>
                  <a:cxn ang="T7">
                    <a:pos x="T2" y="T3"/>
                  </a:cxn>
                  <a:cxn ang="T8">
                    <a:pos x="T4" y="T5"/>
                  </a:cxn>
                </a:cxnLst>
                <a:rect l="T9" t="T10" r="T11" b="T12"/>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20" name="Arc 931">
                <a:extLst>
                  <a:ext uri="{FF2B5EF4-FFF2-40B4-BE49-F238E27FC236}">
                    <a16:creationId xmlns:a16="http://schemas.microsoft.com/office/drawing/2014/main" xmlns="" id="{E7236AF0-2C9F-4BB8-B8BE-EE526768825A}"/>
                  </a:ext>
                </a:extLst>
              </p:cNvPr>
              <p:cNvSpPr>
                <a:spLocks/>
              </p:cNvSpPr>
              <p:nvPr/>
            </p:nvSpPr>
            <p:spPr bwMode="hidden">
              <a:xfrm flipH="1">
                <a:off x="3267" y="628"/>
                <a:ext cx="791" cy="932"/>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 name="T9" fmla="*/ 0 w 30473"/>
                  <a:gd name="T10" fmla="*/ 0 h 22305"/>
                  <a:gd name="T11" fmla="*/ 30473 w 30473"/>
                  <a:gd name="T12" fmla="*/ 22305 h 22305"/>
                </a:gdLst>
                <a:ahLst/>
                <a:cxnLst>
                  <a:cxn ang="T6">
                    <a:pos x="T0" y="T1"/>
                  </a:cxn>
                  <a:cxn ang="T7">
                    <a:pos x="T2" y="T3"/>
                  </a:cxn>
                  <a:cxn ang="T8">
                    <a:pos x="T4" y="T5"/>
                  </a:cxn>
                </a:cxnLst>
                <a:rect l="T9" t="T10" r="T11" b="T12"/>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21" name="Arc 932">
                <a:extLst>
                  <a:ext uri="{FF2B5EF4-FFF2-40B4-BE49-F238E27FC236}">
                    <a16:creationId xmlns:a16="http://schemas.microsoft.com/office/drawing/2014/main" xmlns="" id="{B33DCFF7-197A-456C-9765-D708DD8E766D}"/>
                  </a:ext>
                </a:extLst>
              </p:cNvPr>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 name="T9" fmla="*/ 0 w 34455"/>
                  <a:gd name="T10" fmla="*/ 0 h 22305"/>
                  <a:gd name="T11" fmla="*/ 34455 w 34455"/>
                  <a:gd name="T12" fmla="*/ 22305 h 22305"/>
                </a:gdLst>
                <a:ahLst/>
                <a:cxnLst>
                  <a:cxn ang="T6">
                    <a:pos x="T0" y="T1"/>
                  </a:cxn>
                  <a:cxn ang="T7">
                    <a:pos x="T2" y="T3"/>
                  </a:cxn>
                  <a:cxn ang="T8">
                    <a:pos x="T4" y="T5"/>
                  </a:cxn>
                </a:cxnLst>
                <a:rect l="T9" t="T10" r="T11" b="T12"/>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22" name="Arc 933">
                <a:extLst>
                  <a:ext uri="{FF2B5EF4-FFF2-40B4-BE49-F238E27FC236}">
                    <a16:creationId xmlns:a16="http://schemas.microsoft.com/office/drawing/2014/main" xmlns="" id="{77A2C1BA-150D-4307-8D99-27429DB69C98}"/>
                  </a:ext>
                </a:extLst>
              </p:cNvPr>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23" name="Arc 934">
                <a:extLst>
                  <a:ext uri="{FF2B5EF4-FFF2-40B4-BE49-F238E27FC236}">
                    <a16:creationId xmlns:a16="http://schemas.microsoft.com/office/drawing/2014/main" xmlns="" id="{8AEEB7A6-D985-4403-80E1-364ED8BD20CC}"/>
                  </a:ext>
                </a:extLst>
              </p:cNvPr>
              <p:cNvSpPr>
                <a:spLocks/>
              </p:cNvSpPr>
              <p:nvPr/>
            </p:nvSpPr>
            <p:spPr bwMode="hidden">
              <a:xfrm>
                <a:off x="4268" y="585"/>
                <a:ext cx="394"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24" name="Arc 935">
                <a:extLst>
                  <a:ext uri="{FF2B5EF4-FFF2-40B4-BE49-F238E27FC236}">
                    <a16:creationId xmlns:a16="http://schemas.microsoft.com/office/drawing/2014/main" xmlns="" id="{8D0AFCE3-01E0-4D6B-94BE-49090F9859A8}"/>
                  </a:ext>
                </a:extLst>
              </p:cNvPr>
              <p:cNvSpPr>
                <a:spLocks/>
              </p:cNvSpPr>
              <p:nvPr/>
            </p:nvSpPr>
            <p:spPr bwMode="hidden">
              <a:xfrm>
                <a:off x="4303" y="463"/>
                <a:ext cx="55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 name="T9" fmla="*/ 0 w 34812"/>
                  <a:gd name="T10" fmla="*/ 0 h 22305"/>
                  <a:gd name="T11" fmla="*/ 34812 w 34812"/>
                  <a:gd name="T12" fmla="*/ 22305 h 22305"/>
                </a:gdLst>
                <a:ahLst/>
                <a:cxnLst>
                  <a:cxn ang="T6">
                    <a:pos x="T0" y="T1"/>
                  </a:cxn>
                  <a:cxn ang="T7">
                    <a:pos x="T2" y="T3"/>
                  </a:cxn>
                  <a:cxn ang="T8">
                    <a:pos x="T4" y="T5"/>
                  </a:cxn>
                </a:cxnLst>
                <a:rect l="T9" t="T10" r="T11" b="T12"/>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25" name="Freeform 936">
                <a:extLst>
                  <a:ext uri="{FF2B5EF4-FFF2-40B4-BE49-F238E27FC236}">
                    <a16:creationId xmlns:a16="http://schemas.microsoft.com/office/drawing/2014/main" xmlns="" id="{FE074616-EE11-4588-A8F4-52B20D267732}"/>
                  </a:ext>
                </a:extLst>
              </p:cNvPr>
              <p:cNvSpPr>
                <a:spLocks/>
              </p:cNvSpPr>
              <p:nvPr/>
            </p:nvSpPr>
            <p:spPr bwMode="hidden">
              <a:xfrm>
                <a:off x="4410" y="1033"/>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26" name="Freeform 937">
                <a:extLst>
                  <a:ext uri="{FF2B5EF4-FFF2-40B4-BE49-F238E27FC236}">
                    <a16:creationId xmlns:a16="http://schemas.microsoft.com/office/drawing/2014/main" xmlns="" id="{507587F2-F027-4081-8F3E-44F9EAF48979}"/>
                  </a:ext>
                </a:extLst>
              </p:cNvPr>
              <p:cNvSpPr>
                <a:spLocks/>
              </p:cNvSpPr>
              <p:nvPr/>
            </p:nvSpPr>
            <p:spPr bwMode="hidden">
              <a:xfrm rot="19660755" flipV="1">
                <a:off x="4114" y="843"/>
                <a:ext cx="173" cy="32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25627" name="Arc 938">
                <a:extLst>
                  <a:ext uri="{FF2B5EF4-FFF2-40B4-BE49-F238E27FC236}">
                    <a16:creationId xmlns:a16="http://schemas.microsoft.com/office/drawing/2014/main" xmlns="" id="{B95478E9-10E8-4F90-8861-01E978798277}"/>
                  </a:ext>
                </a:extLst>
              </p:cNvPr>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 name="T9" fmla="*/ 0 w 36830"/>
                  <a:gd name="T10" fmla="*/ 0 h 22305"/>
                  <a:gd name="T11" fmla="*/ 36830 w 36830"/>
                  <a:gd name="T12" fmla="*/ 22305 h 22305"/>
                </a:gdLst>
                <a:ahLst/>
                <a:cxnLst>
                  <a:cxn ang="T6">
                    <a:pos x="T0" y="T1"/>
                  </a:cxn>
                  <a:cxn ang="T7">
                    <a:pos x="T2" y="T3"/>
                  </a:cxn>
                  <a:cxn ang="T8">
                    <a:pos x="T4" y="T5"/>
                  </a:cxn>
                </a:cxnLst>
                <a:rect l="T9" t="T10" r="T11" b="T12"/>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28" name="Arc 939">
                <a:extLst>
                  <a:ext uri="{FF2B5EF4-FFF2-40B4-BE49-F238E27FC236}">
                    <a16:creationId xmlns:a16="http://schemas.microsoft.com/office/drawing/2014/main" xmlns="" id="{5ED59AAF-678D-49A2-BACA-E691DFD110D7}"/>
                  </a:ext>
                </a:extLst>
              </p:cNvPr>
              <p:cNvSpPr>
                <a:spLocks/>
              </p:cNvSpPr>
              <p:nvPr/>
            </p:nvSpPr>
            <p:spPr bwMode="hidden">
              <a:xfrm flipH="1">
                <a:off x="3425" y="123"/>
                <a:ext cx="725" cy="903"/>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 name="T9" fmla="*/ 0 w 31881"/>
                  <a:gd name="T10" fmla="*/ 0 h 21600"/>
                  <a:gd name="T11" fmla="*/ 31881 w 31881"/>
                  <a:gd name="T12" fmla="*/ 21600 h 21600"/>
                </a:gdLst>
                <a:ahLst/>
                <a:cxnLst>
                  <a:cxn ang="T6">
                    <a:pos x="T0" y="T1"/>
                  </a:cxn>
                  <a:cxn ang="T7">
                    <a:pos x="T2" y="T3"/>
                  </a:cxn>
                  <a:cxn ang="T8">
                    <a:pos x="T4" y="T5"/>
                  </a:cxn>
                </a:cxnLst>
                <a:rect l="T9" t="T10" r="T11" b="T12"/>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29" name="Arc 940">
                <a:extLst>
                  <a:ext uri="{FF2B5EF4-FFF2-40B4-BE49-F238E27FC236}">
                    <a16:creationId xmlns:a16="http://schemas.microsoft.com/office/drawing/2014/main" xmlns="" id="{8ABFEFED-DE9A-41E5-B9E6-E4BF42E187B1}"/>
                  </a:ext>
                </a:extLst>
              </p:cNvPr>
              <p:cNvSpPr>
                <a:spLocks/>
              </p:cNvSpPr>
              <p:nvPr/>
            </p:nvSpPr>
            <p:spPr bwMode="hidden">
              <a:xfrm>
                <a:off x="4199" y="502"/>
                <a:ext cx="299" cy="9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 name="T9" fmla="*/ 0 w 31146"/>
                  <a:gd name="T10" fmla="*/ 0 h 21600"/>
                  <a:gd name="T11" fmla="*/ 31146 w 31146"/>
                  <a:gd name="T12" fmla="*/ 21600 h 21600"/>
                </a:gdLst>
                <a:ahLst/>
                <a:cxnLst>
                  <a:cxn ang="T6">
                    <a:pos x="T0" y="T1"/>
                  </a:cxn>
                  <a:cxn ang="T7">
                    <a:pos x="T2" y="T3"/>
                  </a:cxn>
                  <a:cxn ang="T8">
                    <a:pos x="T4" y="T5"/>
                  </a:cxn>
                </a:cxnLst>
                <a:rect l="T9" t="T10" r="T11" b="T12"/>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30" name="Freeform 941">
                <a:extLst>
                  <a:ext uri="{FF2B5EF4-FFF2-40B4-BE49-F238E27FC236}">
                    <a16:creationId xmlns:a16="http://schemas.microsoft.com/office/drawing/2014/main" xmlns="" id="{812D62DB-B95D-43A5-9CE7-A7C79FB8F5D6}"/>
                  </a:ext>
                </a:extLst>
              </p:cNvPr>
              <p:cNvSpPr>
                <a:spLocks/>
              </p:cNvSpPr>
              <p:nvPr/>
            </p:nvSpPr>
            <p:spPr bwMode="hidden">
              <a:xfrm flipH="1">
                <a:off x="3307" y="982"/>
                <a:ext cx="425" cy="597"/>
              </a:xfrm>
              <a:custGeom>
                <a:avLst/>
                <a:gdLst>
                  <a:gd name="T0" fmla="*/ 0 w 776"/>
                  <a:gd name="T1" fmla="*/ 0 h 2368"/>
                  <a:gd name="T2" fmla="*/ 1 w 776"/>
                  <a:gd name="T3" fmla="*/ 0 h 2368"/>
                  <a:gd name="T4" fmla="*/ 1 w 776"/>
                  <a:gd name="T5" fmla="*/ 0 h 2368"/>
                  <a:gd name="T6" fmla="*/ 2 w 776"/>
                  <a:gd name="T7" fmla="*/ 0 h 2368"/>
                  <a:gd name="T8" fmla="*/ 1 w 776"/>
                  <a:gd name="T9" fmla="*/ 0 h 2368"/>
                  <a:gd name="T10" fmla="*/ 2 w 776"/>
                  <a:gd name="T11" fmla="*/ 0 h 2368"/>
                  <a:gd name="T12" fmla="*/ 1 w 776"/>
                  <a:gd name="T13" fmla="*/ 0 h 2368"/>
                  <a:gd name="T14" fmla="*/ 2 w 776"/>
                  <a:gd name="T15" fmla="*/ 0 h 2368"/>
                  <a:gd name="T16" fmla="*/ 2 w 776"/>
                  <a:gd name="T17" fmla="*/ 0 h 2368"/>
                  <a:gd name="T18" fmla="*/ 2 w 776"/>
                  <a:gd name="T19" fmla="*/ 0 h 2368"/>
                  <a:gd name="T20" fmla="*/ 2 w 776"/>
                  <a:gd name="T21" fmla="*/ 0 h 2368"/>
                  <a:gd name="T22" fmla="*/ 2 w 776"/>
                  <a:gd name="T23" fmla="*/ 0 h 2368"/>
                  <a:gd name="T24" fmla="*/ 2 w 776"/>
                  <a:gd name="T25" fmla="*/ 0 h 2368"/>
                  <a:gd name="T26" fmla="*/ 3 w 776"/>
                  <a:gd name="T27" fmla="*/ 0 h 2368"/>
                  <a:gd name="T28" fmla="*/ 3 w 776"/>
                  <a:gd name="T29" fmla="*/ 0 h 2368"/>
                  <a:gd name="T30" fmla="*/ 3 w 776"/>
                  <a:gd name="T31" fmla="*/ 0 h 2368"/>
                  <a:gd name="T32" fmla="*/ 3 w 776"/>
                  <a:gd name="T33" fmla="*/ 0 h 2368"/>
                  <a:gd name="T34" fmla="*/ 3 w 776"/>
                  <a:gd name="T35" fmla="*/ 0 h 2368"/>
                  <a:gd name="T36" fmla="*/ 3 w 776"/>
                  <a:gd name="T37" fmla="*/ 0 h 2368"/>
                  <a:gd name="T38" fmla="*/ 4 w 776"/>
                  <a:gd name="T39" fmla="*/ 0 h 2368"/>
                  <a:gd name="T40" fmla="*/ 3 w 776"/>
                  <a:gd name="T41" fmla="*/ 0 h 2368"/>
                  <a:gd name="T42" fmla="*/ 4 w 776"/>
                  <a:gd name="T43" fmla="*/ 0 h 2368"/>
                  <a:gd name="T44" fmla="*/ 3 w 776"/>
                  <a:gd name="T45" fmla="*/ 0 h 2368"/>
                  <a:gd name="T46" fmla="*/ 4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31" name="Freeform 942">
                <a:extLst>
                  <a:ext uri="{FF2B5EF4-FFF2-40B4-BE49-F238E27FC236}">
                    <a16:creationId xmlns:a16="http://schemas.microsoft.com/office/drawing/2014/main" xmlns="" id="{309CAAD8-F9F1-465A-9E22-C003FC568B71}"/>
                  </a:ext>
                </a:extLst>
              </p:cNvPr>
              <p:cNvSpPr>
                <a:spLocks/>
              </p:cNvSpPr>
              <p:nvPr/>
            </p:nvSpPr>
            <p:spPr bwMode="hidden">
              <a:xfrm flipH="1">
                <a:off x="3507" y="350"/>
                <a:ext cx="273" cy="598"/>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32" name="Freeform 943">
                <a:extLst>
                  <a:ext uri="{FF2B5EF4-FFF2-40B4-BE49-F238E27FC236}">
                    <a16:creationId xmlns:a16="http://schemas.microsoft.com/office/drawing/2014/main" xmlns="" id="{6F7A3DD6-CA19-41BE-AA59-5742DB8473A0}"/>
                  </a:ext>
                </a:extLst>
              </p:cNvPr>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33" name="Freeform 944">
                <a:extLst>
                  <a:ext uri="{FF2B5EF4-FFF2-40B4-BE49-F238E27FC236}">
                    <a16:creationId xmlns:a16="http://schemas.microsoft.com/office/drawing/2014/main" xmlns="" id="{01DC73A4-68E6-4A80-93C5-86FE43CA5DB1}"/>
                  </a:ext>
                </a:extLst>
              </p:cNvPr>
              <p:cNvSpPr>
                <a:spLocks/>
              </p:cNvSpPr>
              <p:nvPr/>
            </p:nvSpPr>
            <p:spPr bwMode="hidden">
              <a:xfrm>
                <a:off x="4841" y="894"/>
                <a:ext cx="395" cy="628"/>
              </a:xfrm>
              <a:custGeom>
                <a:avLst/>
                <a:gdLst>
                  <a:gd name="T0" fmla="*/ 0 w 776"/>
                  <a:gd name="T1" fmla="*/ 0 h 2368"/>
                  <a:gd name="T2" fmla="*/ 1 w 776"/>
                  <a:gd name="T3" fmla="*/ 0 h 2368"/>
                  <a:gd name="T4" fmla="*/ 1 w 776"/>
                  <a:gd name="T5" fmla="*/ 0 h 2368"/>
                  <a:gd name="T6" fmla="*/ 1 w 776"/>
                  <a:gd name="T7" fmla="*/ 0 h 2368"/>
                  <a:gd name="T8" fmla="*/ 1 w 776"/>
                  <a:gd name="T9" fmla="*/ 0 h 2368"/>
                  <a:gd name="T10" fmla="*/ 1 w 776"/>
                  <a:gd name="T11" fmla="*/ 0 h 2368"/>
                  <a:gd name="T12" fmla="*/ 1 w 776"/>
                  <a:gd name="T13" fmla="*/ 0 h 2368"/>
                  <a:gd name="T14" fmla="*/ 1 w 776"/>
                  <a:gd name="T15" fmla="*/ 0 h 2368"/>
                  <a:gd name="T16" fmla="*/ 1 w 776"/>
                  <a:gd name="T17" fmla="*/ 0 h 2368"/>
                  <a:gd name="T18" fmla="*/ 2 w 776"/>
                  <a:gd name="T19" fmla="*/ 0 h 2368"/>
                  <a:gd name="T20" fmla="*/ 1 w 776"/>
                  <a:gd name="T21" fmla="*/ 0 h 2368"/>
                  <a:gd name="T22" fmla="*/ 2 w 776"/>
                  <a:gd name="T23" fmla="*/ 0 h 2368"/>
                  <a:gd name="T24" fmla="*/ 2 w 776"/>
                  <a:gd name="T25" fmla="*/ 0 h 2368"/>
                  <a:gd name="T26" fmla="*/ 2 w 776"/>
                  <a:gd name="T27" fmla="*/ 0 h 2368"/>
                  <a:gd name="T28" fmla="*/ 2 w 776"/>
                  <a:gd name="T29" fmla="*/ 0 h 2368"/>
                  <a:gd name="T30" fmla="*/ 2 w 776"/>
                  <a:gd name="T31" fmla="*/ 0 h 2368"/>
                  <a:gd name="T32" fmla="*/ 2 w 776"/>
                  <a:gd name="T33" fmla="*/ 0 h 2368"/>
                  <a:gd name="T34" fmla="*/ 2 w 776"/>
                  <a:gd name="T35" fmla="*/ 0 h 2368"/>
                  <a:gd name="T36" fmla="*/ 2 w 776"/>
                  <a:gd name="T37" fmla="*/ 0 h 2368"/>
                  <a:gd name="T38" fmla="*/ 2 w 776"/>
                  <a:gd name="T39" fmla="*/ 0 h 2368"/>
                  <a:gd name="T40" fmla="*/ 2 w 776"/>
                  <a:gd name="T41" fmla="*/ 0 h 2368"/>
                  <a:gd name="T42" fmla="*/ 2 w 776"/>
                  <a:gd name="T43" fmla="*/ 0 h 2368"/>
                  <a:gd name="T44" fmla="*/ 2 w 776"/>
                  <a:gd name="T45" fmla="*/ 0 h 2368"/>
                  <a:gd name="T46" fmla="*/ 2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34" name="Freeform 945">
                <a:extLst>
                  <a:ext uri="{FF2B5EF4-FFF2-40B4-BE49-F238E27FC236}">
                    <a16:creationId xmlns:a16="http://schemas.microsoft.com/office/drawing/2014/main" xmlns="" id="{01B6A87C-7C17-4B17-9852-3CF1556D3B6C}"/>
                  </a:ext>
                </a:extLst>
              </p:cNvPr>
              <p:cNvSpPr>
                <a:spLocks/>
              </p:cNvSpPr>
              <p:nvPr/>
            </p:nvSpPr>
            <p:spPr bwMode="hidden">
              <a:xfrm>
                <a:off x="4636" y="576"/>
                <a:ext cx="595" cy="419"/>
              </a:xfrm>
              <a:custGeom>
                <a:avLst/>
                <a:gdLst>
                  <a:gd name="T0" fmla="*/ 0 w 776"/>
                  <a:gd name="T1" fmla="*/ 0 h 2368"/>
                  <a:gd name="T2" fmla="*/ 22 w 776"/>
                  <a:gd name="T3" fmla="*/ 0 h 2368"/>
                  <a:gd name="T4" fmla="*/ 9 w 776"/>
                  <a:gd name="T5" fmla="*/ 0 h 2368"/>
                  <a:gd name="T6" fmla="*/ 31 w 776"/>
                  <a:gd name="T7" fmla="*/ 0 h 2368"/>
                  <a:gd name="T8" fmla="*/ 18 w 776"/>
                  <a:gd name="T9" fmla="*/ 0 h 2368"/>
                  <a:gd name="T10" fmla="*/ 35 w 776"/>
                  <a:gd name="T11" fmla="*/ 0 h 2368"/>
                  <a:gd name="T12" fmla="*/ 27 w 776"/>
                  <a:gd name="T13" fmla="*/ 0 h 2368"/>
                  <a:gd name="T14" fmla="*/ 44 w 776"/>
                  <a:gd name="T15" fmla="*/ 0 h 2368"/>
                  <a:gd name="T16" fmla="*/ 35 w 776"/>
                  <a:gd name="T17" fmla="*/ 0 h 2368"/>
                  <a:gd name="T18" fmla="*/ 48 w 776"/>
                  <a:gd name="T19" fmla="*/ 0 h 2368"/>
                  <a:gd name="T20" fmla="*/ 44 w 776"/>
                  <a:gd name="T21" fmla="*/ 0 h 2368"/>
                  <a:gd name="T22" fmla="*/ 53 w 776"/>
                  <a:gd name="T23" fmla="*/ 0 h 2368"/>
                  <a:gd name="T24" fmla="*/ 53 w 776"/>
                  <a:gd name="T25" fmla="*/ 0 h 2368"/>
                  <a:gd name="T26" fmla="*/ 61 w 776"/>
                  <a:gd name="T27" fmla="*/ 0 h 2368"/>
                  <a:gd name="T28" fmla="*/ 57 w 776"/>
                  <a:gd name="T29" fmla="*/ 0 h 2368"/>
                  <a:gd name="T30" fmla="*/ 66 w 776"/>
                  <a:gd name="T31" fmla="*/ 0 h 2368"/>
                  <a:gd name="T32" fmla="*/ 61 w 776"/>
                  <a:gd name="T33" fmla="*/ 0 h 2368"/>
                  <a:gd name="T34" fmla="*/ 66 w 776"/>
                  <a:gd name="T35" fmla="*/ 0 h 2368"/>
                  <a:gd name="T36" fmla="*/ 61 w 776"/>
                  <a:gd name="T37" fmla="*/ 0 h 2368"/>
                  <a:gd name="T38" fmla="*/ 71 w 776"/>
                  <a:gd name="T39" fmla="*/ 0 h 2368"/>
                  <a:gd name="T40" fmla="*/ 66 w 776"/>
                  <a:gd name="T41" fmla="*/ 0 h 2368"/>
                  <a:gd name="T42" fmla="*/ 71 w 776"/>
                  <a:gd name="T43" fmla="*/ 0 h 2368"/>
                  <a:gd name="T44" fmla="*/ 66 w 776"/>
                  <a:gd name="T45" fmla="*/ 0 h 2368"/>
                  <a:gd name="T46" fmla="*/ 7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35" name="Freeform 946">
                <a:extLst>
                  <a:ext uri="{FF2B5EF4-FFF2-40B4-BE49-F238E27FC236}">
                    <a16:creationId xmlns:a16="http://schemas.microsoft.com/office/drawing/2014/main" xmlns="" id="{66A789E9-BDCF-4728-A51C-A0056FBD3165}"/>
                  </a:ext>
                </a:extLst>
              </p:cNvPr>
              <p:cNvSpPr>
                <a:spLocks/>
              </p:cNvSpPr>
              <p:nvPr/>
            </p:nvSpPr>
            <p:spPr bwMode="hidden">
              <a:xfrm>
                <a:off x="4658" y="132"/>
                <a:ext cx="260" cy="562"/>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36" name="Freeform 947">
                <a:extLst>
                  <a:ext uri="{FF2B5EF4-FFF2-40B4-BE49-F238E27FC236}">
                    <a16:creationId xmlns:a16="http://schemas.microsoft.com/office/drawing/2014/main" xmlns="" id="{56D4EB20-2F21-41F4-A7C9-443F9C7A8FAD}"/>
                  </a:ext>
                </a:extLst>
              </p:cNvPr>
              <p:cNvSpPr>
                <a:spLocks/>
              </p:cNvSpPr>
              <p:nvPr/>
            </p:nvSpPr>
            <p:spPr bwMode="hidden">
              <a:xfrm rot="-1346631">
                <a:off x="4401" y="599"/>
                <a:ext cx="174"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5637" name="Freeform 948">
                <a:extLst>
                  <a:ext uri="{FF2B5EF4-FFF2-40B4-BE49-F238E27FC236}">
                    <a16:creationId xmlns:a16="http://schemas.microsoft.com/office/drawing/2014/main" xmlns="" id="{01C2E215-8CE1-499C-AE93-2BBA84C59D48}"/>
                  </a:ext>
                </a:extLst>
              </p:cNvPr>
              <p:cNvSpPr>
                <a:spLocks/>
              </p:cNvSpPr>
              <p:nvPr/>
            </p:nvSpPr>
            <p:spPr bwMode="hidden">
              <a:xfrm rot="1346631" flipH="1">
                <a:off x="3783" y="590"/>
                <a:ext cx="173"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76"/>
                  <a:gd name="T73" fmla="*/ 0 h 2368"/>
                  <a:gd name="T74" fmla="*/ 776 w 776"/>
                  <a:gd name="T75" fmla="*/ 2368 h 236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26633" name="WordArt 20">
            <a:extLst>
              <a:ext uri="{FF2B5EF4-FFF2-40B4-BE49-F238E27FC236}">
                <a16:creationId xmlns:a16="http://schemas.microsoft.com/office/drawing/2014/main" xmlns="" id="{68E184F0-871F-403E-B575-F738ADFEA924}"/>
              </a:ext>
            </a:extLst>
          </p:cNvPr>
          <p:cNvSpPr>
            <a:spLocks noChangeArrowheads="1" noChangeShapeType="1" noTextEdit="1"/>
          </p:cNvSpPr>
          <p:nvPr/>
        </p:nvSpPr>
        <p:spPr bwMode="auto">
          <a:xfrm>
            <a:off x="774700" y="2814637"/>
            <a:ext cx="7734300" cy="971551"/>
          </a:xfrm>
          <a:prstGeom prst="rect">
            <a:avLst/>
          </a:prstGeom>
        </p:spPr>
        <p:txBody>
          <a:bodyPr wrap="none" fromWordArt="1">
            <a:prstTxWarp prst="textPlain">
              <a:avLst>
                <a:gd name="adj" fmla="val 50000"/>
              </a:avLst>
            </a:prstTxWarp>
          </a:bodyPr>
          <a:lstStyle/>
          <a:p>
            <a:pPr>
              <a:defRPr/>
            </a:pPr>
            <a:r>
              <a:rPr lang="en-US" sz="3600"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Chào</a:t>
            </a:r>
            <a:r>
              <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 </a:t>
            </a:r>
            <a:r>
              <a:rPr lang="en-US" sz="3600"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tạm</a:t>
            </a:r>
            <a:r>
              <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 </a:t>
            </a:r>
            <a:r>
              <a:rPr lang="en-US" sz="3600"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biệt</a:t>
            </a:r>
            <a:r>
              <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 </a:t>
            </a:r>
            <a:r>
              <a:rPr lang="en-US" sz="3600"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các</a:t>
            </a:r>
            <a:r>
              <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 </a:t>
            </a:r>
            <a:r>
              <a:rPr lang="en-US" sz="3600"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em</a:t>
            </a:r>
            <a:r>
              <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HP001 4 hàng" pitchFamily="34" charset="0"/>
                <a:cs typeface="Times New Roman"/>
              </a:rPr>
              <a:t> </a:t>
            </a:r>
            <a:r>
              <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a:t>
            </a:r>
          </a:p>
        </p:txBody>
      </p:sp>
    </p:spTree>
  </p:cSld>
  <p:clrMapOvr>
    <a:masterClrMapping/>
  </p:clrMapOvr>
  <p:transition>
    <p:comb/>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4" descr="Frames PPT 015">
            <a:extLst>
              <a:ext uri="{FF2B5EF4-FFF2-40B4-BE49-F238E27FC236}">
                <a16:creationId xmlns:a16="http://schemas.microsoft.com/office/drawing/2014/main" xmlns="" id="{F03DCD3E-FDD2-4AE7-8605-17FD38DDE1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7" name="TextBox 2">
            <a:extLst>
              <a:ext uri="{FF2B5EF4-FFF2-40B4-BE49-F238E27FC236}">
                <a16:creationId xmlns:a16="http://schemas.microsoft.com/office/drawing/2014/main" xmlns="" id="{082DBDC3-D7D4-42CF-9CE8-A8DABB324D05}"/>
              </a:ext>
            </a:extLst>
          </p:cNvPr>
          <p:cNvSpPr txBox="1">
            <a:spLocks noChangeArrowheads="1"/>
          </p:cNvSpPr>
          <p:nvPr/>
        </p:nvSpPr>
        <p:spPr bwMode="auto">
          <a:xfrm>
            <a:off x="914400" y="152400"/>
            <a:ext cx="7391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3600" b="1" dirty="0" err="1">
                <a:solidFill>
                  <a:srgbClr val="660033"/>
                </a:solidFill>
                <a:latin typeface="Times New Roman" panose="02020603050405020304" pitchFamily="18" charset="0"/>
                <a:cs typeface="Times New Roman" panose="02020603050405020304" pitchFamily="18" charset="0"/>
              </a:rPr>
              <a:t>Thứ</a:t>
            </a:r>
            <a:r>
              <a:rPr lang="en-US" altLang="en-US" sz="3600" b="1" dirty="0">
                <a:solidFill>
                  <a:srgbClr val="660033"/>
                </a:solidFill>
                <a:latin typeface="Times New Roman" panose="02020603050405020304" pitchFamily="18" charset="0"/>
                <a:cs typeface="Times New Roman" panose="02020603050405020304" pitchFamily="18" charset="0"/>
              </a:rPr>
              <a:t> </a:t>
            </a:r>
            <a:r>
              <a:rPr lang="en-US" altLang="en-US" sz="3600" b="1" dirty="0" err="1" smtClean="0">
                <a:solidFill>
                  <a:srgbClr val="660033"/>
                </a:solidFill>
                <a:latin typeface="Times New Roman" panose="02020603050405020304" pitchFamily="18" charset="0"/>
                <a:cs typeface="Times New Roman" panose="02020603050405020304" pitchFamily="18" charset="0"/>
              </a:rPr>
              <a:t>ba</a:t>
            </a:r>
            <a:r>
              <a:rPr lang="en-US" altLang="en-US" sz="3600" b="1" dirty="0" smtClean="0">
                <a:solidFill>
                  <a:srgbClr val="660033"/>
                </a:solidFill>
                <a:latin typeface="Times New Roman" panose="02020603050405020304" pitchFamily="18" charset="0"/>
                <a:cs typeface="Times New Roman" panose="02020603050405020304" pitchFamily="18" charset="0"/>
              </a:rPr>
              <a:t> </a:t>
            </a:r>
            <a:r>
              <a:rPr lang="en-US" altLang="en-US" sz="3600" b="1" dirty="0" err="1">
                <a:solidFill>
                  <a:srgbClr val="660033"/>
                </a:solidFill>
                <a:latin typeface="Times New Roman" panose="02020603050405020304" pitchFamily="18" charset="0"/>
                <a:cs typeface="Times New Roman" panose="02020603050405020304" pitchFamily="18" charset="0"/>
              </a:rPr>
              <a:t>ngày</a:t>
            </a:r>
            <a:r>
              <a:rPr lang="en-US" altLang="en-US" sz="3600" b="1" dirty="0">
                <a:solidFill>
                  <a:srgbClr val="660033"/>
                </a:solidFill>
                <a:latin typeface="Times New Roman" panose="02020603050405020304" pitchFamily="18" charset="0"/>
                <a:cs typeface="Times New Roman" panose="02020603050405020304" pitchFamily="18" charset="0"/>
              </a:rPr>
              <a:t> </a:t>
            </a:r>
            <a:r>
              <a:rPr lang="en-US" altLang="en-US" sz="3600" b="1" dirty="0" smtClean="0">
                <a:solidFill>
                  <a:srgbClr val="660033"/>
                </a:solidFill>
                <a:latin typeface="Times New Roman" panose="02020603050405020304" pitchFamily="18" charset="0"/>
                <a:cs typeface="Times New Roman" panose="02020603050405020304" pitchFamily="18" charset="0"/>
              </a:rPr>
              <a:t>16 </a:t>
            </a:r>
            <a:r>
              <a:rPr lang="en-US" altLang="en-US" sz="3600" b="1" dirty="0" err="1">
                <a:solidFill>
                  <a:srgbClr val="660033"/>
                </a:solidFill>
                <a:latin typeface="Times New Roman" panose="02020603050405020304" pitchFamily="18" charset="0"/>
                <a:cs typeface="Times New Roman" panose="02020603050405020304" pitchFamily="18" charset="0"/>
              </a:rPr>
              <a:t>tháng</a:t>
            </a:r>
            <a:r>
              <a:rPr lang="en-US" altLang="en-US" sz="3600" b="1" dirty="0">
                <a:solidFill>
                  <a:srgbClr val="660033"/>
                </a:solidFill>
                <a:latin typeface="Times New Roman" panose="02020603050405020304" pitchFamily="18" charset="0"/>
                <a:cs typeface="Times New Roman" panose="02020603050405020304" pitchFamily="18" charset="0"/>
              </a:rPr>
              <a:t> 11 </a:t>
            </a:r>
            <a:r>
              <a:rPr lang="en-US" altLang="en-US" sz="3600" b="1" dirty="0" err="1">
                <a:solidFill>
                  <a:srgbClr val="660033"/>
                </a:solidFill>
                <a:latin typeface="Times New Roman" panose="02020603050405020304" pitchFamily="18" charset="0"/>
                <a:cs typeface="Times New Roman" panose="02020603050405020304" pitchFamily="18" charset="0"/>
              </a:rPr>
              <a:t>năm</a:t>
            </a:r>
            <a:r>
              <a:rPr lang="en-US" altLang="en-US" sz="3600" b="1" dirty="0">
                <a:solidFill>
                  <a:srgbClr val="660033"/>
                </a:solidFill>
                <a:latin typeface="Times New Roman" panose="02020603050405020304" pitchFamily="18" charset="0"/>
                <a:cs typeface="Times New Roman" panose="02020603050405020304" pitchFamily="18" charset="0"/>
              </a:rPr>
              <a:t> 2021</a:t>
            </a:r>
          </a:p>
          <a:p>
            <a:pPr algn="ctr"/>
            <a:r>
              <a:rPr lang="en-US" altLang="en-US" sz="3600" b="1" dirty="0" err="1">
                <a:solidFill>
                  <a:srgbClr val="660033"/>
                </a:solidFill>
                <a:latin typeface="Times New Roman" panose="02020603050405020304" pitchFamily="18" charset="0"/>
                <a:cs typeface="Times New Roman" panose="02020603050405020304" pitchFamily="18" charset="0"/>
              </a:rPr>
              <a:t>Chính</a:t>
            </a:r>
            <a:r>
              <a:rPr lang="en-US" altLang="en-US" sz="3600" b="1" dirty="0">
                <a:solidFill>
                  <a:srgbClr val="660033"/>
                </a:solidFill>
                <a:latin typeface="Times New Roman" panose="02020603050405020304" pitchFamily="18" charset="0"/>
                <a:cs typeface="Times New Roman" panose="02020603050405020304" pitchFamily="18" charset="0"/>
              </a:rPr>
              <a:t> </a:t>
            </a:r>
            <a:r>
              <a:rPr lang="en-US" altLang="en-US" sz="3600" b="1" dirty="0" err="1">
                <a:solidFill>
                  <a:srgbClr val="660033"/>
                </a:solidFill>
                <a:latin typeface="Times New Roman" panose="02020603050405020304" pitchFamily="18" charset="0"/>
                <a:cs typeface="Times New Roman" panose="02020603050405020304" pitchFamily="18" charset="0"/>
              </a:rPr>
              <a:t>tả</a:t>
            </a:r>
            <a:endParaRPr lang="en-US" altLang="en-US" sz="3600" b="1" dirty="0">
              <a:solidFill>
                <a:srgbClr val="660033"/>
              </a:solidFill>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xmlns="" id="{51D561EF-149E-4B83-A1DC-E8E119711F50}"/>
              </a:ext>
            </a:extLst>
          </p:cNvPr>
          <p:cNvSpPr/>
          <p:nvPr/>
        </p:nvSpPr>
        <p:spPr>
          <a:xfrm>
            <a:off x="549479" y="1219200"/>
            <a:ext cx="8244565" cy="1538883"/>
          </a:xfrm>
          <a:prstGeom prst="rect">
            <a:avLst/>
          </a:prstGeom>
          <a:noFill/>
        </p:spPr>
        <p:txBody>
          <a:bodyPr wrap="none">
            <a:spAutoFit/>
          </a:bodyPr>
          <a:lstStyle/>
          <a:p>
            <a:pPr algn="ctr">
              <a:defRPr/>
            </a:pP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Nếu</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chúng</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mình</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có</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phép</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lạ</a:t>
            </a:r>
            <a:endPar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a:p>
            <a:pPr algn="ctr">
              <a:defRPr/>
            </a:pPr>
            <a:r>
              <a:rPr lang="en-US" sz="4000" b="1" dirty="0">
                <a:ln w="9525">
                  <a:solidFill>
                    <a:schemeClr val="bg1"/>
                  </a:solidFill>
                  <a:prstDash val="solid"/>
                </a:ln>
                <a:solidFill>
                  <a:srgbClr val="3333CC"/>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(SGK/76)</a:t>
            </a:r>
          </a:p>
        </p:txBody>
      </p:sp>
      <p:sp>
        <p:nvSpPr>
          <p:cNvPr id="2" name="TextBox 1">
            <a:extLst>
              <a:ext uri="{FF2B5EF4-FFF2-40B4-BE49-F238E27FC236}">
                <a16:creationId xmlns:a16="http://schemas.microsoft.com/office/drawing/2014/main" xmlns="" id="{814F41D1-B65D-4A62-AEC2-E86116BFABD6}"/>
              </a:ext>
            </a:extLst>
          </p:cNvPr>
          <p:cNvSpPr txBox="1"/>
          <p:nvPr/>
        </p:nvSpPr>
        <p:spPr>
          <a:xfrm>
            <a:off x="270933" y="2750565"/>
            <a:ext cx="8565444" cy="2062103"/>
          </a:xfrm>
          <a:prstGeom prst="rect">
            <a:avLst/>
          </a:prstGeom>
          <a:noFill/>
        </p:spPr>
        <p:txBody>
          <a:bodyPr wrap="square" rtlCol="0">
            <a:spAutoFit/>
          </a:bodyPr>
          <a:lstStyle/>
          <a:p>
            <a:r>
              <a:rPr lang="en-US" sz="3200" b="1" dirty="0" err="1">
                <a:solidFill>
                  <a:srgbClr val="660033"/>
                </a:solidFill>
                <a:latin typeface="Times New Roman" panose="02020603050405020304" pitchFamily="18" charset="0"/>
                <a:cs typeface="Times New Roman" panose="02020603050405020304" pitchFamily="18" charset="0"/>
              </a:rPr>
              <a:t>Mục</a:t>
            </a:r>
            <a:r>
              <a:rPr lang="en-US" sz="3200" b="1" dirty="0">
                <a:solidFill>
                  <a:srgbClr val="660033"/>
                </a:solidFill>
                <a:latin typeface="Times New Roman" panose="02020603050405020304" pitchFamily="18" charset="0"/>
                <a:cs typeface="Times New Roman" panose="02020603050405020304" pitchFamily="18" charset="0"/>
              </a:rPr>
              <a:t> </a:t>
            </a:r>
            <a:r>
              <a:rPr lang="en-US" sz="3200" b="1" dirty="0" err="1">
                <a:solidFill>
                  <a:srgbClr val="660033"/>
                </a:solidFill>
                <a:latin typeface="Times New Roman" panose="02020603050405020304" pitchFamily="18" charset="0"/>
                <a:cs typeface="Times New Roman" panose="02020603050405020304" pitchFamily="18" charset="0"/>
              </a:rPr>
              <a:t>tiêu</a:t>
            </a:r>
            <a:r>
              <a:rPr lang="en-US" sz="3200" b="1" dirty="0">
                <a:solidFill>
                  <a:srgbClr val="660033"/>
                </a:solidFill>
                <a:latin typeface="Times New Roman" panose="02020603050405020304" pitchFamily="18" charset="0"/>
                <a:cs typeface="Times New Roman" panose="02020603050405020304" pitchFamily="18" charset="0"/>
              </a:rPr>
              <a:t>: </a:t>
            </a:r>
            <a:r>
              <a:rPr lang="en-US" sz="3200" b="1" dirty="0">
                <a:solidFill>
                  <a:srgbClr val="0000FF"/>
                </a:solidFill>
                <a:latin typeface="Times New Roman" panose="02020603050405020304" pitchFamily="18" charset="0"/>
                <a:cs typeface="Times New Roman" panose="02020603050405020304" pitchFamily="18" charset="0"/>
              </a:rPr>
              <a:t>Sau </a:t>
            </a:r>
            <a:r>
              <a:rPr lang="en-US" sz="3200" b="1" dirty="0" err="1">
                <a:solidFill>
                  <a:srgbClr val="0000FF"/>
                </a:solidFill>
                <a:latin typeface="Times New Roman" panose="02020603050405020304" pitchFamily="18" charset="0"/>
                <a:cs typeface="Times New Roman" panose="02020603050405020304" pitchFamily="18" charset="0"/>
              </a:rPr>
              <a:t>bài</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cs typeface="Times New Roman" panose="02020603050405020304" pitchFamily="18" charset="0"/>
              </a:rPr>
              <a:t>, HS:</a:t>
            </a:r>
          </a:p>
          <a:p>
            <a:pPr algn="just"/>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 HS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nhìn</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sách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viết</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bày</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khổ</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thơ</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6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chữ</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1a),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2, VBT/74.</a:t>
            </a:r>
            <a:endParaRPr lang="en-US" sz="3200" b="1" dirty="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4" descr="Frames PPT 015">
            <a:extLst>
              <a:ext uri="{FF2B5EF4-FFF2-40B4-BE49-F238E27FC236}">
                <a16:creationId xmlns:a16="http://schemas.microsoft.com/office/drawing/2014/main" xmlns="" id="{70210434-5D3B-48B1-9492-371BD1E1EA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2A1C39CA-8686-4BDF-B829-7CF48096C426}"/>
              </a:ext>
            </a:extLst>
          </p:cNvPr>
          <p:cNvSpPr/>
          <p:nvPr/>
        </p:nvSpPr>
        <p:spPr>
          <a:xfrm>
            <a:off x="1857161" y="1123950"/>
            <a:ext cx="5429693" cy="2554545"/>
          </a:xfrm>
          <a:prstGeom prst="rect">
            <a:avLst/>
          </a:prstGeom>
          <a:noFill/>
        </p:spPr>
        <p:txBody>
          <a:bodyPr wrap="none" lIns="91440" tIns="45720" rIns="91440" bIns="45720">
            <a:spAutoFit/>
          </a:bodyPr>
          <a:lstStyle/>
          <a:p>
            <a:pPr algn="ct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Hướng</a:t>
            </a:r>
            <a:r>
              <a:rPr lang="en-US" sz="8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dẫn</a:t>
            </a:r>
            <a:endParaRPr lang="en-US" sz="8000" b="1"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a:p>
            <a:pPr algn="ct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tìm</a:t>
            </a:r>
            <a:r>
              <a:rPr lang="en-US" sz="8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hiểu</a:t>
            </a:r>
            <a:r>
              <a:rPr lang="en-US" sz="8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bài</a:t>
            </a:r>
            <a:endParaRPr lang="en-US" sz="8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p:txBody>
      </p:sp>
    </p:spTree>
  </p:cSld>
  <p:clrMapOvr>
    <a:masterClrMapping/>
  </p:clrMapOvr>
  <p:transition>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4" descr="Frames PPT 015">
            <a:extLst>
              <a:ext uri="{FF2B5EF4-FFF2-40B4-BE49-F238E27FC236}">
                <a16:creationId xmlns:a16="http://schemas.microsoft.com/office/drawing/2014/main" xmlns="" id="{53B228A4-5400-413B-B9AD-EA1789AAEB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5" name="Text Box 12">
            <a:extLst>
              <a:ext uri="{FF2B5EF4-FFF2-40B4-BE49-F238E27FC236}">
                <a16:creationId xmlns:a16="http://schemas.microsoft.com/office/drawing/2014/main" xmlns="" id="{C6ABED02-32E0-4CE3-B74C-401047782E3B}"/>
              </a:ext>
            </a:extLst>
          </p:cNvPr>
          <p:cNvSpPr txBox="1">
            <a:spLocks noChangeArrowheads="1"/>
          </p:cNvSpPr>
          <p:nvPr/>
        </p:nvSpPr>
        <p:spPr bwMode="auto">
          <a:xfrm>
            <a:off x="2057400" y="57150"/>
            <a:ext cx="4953000" cy="584775"/>
          </a:xfrm>
          <a:prstGeom prst="rect">
            <a:avLst/>
          </a:prstGeom>
          <a:noFill/>
          <a:ln w="9525">
            <a:noFill/>
            <a:miter lim="800000"/>
            <a:headEnd/>
            <a:tailEnd/>
          </a:ln>
          <a:effectLst/>
        </p:spPr>
        <p:txBody>
          <a:bodyPr wrap="square">
            <a:spAutoFit/>
          </a:bodyPr>
          <a:lstStyle/>
          <a:p>
            <a:pPr algn="ctr">
              <a:defRPr/>
            </a:pPr>
            <a:r>
              <a:rPr lang="en-US" sz="3200" b="1" dirty="0" err="1">
                <a:solidFill>
                  <a:srgbClr val="FF0000"/>
                </a:solidFill>
                <a:effectLst>
                  <a:outerShdw blurRad="38100" dist="38100" dir="2700000" algn="tl">
                    <a:srgbClr val="C0C0C0"/>
                  </a:outerShdw>
                </a:effectLst>
                <a:latin typeface="Times New Roman" pitchFamily="18" charset="0"/>
                <a:cs typeface="Arial" charset="0"/>
              </a:rPr>
              <a:t>Nếu</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chúng</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mình</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có</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phép</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lạ</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p>
        </p:txBody>
      </p:sp>
      <p:graphicFrame>
        <p:nvGraphicFramePr>
          <p:cNvPr id="6" name="Table 6">
            <a:extLst>
              <a:ext uri="{FF2B5EF4-FFF2-40B4-BE49-F238E27FC236}">
                <a16:creationId xmlns:a16="http://schemas.microsoft.com/office/drawing/2014/main" xmlns="" id="{25FF61CF-086A-4B3C-A66D-0B6EEAD0F4F1}"/>
              </a:ext>
            </a:extLst>
          </p:cNvPr>
          <p:cNvGraphicFramePr>
            <a:graphicFrameLocks noGrp="1"/>
          </p:cNvGraphicFramePr>
          <p:nvPr>
            <p:extLst>
              <p:ext uri="{D42A27DB-BD31-4B8C-83A1-F6EECF244321}">
                <p14:modId xmlns:p14="http://schemas.microsoft.com/office/powerpoint/2010/main" val="3626678919"/>
              </p:ext>
            </p:extLst>
          </p:nvPr>
        </p:nvGraphicFramePr>
        <p:xfrm>
          <a:off x="228600" y="590550"/>
          <a:ext cx="8686800" cy="3749040"/>
        </p:xfrm>
        <a:graphic>
          <a:graphicData uri="http://schemas.openxmlformats.org/drawingml/2006/table">
            <a:tbl>
              <a:tblPr firstRow="1" bandRow="1">
                <a:tableStyleId>{5C22544A-7EE6-4342-B048-85BDC9FD1C3A}</a:tableStyleId>
              </a:tblPr>
              <a:tblGrid>
                <a:gridCol w="4343400">
                  <a:extLst>
                    <a:ext uri="{9D8B030D-6E8A-4147-A177-3AD203B41FA5}">
                      <a16:colId xmlns:a16="http://schemas.microsoft.com/office/drawing/2014/main" xmlns="" val="201621715"/>
                    </a:ext>
                  </a:extLst>
                </a:gridCol>
                <a:gridCol w="4343400">
                  <a:extLst>
                    <a:ext uri="{9D8B030D-6E8A-4147-A177-3AD203B41FA5}">
                      <a16:colId xmlns:a16="http://schemas.microsoft.com/office/drawing/2014/main" xmlns="" val="3935905368"/>
                    </a:ext>
                  </a:extLst>
                </a:gridCol>
              </a:tblGrid>
              <a:tr h="3708400">
                <a:tc>
                  <a:txBody>
                    <a:bodyPr/>
                    <a:lstStyle/>
                    <a:p>
                      <a:pPr algn="just"/>
                      <a:r>
                        <a:rPr lang="en-US" sz="2400" b="1" dirty="0" err="1">
                          <a:solidFill>
                            <a:schemeClr val="tx2">
                              <a:lumMod val="10000"/>
                            </a:schemeClr>
                          </a:solidFill>
                          <a:latin typeface="Times New Roman" pitchFamily="18" charset="0"/>
                          <a:cs typeface="Times New Roman" pitchFamily="18" charset="0"/>
                        </a:rPr>
                        <a:t>Nếu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chúng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mình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có</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phép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lạ</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Bắt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hạt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giống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nảy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mầm</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nhanh</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Chớp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mắt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thành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cây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đầy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quả</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Tha</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hồ</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hái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chén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ngọt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lành</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Nếu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chúng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mình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có</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phép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lạ</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Ngủ</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dậy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thành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người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lớn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ngay</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Đứa</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thì</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lặn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xuống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đáy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biển</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Đứa</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thì</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ngồi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máy</a:t>
                      </a:r>
                      <a:r>
                        <a:rPr lang="en-US" sz="2400" b="1" dirty="0">
                          <a:solidFill>
                            <a:schemeClr val="tx2">
                              <a:lumMod val="10000"/>
                            </a:schemeClr>
                          </a:solidFill>
                          <a:latin typeface="Times New Roman" pitchFamily="18" charset="0"/>
                          <a:cs typeface="Times New Roman" pitchFamily="18" charset="0"/>
                        </a:rPr>
                        <a:t> bay. </a:t>
                      </a:r>
                      <a:endParaRPr 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defRPr/>
                      </a:pPr>
                      <a:r>
                        <a:rPr lang="en-US" sz="2400" b="1" dirty="0" err="1">
                          <a:solidFill>
                            <a:schemeClr val="tx2">
                              <a:lumMod val="10000"/>
                            </a:schemeClr>
                          </a:solidFill>
                          <a:latin typeface="Times New Roman" pitchFamily="18" charset="0"/>
                          <a:cs typeface="Times New Roman" pitchFamily="18" charset="0"/>
                        </a:rPr>
                        <a:t>Nếu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chúng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mình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có</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phép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lạ</a:t>
                      </a:r>
                      <a:endParaRPr lang="en-US" sz="2400" b="1" dirty="0">
                        <a:solidFill>
                          <a:schemeClr val="tx2">
                            <a:lumMod val="10000"/>
                          </a:schemeClr>
                        </a:solidFill>
                        <a:latin typeface="Times New Roman" pitchFamily="18" charset="0"/>
                        <a:cs typeface="Times New Roman" pitchFamily="18" charset="0"/>
                      </a:endParaRPr>
                    </a:p>
                    <a:p>
                      <a:pPr algn="just"/>
                      <a:r>
                        <a:rPr lang="en-US" sz="2400" b="1" dirty="0" err="1">
                          <a:solidFill>
                            <a:schemeClr val="tx2">
                              <a:lumMod val="10000"/>
                            </a:schemeClr>
                          </a:solidFill>
                          <a:latin typeface="Times New Roman" pitchFamily="18" charset="0"/>
                          <a:cs typeface="Times New Roman" pitchFamily="18" charset="0"/>
                        </a:rPr>
                        <a:t>Hái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triệu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vì</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sao</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xuống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cùng</a:t>
                      </a:r>
                      <a:endParaRPr lang="en-US" sz="2400" b="1" dirty="0">
                        <a:solidFill>
                          <a:schemeClr val="tx2">
                            <a:lumMod val="10000"/>
                          </a:schemeClr>
                        </a:solidFill>
                        <a:latin typeface="Times New Roman" pitchFamily="18" charset="0"/>
                        <a:cs typeface="Times New Roman" pitchFamily="18" charset="0"/>
                      </a:endParaRPr>
                    </a:p>
                    <a:p>
                      <a:pPr algn="just"/>
                      <a:r>
                        <a:rPr lang="en-US" sz="2400" b="1" dirty="0" err="1">
                          <a:solidFill>
                            <a:schemeClr val="tx2">
                              <a:lumMod val="10000"/>
                            </a:schemeClr>
                          </a:solidFill>
                          <a:latin typeface="Times New Roman" pitchFamily="18" charset="0"/>
                          <a:cs typeface="Times New Roman" pitchFamily="18" charset="0"/>
                        </a:rPr>
                        <a:t>Đúc</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thành</a:t>
                      </a:r>
                      <a:r>
                        <a:rPr lang="en-US" sz="2400" b="1" dirty="0">
                          <a:solidFill>
                            <a:schemeClr val="tx2">
                              <a:lumMod val="10000"/>
                            </a:schemeClr>
                          </a:solidFill>
                          <a:latin typeface="Times New Roman" pitchFamily="18" charset="0"/>
                          <a:cs typeface="Times New Roman" pitchFamily="18" charset="0"/>
                        </a:rPr>
                        <a:t> ông </a:t>
                      </a:r>
                      <a:r>
                        <a:rPr lang="en-US" sz="2400" b="1" dirty="0" err="1">
                          <a:solidFill>
                            <a:schemeClr val="tx2">
                              <a:lumMod val="10000"/>
                            </a:schemeClr>
                          </a:solidFill>
                          <a:latin typeface="Times New Roman" pitchFamily="18" charset="0"/>
                          <a:cs typeface="Times New Roman" pitchFamily="18" charset="0"/>
                        </a:rPr>
                        <a:t>mặt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trời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mới</a:t>
                      </a:r>
                      <a:endParaRPr lang="en-US" sz="2400" b="1" dirty="0">
                        <a:solidFill>
                          <a:schemeClr val="tx2">
                            <a:lumMod val="10000"/>
                          </a:schemeClr>
                        </a:solidFill>
                        <a:latin typeface="Times New Roman" pitchFamily="18" charset="0"/>
                        <a:cs typeface="Times New Roman" pitchFamily="18" charset="0"/>
                      </a:endParaRPr>
                    </a:p>
                    <a:p>
                      <a:pPr algn="just">
                        <a:defRPr/>
                      </a:pPr>
                      <a:r>
                        <a:rPr lang="en-US" sz="2400" b="1" dirty="0" err="1">
                          <a:solidFill>
                            <a:schemeClr val="tx2">
                              <a:lumMod val="10000"/>
                            </a:schemeClr>
                          </a:solidFill>
                          <a:latin typeface="Times New Roman" pitchFamily="18" charset="0"/>
                          <a:cs typeface="Times New Roman" pitchFamily="18" charset="0"/>
                        </a:rPr>
                        <a:t>Mãi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mãi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không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còn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mùa</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đông</a:t>
                      </a:r>
                      <a:r>
                        <a:rPr lang="en-US" sz="2400" b="1" dirty="0">
                          <a:solidFill>
                            <a:schemeClr val="tx2">
                              <a:lumMod val="10000"/>
                            </a:schemeClr>
                          </a:solidFill>
                          <a:latin typeface="Times New Roman" pitchFamily="18" charset="0"/>
                          <a:cs typeface="Times New Roman" pitchFamily="18" charset="0"/>
                        </a:rPr>
                        <a:t>.</a:t>
                      </a:r>
                    </a:p>
                    <a:p>
                      <a:pPr algn="just">
                        <a:defRPr/>
                      </a:pPr>
                      <a:endParaRPr lang="en-US" sz="2400" b="1" dirty="0">
                        <a:solidFill>
                          <a:schemeClr val="tx2">
                            <a:lumMod val="10000"/>
                          </a:schemeClr>
                        </a:solidFill>
                        <a:latin typeface="Times New Roman" pitchFamily="18" charset="0"/>
                        <a:cs typeface="Times New Roman" pitchFamily="18" charset="0"/>
                      </a:endParaRPr>
                    </a:p>
                    <a:p>
                      <a:pPr algn="just"/>
                      <a:r>
                        <a:rPr lang="en-US" sz="2400" b="1" dirty="0" err="1">
                          <a:solidFill>
                            <a:schemeClr val="tx2">
                              <a:lumMod val="10000"/>
                            </a:schemeClr>
                          </a:solidFill>
                          <a:latin typeface="Times New Roman" pitchFamily="18" charset="0"/>
                          <a:cs typeface="Times New Roman" pitchFamily="18" charset="0"/>
                        </a:rPr>
                        <a:t>Nếu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chúng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mình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có</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phép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lạ</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Hoá</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trái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bom</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thành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trái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ngon</a:t>
                      </a:r>
                      <a:endParaRPr lang="en-US" sz="2400" b="1" dirty="0">
                        <a:solidFill>
                          <a:schemeClr val="tx2">
                            <a:lumMod val="10000"/>
                          </a:schemeClr>
                        </a:solidFill>
                        <a:latin typeface="Times New Roman" pitchFamily="18" charset="0"/>
                        <a:cs typeface="Times New Roman" pitchFamily="18" charset="0"/>
                      </a:endParaRPr>
                    </a:p>
                    <a:p>
                      <a:pPr algn="just"/>
                      <a:r>
                        <a:rPr lang="en-US" sz="2400" b="1" dirty="0" err="1">
                          <a:solidFill>
                            <a:schemeClr val="tx2">
                              <a:lumMod val="10000"/>
                            </a:schemeClr>
                          </a:solidFill>
                          <a:latin typeface="Times New Roman" pitchFamily="18" charset="0"/>
                          <a:cs typeface="Times New Roman" pitchFamily="18" charset="0"/>
                        </a:rPr>
                        <a:t>Trong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ruột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không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còn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thuốc</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nổ</a:t>
                      </a:r>
                      <a:endParaRPr lang="en-US" sz="2400" b="1" dirty="0">
                        <a:solidFill>
                          <a:schemeClr val="tx2">
                            <a:lumMod val="10000"/>
                          </a:schemeClr>
                        </a:solidFill>
                        <a:latin typeface="Times New Roman" pitchFamily="18" charset="0"/>
                        <a:cs typeface="Times New Roman" pitchFamily="18" charset="0"/>
                      </a:endParaRPr>
                    </a:p>
                    <a:p>
                      <a:pPr algn="just">
                        <a:defRPr/>
                      </a:pPr>
                      <a:r>
                        <a:rPr lang="en-US" sz="2400" b="1" dirty="0" err="1">
                          <a:solidFill>
                            <a:schemeClr val="tx2">
                              <a:lumMod val="10000"/>
                            </a:schemeClr>
                          </a:solidFill>
                          <a:latin typeface="Times New Roman" pitchFamily="18" charset="0"/>
                          <a:cs typeface="Times New Roman" pitchFamily="18" charset="0"/>
                        </a:rPr>
                        <a:t>Chỉ</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toàn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kẹo</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với</a:t>
                      </a:r>
                      <a:r>
                        <a:rPr lang="en-US" sz="2400" b="1" dirty="0">
                          <a:solidFill>
                            <a:schemeClr val="tx2">
                              <a:lumMod val="10000"/>
                            </a:schemeClr>
                          </a:solidFill>
                          <a:latin typeface="Times New Roman" pitchFamily="18" charset="0"/>
                          <a:cs typeface="Times New Roman" pitchFamily="18" charset="0"/>
                        </a:rPr>
                        <a:t> bi </a:t>
                      </a:r>
                      <a:r>
                        <a:rPr lang="en-US" sz="2400" b="1" dirty="0" err="1">
                          <a:solidFill>
                            <a:schemeClr val="tx2">
                              <a:lumMod val="10000"/>
                            </a:schemeClr>
                          </a:solidFill>
                          <a:latin typeface="Times New Roman" pitchFamily="18" charset="0"/>
                          <a:cs typeface="Times New Roman" pitchFamily="18" charset="0"/>
                        </a:rPr>
                        <a:t>tròn</a:t>
                      </a:r>
                      <a:r>
                        <a:rPr lang="en-US" sz="2400" b="1" dirty="0">
                          <a:solidFill>
                            <a:schemeClr val="tx2">
                              <a:lumMod val="10000"/>
                            </a:schemeClr>
                          </a:solidFill>
                          <a:latin typeface="Times New Roman" pitchFamily="18" charset="0"/>
                          <a:cs typeface="Times New Roman" pitchFamily="18" charset="0"/>
                        </a:rPr>
                        <a:t>.</a:t>
                      </a:r>
                    </a:p>
                    <a:p>
                      <a:pPr algn="just"/>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Định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Hải</a:t>
                      </a:r>
                      <a:endParaRPr 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621785195"/>
                  </a:ext>
                </a:extLst>
              </a:tr>
            </a:tbl>
          </a:graphicData>
        </a:graphic>
      </p:graphicFrame>
      <p:sp>
        <p:nvSpPr>
          <p:cNvPr id="7" name="Rectangle 6">
            <a:extLst>
              <a:ext uri="{FF2B5EF4-FFF2-40B4-BE49-F238E27FC236}">
                <a16:creationId xmlns:a16="http://schemas.microsoft.com/office/drawing/2014/main" xmlns="" id="{D65A1F0D-6433-4EE0-8E93-48B448BC7FAB}"/>
              </a:ext>
            </a:extLst>
          </p:cNvPr>
          <p:cNvSpPr/>
          <p:nvPr/>
        </p:nvSpPr>
        <p:spPr>
          <a:xfrm>
            <a:off x="333021" y="4217106"/>
            <a:ext cx="8458200" cy="830997"/>
          </a:xfrm>
          <a:prstGeom prst="rect">
            <a:avLst/>
          </a:prstGeom>
        </p:spPr>
        <p:txBody>
          <a:bodyPr wrap="square">
            <a:spAutoFit/>
          </a:bodyPr>
          <a:lstStyle/>
          <a:p>
            <a:pPr algn="just">
              <a:spcBef>
                <a:spcPct val="50000"/>
              </a:spcBef>
              <a:defRPr/>
            </a:pPr>
            <a:r>
              <a:rPr lang="en-US" sz="2400" b="1" i="1" dirty="0">
                <a:solidFill>
                  <a:srgbClr val="C00000"/>
                </a:solidFill>
                <a:latin typeface="HP001" pitchFamily="34" charset="0"/>
                <a:cs typeface="Arial" charset="0"/>
              </a:rPr>
              <a:t>    </a:t>
            </a:r>
            <a:r>
              <a:rPr lang="en-US" sz="2400" b="1" i="1" dirty="0" err="1">
                <a:solidFill>
                  <a:srgbClr val="C00000"/>
                </a:solidFill>
                <a:latin typeface="Times New Roman" pitchFamily="18" charset="0"/>
                <a:cs typeface="Times New Roman" pitchFamily="18" charset="0"/>
              </a:rPr>
              <a:t>Việc</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lặp</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lại</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nhiều</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lần</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cụm</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từ</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Nếu</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chúng</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mình</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có</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phép</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lạ</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trong</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bài</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thơ</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cho</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em</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biết</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điều</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gì</a:t>
            </a:r>
            <a:r>
              <a:rPr lang="en-US" sz="2400" b="1" i="1" dirty="0">
                <a:solidFill>
                  <a:srgbClr val="C00000"/>
                </a:solidFill>
                <a:latin typeface="Times New Roman" pitchFamily="18" charset="0"/>
                <a:cs typeface="Times New Roman" pitchFamily="18" charset="0"/>
              </a:rPr>
              <a:t>? </a:t>
            </a:r>
          </a:p>
        </p:txBody>
      </p:sp>
      <p:sp>
        <p:nvSpPr>
          <p:cNvPr id="8" name="TextBox 7">
            <a:extLst>
              <a:ext uri="{FF2B5EF4-FFF2-40B4-BE49-F238E27FC236}">
                <a16:creationId xmlns:a16="http://schemas.microsoft.com/office/drawing/2014/main" xmlns="" id="{2AF404EF-E79F-4685-91B4-71EF5CC5A3C2}"/>
              </a:ext>
            </a:extLst>
          </p:cNvPr>
          <p:cNvSpPr txBox="1"/>
          <p:nvPr/>
        </p:nvSpPr>
        <p:spPr>
          <a:xfrm>
            <a:off x="344309" y="4224309"/>
            <a:ext cx="8353779" cy="830997"/>
          </a:xfrm>
          <a:prstGeom prst="rect">
            <a:avLst/>
          </a:prstGeom>
          <a:noFill/>
        </p:spPr>
        <p:txBody>
          <a:bodyPr wrap="square">
            <a:spAutoFit/>
          </a:bodyPr>
          <a:lstStyle/>
          <a:p>
            <a:pPr algn="just"/>
            <a:r>
              <a:rPr lang="en-US" sz="2400" b="1" i="1" dirty="0">
                <a:solidFill>
                  <a:srgbClr val="D60093"/>
                </a:solidFill>
                <a:effectLst/>
                <a:latin typeface="+mj-lt"/>
              </a:rPr>
              <a:t>    </a:t>
            </a:r>
            <a:r>
              <a:rPr lang="vi-VN" sz="2400" b="1" i="1" dirty="0">
                <a:solidFill>
                  <a:srgbClr val="D60093"/>
                </a:solidFill>
                <a:effectLst/>
                <a:latin typeface="+mj-lt"/>
              </a:rPr>
              <a:t>Việc lặp lại nhiều lần câu ấy cho thấy sự tha thiết, ước muốn của các bạn nhỏ.</a:t>
            </a:r>
            <a:endParaRPr lang="en-US" sz="2400" b="1" i="1" dirty="0">
              <a:solidFill>
                <a:srgbClr val="D60093"/>
              </a:solidFill>
              <a:latin typeface="+mj-lt"/>
            </a:endParaRPr>
          </a:p>
        </p:txBody>
      </p:sp>
    </p:spTree>
    <p:extLst>
      <p:ext uri="{BB962C8B-B14F-4D97-AF65-F5344CB8AC3E}">
        <p14:creationId xmlns:p14="http://schemas.microsoft.com/office/powerpoint/2010/main" val="316034553"/>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5"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25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15" dur="25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16" dur="250" accel="50000" fill="hold">
                                          <p:stCondLst>
                                            <p:cond delay="250"/>
                                          </p:stCondLst>
                                        </p:cTn>
                                        <p:tgtEl>
                                          <p:spTgt spid="6"/>
                                        </p:tgtEl>
                                        <p:attrNameLst>
                                          <p:attrName>ppt_w</p:attrName>
                                        </p:attrNameLst>
                                      </p:cBhvr>
                                      <p:tavLst>
                                        <p:tav tm="0">
                                          <p:val>
                                            <p:strVal val="#ppt_w*.05"/>
                                          </p:val>
                                        </p:tav>
                                        <p:tav tm="100000">
                                          <p:val>
                                            <p:strVal val="#ppt_w"/>
                                          </p:val>
                                        </p:tav>
                                      </p:tavLst>
                                    </p:anim>
                                    <p:anim calcmode="lin" valueType="num">
                                      <p:cBhvr>
                                        <p:cTn id="17" dur="500" fill="hold"/>
                                        <p:tgtEl>
                                          <p:spTgt spid="6"/>
                                        </p:tgtEl>
                                        <p:attrNameLst>
                                          <p:attrName>ppt_h</p:attrName>
                                        </p:attrNameLst>
                                      </p:cBhvr>
                                      <p:tavLst>
                                        <p:tav tm="0">
                                          <p:val>
                                            <p:strVal val="#ppt_h"/>
                                          </p:val>
                                        </p:tav>
                                        <p:tav tm="100000">
                                          <p:val>
                                            <p:strVal val="#ppt_h"/>
                                          </p:val>
                                        </p:tav>
                                      </p:tavLst>
                                    </p:anim>
                                    <p:anim calcmode="lin" valueType="num">
                                      <p:cBhvr>
                                        <p:cTn id="18" dur="25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19" dur="25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20" dur="250" accel="50000" fill="hold">
                                          <p:stCondLst>
                                            <p:cond delay="250"/>
                                          </p:stCondLst>
                                        </p:cTn>
                                        <p:tgtEl>
                                          <p:spTgt spid="6"/>
                                        </p:tgtEl>
                                        <p:attrNameLst>
                                          <p:attrName>ppt_y</p:attrName>
                                        </p:attrNameLst>
                                      </p:cBhvr>
                                      <p:tavLst>
                                        <p:tav tm="0">
                                          <p:val>
                                            <p:strVal val="#ppt_y+.1"/>
                                          </p:val>
                                        </p:tav>
                                        <p:tav tm="100000">
                                          <p:val>
                                            <p:strVal val="#ppt_y"/>
                                          </p:val>
                                        </p:tav>
                                      </p:tavLst>
                                    </p:anim>
                                    <p:animEffect transition="in" filter="fade">
                                      <p:cBhvr>
                                        <p:cTn id="21" dur="500" decel="50000">
                                          <p:stCondLst>
                                            <p:cond delay="0"/>
                                          </p:stCondLst>
                                        </p:cTn>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7" presetClass="entr" presetSubtype="1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 fill="hold"/>
                                        <p:tgtEl>
                                          <p:spTgt spid="7"/>
                                        </p:tgtEl>
                                        <p:attrNameLst>
                                          <p:attrName>ppt_w</p:attrName>
                                        </p:attrNameLst>
                                      </p:cBhvr>
                                      <p:tavLst>
                                        <p:tav tm="0">
                                          <p:val>
                                            <p:fltVal val="0"/>
                                          </p:val>
                                        </p:tav>
                                        <p:tav tm="100000">
                                          <p:val>
                                            <p:strVal val="#ppt_w"/>
                                          </p:val>
                                        </p:tav>
                                      </p:tavLst>
                                    </p:anim>
                                    <p:anim calcmode="lin" valueType="num">
                                      <p:cBhvr>
                                        <p:cTn id="27"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31" presetClass="exit" presetSubtype="0" fill="hold" grpId="1" nodeType="clickEffect">
                                  <p:stCondLst>
                                    <p:cond delay="0"/>
                                  </p:stCondLst>
                                  <p:childTnLst>
                                    <p:anim calcmode="lin" valueType="num">
                                      <p:cBhvr>
                                        <p:cTn id="31" dur="250"/>
                                        <p:tgtEl>
                                          <p:spTgt spid="7"/>
                                        </p:tgtEl>
                                        <p:attrNameLst>
                                          <p:attrName>ppt_w</p:attrName>
                                        </p:attrNameLst>
                                      </p:cBhvr>
                                      <p:tavLst>
                                        <p:tav tm="0">
                                          <p:val>
                                            <p:strVal val="ppt_w"/>
                                          </p:val>
                                        </p:tav>
                                        <p:tav tm="100000">
                                          <p:val>
                                            <p:fltVal val="0"/>
                                          </p:val>
                                        </p:tav>
                                      </p:tavLst>
                                    </p:anim>
                                    <p:anim calcmode="lin" valueType="num">
                                      <p:cBhvr>
                                        <p:cTn id="32" dur="250"/>
                                        <p:tgtEl>
                                          <p:spTgt spid="7"/>
                                        </p:tgtEl>
                                        <p:attrNameLst>
                                          <p:attrName>ppt_h</p:attrName>
                                        </p:attrNameLst>
                                      </p:cBhvr>
                                      <p:tavLst>
                                        <p:tav tm="0">
                                          <p:val>
                                            <p:strVal val="ppt_h"/>
                                          </p:val>
                                        </p:tav>
                                        <p:tav tm="100000">
                                          <p:val>
                                            <p:fltVal val="0"/>
                                          </p:val>
                                        </p:tav>
                                      </p:tavLst>
                                    </p:anim>
                                    <p:anim calcmode="lin" valueType="num">
                                      <p:cBhvr>
                                        <p:cTn id="33" dur="250"/>
                                        <p:tgtEl>
                                          <p:spTgt spid="7"/>
                                        </p:tgtEl>
                                        <p:attrNameLst>
                                          <p:attrName>style.rotation</p:attrName>
                                        </p:attrNameLst>
                                      </p:cBhvr>
                                      <p:tavLst>
                                        <p:tav tm="0">
                                          <p:val>
                                            <p:fltVal val="0"/>
                                          </p:val>
                                        </p:tav>
                                        <p:tav tm="100000">
                                          <p:val>
                                            <p:fltVal val="90"/>
                                          </p:val>
                                        </p:tav>
                                      </p:tavLst>
                                    </p:anim>
                                    <p:animEffect transition="out" filter="fade">
                                      <p:cBhvr>
                                        <p:cTn id="34" dur="250"/>
                                        <p:tgtEl>
                                          <p:spTgt spid="7"/>
                                        </p:tgtEl>
                                      </p:cBhvr>
                                    </p:animEffect>
                                    <p:set>
                                      <p:cBhvr>
                                        <p:cTn id="35" dur="1" fill="hold">
                                          <p:stCondLst>
                                            <p:cond delay="249"/>
                                          </p:stCondLst>
                                        </p:cTn>
                                        <p:tgtEl>
                                          <p:spTgt spid="7"/>
                                        </p:tgtEl>
                                        <p:attrNameLst>
                                          <p:attrName>style.visibility</p:attrName>
                                        </p:attrNameLst>
                                      </p:cBhvr>
                                      <p:to>
                                        <p:strVal val="hidden"/>
                                      </p:to>
                                    </p:set>
                                  </p:childTnLst>
                                </p:cTn>
                              </p:par>
                              <p:par>
                                <p:cTn id="36" presetID="50" presetClass="entr" presetSubtype="0" decel="100000" fill="hold" grpId="0" nodeType="withEffect">
                                  <p:stCondLst>
                                    <p:cond delay="0"/>
                                  </p:stCondLst>
                                  <p:childTnLst>
                                    <p:set>
                                      <p:cBhvr>
                                        <p:cTn id="37" dur="1" fill="hold">
                                          <p:stCondLst>
                                            <p:cond delay="0"/>
                                          </p:stCondLst>
                                        </p:cTn>
                                        <p:tgtEl>
                                          <p:spTgt spid="8"/>
                                        </p:tgtEl>
                                        <p:attrNameLst>
                                          <p:attrName>style.visibility</p:attrName>
                                        </p:attrNameLst>
                                      </p:cBhvr>
                                      <p:to>
                                        <p:strVal val="visible"/>
                                      </p:to>
                                    </p:set>
                                    <p:anim calcmode="lin" valueType="num">
                                      <p:cBhvr>
                                        <p:cTn id="38" dur="250" fill="hold"/>
                                        <p:tgtEl>
                                          <p:spTgt spid="8"/>
                                        </p:tgtEl>
                                        <p:attrNameLst>
                                          <p:attrName>ppt_w</p:attrName>
                                        </p:attrNameLst>
                                      </p:cBhvr>
                                      <p:tavLst>
                                        <p:tav tm="0">
                                          <p:val>
                                            <p:strVal val="#ppt_w+.3"/>
                                          </p:val>
                                        </p:tav>
                                        <p:tav tm="100000">
                                          <p:val>
                                            <p:strVal val="#ppt_w"/>
                                          </p:val>
                                        </p:tav>
                                      </p:tavLst>
                                    </p:anim>
                                    <p:anim calcmode="lin" valueType="num">
                                      <p:cBhvr>
                                        <p:cTn id="39" dur="250" fill="hold"/>
                                        <p:tgtEl>
                                          <p:spTgt spid="8"/>
                                        </p:tgtEl>
                                        <p:attrNameLst>
                                          <p:attrName>ppt_h</p:attrName>
                                        </p:attrNameLst>
                                      </p:cBhvr>
                                      <p:tavLst>
                                        <p:tav tm="0">
                                          <p:val>
                                            <p:strVal val="#ppt_h"/>
                                          </p:val>
                                        </p:tav>
                                        <p:tav tm="100000">
                                          <p:val>
                                            <p:strVal val="#ppt_h"/>
                                          </p:val>
                                        </p:tav>
                                      </p:tavLst>
                                    </p:anim>
                                    <p:animEffect transition="in" filter="fade">
                                      <p:cBhvr>
                                        <p:cTn id="40" dur="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7" grpId="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4" descr="Frames PPT 015">
            <a:extLst>
              <a:ext uri="{FF2B5EF4-FFF2-40B4-BE49-F238E27FC236}">
                <a16:creationId xmlns:a16="http://schemas.microsoft.com/office/drawing/2014/main" xmlns="" id="{70210434-5D3B-48B1-9492-371BD1E1EA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2A1C39CA-8686-4BDF-B829-7CF48096C426}"/>
              </a:ext>
            </a:extLst>
          </p:cNvPr>
          <p:cNvSpPr/>
          <p:nvPr/>
        </p:nvSpPr>
        <p:spPr>
          <a:xfrm>
            <a:off x="2613779" y="1242358"/>
            <a:ext cx="3916457" cy="1938992"/>
          </a:xfrm>
          <a:prstGeom prst="rect">
            <a:avLst/>
          </a:prstGeom>
          <a:noFill/>
        </p:spPr>
        <p:txBody>
          <a:bodyPr wrap="none" lIns="91440" tIns="45720" rIns="91440" bIns="45720">
            <a:spAutoFit/>
          </a:bodyPr>
          <a:lstStyle/>
          <a:p>
            <a:pPr algn="ct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Hướng</a:t>
            </a:r>
            <a:r>
              <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dẫn</a:t>
            </a:r>
            <a:endParaRPr lang="en-US" sz="6000" b="1"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a:p>
            <a:pPr algn="ctr"/>
            <a:r>
              <a:rPr lang="en-US" sz="6000" b="1"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v</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iết</a:t>
            </a:r>
            <a:r>
              <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từ</a:t>
            </a:r>
            <a:r>
              <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6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khó</a:t>
            </a:r>
            <a:endParaRPr lang="en-US" sz="6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0486015"/>
      </p:ext>
    </p:extLst>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4" descr="Frames PPT 015">
            <a:extLst>
              <a:ext uri="{FF2B5EF4-FFF2-40B4-BE49-F238E27FC236}">
                <a16:creationId xmlns:a16="http://schemas.microsoft.com/office/drawing/2014/main" xmlns="" id="{53B228A4-5400-413B-B9AD-EA1789AAEB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 y="-47625"/>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5" name="Text Box 12">
            <a:extLst>
              <a:ext uri="{FF2B5EF4-FFF2-40B4-BE49-F238E27FC236}">
                <a16:creationId xmlns:a16="http://schemas.microsoft.com/office/drawing/2014/main" xmlns="" id="{C6ABED02-32E0-4CE3-B74C-401047782E3B}"/>
              </a:ext>
            </a:extLst>
          </p:cNvPr>
          <p:cNvSpPr txBox="1">
            <a:spLocks noChangeArrowheads="1"/>
          </p:cNvSpPr>
          <p:nvPr/>
        </p:nvSpPr>
        <p:spPr bwMode="auto">
          <a:xfrm>
            <a:off x="2057400" y="57150"/>
            <a:ext cx="4953000" cy="584775"/>
          </a:xfrm>
          <a:prstGeom prst="rect">
            <a:avLst/>
          </a:prstGeom>
          <a:noFill/>
          <a:ln w="9525">
            <a:noFill/>
            <a:miter lim="800000"/>
            <a:headEnd/>
            <a:tailEnd/>
          </a:ln>
          <a:effectLst/>
        </p:spPr>
        <p:txBody>
          <a:bodyPr wrap="square">
            <a:spAutoFit/>
          </a:bodyPr>
          <a:lstStyle/>
          <a:p>
            <a:pPr algn="ctr">
              <a:defRPr/>
            </a:pPr>
            <a:r>
              <a:rPr lang="en-US" sz="3200" b="1" dirty="0" err="1">
                <a:solidFill>
                  <a:srgbClr val="FF0000"/>
                </a:solidFill>
                <a:effectLst>
                  <a:outerShdw blurRad="38100" dist="38100" dir="2700000" algn="tl">
                    <a:srgbClr val="C0C0C0"/>
                  </a:outerShdw>
                </a:effectLst>
                <a:latin typeface="Times New Roman" pitchFamily="18" charset="0"/>
                <a:cs typeface="Arial" charset="0"/>
              </a:rPr>
              <a:t>Nếu</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chúng</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mình</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có</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phép</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r>
              <a:rPr lang="en-US" sz="3200" b="1" dirty="0" err="1">
                <a:solidFill>
                  <a:srgbClr val="FF0000"/>
                </a:solidFill>
                <a:effectLst>
                  <a:outerShdw blurRad="38100" dist="38100" dir="2700000" algn="tl">
                    <a:srgbClr val="C0C0C0"/>
                  </a:outerShdw>
                </a:effectLst>
                <a:latin typeface="Times New Roman" pitchFamily="18" charset="0"/>
                <a:cs typeface="Arial" charset="0"/>
              </a:rPr>
              <a:t>lạ</a:t>
            </a:r>
            <a:r>
              <a:rPr lang="en-US" sz="3200" b="1" dirty="0">
                <a:solidFill>
                  <a:srgbClr val="FF0000"/>
                </a:solidFill>
                <a:effectLst>
                  <a:outerShdw blurRad="38100" dist="38100" dir="2700000" algn="tl">
                    <a:srgbClr val="C0C0C0"/>
                  </a:outerShdw>
                </a:effectLst>
                <a:latin typeface="Times New Roman" pitchFamily="18" charset="0"/>
                <a:cs typeface="Arial" charset="0"/>
              </a:rPr>
              <a:t> </a:t>
            </a:r>
          </a:p>
        </p:txBody>
      </p:sp>
      <p:graphicFrame>
        <p:nvGraphicFramePr>
          <p:cNvPr id="6" name="Table 6">
            <a:extLst>
              <a:ext uri="{FF2B5EF4-FFF2-40B4-BE49-F238E27FC236}">
                <a16:creationId xmlns:a16="http://schemas.microsoft.com/office/drawing/2014/main" xmlns="" id="{25FF61CF-086A-4B3C-A66D-0B6EEAD0F4F1}"/>
              </a:ext>
            </a:extLst>
          </p:cNvPr>
          <p:cNvGraphicFramePr>
            <a:graphicFrameLocks noGrp="1"/>
          </p:cNvGraphicFramePr>
          <p:nvPr>
            <p:extLst>
              <p:ext uri="{D42A27DB-BD31-4B8C-83A1-F6EECF244321}">
                <p14:modId xmlns:p14="http://schemas.microsoft.com/office/powerpoint/2010/main" val="2544410487"/>
              </p:ext>
            </p:extLst>
          </p:nvPr>
        </p:nvGraphicFramePr>
        <p:xfrm>
          <a:off x="228600" y="590550"/>
          <a:ext cx="8686800" cy="3749040"/>
        </p:xfrm>
        <a:graphic>
          <a:graphicData uri="http://schemas.openxmlformats.org/drawingml/2006/table">
            <a:tbl>
              <a:tblPr firstRow="1" bandRow="1">
                <a:tableStyleId>{5C22544A-7EE6-4342-B048-85BDC9FD1C3A}</a:tableStyleId>
              </a:tblPr>
              <a:tblGrid>
                <a:gridCol w="4343400">
                  <a:extLst>
                    <a:ext uri="{9D8B030D-6E8A-4147-A177-3AD203B41FA5}">
                      <a16:colId xmlns:a16="http://schemas.microsoft.com/office/drawing/2014/main" xmlns="" val="201621715"/>
                    </a:ext>
                  </a:extLst>
                </a:gridCol>
                <a:gridCol w="4343400">
                  <a:extLst>
                    <a:ext uri="{9D8B030D-6E8A-4147-A177-3AD203B41FA5}">
                      <a16:colId xmlns:a16="http://schemas.microsoft.com/office/drawing/2014/main" xmlns="" val="3935905368"/>
                    </a:ext>
                  </a:extLst>
                </a:gridCol>
              </a:tblGrid>
              <a:tr h="3708400">
                <a:tc>
                  <a:txBody>
                    <a:bodyPr/>
                    <a:lstStyle/>
                    <a:p>
                      <a:pPr algn="just"/>
                      <a:r>
                        <a:rPr lang="en-US" sz="2400" b="1" dirty="0" err="1">
                          <a:solidFill>
                            <a:schemeClr val="tx2">
                              <a:lumMod val="10000"/>
                            </a:schemeClr>
                          </a:solidFill>
                          <a:latin typeface="Times New Roman" pitchFamily="18" charset="0"/>
                          <a:cs typeface="Times New Roman" pitchFamily="18" charset="0"/>
                        </a:rPr>
                        <a:t>Nếu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chúng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mình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có</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phép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lạ</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Bắt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hạt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giống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nảy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mầm</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nhanh</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Chớp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mắt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thành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cây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đầy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quả</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Tha</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hồ</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hái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chén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ngọt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lành</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Nếu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chúng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mình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có</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phép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lạ</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Ngủ</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dậy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thành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người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lớn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ngay</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Đứa</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thì</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lặn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xuống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đáy</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biển</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Đứa</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thì</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ngồi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máy</a:t>
                      </a:r>
                      <a:r>
                        <a:rPr lang="en-US" sz="2400" b="1" dirty="0">
                          <a:solidFill>
                            <a:schemeClr val="tx2">
                              <a:lumMod val="10000"/>
                            </a:schemeClr>
                          </a:solidFill>
                          <a:latin typeface="Times New Roman" pitchFamily="18" charset="0"/>
                          <a:cs typeface="Times New Roman" pitchFamily="18" charset="0"/>
                        </a:rPr>
                        <a:t> bay. </a:t>
                      </a:r>
                      <a:endParaRPr 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defRPr/>
                      </a:pPr>
                      <a:r>
                        <a:rPr lang="en-US" sz="2400" b="1" dirty="0" err="1">
                          <a:solidFill>
                            <a:schemeClr val="tx2">
                              <a:lumMod val="10000"/>
                            </a:schemeClr>
                          </a:solidFill>
                          <a:latin typeface="Times New Roman" pitchFamily="18" charset="0"/>
                          <a:cs typeface="Times New Roman" pitchFamily="18" charset="0"/>
                        </a:rPr>
                        <a:t>Nếu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chúng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mình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có</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phép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lạ</a:t>
                      </a:r>
                      <a:endParaRPr lang="en-US" sz="2400" b="1" dirty="0">
                        <a:solidFill>
                          <a:schemeClr val="tx2">
                            <a:lumMod val="10000"/>
                          </a:schemeClr>
                        </a:solidFill>
                        <a:latin typeface="Times New Roman" pitchFamily="18" charset="0"/>
                        <a:cs typeface="Times New Roman" pitchFamily="18" charset="0"/>
                      </a:endParaRPr>
                    </a:p>
                    <a:p>
                      <a:pPr algn="just"/>
                      <a:r>
                        <a:rPr lang="en-US" sz="2400" b="1" dirty="0" err="1">
                          <a:solidFill>
                            <a:schemeClr val="tx2">
                              <a:lumMod val="10000"/>
                            </a:schemeClr>
                          </a:solidFill>
                          <a:latin typeface="Times New Roman" pitchFamily="18" charset="0"/>
                          <a:cs typeface="Times New Roman" pitchFamily="18" charset="0"/>
                        </a:rPr>
                        <a:t>Hái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triệu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vì</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sao</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xuống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cùng</a:t>
                      </a:r>
                      <a:endParaRPr lang="en-US" sz="2400" b="1" dirty="0">
                        <a:solidFill>
                          <a:schemeClr val="tx2">
                            <a:lumMod val="10000"/>
                          </a:schemeClr>
                        </a:solidFill>
                        <a:latin typeface="Times New Roman" pitchFamily="18" charset="0"/>
                        <a:cs typeface="Times New Roman" pitchFamily="18" charset="0"/>
                      </a:endParaRPr>
                    </a:p>
                    <a:p>
                      <a:pPr algn="just"/>
                      <a:r>
                        <a:rPr lang="en-US" sz="2400" b="1" dirty="0" err="1">
                          <a:solidFill>
                            <a:schemeClr val="tx2">
                              <a:lumMod val="10000"/>
                            </a:schemeClr>
                          </a:solidFill>
                          <a:latin typeface="Times New Roman" pitchFamily="18" charset="0"/>
                          <a:cs typeface="Times New Roman" pitchFamily="18" charset="0"/>
                        </a:rPr>
                        <a:t>Đúc</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thành</a:t>
                      </a:r>
                      <a:r>
                        <a:rPr lang="en-US" sz="2400" b="1" dirty="0">
                          <a:solidFill>
                            <a:schemeClr val="tx2">
                              <a:lumMod val="10000"/>
                            </a:schemeClr>
                          </a:solidFill>
                          <a:latin typeface="Times New Roman" pitchFamily="18" charset="0"/>
                          <a:cs typeface="Times New Roman" pitchFamily="18" charset="0"/>
                        </a:rPr>
                        <a:t> ông </a:t>
                      </a:r>
                      <a:r>
                        <a:rPr lang="en-US" sz="2400" b="1" dirty="0" err="1">
                          <a:solidFill>
                            <a:schemeClr val="tx2">
                              <a:lumMod val="10000"/>
                            </a:schemeClr>
                          </a:solidFill>
                          <a:latin typeface="Times New Roman" pitchFamily="18" charset="0"/>
                          <a:cs typeface="Times New Roman" pitchFamily="18" charset="0"/>
                        </a:rPr>
                        <a:t>mặt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trời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mới</a:t>
                      </a:r>
                      <a:endParaRPr lang="en-US" sz="2400" b="1" dirty="0">
                        <a:solidFill>
                          <a:schemeClr val="tx2">
                            <a:lumMod val="10000"/>
                          </a:schemeClr>
                        </a:solidFill>
                        <a:latin typeface="Times New Roman" pitchFamily="18" charset="0"/>
                        <a:cs typeface="Times New Roman" pitchFamily="18" charset="0"/>
                      </a:endParaRPr>
                    </a:p>
                    <a:p>
                      <a:pPr algn="just">
                        <a:defRPr/>
                      </a:pPr>
                      <a:r>
                        <a:rPr lang="en-US" sz="2400" b="1" dirty="0" err="1">
                          <a:solidFill>
                            <a:schemeClr val="tx2">
                              <a:lumMod val="10000"/>
                            </a:schemeClr>
                          </a:solidFill>
                          <a:latin typeface="Times New Roman" pitchFamily="18" charset="0"/>
                          <a:cs typeface="Times New Roman" pitchFamily="18" charset="0"/>
                        </a:rPr>
                        <a:t>Mãi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mãi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không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còn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mùa</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đông</a:t>
                      </a:r>
                      <a:r>
                        <a:rPr lang="en-US" sz="2400" b="1" dirty="0">
                          <a:solidFill>
                            <a:schemeClr val="tx2">
                              <a:lumMod val="10000"/>
                            </a:schemeClr>
                          </a:solidFill>
                          <a:latin typeface="Times New Roman" pitchFamily="18" charset="0"/>
                          <a:cs typeface="Times New Roman" pitchFamily="18" charset="0"/>
                        </a:rPr>
                        <a:t>.</a:t>
                      </a:r>
                    </a:p>
                    <a:p>
                      <a:pPr algn="just">
                        <a:defRPr/>
                      </a:pPr>
                      <a:endParaRPr lang="en-US" sz="2400" b="1" dirty="0">
                        <a:solidFill>
                          <a:schemeClr val="tx2">
                            <a:lumMod val="10000"/>
                          </a:schemeClr>
                        </a:solidFill>
                        <a:latin typeface="Times New Roman" pitchFamily="18" charset="0"/>
                        <a:cs typeface="Times New Roman" pitchFamily="18" charset="0"/>
                      </a:endParaRPr>
                    </a:p>
                    <a:p>
                      <a:pPr algn="just"/>
                      <a:r>
                        <a:rPr lang="en-US" sz="2400" b="1" dirty="0" err="1">
                          <a:solidFill>
                            <a:schemeClr val="tx2">
                              <a:lumMod val="10000"/>
                            </a:schemeClr>
                          </a:solidFill>
                          <a:latin typeface="Times New Roman" pitchFamily="18" charset="0"/>
                          <a:cs typeface="Times New Roman" pitchFamily="18" charset="0"/>
                        </a:rPr>
                        <a:t>Nếu</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chúng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mình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có</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phép</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lạ</a:t>
                      </a:r>
                      <a:r>
                        <a:rPr lang="en-US" sz="2400" b="1" dirty="0">
                          <a:solidFill>
                            <a:schemeClr val="tx2">
                              <a:lumMod val="10000"/>
                            </a:schemeClr>
                          </a:solidFill>
                          <a:latin typeface="Times New Roman" pitchFamily="18" charset="0"/>
                          <a:cs typeface="Times New Roman" pitchFamily="18" charset="0"/>
                        </a:rPr>
                        <a:t> </a:t>
                      </a:r>
                    </a:p>
                    <a:p>
                      <a:pPr algn="just"/>
                      <a:r>
                        <a:rPr lang="en-US" sz="2400" b="1" dirty="0" err="1">
                          <a:solidFill>
                            <a:schemeClr val="tx2">
                              <a:lumMod val="10000"/>
                            </a:schemeClr>
                          </a:solidFill>
                          <a:latin typeface="Times New Roman" pitchFamily="18" charset="0"/>
                          <a:cs typeface="Times New Roman" pitchFamily="18" charset="0"/>
                        </a:rPr>
                        <a:t>Hoá</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trái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bom</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thành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trái</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ngon</a:t>
                      </a:r>
                      <a:endParaRPr lang="en-US" sz="2400" b="1" dirty="0">
                        <a:solidFill>
                          <a:schemeClr val="tx2">
                            <a:lumMod val="10000"/>
                          </a:schemeClr>
                        </a:solidFill>
                        <a:latin typeface="Times New Roman" pitchFamily="18" charset="0"/>
                        <a:cs typeface="Times New Roman" pitchFamily="18" charset="0"/>
                      </a:endParaRPr>
                    </a:p>
                    <a:p>
                      <a:pPr algn="just"/>
                      <a:r>
                        <a:rPr lang="en-US" sz="2400" b="1" dirty="0" err="1">
                          <a:solidFill>
                            <a:schemeClr val="tx2">
                              <a:lumMod val="10000"/>
                            </a:schemeClr>
                          </a:solidFill>
                          <a:latin typeface="Times New Roman" pitchFamily="18" charset="0"/>
                          <a:cs typeface="Times New Roman" pitchFamily="18" charset="0"/>
                        </a:rPr>
                        <a:t>Trong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ruột</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không</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còn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thuốc</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nổ</a:t>
                      </a:r>
                      <a:endParaRPr lang="en-US" sz="2400" b="1" dirty="0">
                        <a:solidFill>
                          <a:schemeClr val="tx2">
                            <a:lumMod val="10000"/>
                          </a:schemeClr>
                        </a:solidFill>
                        <a:latin typeface="Times New Roman" pitchFamily="18" charset="0"/>
                        <a:cs typeface="Times New Roman" pitchFamily="18" charset="0"/>
                      </a:endParaRPr>
                    </a:p>
                    <a:p>
                      <a:pPr algn="just">
                        <a:defRPr/>
                      </a:pPr>
                      <a:r>
                        <a:rPr lang="en-US" sz="2400" b="1" dirty="0" err="1">
                          <a:solidFill>
                            <a:schemeClr val="tx2">
                              <a:lumMod val="10000"/>
                            </a:schemeClr>
                          </a:solidFill>
                          <a:latin typeface="Times New Roman" pitchFamily="18" charset="0"/>
                          <a:cs typeface="Times New Roman" pitchFamily="18" charset="0"/>
                        </a:rPr>
                        <a:t>Chỉ</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toàn</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kẹo</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với</a:t>
                      </a:r>
                      <a:r>
                        <a:rPr lang="en-US" sz="2400" b="1" dirty="0">
                          <a:solidFill>
                            <a:schemeClr val="tx2">
                              <a:lumMod val="10000"/>
                            </a:schemeClr>
                          </a:solidFill>
                          <a:latin typeface="Times New Roman" pitchFamily="18" charset="0"/>
                          <a:cs typeface="Times New Roman" pitchFamily="18" charset="0"/>
                        </a:rPr>
                        <a:t> bi </a:t>
                      </a:r>
                      <a:r>
                        <a:rPr lang="en-US" sz="2400" b="1" dirty="0" err="1">
                          <a:solidFill>
                            <a:schemeClr val="tx2">
                              <a:lumMod val="10000"/>
                            </a:schemeClr>
                          </a:solidFill>
                          <a:latin typeface="Times New Roman" pitchFamily="18" charset="0"/>
                          <a:cs typeface="Times New Roman" pitchFamily="18" charset="0"/>
                        </a:rPr>
                        <a:t>tròn</a:t>
                      </a:r>
                      <a:r>
                        <a:rPr lang="en-US" sz="2400" b="1" dirty="0">
                          <a:solidFill>
                            <a:schemeClr val="tx2">
                              <a:lumMod val="10000"/>
                            </a:schemeClr>
                          </a:solidFill>
                          <a:latin typeface="Times New Roman" pitchFamily="18" charset="0"/>
                          <a:cs typeface="Times New Roman" pitchFamily="18" charset="0"/>
                        </a:rPr>
                        <a:t>.</a:t>
                      </a:r>
                    </a:p>
                    <a:p>
                      <a:pPr algn="just"/>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Định</a:t>
                      </a:r>
                      <a:r>
                        <a:rPr lang="en-US" sz="2400" b="1" dirty="0">
                          <a:solidFill>
                            <a:schemeClr val="tx2">
                              <a:lumMod val="10000"/>
                            </a:schemeClr>
                          </a:solidFill>
                          <a:latin typeface="Times New Roman" pitchFamily="18" charset="0"/>
                          <a:cs typeface="Times New Roman" pitchFamily="18" charset="0"/>
                        </a:rPr>
                        <a:t> </a:t>
                      </a:r>
                      <a:r>
                        <a:rPr lang="en-US" sz="2400" b="1" dirty="0" err="1">
                          <a:solidFill>
                            <a:schemeClr val="tx2">
                              <a:lumMod val="10000"/>
                            </a:schemeClr>
                          </a:solidFill>
                          <a:latin typeface="Times New Roman" pitchFamily="18" charset="0"/>
                          <a:cs typeface="Times New Roman" pitchFamily="18" charset="0"/>
                        </a:rPr>
                        <a:t>Hải</a:t>
                      </a:r>
                      <a:endParaRPr 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621785195"/>
                  </a:ext>
                </a:extLst>
              </a:tr>
            </a:tbl>
          </a:graphicData>
        </a:graphic>
      </p:graphicFrame>
      <p:sp>
        <p:nvSpPr>
          <p:cNvPr id="2" name="TextBox 1">
            <a:extLst>
              <a:ext uri="{FF2B5EF4-FFF2-40B4-BE49-F238E27FC236}">
                <a16:creationId xmlns:a16="http://schemas.microsoft.com/office/drawing/2014/main" xmlns="" id="{CE8CC5EB-B8F4-4D7C-991C-DA4B17B193B7}"/>
              </a:ext>
            </a:extLst>
          </p:cNvPr>
          <p:cNvSpPr txBox="1"/>
          <p:nvPr/>
        </p:nvSpPr>
        <p:spPr>
          <a:xfrm>
            <a:off x="2034822" y="955796"/>
            <a:ext cx="685800"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nảy</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xmlns="" id="{997D349C-5B37-4026-BCDB-343A86E2E68C}"/>
              </a:ext>
            </a:extLst>
          </p:cNvPr>
          <p:cNvSpPr txBox="1"/>
          <p:nvPr/>
        </p:nvSpPr>
        <p:spPr>
          <a:xfrm>
            <a:off x="2568222" y="960261"/>
            <a:ext cx="914400"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mầm</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xmlns="" id="{A5E98FEB-E0E3-4BB1-90B3-B0A62F68FBBE}"/>
              </a:ext>
            </a:extLst>
          </p:cNvPr>
          <p:cNvSpPr txBox="1"/>
          <p:nvPr/>
        </p:nvSpPr>
        <p:spPr>
          <a:xfrm>
            <a:off x="228600" y="1321506"/>
            <a:ext cx="914400"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Chớp</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xmlns="" id="{BDD4D210-302A-45AD-B870-925EA89FA748}"/>
              </a:ext>
            </a:extLst>
          </p:cNvPr>
          <p:cNvSpPr txBox="1"/>
          <p:nvPr/>
        </p:nvSpPr>
        <p:spPr>
          <a:xfrm>
            <a:off x="1001889" y="1325971"/>
            <a:ext cx="762000"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mắt</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xmlns="" id="{DB89FA81-93B9-45F9-9653-12C27AF2F93F}"/>
              </a:ext>
            </a:extLst>
          </p:cNvPr>
          <p:cNvSpPr txBox="1"/>
          <p:nvPr/>
        </p:nvSpPr>
        <p:spPr>
          <a:xfrm>
            <a:off x="1241778" y="3161595"/>
            <a:ext cx="685800"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lặn</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xmlns="" id="{0BF354B2-3ADE-4898-95E2-CB1176B3F2E0}"/>
              </a:ext>
            </a:extLst>
          </p:cNvPr>
          <p:cNvSpPr txBox="1"/>
          <p:nvPr/>
        </p:nvSpPr>
        <p:spPr>
          <a:xfrm>
            <a:off x="1763889" y="3158772"/>
            <a:ext cx="1013178"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xuống</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xmlns="" id="{9F8C5D14-EE14-4144-9D10-941D0642F2FE}"/>
              </a:ext>
            </a:extLst>
          </p:cNvPr>
          <p:cNvSpPr txBox="1"/>
          <p:nvPr/>
        </p:nvSpPr>
        <p:spPr>
          <a:xfrm>
            <a:off x="1907823" y="3511551"/>
            <a:ext cx="545394"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lái</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xmlns="" id="{F36A1D12-9615-43E0-A278-995C0CC1831F}"/>
              </a:ext>
            </a:extLst>
          </p:cNvPr>
          <p:cNvSpPr txBox="1"/>
          <p:nvPr/>
        </p:nvSpPr>
        <p:spPr>
          <a:xfrm>
            <a:off x="2286000" y="3508728"/>
            <a:ext cx="819150"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máy</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xmlns="" id="{B27FF690-84B8-450C-833B-B0804F5CC1D1}"/>
              </a:ext>
            </a:extLst>
          </p:cNvPr>
          <p:cNvSpPr txBox="1"/>
          <p:nvPr/>
        </p:nvSpPr>
        <p:spPr>
          <a:xfrm>
            <a:off x="2915355" y="3516016"/>
            <a:ext cx="739422" cy="461665"/>
          </a:xfrm>
          <a:prstGeom prst="rect">
            <a:avLst/>
          </a:prstGeom>
          <a:noFill/>
        </p:spPr>
        <p:txBody>
          <a:bodyPr wrap="square" rtlCol="0">
            <a:spAutoFit/>
          </a:bodyPr>
          <a:lstStyle/>
          <a:p>
            <a:pPr algn="ctr"/>
            <a:r>
              <a:rPr lang="en-US" sz="2400" b="1" dirty="0">
                <a:solidFill>
                  <a:srgbClr val="D60093"/>
                </a:solidFill>
                <a:latin typeface="Times New Roman" panose="02020603050405020304" pitchFamily="18" charset="0"/>
                <a:cs typeface="Times New Roman" panose="02020603050405020304" pitchFamily="18" charset="0"/>
              </a:rPr>
              <a:t>bay</a:t>
            </a:r>
          </a:p>
        </p:txBody>
      </p:sp>
      <p:sp>
        <p:nvSpPr>
          <p:cNvPr id="19" name="TextBox 18">
            <a:extLst>
              <a:ext uri="{FF2B5EF4-FFF2-40B4-BE49-F238E27FC236}">
                <a16:creationId xmlns:a16="http://schemas.microsoft.com/office/drawing/2014/main" xmlns="" id="{CFE08186-A86A-4817-AC31-F97F63EB1E06}"/>
              </a:ext>
            </a:extLst>
          </p:cNvPr>
          <p:cNvSpPr txBox="1"/>
          <p:nvPr/>
        </p:nvSpPr>
        <p:spPr>
          <a:xfrm>
            <a:off x="5104695" y="954618"/>
            <a:ext cx="850194"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triệu</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xmlns="" id="{88544572-DD6A-4064-9A2C-FBE5070B7B60}"/>
              </a:ext>
            </a:extLst>
          </p:cNvPr>
          <p:cNvSpPr txBox="1"/>
          <p:nvPr/>
        </p:nvSpPr>
        <p:spPr>
          <a:xfrm>
            <a:off x="5173134" y="2789061"/>
            <a:ext cx="685800"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trái</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xmlns="" id="{FA2B173E-8C5C-4129-8C1F-7DE8A20C12EC}"/>
              </a:ext>
            </a:extLst>
          </p:cNvPr>
          <p:cNvSpPr txBox="1"/>
          <p:nvPr/>
        </p:nvSpPr>
        <p:spPr>
          <a:xfrm>
            <a:off x="5743221" y="2782237"/>
            <a:ext cx="762000"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bom</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xmlns="" id="{64C9E9B0-5830-4D1A-9633-3BF8D91EFEA3}"/>
              </a:ext>
            </a:extLst>
          </p:cNvPr>
          <p:cNvSpPr txBox="1"/>
          <p:nvPr/>
        </p:nvSpPr>
        <p:spPr>
          <a:xfrm>
            <a:off x="5452533" y="3161595"/>
            <a:ext cx="762000"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ruột</a:t>
            </a:r>
            <a:endParaRPr lang="en-US" sz="2400" b="1" dirty="0">
              <a:solidFill>
                <a:srgbClr val="D60093"/>
              </a:solidFill>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xmlns="" id="{5FF058D5-5DFC-4F64-B87A-0ED81CDFBA23}"/>
              </a:ext>
            </a:extLst>
          </p:cNvPr>
          <p:cNvSpPr txBox="1"/>
          <p:nvPr/>
        </p:nvSpPr>
        <p:spPr>
          <a:xfrm>
            <a:off x="4569176" y="3158772"/>
            <a:ext cx="999772" cy="461665"/>
          </a:xfrm>
          <a:prstGeom prst="rect">
            <a:avLst/>
          </a:prstGeom>
          <a:noFill/>
        </p:spPr>
        <p:txBody>
          <a:bodyPr wrap="square" rtlCol="0">
            <a:spAutoFit/>
          </a:bodyPr>
          <a:lstStyle/>
          <a:p>
            <a:pPr algn="ctr"/>
            <a:r>
              <a:rPr lang="en-US" sz="2400" b="1" dirty="0" err="1">
                <a:solidFill>
                  <a:srgbClr val="D60093"/>
                </a:solidFill>
                <a:latin typeface="Times New Roman" panose="02020603050405020304" pitchFamily="18" charset="0"/>
                <a:cs typeface="Times New Roman" panose="02020603050405020304" pitchFamily="18" charset="0"/>
              </a:rPr>
              <a:t>Trong</a:t>
            </a:r>
            <a:endParaRPr lang="en-US" sz="2400" b="1" dirty="0">
              <a:solidFill>
                <a:srgbClr val="D6009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8301922"/>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5"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25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15" dur="25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16" dur="250" accel="50000" fill="hold">
                                          <p:stCondLst>
                                            <p:cond delay="250"/>
                                          </p:stCondLst>
                                        </p:cTn>
                                        <p:tgtEl>
                                          <p:spTgt spid="6"/>
                                        </p:tgtEl>
                                        <p:attrNameLst>
                                          <p:attrName>ppt_w</p:attrName>
                                        </p:attrNameLst>
                                      </p:cBhvr>
                                      <p:tavLst>
                                        <p:tav tm="0">
                                          <p:val>
                                            <p:strVal val="#ppt_w*.05"/>
                                          </p:val>
                                        </p:tav>
                                        <p:tav tm="100000">
                                          <p:val>
                                            <p:strVal val="#ppt_w"/>
                                          </p:val>
                                        </p:tav>
                                      </p:tavLst>
                                    </p:anim>
                                    <p:anim calcmode="lin" valueType="num">
                                      <p:cBhvr>
                                        <p:cTn id="17" dur="500" fill="hold"/>
                                        <p:tgtEl>
                                          <p:spTgt spid="6"/>
                                        </p:tgtEl>
                                        <p:attrNameLst>
                                          <p:attrName>ppt_h</p:attrName>
                                        </p:attrNameLst>
                                      </p:cBhvr>
                                      <p:tavLst>
                                        <p:tav tm="0">
                                          <p:val>
                                            <p:strVal val="#ppt_h"/>
                                          </p:val>
                                        </p:tav>
                                        <p:tav tm="100000">
                                          <p:val>
                                            <p:strVal val="#ppt_h"/>
                                          </p:val>
                                        </p:tav>
                                      </p:tavLst>
                                    </p:anim>
                                    <p:anim calcmode="lin" valueType="num">
                                      <p:cBhvr>
                                        <p:cTn id="18" dur="25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19" dur="25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20" dur="250" accel="50000" fill="hold">
                                          <p:stCondLst>
                                            <p:cond delay="250"/>
                                          </p:stCondLst>
                                        </p:cTn>
                                        <p:tgtEl>
                                          <p:spTgt spid="6"/>
                                        </p:tgtEl>
                                        <p:attrNameLst>
                                          <p:attrName>ppt_y</p:attrName>
                                        </p:attrNameLst>
                                      </p:cBhvr>
                                      <p:tavLst>
                                        <p:tav tm="0">
                                          <p:val>
                                            <p:strVal val="#ppt_y+.1"/>
                                          </p:val>
                                        </p:tav>
                                        <p:tav tm="100000">
                                          <p:val>
                                            <p:strVal val="#ppt_y"/>
                                          </p:val>
                                        </p:tav>
                                      </p:tavLst>
                                    </p:anim>
                                    <p:animEffect transition="in" filter="fade">
                                      <p:cBhvr>
                                        <p:cTn id="21" dur="500" decel="50000">
                                          <p:stCondLst>
                                            <p:cond delay="0"/>
                                          </p:stCondLst>
                                        </p:cTn>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250" fill="hold"/>
                                        <p:tgtEl>
                                          <p:spTgt spid="9"/>
                                        </p:tgtEl>
                                        <p:attrNameLst>
                                          <p:attrName>ppt_w</p:attrName>
                                        </p:attrNameLst>
                                      </p:cBhvr>
                                      <p:tavLst>
                                        <p:tav tm="0">
                                          <p:val>
                                            <p:fltVal val="0"/>
                                          </p:val>
                                        </p:tav>
                                        <p:tav tm="100000">
                                          <p:val>
                                            <p:strVal val="#ppt_w"/>
                                          </p:val>
                                        </p:tav>
                                      </p:tavLst>
                                    </p:anim>
                                    <p:anim calcmode="lin" valueType="num">
                                      <p:cBhvr>
                                        <p:cTn id="27" dur="250" fill="hold"/>
                                        <p:tgtEl>
                                          <p:spTgt spid="9"/>
                                        </p:tgtEl>
                                        <p:attrNameLst>
                                          <p:attrName>ppt_h</p:attrName>
                                        </p:attrNameLst>
                                      </p:cBhvr>
                                      <p:tavLst>
                                        <p:tav tm="0">
                                          <p:val>
                                            <p:fltVal val="0"/>
                                          </p:val>
                                        </p:tav>
                                        <p:tav tm="100000">
                                          <p:val>
                                            <p:strVal val="#ppt_h"/>
                                          </p:val>
                                        </p:tav>
                                      </p:tavLst>
                                    </p:anim>
                                    <p:animEffect transition="in" filter="fade">
                                      <p:cBhvr>
                                        <p:cTn id="28" dur="250"/>
                                        <p:tgtEl>
                                          <p:spTgt spid="9"/>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250" fill="hold"/>
                                        <p:tgtEl>
                                          <p:spTgt spid="2"/>
                                        </p:tgtEl>
                                        <p:attrNameLst>
                                          <p:attrName>ppt_w</p:attrName>
                                        </p:attrNameLst>
                                      </p:cBhvr>
                                      <p:tavLst>
                                        <p:tav tm="0">
                                          <p:val>
                                            <p:fltVal val="0"/>
                                          </p:val>
                                        </p:tav>
                                        <p:tav tm="100000">
                                          <p:val>
                                            <p:strVal val="#ppt_w"/>
                                          </p:val>
                                        </p:tav>
                                      </p:tavLst>
                                    </p:anim>
                                    <p:anim calcmode="lin" valueType="num">
                                      <p:cBhvr>
                                        <p:cTn id="32" dur="250" fill="hold"/>
                                        <p:tgtEl>
                                          <p:spTgt spid="2"/>
                                        </p:tgtEl>
                                        <p:attrNameLst>
                                          <p:attrName>ppt_h</p:attrName>
                                        </p:attrNameLst>
                                      </p:cBhvr>
                                      <p:tavLst>
                                        <p:tav tm="0">
                                          <p:val>
                                            <p:fltVal val="0"/>
                                          </p:val>
                                        </p:tav>
                                        <p:tav tm="100000">
                                          <p:val>
                                            <p:strVal val="#ppt_h"/>
                                          </p:val>
                                        </p:tav>
                                      </p:tavLst>
                                    </p:anim>
                                    <p:animEffect transition="in" filter="fade">
                                      <p:cBhvr>
                                        <p:cTn id="33" dur="25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 calcmode="lin" valueType="num">
                                      <p:cBhvr>
                                        <p:cTn id="38" dur="250" fill="hold"/>
                                        <p:tgtEl>
                                          <p:spTgt spid="11"/>
                                        </p:tgtEl>
                                        <p:attrNameLst>
                                          <p:attrName>ppt_w</p:attrName>
                                        </p:attrNameLst>
                                      </p:cBhvr>
                                      <p:tavLst>
                                        <p:tav tm="0">
                                          <p:val>
                                            <p:fltVal val="0"/>
                                          </p:val>
                                        </p:tav>
                                        <p:tav tm="100000">
                                          <p:val>
                                            <p:strVal val="#ppt_w"/>
                                          </p:val>
                                        </p:tav>
                                      </p:tavLst>
                                    </p:anim>
                                    <p:anim calcmode="lin" valueType="num">
                                      <p:cBhvr>
                                        <p:cTn id="39" dur="250" fill="hold"/>
                                        <p:tgtEl>
                                          <p:spTgt spid="11"/>
                                        </p:tgtEl>
                                        <p:attrNameLst>
                                          <p:attrName>ppt_h</p:attrName>
                                        </p:attrNameLst>
                                      </p:cBhvr>
                                      <p:tavLst>
                                        <p:tav tm="0">
                                          <p:val>
                                            <p:fltVal val="0"/>
                                          </p:val>
                                        </p:tav>
                                        <p:tav tm="100000">
                                          <p:val>
                                            <p:strVal val="#ppt_h"/>
                                          </p:val>
                                        </p:tav>
                                      </p:tavLst>
                                    </p:anim>
                                    <p:animEffect transition="in" filter="fade">
                                      <p:cBhvr>
                                        <p:cTn id="40" dur="250"/>
                                        <p:tgtEl>
                                          <p:spTgt spid="11"/>
                                        </p:tgtEl>
                                      </p:cBhvr>
                                    </p:animEffect>
                                  </p:childTnLst>
                                </p:cTn>
                              </p:par>
                              <p:par>
                                <p:cTn id="41" presetID="53" presetClass="entr" presetSubtype="16"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250" fill="hold"/>
                                        <p:tgtEl>
                                          <p:spTgt spid="10"/>
                                        </p:tgtEl>
                                        <p:attrNameLst>
                                          <p:attrName>ppt_w</p:attrName>
                                        </p:attrNameLst>
                                      </p:cBhvr>
                                      <p:tavLst>
                                        <p:tav tm="0">
                                          <p:val>
                                            <p:fltVal val="0"/>
                                          </p:val>
                                        </p:tav>
                                        <p:tav tm="100000">
                                          <p:val>
                                            <p:strVal val="#ppt_w"/>
                                          </p:val>
                                        </p:tav>
                                      </p:tavLst>
                                    </p:anim>
                                    <p:anim calcmode="lin" valueType="num">
                                      <p:cBhvr>
                                        <p:cTn id="44" dur="250" fill="hold"/>
                                        <p:tgtEl>
                                          <p:spTgt spid="10"/>
                                        </p:tgtEl>
                                        <p:attrNameLst>
                                          <p:attrName>ppt_h</p:attrName>
                                        </p:attrNameLst>
                                      </p:cBhvr>
                                      <p:tavLst>
                                        <p:tav tm="0">
                                          <p:val>
                                            <p:fltVal val="0"/>
                                          </p:val>
                                        </p:tav>
                                        <p:tav tm="100000">
                                          <p:val>
                                            <p:strVal val="#ppt_h"/>
                                          </p:val>
                                        </p:tav>
                                      </p:tavLst>
                                    </p:anim>
                                    <p:animEffect transition="in" filter="fade">
                                      <p:cBhvr>
                                        <p:cTn id="45" dur="25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 calcmode="lin" valueType="num">
                                      <p:cBhvr>
                                        <p:cTn id="50" dur="250" fill="hold"/>
                                        <p:tgtEl>
                                          <p:spTgt spid="15"/>
                                        </p:tgtEl>
                                        <p:attrNameLst>
                                          <p:attrName>ppt_w</p:attrName>
                                        </p:attrNameLst>
                                      </p:cBhvr>
                                      <p:tavLst>
                                        <p:tav tm="0">
                                          <p:val>
                                            <p:fltVal val="0"/>
                                          </p:val>
                                        </p:tav>
                                        <p:tav tm="100000">
                                          <p:val>
                                            <p:strVal val="#ppt_w"/>
                                          </p:val>
                                        </p:tav>
                                      </p:tavLst>
                                    </p:anim>
                                    <p:anim calcmode="lin" valueType="num">
                                      <p:cBhvr>
                                        <p:cTn id="51" dur="250" fill="hold"/>
                                        <p:tgtEl>
                                          <p:spTgt spid="15"/>
                                        </p:tgtEl>
                                        <p:attrNameLst>
                                          <p:attrName>ppt_h</p:attrName>
                                        </p:attrNameLst>
                                      </p:cBhvr>
                                      <p:tavLst>
                                        <p:tav tm="0">
                                          <p:val>
                                            <p:fltVal val="0"/>
                                          </p:val>
                                        </p:tav>
                                        <p:tav tm="100000">
                                          <p:val>
                                            <p:strVal val="#ppt_h"/>
                                          </p:val>
                                        </p:tav>
                                      </p:tavLst>
                                    </p:anim>
                                    <p:animEffect transition="in" filter="fade">
                                      <p:cBhvr>
                                        <p:cTn id="52" dur="250"/>
                                        <p:tgtEl>
                                          <p:spTgt spid="15"/>
                                        </p:tgtEl>
                                      </p:cBhvr>
                                    </p:animEffect>
                                  </p:childTnLst>
                                </p:cTn>
                              </p:par>
                              <p:par>
                                <p:cTn id="53" presetID="53" presetClass="entr" presetSubtype="16"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250" fill="hold"/>
                                        <p:tgtEl>
                                          <p:spTgt spid="14"/>
                                        </p:tgtEl>
                                        <p:attrNameLst>
                                          <p:attrName>ppt_w</p:attrName>
                                        </p:attrNameLst>
                                      </p:cBhvr>
                                      <p:tavLst>
                                        <p:tav tm="0">
                                          <p:val>
                                            <p:fltVal val="0"/>
                                          </p:val>
                                        </p:tav>
                                        <p:tav tm="100000">
                                          <p:val>
                                            <p:strVal val="#ppt_w"/>
                                          </p:val>
                                        </p:tav>
                                      </p:tavLst>
                                    </p:anim>
                                    <p:anim calcmode="lin" valueType="num">
                                      <p:cBhvr>
                                        <p:cTn id="56" dur="250" fill="hold"/>
                                        <p:tgtEl>
                                          <p:spTgt spid="14"/>
                                        </p:tgtEl>
                                        <p:attrNameLst>
                                          <p:attrName>ppt_h</p:attrName>
                                        </p:attrNameLst>
                                      </p:cBhvr>
                                      <p:tavLst>
                                        <p:tav tm="0">
                                          <p:val>
                                            <p:fltVal val="0"/>
                                          </p:val>
                                        </p:tav>
                                        <p:tav tm="100000">
                                          <p:val>
                                            <p:strVal val="#ppt_h"/>
                                          </p:val>
                                        </p:tav>
                                      </p:tavLst>
                                    </p:anim>
                                    <p:animEffect transition="in" filter="fade">
                                      <p:cBhvr>
                                        <p:cTn id="57" dur="25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 calcmode="lin" valueType="num">
                                      <p:cBhvr>
                                        <p:cTn id="62" dur="250" fill="hold"/>
                                        <p:tgtEl>
                                          <p:spTgt spid="17"/>
                                        </p:tgtEl>
                                        <p:attrNameLst>
                                          <p:attrName>ppt_w</p:attrName>
                                        </p:attrNameLst>
                                      </p:cBhvr>
                                      <p:tavLst>
                                        <p:tav tm="0">
                                          <p:val>
                                            <p:fltVal val="0"/>
                                          </p:val>
                                        </p:tav>
                                        <p:tav tm="100000">
                                          <p:val>
                                            <p:strVal val="#ppt_w"/>
                                          </p:val>
                                        </p:tav>
                                      </p:tavLst>
                                    </p:anim>
                                    <p:anim calcmode="lin" valueType="num">
                                      <p:cBhvr>
                                        <p:cTn id="63" dur="250" fill="hold"/>
                                        <p:tgtEl>
                                          <p:spTgt spid="17"/>
                                        </p:tgtEl>
                                        <p:attrNameLst>
                                          <p:attrName>ppt_h</p:attrName>
                                        </p:attrNameLst>
                                      </p:cBhvr>
                                      <p:tavLst>
                                        <p:tav tm="0">
                                          <p:val>
                                            <p:fltVal val="0"/>
                                          </p:val>
                                        </p:tav>
                                        <p:tav tm="100000">
                                          <p:val>
                                            <p:strVal val="#ppt_h"/>
                                          </p:val>
                                        </p:tav>
                                      </p:tavLst>
                                    </p:anim>
                                    <p:animEffect transition="in" filter="fade">
                                      <p:cBhvr>
                                        <p:cTn id="64" dur="250"/>
                                        <p:tgtEl>
                                          <p:spTgt spid="17"/>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p:cTn id="67" dur="250" fill="hold"/>
                                        <p:tgtEl>
                                          <p:spTgt spid="16"/>
                                        </p:tgtEl>
                                        <p:attrNameLst>
                                          <p:attrName>ppt_w</p:attrName>
                                        </p:attrNameLst>
                                      </p:cBhvr>
                                      <p:tavLst>
                                        <p:tav tm="0">
                                          <p:val>
                                            <p:fltVal val="0"/>
                                          </p:val>
                                        </p:tav>
                                        <p:tav tm="100000">
                                          <p:val>
                                            <p:strVal val="#ppt_w"/>
                                          </p:val>
                                        </p:tav>
                                      </p:tavLst>
                                    </p:anim>
                                    <p:anim calcmode="lin" valueType="num">
                                      <p:cBhvr>
                                        <p:cTn id="68" dur="250" fill="hold"/>
                                        <p:tgtEl>
                                          <p:spTgt spid="16"/>
                                        </p:tgtEl>
                                        <p:attrNameLst>
                                          <p:attrName>ppt_h</p:attrName>
                                        </p:attrNameLst>
                                      </p:cBhvr>
                                      <p:tavLst>
                                        <p:tav tm="0">
                                          <p:val>
                                            <p:fltVal val="0"/>
                                          </p:val>
                                        </p:tav>
                                        <p:tav tm="100000">
                                          <p:val>
                                            <p:strVal val="#ppt_h"/>
                                          </p:val>
                                        </p:tav>
                                      </p:tavLst>
                                    </p:anim>
                                    <p:animEffect transition="in" filter="fade">
                                      <p:cBhvr>
                                        <p:cTn id="69" dur="250"/>
                                        <p:tgtEl>
                                          <p:spTgt spid="16"/>
                                        </p:tgtEl>
                                      </p:cBhvr>
                                    </p:animEffect>
                                  </p:childTnLst>
                                </p:cTn>
                              </p:par>
                              <p:par>
                                <p:cTn id="70" presetID="53" presetClass="entr" presetSubtype="16" fill="hold" grpId="0" nodeType="withEffect">
                                  <p:stCondLst>
                                    <p:cond delay="0"/>
                                  </p:stCondLst>
                                  <p:childTnLst>
                                    <p:set>
                                      <p:cBhvr>
                                        <p:cTn id="71" dur="1" fill="hold">
                                          <p:stCondLst>
                                            <p:cond delay="0"/>
                                          </p:stCondLst>
                                        </p:cTn>
                                        <p:tgtEl>
                                          <p:spTgt spid="18"/>
                                        </p:tgtEl>
                                        <p:attrNameLst>
                                          <p:attrName>style.visibility</p:attrName>
                                        </p:attrNameLst>
                                      </p:cBhvr>
                                      <p:to>
                                        <p:strVal val="visible"/>
                                      </p:to>
                                    </p:set>
                                    <p:anim calcmode="lin" valueType="num">
                                      <p:cBhvr>
                                        <p:cTn id="72" dur="250" fill="hold"/>
                                        <p:tgtEl>
                                          <p:spTgt spid="18"/>
                                        </p:tgtEl>
                                        <p:attrNameLst>
                                          <p:attrName>ppt_w</p:attrName>
                                        </p:attrNameLst>
                                      </p:cBhvr>
                                      <p:tavLst>
                                        <p:tav tm="0">
                                          <p:val>
                                            <p:fltVal val="0"/>
                                          </p:val>
                                        </p:tav>
                                        <p:tav tm="100000">
                                          <p:val>
                                            <p:strVal val="#ppt_w"/>
                                          </p:val>
                                        </p:tav>
                                      </p:tavLst>
                                    </p:anim>
                                    <p:anim calcmode="lin" valueType="num">
                                      <p:cBhvr>
                                        <p:cTn id="73" dur="250" fill="hold"/>
                                        <p:tgtEl>
                                          <p:spTgt spid="18"/>
                                        </p:tgtEl>
                                        <p:attrNameLst>
                                          <p:attrName>ppt_h</p:attrName>
                                        </p:attrNameLst>
                                      </p:cBhvr>
                                      <p:tavLst>
                                        <p:tav tm="0">
                                          <p:val>
                                            <p:fltVal val="0"/>
                                          </p:val>
                                        </p:tav>
                                        <p:tav tm="100000">
                                          <p:val>
                                            <p:strVal val="#ppt_h"/>
                                          </p:val>
                                        </p:tav>
                                      </p:tavLst>
                                    </p:anim>
                                    <p:animEffect transition="in" filter="fade">
                                      <p:cBhvr>
                                        <p:cTn id="74" dur="250"/>
                                        <p:tgtEl>
                                          <p:spTgt spid="18"/>
                                        </p:tgtEl>
                                      </p:cBhvr>
                                    </p:animEffect>
                                  </p:childTnLst>
                                </p:cTn>
                              </p:par>
                            </p:childTnLst>
                          </p:cTn>
                        </p:par>
                      </p:childTnLst>
                    </p:cTn>
                  </p:par>
                  <p:par>
                    <p:cTn id="75" fill="hold">
                      <p:stCondLst>
                        <p:cond delay="indefinite"/>
                      </p:stCondLst>
                      <p:childTnLst>
                        <p:par>
                          <p:cTn id="76" fill="hold">
                            <p:stCondLst>
                              <p:cond delay="0"/>
                            </p:stCondLst>
                            <p:childTnLst>
                              <p:par>
                                <p:cTn id="77" presetID="53" presetClass="entr" presetSubtype="16" fill="hold" grpId="0" nodeType="clickEffect">
                                  <p:stCondLst>
                                    <p:cond delay="0"/>
                                  </p:stCondLst>
                                  <p:childTnLst>
                                    <p:set>
                                      <p:cBhvr>
                                        <p:cTn id="78" dur="1" fill="hold">
                                          <p:stCondLst>
                                            <p:cond delay="0"/>
                                          </p:stCondLst>
                                        </p:cTn>
                                        <p:tgtEl>
                                          <p:spTgt spid="19"/>
                                        </p:tgtEl>
                                        <p:attrNameLst>
                                          <p:attrName>style.visibility</p:attrName>
                                        </p:attrNameLst>
                                      </p:cBhvr>
                                      <p:to>
                                        <p:strVal val="visible"/>
                                      </p:to>
                                    </p:set>
                                    <p:anim calcmode="lin" valueType="num">
                                      <p:cBhvr>
                                        <p:cTn id="79" dur="250" fill="hold"/>
                                        <p:tgtEl>
                                          <p:spTgt spid="19"/>
                                        </p:tgtEl>
                                        <p:attrNameLst>
                                          <p:attrName>ppt_w</p:attrName>
                                        </p:attrNameLst>
                                      </p:cBhvr>
                                      <p:tavLst>
                                        <p:tav tm="0">
                                          <p:val>
                                            <p:fltVal val="0"/>
                                          </p:val>
                                        </p:tav>
                                        <p:tav tm="100000">
                                          <p:val>
                                            <p:strVal val="#ppt_w"/>
                                          </p:val>
                                        </p:tav>
                                      </p:tavLst>
                                    </p:anim>
                                    <p:anim calcmode="lin" valueType="num">
                                      <p:cBhvr>
                                        <p:cTn id="80" dur="250" fill="hold"/>
                                        <p:tgtEl>
                                          <p:spTgt spid="19"/>
                                        </p:tgtEl>
                                        <p:attrNameLst>
                                          <p:attrName>ppt_h</p:attrName>
                                        </p:attrNameLst>
                                      </p:cBhvr>
                                      <p:tavLst>
                                        <p:tav tm="0">
                                          <p:val>
                                            <p:fltVal val="0"/>
                                          </p:val>
                                        </p:tav>
                                        <p:tav tm="100000">
                                          <p:val>
                                            <p:strVal val="#ppt_h"/>
                                          </p:val>
                                        </p:tav>
                                      </p:tavLst>
                                    </p:anim>
                                    <p:animEffect transition="in" filter="fade">
                                      <p:cBhvr>
                                        <p:cTn id="81" dur="250"/>
                                        <p:tgtEl>
                                          <p:spTgt spid="19"/>
                                        </p:tgtEl>
                                      </p:cBhvr>
                                    </p:animEffect>
                                  </p:childTnLst>
                                </p:cTn>
                              </p:par>
                            </p:childTnLst>
                          </p:cTn>
                        </p:par>
                      </p:childTnLst>
                    </p:cTn>
                  </p:par>
                  <p:par>
                    <p:cTn id="82" fill="hold">
                      <p:stCondLst>
                        <p:cond delay="indefinite"/>
                      </p:stCondLst>
                      <p:childTnLst>
                        <p:par>
                          <p:cTn id="83" fill="hold">
                            <p:stCondLst>
                              <p:cond delay="0"/>
                            </p:stCondLst>
                            <p:childTnLst>
                              <p:par>
                                <p:cTn id="84" presetID="53" presetClass="entr" presetSubtype="16" fill="hold" grpId="0" nodeType="clickEffect">
                                  <p:stCondLst>
                                    <p:cond delay="0"/>
                                  </p:stCondLst>
                                  <p:childTnLst>
                                    <p:set>
                                      <p:cBhvr>
                                        <p:cTn id="85" dur="1" fill="hold">
                                          <p:stCondLst>
                                            <p:cond delay="0"/>
                                          </p:stCondLst>
                                        </p:cTn>
                                        <p:tgtEl>
                                          <p:spTgt spid="21"/>
                                        </p:tgtEl>
                                        <p:attrNameLst>
                                          <p:attrName>style.visibility</p:attrName>
                                        </p:attrNameLst>
                                      </p:cBhvr>
                                      <p:to>
                                        <p:strVal val="visible"/>
                                      </p:to>
                                    </p:set>
                                    <p:anim calcmode="lin" valueType="num">
                                      <p:cBhvr>
                                        <p:cTn id="86" dur="250" fill="hold"/>
                                        <p:tgtEl>
                                          <p:spTgt spid="21"/>
                                        </p:tgtEl>
                                        <p:attrNameLst>
                                          <p:attrName>ppt_w</p:attrName>
                                        </p:attrNameLst>
                                      </p:cBhvr>
                                      <p:tavLst>
                                        <p:tav tm="0">
                                          <p:val>
                                            <p:fltVal val="0"/>
                                          </p:val>
                                        </p:tav>
                                        <p:tav tm="100000">
                                          <p:val>
                                            <p:strVal val="#ppt_w"/>
                                          </p:val>
                                        </p:tav>
                                      </p:tavLst>
                                    </p:anim>
                                    <p:anim calcmode="lin" valueType="num">
                                      <p:cBhvr>
                                        <p:cTn id="87" dur="250" fill="hold"/>
                                        <p:tgtEl>
                                          <p:spTgt spid="21"/>
                                        </p:tgtEl>
                                        <p:attrNameLst>
                                          <p:attrName>ppt_h</p:attrName>
                                        </p:attrNameLst>
                                      </p:cBhvr>
                                      <p:tavLst>
                                        <p:tav tm="0">
                                          <p:val>
                                            <p:fltVal val="0"/>
                                          </p:val>
                                        </p:tav>
                                        <p:tav tm="100000">
                                          <p:val>
                                            <p:strVal val="#ppt_h"/>
                                          </p:val>
                                        </p:tav>
                                      </p:tavLst>
                                    </p:anim>
                                    <p:animEffect transition="in" filter="fade">
                                      <p:cBhvr>
                                        <p:cTn id="88" dur="250"/>
                                        <p:tgtEl>
                                          <p:spTgt spid="21"/>
                                        </p:tgtEl>
                                      </p:cBhvr>
                                    </p:animEffect>
                                  </p:childTnLst>
                                </p:cTn>
                              </p:par>
                              <p:par>
                                <p:cTn id="89" presetID="53" presetClass="entr" presetSubtype="16" fill="hold" grpId="0" nodeType="withEffect">
                                  <p:stCondLst>
                                    <p:cond delay="0"/>
                                  </p:stCondLst>
                                  <p:childTnLst>
                                    <p:set>
                                      <p:cBhvr>
                                        <p:cTn id="90" dur="1" fill="hold">
                                          <p:stCondLst>
                                            <p:cond delay="0"/>
                                          </p:stCondLst>
                                        </p:cTn>
                                        <p:tgtEl>
                                          <p:spTgt spid="20"/>
                                        </p:tgtEl>
                                        <p:attrNameLst>
                                          <p:attrName>style.visibility</p:attrName>
                                        </p:attrNameLst>
                                      </p:cBhvr>
                                      <p:to>
                                        <p:strVal val="visible"/>
                                      </p:to>
                                    </p:set>
                                    <p:anim calcmode="lin" valueType="num">
                                      <p:cBhvr>
                                        <p:cTn id="91" dur="250" fill="hold"/>
                                        <p:tgtEl>
                                          <p:spTgt spid="20"/>
                                        </p:tgtEl>
                                        <p:attrNameLst>
                                          <p:attrName>ppt_w</p:attrName>
                                        </p:attrNameLst>
                                      </p:cBhvr>
                                      <p:tavLst>
                                        <p:tav tm="0">
                                          <p:val>
                                            <p:fltVal val="0"/>
                                          </p:val>
                                        </p:tav>
                                        <p:tav tm="100000">
                                          <p:val>
                                            <p:strVal val="#ppt_w"/>
                                          </p:val>
                                        </p:tav>
                                      </p:tavLst>
                                    </p:anim>
                                    <p:anim calcmode="lin" valueType="num">
                                      <p:cBhvr>
                                        <p:cTn id="92" dur="250" fill="hold"/>
                                        <p:tgtEl>
                                          <p:spTgt spid="20"/>
                                        </p:tgtEl>
                                        <p:attrNameLst>
                                          <p:attrName>ppt_h</p:attrName>
                                        </p:attrNameLst>
                                      </p:cBhvr>
                                      <p:tavLst>
                                        <p:tav tm="0">
                                          <p:val>
                                            <p:fltVal val="0"/>
                                          </p:val>
                                        </p:tav>
                                        <p:tav tm="100000">
                                          <p:val>
                                            <p:strVal val="#ppt_h"/>
                                          </p:val>
                                        </p:tav>
                                      </p:tavLst>
                                    </p:anim>
                                    <p:animEffect transition="in" filter="fade">
                                      <p:cBhvr>
                                        <p:cTn id="93" dur="250"/>
                                        <p:tgtEl>
                                          <p:spTgt spid="20"/>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22"/>
                                        </p:tgtEl>
                                        <p:attrNameLst>
                                          <p:attrName>style.visibility</p:attrName>
                                        </p:attrNameLst>
                                      </p:cBhvr>
                                      <p:to>
                                        <p:strVal val="visible"/>
                                      </p:to>
                                    </p:set>
                                    <p:anim calcmode="lin" valueType="num">
                                      <p:cBhvr>
                                        <p:cTn id="98" dur="250" fill="hold"/>
                                        <p:tgtEl>
                                          <p:spTgt spid="22"/>
                                        </p:tgtEl>
                                        <p:attrNameLst>
                                          <p:attrName>ppt_w</p:attrName>
                                        </p:attrNameLst>
                                      </p:cBhvr>
                                      <p:tavLst>
                                        <p:tav tm="0">
                                          <p:val>
                                            <p:fltVal val="0"/>
                                          </p:val>
                                        </p:tav>
                                        <p:tav tm="100000">
                                          <p:val>
                                            <p:strVal val="#ppt_w"/>
                                          </p:val>
                                        </p:tav>
                                      </p:tavLst>
                                    </p:anim>
                                    <p:anim calcmode="lin" valueType="num">
                                      <p:cBhvr>
                                        <p:cTn id="99" dur="250" fill="hold"/>
                                        <p:tgtEl>
                                          <p:spTgt spid="22"/>
                                        </p:tgtEl>
                                        <p:attrNameLst>
                                          <p:attrName>ppt_h</p:attrName>
                                        </p:attrNameLst>
                                      </p:cBhvr>
                                      <p:tavLst>
                                        <p:tav tm="0">
                                          <p:val>
                                            <p:fltVal val="0"/>
                                          </p:val>
                                        </p:tav>
                                        <p:tav tm="100000">
                                          <p:val>
                                            <p:strVal val="#ppt_h"/>
                                          </p:val>
                                        </p:tav>
                                      </p:tavLst>
                                    </p:anim>
                                    <p:animEffect transition="in" filter="fade">
                                      <p:cBhvr>
                                        <p:cTn id="100" dur="250"/>
                                        <p:tgtEl>
                                          <p:spTgt spid="22"/>
                                        </p:tgtEl>
                                      </p:cBhvr>
                                    </p:animEffect>
                                  </p:childTnLst>
                                </p:cTn>
                              </p:par>
                              <p:par>
                                <p:cTn id="101" presetID="53" presetClass="entr" presetSubtype="16" fill="hold" grpId="0" nodeType="withEffect">
                                  <p:stCondLst>
                                    <p:cond delay="0"/>
                                  </p:stCondLst>
                                  <p:childTnLst>
                                    <p:set>
                                      <p:cBhvr>
                                        <p:cTn id="102" dur="1" fill="hold">
                                          <p:stCondLst>
                                            <p:cond delay="0"/>
                                          </p:stCondLst>
                                        </p:cTn>
                                        <p:tgtEl>
                                          <p:spTgt spid="23"/>
                                        </p:tgtEl>
                                        <p:attrNameLst>
                                          <p:attrName>style.visibility</p:attrName>
                                        </p:attrNameLst>
                                      </p:cBhvr>
                                      <p:to>
                                        <p:strVal val="visible"/>
                                      </p:to>
                                    </p:set>
                                    <p:anim calcmode="lin" valueType="num">
                                      <p:cBhvr>
                                        <p:cTn id="103" dur="250" fill="hold"/>
                                        <p:tgtEl>
                                          <p:spTgt spid="23"/>
                                        </p:tgtEl>
                                        <p:attrNameLst>
                                          <p:attrName>ppt_w</p:attrName>
                                        </p:attrNameLst>
                                      </p:cBhvr>
                                      <p:tavLst>
                                        <p:tav tm="0">
                                          <p:val>
                                            <p:fltVal val="0"/>
                                          </p:val>
                                        </p:tav>
                                        <p:tav tm="100000">
                                          <p:val>
                                            <p:strVal val="#ppt_w"/>
                                          </p:val>
                                        </p:tav>
                                      </p:tavLst>
                                    </p:anim>
                                    <p:anim calcmode="lin" valueType="num">
                                      <p:cBhvr>
                                        <p:cTn id="104" dur="250" fill="hold"/>
                                        <p:tgtEl>
                                          <p:spTgt spid="23"/>
                                        </p:tgtEl>
                                        <p:attrNameLst>
                                          <p:attrName>ppt_h</p:attrName>
                                        </p:attrNameLst>
                                      </p:cBhvr>
                                      <p:tavLst>
                                        <p:tav tm="0">
                                          <p:val>
                                            <p:fltVal val="0"/>
                                          </p:val>
                                        </p:tav>
                                        <p:tav tm="100000">
                                          <p:val>
                                            <p:strVal val="#ppt_h"/>
                                          </p:val>
                                        </p:tav>
                                      </p:tavLst>
                                    </p:anim>
                                    <p:animEffect transition="in" filter="fade">
                                      <p:cBhvr>
                                        <p:cTn id="105" dur="25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9" grpId="0"/>
      <p:bldP spid="10" grpId="0"/>
      <p:bldP spid="11" grpId="0"/>
      <p:bldP spid="14" grpId="0"/>
      <p:bldP spid="15" grpId="0"/>
      <p:bldP spid="16" grpId="0"/>
      <p:bldP spid="17" grpId="0"/>
      <p:bldP spid="18" grpId="0"/>
      <p:bldP spid="19" grpId="0"/>
      <p:bldP spid="20" grpId="0"/>
      <p:bldP spid="21"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4" descr="Frames PPT 015">
            <a:extLst>
              <a:ext uri="{FF2B5EF4-FFF2-40B4-BE49-F238E27FC236}">
                <a16:creationId xmlns:a16="http://schemas.microsoft.com/office/drawing/2014/main" xmlns="" id="{AB210DD6-DA69-4526-BD05-8A4345CD7C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xmlns="" id="{32D48590-B86F-481E-82EE-F76F53699FD3}"/>
              </a:ext>
            </a:extLst>
          </p:cNvPr>
          <p:cNvSpPr/>
          <p:nvPr/>
        </p:nvSpPr>
        <p:spPr>
          <a:xfrm>
            <a:off x="462119" y="1219200"/>
            <a:ext cx="8419292" cy="1538883"/>
          </a:xfrm>
          <a:prstGeom prst="rect">
            <a:avLst/>
          </a:prstGeom>
          <a:noFill/>
        </p:spPr>
        <p:txBody>
          <a:bodyPr wrap="none">
            <a:spAutoFit/>
          </a:bodyPr>
          <a:lstStyle/>
          <a:p>
            <a:pPr algn="ctr">
              <a:defRPr/>
            </a:pP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Người</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chiến</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sĩ</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giàu</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nghị</a:t>
            </a:r>
            <a:r>
              <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sz="5400" b="1" dirty="0" err="1">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lực</a:t>
            </a:r>
            <a:endParaRPr lang="en-US" sz="5400" b="1" dirty="0">
              <a:ln w="9525">
                <a:solidFill>
                  <a:schemeClr val="bg1"/>
                </a:solidFill>
                <a:prstDash val="solid"/>
              </a:ln>
              <a:solidFill>
                <a:srgbClr val="FF0066"/>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a:p>
            <a:pPr algn="ctr">
              <a:defRPr/>
            </a:pPr>
            <a:r>
              <a:rPr lang="en-US" sz="4000" b="1" dirty="0">
                <a:ln w="9525">
                  <a:solidFill>
                    <a:schemeClr val="bg1"/>
                  </a:solidFill>
                  <a:prstDash val="solid"/>
                </a:ln>
                <a:solidFill>
                  <a:srgbClr val="3333CC"/>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(SGK/116)</a:t>
            </a:r>
          </a:p>
        </p:txBody>
      </p:sp>
      <p:sp>
        <p:nvSpPr>
          <p:cNvPr id="9" name="TextBox 8">
            <a:extLst>
              <a:ext uri="{FF2B5EF4-FFF2-40B4-BE49-F238E27FC236}">
                <a16:creationId xmlns:a16="http://schemas.microsoft.com/office/drawing/2014/main" xmlns="" id="{3399F16F-1C4C-4DE3-92A2-30944AB9B2A2}"/>
              </a:ext>
            </a:extLst>
          </p:cNvPr>
          <p:cNvSpPr txBox="1"/>
          <p:nvPr/>
        </p:nvSpPr>
        <p:spPr>
          <a:xfrm>
            <a:off x="270933" y="2750565"/>
            <a:ext cx="8565444" cy="1569660"/>
          </a:xfrm>
          <a:prstGeom prst="rect">
            <a:avLst/>
          </a:prstGeom>
          <a:noFill/>
        </p:spPr>
        <p:txBody>
          <a:bodyPr wrap="square" rtlCol="0">
            <a:spAutoFit/>
          </a:bodyPr>
          <a:lstStyle/>
          <a:p>
            <a:r>
              <a:rPr lang="en-US" sz="3200" b="1" dirty="0" err="1">
                <a:solidFill>
                  <a:srgbClr val="660033"/>
                </a:solidFill>
                <a:latin typeface="Times New Roman" panose="02020603050405020304" pitchFamily="18" charset="0"/>
                <a:cs typeface="Times New Roman" panose="02020603050405020304" pitchFamily="18" charset="0"/>
              </a:rPr>
              <a:t>Mục</a:t>
            </a:r>
            <a:r>
              <a:rPr lang="en-US" sz="3200" b="1" dirty="0">
                <a:solidFill>
                  <a:srgbClr val="660033"/>
                </a:solidFill>
                <a:latin typeface="Times New Roman" panose="02020603050405020304" pitchFamily="18" charset="0"/>
                <a:cs typeface="Times New Roman" panose="02020603050405020304" pitchFamily="18" charset="0"/>
              </a:rPr>
              <a:t> </a:t>
            </a:r>
            <a:r>
              <a:rPr lang="en-US" sz="3200" b="1" dirty="0" err="1">
                <a:solidFill>
                  <a:srgbClr val="660033"/>
                </a:solidFill>
                <a:latin typeface="Times New Roman" panose="02020603050405020304" pitchFamily="18" charset="0"/>
                <a:cs typeface="Times New Roman" panose="02020603050405020304" pitchFamily="18" charset="0"/>
              </a:rPr>
              <a:t>tiêu</a:t>
            </a:r>
            <a:r>
              <a:rPr lang="en-US" sz="3200" b="1" dirty="0">
                <a:solidFill>
                  <a:srgbClr val="660033"/>
                </a:solidFill>
                <a:latin typeface="Times New Roman" panose="02020603050405020304" pitchFamily="18" charset="0"/>
                <a:cs typeface="Times New Roman" panose="02020603050405020304" pitchFamily="18" charset="0"/>
              </a:rPr>
              <a:t>: </a:t>
            </a:r>
            <a:r>
              <a:rPr lang="en-US" sz="3200" b="1" dirty="0">
                <a:solidFill>
                  <a:srgbClr val="0000FF"/>
                </a:solidFill>
                <a:latin typeface="Times New Roman" panose="02020603050405020304" pitchFamily="18" charset="0"/>
                <a:cs typeface="Times New Roman" panose="02020603050405020304" pitchFamily="18" charset="0"/>
              </a:rPr>
              <a:t>Sau </a:t>
            </a:r>
            <a:r>
              <a:rPr lang="en-US" sz="3200" b="1" dirty="0" err="1">
                <a:solidFill>
                  <a:srgbClr val="0000FF"/>
                </a:solidFill>
                <a:latin typeface="Times New Roman" panose="02020603050405020304" pitchFamily="18" charset="0"/>
                <a:cs typeface="Times New Roman" panose="02020603050405020304" pitchFamily="18" charset="0"/>
              </a:rPr>
              <a:t>bài</a:t>
            </a:r>
            <a:r>
              <a:rPr lang="en-US" sz="3200" b="1" dirty="0">
                <a:solidFill>
                  <a:srgbClr val="0000FF"/>
                </a:solidFill>
                <a:latin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cs typeface="Times New Roman" panose="02020603050405020304" pitchFamily="18" charset="0"/>
              </a:rPr>
              <a:t>học</a:t>
            </a:r>
            <a:r>
              <a:rPr lang="en-US" sz="3200" b="1" dirty="0">
                <a:solidFill>
                  <a:srgbClr val="0000FF"/>
                </a:solidFill>
                <a:latin typeface="Times New Roman" panose="02020603050405020304" pitchFamily="18" charset="0"/>
                <a:cs typeface="Times New Roman" panose="02020603050405020304" pitchFamily="18" charset="0"/>
              </a:rPr>
              <a:t>, HS:</a:t>
            </a:r>
          </a:p>
          <a:p>
            <a:pPr algn="just"/>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nhìn</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sách</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viết</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3200"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đúng</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3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1, VBT/81.</a:t>
            </a:r>
            <a:endParaRPr lang="en-US" sz="3200" b="1" dirty="0">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ransition>
    <p:comb/>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4" descr="Frames PPT 015">
            <a:extLst>
              <a:ext uri="{FF2B5EF4-FFF2-40B4-BE49-F238E27FC236}">
                <a16:creationId xmlns:a16="http://schemas.microsoft.com/office/drawing/2014/main" xmlns="" id="{70210434-5D3B-48B1-9492-371BD1E1EA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2A1C39CA-8686-4BDF-B829-7CF48096C426}"/>
              </a:ext>
            </a:extLst>
          </p:cNvPr>
          <p:cNvSpPr/>
          <p:nvPr/>
        </p:nvSpPr>
        <p:spPr>
          <a:xfrm>
            <a:off x="1857161" y="1123950"/>
            <a:ext cx="5429693" cy="2554545"/>
          </a:xfrm>
          <a:prstGeom prst="rect">
            <a:avLst/>
          </a:prstGeom>
          <a:noFill/>
        </p:spPr>
        <p:txBody>
          <a:bodyPr wrap="none" lIns="91440" tIns="45720" rIns="91440" bIns="45720">
            <a:spAutoFit/>
          </a:bodyPr>
          <a:lstStyle/>
          <a:p>
            <a:pPr algn="ct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Hướng</a:t>
            </a:r>
            <a:r>
              <a:rPr lang="en-US" sz="8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dẫn</a:t>
            </a:r>
            <a:endParaRPr lang="en-US" sz="8000" b="1"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a:p>
            <a:pPr algn="ct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tìm</a:t>
            </a:r>
            <a:r>
              <a:rPr lang="en-US" sz="8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hiểu</a:t>
            </a:r>
            <a:r>
              <a:rPr lang="en-US" sz="8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a:t>
            </a:r>
            <a:r>
              <a:rPr lang="en-US" sz="8000" b="1" cap="none" spc="0" dirty="0" err="1">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bài</a:t>
            </a:r>
            <a:endParaRPr lang="en-US" sz="8000" b="1" cap="none" spc="0" dirty="0">
              <a:ln w="12700">
                <a:solidFill>
                  <a:schemeClr val="tx2">
                    <a:lumMod val="75000"/>
                  </a:schemeClr>
                </a:solidFill>
                <a:prstDash val="solid"/>
              </a:ln>
              <a:solidFill>
                <a:srgbClr val="C00000"/>
              </a:solid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324465"/>
      </p:ext>
    </p:extLst>
  </p:cSld>
  <p:clrMapOvr>
    <a:masterClrMapping/>
  </p:clrMapOvr>
  <p:transition>
    <p:comb/>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4" descr="Frames PPT 015">
            <a:extLst>
              <a:ext uri="{FF2B5EF4-FFF2-40B4-BE49-F238E27FC236}">
                <a16:creationId xmlns:a16="http://schemas.microsoft.com/office/drawing/2014/main" xmlns="" id="{429D16E2-D707-49B5-9D46-96A023F824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82100" cy="5238750"/>
          </a:xfrm>
          <a:prstGeom prst="rect">
            <a:avLst/>
          </a:prstGeom>
          <a:gradFill rotWithShape="1">
            <a:gsLst>
              <a:gs pos="0">
                <a:srgbClr val="FFFFFF"/>
              </a:gs>
              <a:gs pos="100000">
                <a:srgbClr val="CCFF99"/>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pic>
      <p:sp>
        <p:nvSpPr>
          <p:cNvPr id="2" name="Text Box 7">
            <a:extLst>
              <a:ext uri="{FF2B5EF4-FFF2-40B4-BE49-F238E27FC236}">
                <a16:creationId xmlns:a16="http://schemas.microsoft.com/office/drawing/2014/main" xmlns="" id="{4CE52F0F-5713-440E-B696-8ADC829A7F6D}"/>
              </a:ext>
            </a:extLst>
          </p:cNvPr>
          <p:cNvSpPr txBox="1">
            <a:spLocks noChangeArrowheads="1"/>
          </p:cNvSpPr>
          <p:nvPr/>
        </p:nvSpPr>
        <p:spPr bwMode="auto">
          <a:xfrm>
            <a:off x="1687688" y="-22578"/>
            <a:ext cx="570371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vi-VN" altLang="en-US" sz="3600" b="1" dirty="0">
                <a:solidFill>
                  <a:srgbClr val="FF0000"/>
                </a:solidFill>
                <a:latin typeface="+mj-lt"/>
              </a:rPr>
              <a:t>Người chiến sĩ giàu nghị lực </a:t>
            </a:r>
          </a:p>
        </p:txBody>
      </p:sp>
      <p:sp>
        <p:nvSpPr>
          <p:cNvPr id="3" name="Text Box 12">
            <a:extLst>
              <a:ext uri="{FF2B5EF4-FFF2-40B4-BE49-F238E27FC236}">
                <a16:creationId xmlns:a16="http://schemas.microsoft.com/office/drawing/2014/main" xmlns="" id="{9BE5EF80-FB5C-450C-AD25-CB33921649B2}"/>
              </a:ext>
            </a:extLst>
          </p:cNvPr>
          <p:cNvSpPr txBox="1">
            <a:spLocks noChangeArrowheads="1"/>
          </p:cNvSpPr>
          <p:nvPr/>
        </p:nvSpPr>
        <p:spPr bwMode="auto">
          <a:xfrm>
            <a:off x="152400" y="514350"/>
            <a:ext cx="87630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n-US" altLang="en-US" sz="3000" b="1" dirty="0">
                <a:latin typeface="+mj-lt"/>
              </a:rPr>
              <a:t>      </a:t>
            </a:r>
            <a:r>
              <a:rPr lang="vi-VN" altLang="en-US" sz="3000" b="1" dirty="0">
                <a:latin typeface="+mj-lt"/>
              </a:rPr>
              <a:t>Trong trận chiến đấu giải phóng Sài Gòn cuối tháng 4 năm 1975, Lê Duy Ứng bị thương nặng. Anh đã quệt máu chảy từ đôi mắt bị thương vẽ một bức chân dung Bác Hồ. Tác phẩm của người thương binh hỏng mắt đã gây xúc động cho đồng bào cả nước. Từ đó đến nay, hoạ sĩ Lê Duy Ứng đã có hơn 30 triển lãm tranh, tượng, đoạt 5 giải thưởng mĩ thuật quốc gia và quốc tế. Nhiều tác phẩm của anh được đặt trân trọng trong các bảo tàng lớn của đất nước .</a:t>
            </a:r>
          </a:p>
        </p:txBody>
      </p:sp>
    </p:spTree>
    <p:extLst>
      <p:ext uri="{BB962C8B-B14F-4D97-AF65-F5344CB8AC3E}">
        <p14:creationId xmlns:p14="http://schemas.microsoft.com/office/powerpoint/2010/main" val="495832241"/>
      </p:ext>
    </p:ext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iterate type="lt">
                                    <p:tmPct val="10000"/>
                                  </p:iterate>
                                  <p:childTnLst>
                                    <p:set>
                                      <p:cBhvr>
                                        <p:cTn id="13" dur="1" fill="hold">
                                          <p:stCondLst>
                                            <p:cond delay="0"/>
                                          </p:stCondLst>
                                        </p:cTn>
                                        <p:tgtEl>
                                          <p:spTgt spid="3"/>
                                        </p:tgtEl>
                                        <p:attrNameLst>
                                          <p:attrName>style.visibility</p:attrName>
                                        </p:attrNameLst>
                                      </p:cBhvr>
                                      <p:to>
                                        <p:strVal val="visible"/>
                                      </p:to>
                                    </p:set>
                                    <p:anim by="(-#ppt_w*2)" calcmode="lin" valueType="num">
                                      <p:cBhvr rctx="PPT">
                                        <p:cTn id="14" dur="125" autoRev="1" fill="hold">
                                          <p:stCondLst>
                                            <p:cond delay="0"/>
                                          </p:stCondLst>
                                        </p:cTn>
                                        <p:tgtEl>
                                          <p:spTgt spid="3"/>
                                        </p:tgtEl>
                                        <p:attrNameLst>
                                          <p:attrName>ppt_w</p:attrName>
                                        </p:attrNameLst>
                                      </p:cBhvr>
                                    </p:anim>
                                    <p:anim by="(#ppt_w*0.50)" calcmode="lin" valueType="num">
                                      <p:cBhvr>
                                        <p:cTn id="15" dur="125" decel="50000" autoRev="1" fill="hold">
                                          <p:stCondLst>
                                            <p:cond delay="0"/>
                                          </p:stCondLst>
                                        </p:cTn>
                                        <p:tgtEl>
                                          <p:spTgt spid="3"/>
                                        </p:tgtEl>
                                        <p:attrNameLst>
                                          <p:attrName>ppt_x</p:attrName>
                                        </p:attrNameLst>
                                      </p:cBhvr>
                                    </p:anim>
                                    <p:anim from="(-#ppt_h/2)" to="(#ppt_y)" calcmode="lin" valueType="num">
                                      <p:cBhvr>
                                        <p:cTn id="16" dur="250" fill="hold">
                                          <p:stCondLst>
                                            <p:cond delay="0"/>
                                          </p:stCondLst>
                                        </p:cTn>
                                        <p:tgtEl>
                                          <p:spTgt spid="3"/>
                                        </p:tgtEl>
                                        <p:attrNameLst>
                                          <p:attrName>ppt_y</p:attrName>
                                        </p:attrNameLst>
                                      </p:cBhvr>
                                    </p:anim>
                                    <p:animRot by="21600000">
                                      <p:cBhvr>
                                        <p:cTn id="17" dur="250" fill="hold">
                                          <p:stCondLst>
                                            <p:cond delay="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1109</TotalTime>
  <Words>1114</Words>
  <Application>Microsoft Office PowerPoint</Application>
  <PresentationFormat>On-screen Show (16:9)</PresentationFormat>
  <Paragraphs>160</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HP001</vt:lpstr>
      <vt:lpstr>HP001 4 hàng</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Ky thuat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Hong Minh</dc:creator>
  <cp:lastModifiedBy>HT81</cp:lastModifiedBy>
  <cp:revision>449</cp:revision>
  <dcterms:created xsi:type="dcterms:W3CDTF">2009-11-29T06:47:49Z</dcterms:created>
  <dcterms:modified xsi:type="dcterms:W3CDTF">2021-11-15T14:01:04Z</dcterms:modified>
</cp:coreProperties>
</file>