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85" r:id="rId2"/>
    <p:sldId id="286" r:id="rId3"/>
    <p:sldId id="289" r:id="rId4"/>
    <p:sldId id="291" r:id="rId5"/>
    <p:sldId id="292" r:id="rId6"/>
    <p:sldId id="293" r:id="rId7"/>
    <p:sldId id="294" r:id="rId8"/>
    <p:sldId id="298" r:id="rId9"/>
    <p:sldId id="299" r:id="rId10"/>
    <p:sldId id="300" r:id="rId11"/>
    <p:sldId id="301" r:id="rId12"/>
    <p:sldId id="303" r:id="rId13"/>
    <p:sldId id="304" r:id="rId14"/>
    <p:sldId id="305" r:id="rId15"/>
    <p:sldId id="306" r:id="rId16"/>
    <p:sldId id="307" r:id="rId17"/>
    <p:sldId id="308" r:id="rId18"/>
    <p:sldId id="309" r:id="rId19"/>
    <p:sldId id="310" r:id="rId20"/>
    <p:sldId id="311" r:id="rId21"/>
  </p:sldIdLst>
  <p:sldSz cx="12192000" cy="6858000"/>
  <p:notesSz cx="6858000" cy="9144000"/>
  <p:embeddedFontLst>
    <p:embeddedFont>
      <p:font typeface="等线 Light" panose="020B0604020202020204" charset="-122"/>
      <p:regular r:id="rId23"/>
    </p:embeddedFont>
    <p:embeddedFont>
      <p:font typeface="UTM Avo" panose="02040603050506020204" pitchFamily="18" charset="0"/>
      <p:regular r:id="rId24"/>
      <p:bold r:id="rId25"/>
      <p:italic r:id="rId26"/>
      <p:boldItalic r:id="rId27"/>
    </p:embeddedFont>
    <p:embeddedFont>
      <p:font typeface="UTM Neutra" panose="02040603050506020204" pitchFamily="18" charset="0"/>
      <p:regular r:id="rId28"/>
    </p:embeddedFont>
    <p:embeddedFont>
      <p:font typeface="等线" panose="020B0604020202020204" charset="-122"/>
      <p:regular r:id="rId29"/>
      <p:bold r:id="rId30"/>
    </p:embeddedFont>
  </p:embeddedFontLst>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E6E6E6"/>
    <a:srgbClr val="99FF66"/>
    <a:srgbClr val="F8D4DA"/>
    <a:srgbClr val="F4B7C1"/>
    <a:srgbClr val="CFB8D3"/>
    <a:srgbClr val="FFFF33"/>
    <a:srgbClr val="BD99C5"/>
    <a:srgbClr val="F6B6C0"/>
    <a:srgbClr val="A9B9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84"/>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1E9BB9-CF96-49B0-9BAC-4FAE52D7B657}" type="datetimeFigureOut">
              <a:rPr lang="zh-CN" altLang="en-US" smtClean="0"/>
              <a:t>2022/4/14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991113-F981-4FEF-8424-0C2E9A9360A1}" type="slidenum">
              <a:rPr lang="zh-CN" altLang="en-US" smtClean="0"/>
              <a:t>‹#›</a:t>
            </a:fld>
            <a:endParaRPr lang="zh-CN" altLang="en-US"/>
          </a:p>
        </p:txBody>
      </p:sp>
    </p:spTree>
    <p:extLst>
      <p:ext uri="{BB962C8B-B14F-4D97-AF65-F5344CB8AC3E}">
        <p14:creationId xmlns:p14="http://schemas.microsoft.com/office/powerpoint/2010/main" val="859637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991113-F981-4FEF-8424-0C2E9A9360A1}" type="slidenum">
              <a:rPr lang="zh-CN" altLang="en-US" smtClean="0"/>
              <a:t>2</a:t>
            </a:fld>
            <a:endParaRPr lang="zh-CN" altLang="en-US"/>
          </a:p>
        </p:txBody>
      </p:sp>
    </p:spTree>
    <p:extLst>
      <p:ext uri="{BB962C8B-B14F-4D97-AF65-F5344CB8AC3E}">
        <p14:creationId xmlns:p14="http://schemas.microsoft.com/office/powerpoint/2010/main" val="995860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6F7202B-5C25-4506-9647-D49FAD2B6C5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6D3937B-F720-43C2-BE98-37F8ADF6713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30A9EA5C-AA23-42B8-8657-096CB84EA2F9}"/>
              </a:ext>
            </a:extLst>
          </p:cNvPr>
          <p:cNvSpPr>
            <a:spLocks noGrp="1"/>
          </p:cNvSpPr>
          <p:nvPr>
            <p:ph type="dt" sz="half" idx="10"/>
          </p:nvPr>
        </p:nvSpPr>
        <p:spPr>
          <a:xfrm>
            <a:off x="838200" y="6356350"/>
            <a:ext cx="2743200" cy="365125"/>
          </a:xfrm>
          <a:prstGeom prst="rect">
            <a:avLst/>
          </a:prstGeom>
        </p:spPr>
        <p:txBody>
          <a:bodyPr/>
          <a:lstStyle/>
          <a:p>
            <a:fld id="{CC215B22-6FDD-4F92-BC63-892CA5800E23}" type="datetimeFigureOut">
              <a:rPr lang="zh-CN" altLang="en-US" smtClean="0"/>
              <a:t>2022/4/14</a:t>
            </a:fld>
            <a:endParaRPr lang="zh-CN" altLang="en-US"/>
          </a:p>
        </p:txBody>
      </p:sp>
      <p:sp>
        <p:nvSpPr>
          <p:cNvPr id="5" name="页脚占位符 4">
            <a:extLst>
              <a:ext uri="{FF2B5EF4-FFF2-40B4-BE49-F238E27FC236}">
                <a16:creationId xmlns:a16="http://schemas.microsoft.com/office/drawing/2014/main" xmlns="" id="{BDEF76C2-C2B3-402D-9DE1-1D564BB2CF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EB6DB52-F08E-48C4-8891-1B5E4C717F28}"/>
              </a:ext>
            </a:extLst>
          </p:cNvPr>
          <p:cNvSpPr>
            <a:spLocks noGrp="1"/>
          </p:cNvSpPr>
          <p:nvPr>
            <p:ph type="sldNum" sz="quarter" idx="12"/>
          </p:nvPr>
        </p:nvSpPr>
        <p:spPr>
          <a:xfrm>
            <a:off x="8610600" y="6356350"/>
            <a:ext cx="2743200" cy="365125"/>
          </a:xfrm>
          <a:prstGeom prst="rect">
            <a:avLst/>
          </a:prstGeom>
        </p:spPr>
        <p:txBody>
          <a:bodyPr/>
          <a:lstStyle/>
          <a:p>
            <a:fld id="{03E358A6-61E0-4CC6-9CCB-F145F14F31BB}" type="slidenum">
              <a:rPr lang="zh-CN" altLang="en-US" smtClean="0"/>
              <a:t>‹#›</a:t>
            </a:fld>
            <a:endParaRPr lang="zh-CN" altLang="en-US"/>
          </a:p>
        </p:txBody>
      </p:sp>
    </p:spTree>
    <p:extLst>
      <p:ext uri="{BB962C8B-B14F-4D97-AF65-F5344CB8AC3E}">
        <p14:creationId xmlns:p14="http://schemas.microsoft.com/office/powerpoint/2010/main" val="263674593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F24442-966E-4D3D-AD6F-A916E4601D1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169F7CDD-B5CF-4786-BDCA-2613EF653E0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F4A2DA1-A521-4C7C-B42D-88F2D0373B9D}"/>
              </a:ext>
            </a:extLst>
          </p:cNvPr>
          <p:cNvSpPr>
            <a:spLocks noGrp="1"/>
          </p:cNvSpPr>
          <p:nvPr>
            <p:ph type="dt" sz="half" idx="10"/>
          </p:nvPr>
        </p:nvSpPr>
        <p:spPr>
          <a:xfrm>
            <a:off x="838200" y="6356350"/>
            <a:ext cx="2743200" cy="365125"/>
          </a:xfrm>
          <a:prstGeom prst="rect">
            <a:avLst/>
          </a:prstGeom>
        </p:spPr>
        <p:txBody>
          <a:bodyPr/>
          <a:lstStyle/>
          <a:p>
            <a:fld id="{CC215B22-6FDD-4F92-BC63-892CA5800E23}" type="datetimeFigureOut">
              <a:rPr lang="zh-CN" altLang="en-US" smtClean="0"/>
              <a:t>2022/4/14</a:t>
            </a:fld>
            <a:endParaRPr lang="zh-CN" altLang="en-US"/>
          </a:p>
        </p:txBody>
      </p:sp>
      <p:sp>
        <p:nvSpPr>
          <p:cNvPr id="5" name="页脚占位符 4">
            <a:extLst>
              <a:ext uri="{FF2B5EF4-FFF2-40B4-BE49-F238E27FC236}">
                <a16:creationId xmlns:a16="http://schemas.microsoft.com/office/drawing/2014/main" xmlns="" id="{9A56A3E0-14B7-493C-957D-A18F45E9E4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DA4121DA-16BD-4B89-822D-47145ACFFBF8}"/>
              </a:ext>
            </a:extLst>
          </p:cNvPr>
          <p:cNvSpPr>
            <a:spLocks noGrp="1"/>
          </p:cNvSpPr>
          <p:nvPr>
            <p:ph type="sldNum" sz="quarter" idx="12"/>
          </p:nvPr>
        </p:nvSpPr>
        <p:spPr>
          <a:xfrm>
            <a:off x="8610600" y="6356350"/>
            <a:ext cx="2743200" cy="365125"/>
          </a:xfrm>
          <a:prstGeom prst="rect">
            <a:avLst/>
          </a:prstGeom>
        </p:spPr>
        <p:txBody>
          <a:bodyPr/>
          <a:lstStyle/>
          <a:p>
            <a:fld id="{03E358A6-61E0-4CC6-9CCB-F145F14F31BB}" type="slidenum">
              <a:rPr lang="zh-CN" altLang="en-US" smtClean="0"/>
              <a:t>‹#›</a:t>
            </a:fld>
            <a:endParaRPr lang="zh-CN" altLang="en-US"/>
          </a:p>
        </p:txBody>
      </p:sp>
    </p:spTree>
    <p:extLst>
      <p:ext uri="{BB962C8B-B14F-4D97-AF65-F5344CB8AC3E}">
        <p14:creationId xmlns:p14="http://schemas.microsoft.com/office/powerpoint/2010/main" val="128583138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9054D3C-C5EB-4278-A575-63CFD3EFCE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a:extLst>
              <a:ext uri="{FF2B5EF4-FFF2-40B4-BE49-F238E27FC236}">
                <a16:creationId xmlns:a16="http://schemas.microsoft.com/office/drawing/2014/main" xmlns="" id="{7980C158-126F-479D-879C-F5F9BA6F96B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6709" y="2526891"/>
            <a:ext cx="6268734" cy="4426974"/>
          </a:xfrm>
          <a:prstGeom prst="rect">
            <a:avLst/>
          </a:prstGeom>
        </p:spPr>
      </p:pic>
      <p:pic>
        <p:nvPicPr>
          <p:cNvPr id="8" name="图片 7">
            <a:extLst>
              <a:ext uri="{FF2B5EF4-FFF2-40B4-BE49-F238E27FC236}">
                <a16:creationId xmlns:a16="http://schemas.microsoft.com/office/drawing/2014/main" xmlns="" id="{44542ED4-18A9-4A2D-91EE-687C6D94CF6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67228" b="61065"/>
          <a:stretch/>
        </p:blipFill>
        <p:spPr>
          <a:xfrm>
            <a:off x="0" y="1"/>
            <a:ext cx="2742242" cy="2300748"/>
          </a:xfrm>
          <a:prstGeom prst="rect">
            <a:avLst/>
          </a:prstGeom>
        </p:spPr>
      </p:pic>
      <p:pic>
        <p:nvPicPr>
          <p:cNvPr id="9" name="图片 8">
            <a:extLst>
              <a:ext uri="{FF2B5EF4-FFF2-40B4-BE49-F238E27FC236}">
                <a16:creationId xmlns:a16="http://schemas.microsoft.com/office/drawing/2014/main" xmlns="" id="{5D85C55C-35F2-4924-A28C-27F216A81F7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9243" t="8236" r="16852" b="8034"/>
          <a:stretch/>
        </p:blipFill>
        <p:spPr>
          <a:xfrm>
            <a:off x="2563092" y="0"/>
            <a:ext cx="7619059" cy="7049729"/>
          </a:xfrm>
          <a:prstGeom prst="rect">
            <a:avLst/>
          </a:prstGeom>
        </p:spPr>
      </p:pic>
      <p:pic>
        <p:nvPicPr>
          <p:cNvPr id="10" name="图片 9">
            <a:extLst>
              <a:ext uri="{FF2B5EF4-FFF2-40B4-BE49-F238E27FC236}">
                <a16:creationId xmlns:a16="http://schemas.microsoft.com/office/drawing/2014/main" xmlns="" id="{B7E3393A-685C-4037-AB9F-6C05ABE30DA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120" t="18400"/>
          <a:stretch/>
        </p:blipFill>
        <p:spPr>
          <a:xfrm>
            <a:off x="5943340" y="1848465"/>
            <a:ext cx="6248661" cy="5009535"/>
          </a:xfrm>
          <a:prstGeom prst="rect">
            <a:avLst/>
          </a:prstGeom>
        </p:spPr>
      </p:pic>
      <p:pic>
        <p:nvPicPr>
          <p:cNvPr id="11" name="图片 10">
            <a:extLst>
              <a:ext uri="{FF2B5EF4-FFF2-40B4-BE49-F238E27FC236}">
                <a16:creationId xmlns:a16="http://schemas.microsoft.com/office/drawing/2014/main" xmlns="" id="{43E02B3F-7BFD-419E-97DA-35D4E21C56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2681" t="33549" r="56623" b="32903"/>
          <a:stretch/>
        </p:blipFill>
        <p:spPr>
          <a:xfrm>
            <a:off x="2678140" y="3345855"/>
            <a:ext cx="2009849" cy="2300749"/>
          </a:xfrm>
          <a:prstGeom prst="rect">
            <a:avLst/>
          </a:prstGeom>
        </p:spPr>
      </p:pic>
      <p:pic>
        <p:nvPicPr>
          <p:cNvPr id="12" name="图片 11">
            <a:extLst>
              <a:ext uri="{FF2B5EF4-FFF2-40B4-BE49-F238E27FC236}">
                <a16:creationId xmlns:a16="http://schemas.microsoft.com/office/drawing/2014/main" xmlns="" id="{9A5B0B86-F00A-49A8-A8BF-3EAB0C882C80}"/>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4889" t="15616" r="12988" b="23483"/>
          <a:stretch/>
        </p:blipFill>
        <p:spPr>
          <a:xfrm rot="3114018" flipH="1">
            <a:off x="7754031" y="3202858"/>
            <a:ext cx="3323304" cy="2300749"/>
          </a:xfrm>
          <a:prstGeom prst="rect">
            <a:avLst/>
          </a:prstGeom>
        </p:spPr>
      </p:pic>
      <p:pic>
        <p:nvPicPr>
          <p:cNvPr id="14" name="图片 13">
            <a:extLst>
              <a:ext uri="{FF2B5EF4-FFF2-40B4-BE49-F238E27FC236}">
                <a16:creationId xmlns:a16="http://schemas.microsoft.com/office/drawing/2014/main" xmlns="" id="{CAFEE6D8-4C47-4205-B0E4-FE33551E4E80}"/>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14480" b="9820"/>
          <a:stretch/>
        </p:blipFill>
        <p:spPr>
          <a:xfrm>
            <a:off x="-1271176" y="4112087"/>
            <a:ext cx="7214516" cy="3856771"/>
          </a:xfrm>
          <a:prstGeom prst="rect">
            <a:avLst/>
          </a:prstGeom>
        </p:spPr>
      </p:pic>
    </p:spTree>
    <p:extLst>
      <p:ext uri="{BB962C8B-B14F-4D97-AF65-F5344CB8AC3E}">
        <p14:creationId xmlns:p14="http://schemas.microsoft.com/office/powerpoint/2010/main" val="86329039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2E1E990-C304-4019-B6EE-ADD16ADE51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1652" y="5237047"/>
            <a:ext cx="4743783" cy="3350055"/>
          </a:xfrm>
          <a:prstGeom prst="rect">
            <a:avLst/>
          </a:prstGeom>
        </p:spPr>
      </p:pic>
      <p:pic>
        <p:nvPicPr>
          <p:cNvPr id="4" name="图片 3">
            <a:extLst>
              <a:ext uri="{FF2B5EF4-FFF2-40B4-BE49-F238E27FC236}">
                <a16:creationId xmlns:a16="http://schemas.microsoft.com/office/drawing/2014/main" xmlns="" id="{1C276FAB-F8A6-4043-B744-23C053DEDA3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768" y="-1"/>
            <a:ext cx="11954464" cy="6858000"/>
          </a:xfrm>
          <a:prstGeom prst="rect">
            <a:avLst/>
          </a:prstGeom>
        </p:spPr>
      </p:pic>
      <p:pic>
        <p:nvPicPr>
          <p:cNvPr id="6" name="图片 5">
            <a:extLst>
              <a:ext uri="{FF2B5EF4-FFF2-40B4-BE49-F238E27FC236}">
                <a16:creationId xmlns:a16="http://schemas.microsoft.com/office/drawing/2014/main" xmlns="" id="{742B1F16-65CF-42FC-81FA-B4E33C68CC8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67228" b="61065"/>
          <a:stretch/>
        </p:blipFill>
        <p:spPr>
          <a:xfrm>
            <a:off x="-464565" y="-137117"/>
            <a:ext cx="2508308" cy="2104477"/>
          </a:xfrm>
          <a:prstGeom prst="rect">
            <a:avLst/>
          </a:prstGeom>
        </p:spPr>
      </p:pic>
      <p:pic>
        <p:nvPicPr>
          <p:cNvPr id="7" name="图片 6">
            <a:extLst>
              <a:ext uri="{FF2B5EF4-FFF2-40B4-BE49-F238E27FC236}">
                <a16:creationId xmlns:a16="http://schemas.microsoft.com/office/drawing/2014/main" xmlns="" id="{2BE8F727-93F1-4191-A0C3-528C3014E4C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8120" t="18400"/>
          <a:stretch/>
        </p:blipFill>
        <p:spPr>
          <a:xfrm>
            <a:off x="7737987" y="4100036"/>
            <a:ext cx="4454014" cy="2757964"/>
          </a:xfrm>
          <a:prstGeom prst="rect">
            <a:avLst/>
          </a:prstGeom>
        </p:spPr>
      </p:pic>
      <p:pic>
        <p:nvPicPr>
          <p:cNvPr id="8" name="图片 7">
            <a:extLst>
              <a:ext uri="{FF2B5EF4-FFF2-40B4-BE49-F238E27FC236}">
                <a16:creationId xmlns:a16="http://schemas.microsoft.com/office/drawing/2014/main" xmlns="" id="{9750E21C-7963-4294-A929-6191442F8D5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681" t="33549" r="56623" b="32903"/>
          <a:stretch/>
        </p:blipFill>
        <p:spPr>
          <a:xfrm rot="1848595">
            <a:off x="9048010" y="-603096"/>
            <a:ext cx="2009849" cy="2300749"/>
          </a:xfrm>
          <a:prstGeom prst="rect">
            <a:avLst/>
          </a:prstGeom>
        </p:spPr>
      </p:pic>
      <p:pic>
        <p:nvPicPr>
          <p:cNvPr id="9" name="图片 8">
            <a:extLst>
              <a:ext uri="{FF2B5EF4-FFF2-40B4-BE49-F238E27FC236}">
                <a16:creationId xmlns:a16="http://schemas.microsoft.com/office/drawing/2014/main" xmlns="" id="{D9502C3C-FE38-4254-A2A4-1BE12207983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4889" t="15616" r="12988" b="23483"/>
          <a:stretch/>
        </p:blipFill>
        <p:spPr>
          <a:xfrm rot="253722">
            <a:off x="10322101" y="71035"/>
            <a:ext cx="2222367" cy="1538562"/>
          </a:xfrm>
          <a:prstGeom prst="rect">
            <a:avLst/>
          </a:prstGeom>
        </p:spPr>
      </p:pic>
      <p:pic>
        <p:nvPicPr>
          <p:cNvPr id="10" name="图片 9">
            <a:extLst>
              <a:ext uri="{FF2B5EF4-FFF2-40B4-BE49-F238E27FC236}">
                <a16:creationId xmlns:a16="http://schemas.microsoft.com/office/drawing/2014/main" xmlns="" id="{3CF4A27B-8FB9-4DAA-A71D-E1D12927C2F9}"/>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14480" b="9820"/>
          <a:stretch/>
        </p:blipFill>
        <p:spPr>
          <a:xfrm>
            <a:off x="-1836908" y="5757784"/>
            <a:ext cx="6654288" cy="3557282"/>
          </a:xfrm>
          <a:prstGeom prst="rect">
            <a:avLst/>
          </a:prstGeom>
        </p:spPr>
      </p:pic>
    </p:spTree>
    <p:extLst>
      <p:ext uri="{BB962C8B-B14F-4D97-AF65-F5344CB8AC3E}">
        <p14:creationId xmlns:p14="http://schemas.microsoft.com/office/powerpoint/2010/main" val="324492845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FA4BE37-00AD-4F65-A61C-F7AEE3C3EC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E348893-8BDB-472F-9C4C-5CCEAEA70FC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C7416AC0-E09D-4949-B9A2-D8BD19FDE2E6}"/>
              </a:ext>
            </a:extLst>
          </p:cNvPr>
          <p:cNvSpPr>
            <a:spLocks noGrp="1"/>
          </p:cNvSpPr>
          <p:nvPr>
            <p:ph type="dt" sz="half" idx="10"/>
          </p:nvPr>
        </p:nvSpPr>
        <p:spPr>
          <a:xfrm>
            <a:off x="838200" y="6356350"/>
            <a:ext cx="2743200" cy="365125"/>
          </a:xfrm>
          <a:prstGeom prst="rect">
            <a:avLst/>
          </a:prstGeom>
        </p:spPr>
        <p:txBody>
          <a:bodyPr/>
          <a:lstStyle/>
          <a:p>
            <a:fld id="{CC215B22-6FDD-4F92-BC63-892CA5800E23}" type="datetimeFigureOut">
              <a:rPr lang="zh-CN" altLang="en-US" smtClean="0"/>
              <a:t>2022/4/14</a:t>
            </a:fld>
            <a:endParaRPr lang="zh-CN" altLang="en-US"/>
          </a:p>
        </p:txBody>
      </p:sp>
      <p:sp>
        <p:nvSpPr>
          <p:cNvPr id="5" name="页脚占位符 4">
            <a:extLst>
              <a:ext uri="{FF2B5EF4-FFF2-40B4-BE49-F238E27FC236}">
                <a16:creationId xmlns:a16="http://schemas.microsoft.com/office/drawing/2014/main" xmlns="" id="{CA783E88-A325-469B-9E5D-5D83F86AF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3FF7D44-2610-4A83-BA67-3609C65FDB3C}"/>
              </a:ext>
            </a:extLst>
          </p:cNvPr>
          <p:cNvSpPr>
            <a:spLocks noGrp="1"/>
          </p:cNvSpPr>
          <p:nvPr>
            <p:ph type="sldNum" sz="quarter" idx="12"/>
          </p:nvPr>
        </p:nvSpPr>
        <p:spPr>
          <a:xfrm>
            <a:off x="8610600" y="6356350"/>
            <a:ext cx="2743200" cy="365125"/>
          </a:xfrm>
          <a:prstGeom prst="rect">
            <a:avLst/>
          </a:prstGeom>
        </p:spPr>
        <p:txBody>
          <a:bodyPr/>
          <a:lstStyle/>
          <a:p>
            <a:fld id="{03E358A6-61E0-4CC6-9CCB-F145F14F31BB}" type="slidenum">
              <a:rPr lang="zh-CN" altLang="en-US" smtClean="0"/>
              <a:t>‹#›</a:t>
            </a:fld>
            <a:endParaRPr lang="zh-CN" altLang="en-US"/>
          </a:p>
        </p:txBody>
      </p:sp>
    </p:spTree>
    <p:extLst>
      <p:ext uri="{BB962C8B-B14F-4D97-AF65-F5344CB8AC3E}">
        <p14:creationId xmlns:p14="http://schemas.microsoft.com/office/powerpoint/2010/main" val="100137416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7D3A07D-0E22-4E79-868D-C4F42DAC73F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79AA1FDC-747B-47E6-BC10-0C82849FA23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C882EF50-42B6-45CF-A2CB-5C9E48CE06F7}"/>
              </a:ext>
            </a:extLst>
          </p:cNvPr>
          <p:cNvSpPr>
            <a:spLocks noGrp="1"/>
          </p:cNvSpPr>
          <p:nvPr>
            <p:ph type="dt" sz="half" idx="10"/>
          </p:nvPr>
        </p:nvSpPr>
        <p:spPr>
          <a:xfrm>
            <a:off x="838200" y="6356350"/>
            <a:ext cx="2743200" cy="365125"/>
          </a:xfrm>
          <a:prstGeom prst="rect">
            <a:avLst/>
          </a:prstGeom>
        </p:spPr>
        <p:txBody>
          <a:bodyPr/>
          <a:lstStyle/>
          <a:p>
            <a:fld id="{CC215B22-6FDD-4F92-BC63-892CA5800E23}" type="datetimeFigureOut">
              <a:rPr lang="zh-CN" altLang="en-US" smtClean="0"/>
              <a:t>2022/4/14</a:t>
            </a:fld>
            <a:endParaRPr lang="zh-CN" altLang="en-US"/>
          </a:p>
        </p:txBody>
      </p:sp>
      <p:sp>
        <p:nvSpPr>
          <p:cNvPr id="5" name="页脚占位符 4">
            <a:extLst>
              <a:ext uri="{FF2B5EF4-FFF2-40B4-BE49-F238E27FC236}">
                <a16:creationId xmlns:a16="http://schemas.microsoft.com/office/drawing/2014/main" xmlns="" id="{CC3BA1D5-7C61-4716-B653-87728AB8F55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3B5B6ED-C405-4F65-9AA1-FB0EB9127055}"/>
              </a:ext>
            </a:extLst>
          </p:cNvPr>
          <p:cNvSpPr>
            <a:spLocks noGrp="1"/>
          </p:cNvSpPr>
          <p:nvPr>
            <p:ph type="sldNum" sz="quarter" idx="12"/>
          </p:nvPr>
        </p:nvSpPr>
        <p:spPr>
          <a:xfrm>
            <a:off x="8610600" y="6356350"/>
            <a:ext cx="2743200" cy="365125"/>
          </a:xfrm>
          <a:prstGeom prst="rect">
            <a:avLst/>
          </a:prstGeom>
        </p:spPr>
        <p:txBody>
          <a:bodyPr/>
          <a:lstStyle/>
          <a:p>
            <a:fld id="{03E358A6-61E0-4CC6-9CCB-F145F14F31BB}" type="slidenum">
              <a:rPr lang="zh-CN" altLang="en-US" smtClean="0"/>
              <a:t>‹#›</a:t>
            </a:fld>
            <a:endParaRPr lang="zh-CN" altLang="en-US"/>
          </a:p>
        </p:txBody>
      </p:sp>
    </p:spTree>
    <p:extLst>
      <p:ext uri="{BB962C8B-B14F-4D97-AF65-F5344CB8AC3E}">
        <p14:creationId xmlns:p14="http://schemas.microsoft.com/office/powerpoint/2010/main" val="362758876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6234973-91D7-488E-9692-F7C335539B5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AD9C85F-AE43-4428-BFC7-95770E54885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4402DF45-7CBB-451C-9E2E-696F1777510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5DB18FAD-DC98-485B-807D-525D271FDBF2}"/>
              </a:ext>
            </a:extLst>
          </p:cNvPr>
          <p:cNvSpPr>
            <a:spLocks noGrp="1"/>
          </p:cNvSpPr>
          <p:nvPr>
            <p:ph type="dt" sz="half" idx="10"/>
          </p:nvPr>
        </p:nvSpPr>
        <p:spPr>
          <a:xfrm>
            <a:off x="838200" y="6356350"/>
            <a:ext cx="2743200" cy="365125"/>
          </a:xfrm>
          <a:prstGeom prst="rect">
            <a:avLst/>
          </a:prstGeom>
        </p:spPr>
        <p:txBody>
          <a:bodyPr/>
          <a:lstStyle/>
          <a:p>
            <a:fld id="{CC215B22-6FDD-4F92-BC63-892CA5800E23}" type="datetimeFigureOut">
              <a:rPr lang="zh-CN" altLang="en-US" smtClean="0"/>
              <a:t>2022/4/14</a:t>
            </a:fld>
            <a:endParaRPr lang="zh-CN" altLang="en-US"/>
          </a:p>
        </p:txBody>
      </p:sp>
      <p:sp>
        <p:nvSpPr>
          <p:cNvPr id="6" name="页脚占位符 5">
            <a:extLst>
              <a:ext uri="{FF2B5EF4-FFF2-40B4-BE49-F238E27FC236}">
                <a16:creationId xmlns:a16="http://schemas.microsoft.com/office/drawing/2014/main" xmlns="" id="{9473EA6B-336C-4AD2-A2DA-16D692E47D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4967DCF-1DEA-4016-A29E-DC0B6F2EA0E1}"/>
              </a:ext>
            </a:extLst>
          </p:cNvPr>
          <p:cNvSpPr>
            <a:spLocks noGrp="1"/>
          </p:cNvSpPr>
          <p:nvPr>
            <p:ph type="sldNum" sz="quarter" idx="12"/>
          </p:nvPr>
        </p:nvSpPr>
        <p:spPr>
          <a:xfrm>
            <a:off x="8610600" y="6356350"/>
            <a:ext cx="2743200" cy="365125"/>
          </a:xfrm>
          <a:prstGeom prst="rect">
            <a:avLst/>
          </a:prstGeom>
        </p:spPr>
        <p:txBody>
          <a:bodyPr/>
          <a:lstStyle/>
          <a:p>
            <a:fld id="{03E358A6-61E0-4CC6-9CCB-F145F14F31BB}" type="slidenum">
              <a:rPr lang="zh-CN" altLang="en-US" smtClean="0"/>
              <a:t>‹#›</a:t>
            </a:fld>
            <a:endParaRPr lang="zh-CN" altLang="en-US"/>
          </a:p>
        </p:txBody>
      </p:sp>
    </p:spTree>
    <p:extLst>
      <p:ext uri="{BB962C8B-B14F-4D97-AF65-F5344CB8AC3E}">
        <p14:creationId xmlns:p14="http://schemas.microsoft.com/office/powerpoint/2010/main" val="173512553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3DF8FD2-56F7-4D50-948C-C5279D74692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A1EB118-600C-4EF8-8742-776349E479D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89B5CE5C-6545-47A4-B795-52B407034F2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62B7BFED-F4E0-4A2A-AF7B-E34BC97461A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A2473B54-0F25-4D32-9DB9-79D2E7E1214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54D506CF-4E8D-4547-8496-E614DE07B5CB}"/>
              </a:ext>
            </a:extLst>
          </p:cNvPr>
          <p:cNvSpPr>
            <a:spLocks noGrp="1"/>
          </p:cNvSpPr>
          <p:nvPr>
            <p:ph type="dt" sz="half" idx="10"/>
          </p:nvPr>
        </p:nvSpPr>
        <p:spPr>
          <a:xfrm>
            <a:off x="838200" y="6356350"/>
            <a:ext cx="2743200" cy="365125"/>
          </a:xfrm>
          <a:prstGeom prst="rect">
            <a:avLst/>
          </a:prstGeom>
        </p:spPr>
        <p:txBody>
          <a:bodyPr/>
          <a:lstStyle/>
          <a:p>
            <a:fld id="{CC215B22-6FDD-4F92-BC63-892CA5800E23}" type="datetimeFigureOut">
              <a:rPr lang="zh-CN" altLang="en-US" smtClean="0"/>
              <a:t>2022/4/14</a:t>
            </a:fld>
            <a:endParaRPr lang="zh-CN" altLang="en-US"/>
          </a:p>
        </p:txBody>
      </p:sp>
      <p:sp>
        <p:nvSpPr>
          <p:cNvPr id="8" name="页脚占位符 7">
            <a:extLst>
              <a:ext uri="{FF2B5EF4-FFF2-40B4-BE49-F238E27FC236}">
                <a16:creationId xmlns:a16="http://schemas.microsoft.com/office/drawing/2014/main" xmlns="" id="{C951F286-BEF1-42AA-B44B-01CDBAC05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F96972C5-3EC8-4469-B91F-8F52FF4881CC}"/>
              </a:ext>
            </a:extLst>
          </p:cNvPr>
          <p:cNvSpPr>
            <a:spLocks noGrp="1"/>
          </p:cNvSpPr>
          <p:nvPr>
            <p:ph type="sldNum" sz="quarter" idx="12"/>
          </p:nvPr>
        </p:nvSpPr>
        <p:spPr>
          <a:xfrm>
            <a:off x="8610600" y="6356350"/>
            <a:ext cx="2743200" cy="365125"/>
          </a:xfrm>
          <a:prstGeom prst="rect">
            <a:avLst/>
          </a:prstGeom>
        </p:spPr>
        <p:txBody>
          <a:bodyPr/>
          <a:lstStyle/>
          <a:p>
            <a:fld id="{03E358A6-61E0-4CC6-9CCB-F145F14F31BB}" type="slidenum">
              <a:rPr lang="zh-CN" altLang="en-US" smtClean="0"/>
              <a:t>‹#›</a:t>
            </a:fld>
            <a:endParaRPr lang="zh-CN" altLang="en-US"/>
          </a:p>
        </p:txBody>
      </p:sp>
    </p:spTree>
    <p:extLst>
      <p:ext uri="{BB962C8B-B14F-4D97-AF65-F5344CB8AC3E}">
        <p14:creationId xmlns:p14="http://schemas.microsoft.com/office/powerpoint/2010/main" val="104192072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91AD048-75C5-43EC-BE1E-4727AF7F14C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97B118D3-256F-4CD8-9196-AE01E701F70E}"/>
              </a:ext>
            </a:extLst>
          </p:cNvPr>
          <p:cNvSpPr>
            <a:spLocks noGrp="1"/>
          </p:cNvSpPr>
          <p:nvPr>
            <p:ph type="dt" sz="half" idx="10"/>
          </p:nvPr>
        </p:nvSpPr>
        <p:spPr>
          <a:xfrm>
            <a:off x="838200" y="6356350"/>
            <a:ext cx="2743200" cy="365125"/>
          </a:xfrm>
          <a:prstGeom prst="rect">
            <a:avLst/>
          </a:prstGeom>
        </p:spPr>
        <p:txBody>
          <a:bodyPr/>
          <a:lstStyle/>
          <a:p>
            <a:fld id="{CC215B22-6FDD-4F92-BC63-892CA5800E23}" type="datetimeFigureOut">
              <a:rPr lang="zh-CN" altLang="en-US" smtClean="0"/>
              <a:t>2022/4/14</a:t>
            </a:fld>
            <a:endParaRPr lang="zh-CN" altLang="en-US"/>
          </a:p>
        </p:txBody>
      </p:sp>
      <p:sp>
        <p:nvSpPr>
          <p:cNvPr id="4" name="页脚占位符 3">
            <a:extLst>
              <a:ext uri="{FF2B5EF4-FFF2-40B4-BE49-F238E27FC236}">
                <a16:creationId xmlns:a16="http://schemas.microsoft.com/office/drawing/2014/main" xmlns="" id="{32657B99-3568-413E-87EB-2809823348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24D6E856-0880-4F83-AE29-4029ADDA6C18}"/>
              </a:ext>
            </a:extLst>
          </p:cNvPr>
          <p:cNvSpPr>
            <a:spLocks noGrp="1"/>
          </p:cNvSpPr>
          <p:nvPr>
            <p:ph type="sldNum" sz="quarter" idx="12"/>
          </p:nvPr>
        </p:nvSpPr>
        <p:spPr>
          <a:xfrm>
            <a:off x="8610600" y="6356350"/>
            <a:ext cx="2743200" cy="365125"/>
          </a:xfrm>
          <a:prstGeom prst="rect">
            <a:avLst/>
          </a:prstGeom>
        </p:spPr>
        <p:txBody>
          <a:bodyPr/>
          <a:lstStyle/>
          <a:p>
            <a:fld id="{03E358A6-61E0-4CC6-9CCB-F145F14F31BB}" type="slidenum">
              <a:rPr lang="zh-CN" altLang="en-US" smtClean="0"/>
              <a:t>‹#›</a:t>
            </a:fld>
            <a:endParaRPr lang="zh-CN" altLang="en-US"/>
          </a:p>
        </p:txBody>
      </p:sp>
    </p:spTree>
    <p:extLst>
      <p:ext uri="{BB962C8B-B14F-4D97-AF65-F5344CB8AC3E}">
        <p14:creationId xmlns:p14="http://schemas.microsoft.com/office/powerpoint/2010/main" val="15056649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4706627-140E-4D1D-BE40-EDB192DB9DBA}"/>
              </a:ext>
            </a:extLst>
          </p:cNvPr>
          <p:cNvSpPr>
            <a:spLocks noGrp="1"/>
          </p:cNvSpPr>
          <p:nvPr>
            <p:ph type="dt" sz="half" idx="10"/>
          </p:nvPr>
        </p:nvSpPr>
        <p:spPr>
          <a:xfrm>
            <a:off x="838200" y="6356350"/>
            <a:ext cx="2743200" cy="365125"/>
          </a:xfrm>
          <a:prstGeom prst="rect">
            <a:avLst/>
          </a:prstGeom>
        </p:spPr>
        <p:txBody>
          <a:bodyPr/>
          <a:lstStyle/>
          <a:p>
            <a:fld id="{CC215B22-6FDD-4F92-BC63-892CA5800E23}" type="datetimeFigureOut">
              <a:rPr lang="zh-CN" altLang="en-US" smtClean="0"/>
              <a:t>2022/4/14</a:t>
            </a:fld>
            <a:endParaRPr lang="zh-CN" altLang="en-US"/>
          </a:p>
        </p:txBody>
      </p:sp>
      <p:sp>
        <p:nvSpPr>
          <p:cNvPr id="3" name="页脚占位符 2">
            <a:extLst>
              <a:ext uri="{FF2B5EF4-FFF2-40B4-BE49-F238E27FC236}">
                <a16:creationId xmlns:a16="http://schemas.microsoft.com/office/drawing/2014/main" xmlns="" id="{40C0C08B-C8D0-4FFB-A563-B29020F1CC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A02BD144-E826-4A44-B2EA-6F92500EAD98}"/>
              </a:ext>
            </a:extLst>
          </p:cNvPr>
          <p:cNvSpPr>
            <a:spLocks noGrp="1"/>
          </p:cNvSpPr>
          <p:nvPr>
            <p:ph type="sldNum" sz="quarter" idx="12"/>
          </p:nvPr>
        </p:nvSpPr>
        <p:spPr>
          <a:xfrm>
            <a:off x="8610600" y="6356350"/>
            <a:ext cx="2743200" cy="365125"/>
          </a:xfrm>
          <a:prstGeom prst="rect">
            <a:avLst/>
          </a:prstGeom>
        </p:spPr>
        <p:txBody>
          <a:bodyPr/>
          <a:lstStyle/>
          <a:p>
            <a:fld id="{03E358A6-61E0-4CC6-9CCB-F145F14F31BB}" type="slidenum">
              <a:rPr lang="zh-CN" altLang="en-US" smtClean="0"/>
              <a:t>‹#›</a:t>
            </a:fld>
            <a:endParaRPr lang="zh-CN" altLang="en-US"/>
          </a:p>
        </p:txBody>
      </p:sp>
    </p:spTree>
    <p:extLst>
      <p:ext uri="{BB962C8B-B14F-4D97-AF65-F5344CB8AC3E}">
        <p14:creationId xmlns:p14="http://schemas.microsoft.com/office/powerpoint/2010/main" val="35998016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BEE34B6-2A9C-4CD0-8573-9DE93B2F73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660703D-6876-419A-A456-679B71B8D4D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F759A48-8C13-4F04-8493-C57B41209C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BD9E63E-6357-42B7-A3C7-56DAF8992D0E}"/>
              </a:ext>
            </a:extLst>
          </p:cNvPr>
          <p:cNvSpPr>
            <a:spLocks noGrp="1"/>
          </p:cNvSpPr>
          <p:nvPr>
            <p:ph type="dt" sz="half" idx="10"/>
          </p:nvPr>
        </p:nvSpPr>
        <p:spPr>
          <a:xfrm>
            <a:off x="838200" y="6356350"/>
            <a:ext cx="2743200" cy="365125"/>
          </a:xfrm>
          <a:prstGeom prst="rect">
            <a:avLst/>
          </a:prstGeom>
        </p:spPr>
        <p:txBody>
          <a:bodyPr/>
          <a:lstStyle/>
          <a:p>
            <a:fld id="{CC215B22-6FDD-4F92-BC63-892CA5800E23}" type="datetimeFigureOut">
              <a:rPr lang="zh-CN" altLang="en-US" smtClean="0"/>
              <a:t>2022/4/14</a:t>
            </a:fld>
            <a:endParaRPr lang="zh-CN" altLang="en-US"/>
          </a:p>
        </p:txBody>
      </p:sp>
      <p:sp>
        <p:nvSpPr>
          <p:cNvPr id="6" name="页脚占位符 5">
            <a:extLst>
              <a:ext uri="{FF2B5EF4-FFF2-40B4-BE49-F238E27FC236}">
                <a16:creationId xmlns:a16="http://schemas.microsoft.com/office/drawing/2014/main" xmlns="" id="{C1566F4B-FB19-4C92-BDA1-87D83940A0A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D7242E1-941F-4D40-A761-20F506612A32}"/>
              </a:ext>
            </a:extLst>
          </p:cNvPr>
          <p:cNvSpPr>
            <a:spLocks noGrp="1"/>
          </p:cNvSpPr>
          <p:nvPr>
            <p:ph type="sldNum" sz="quarter" idx="12"/>
          </p:nvPr>
        </p:nvSpPr>
        <p:spPr>
          <a:xfrm>
            <a:off x="8610600" y="6356350"/>
            <a:ext cx="2743200" cy="365125"/>
          </a:xfrm>
          <a:prstGeom prst="rect">
            <a:avLst/>
          </a:prstGeom>
        </p:spPr>
        <p:txBody>
          <a:bodyPr/>
          <a:lstStyle/>
          <a:p>
            <a:fld id="{03E358A6-61E0-4CC6-9CCB-F145F14F31BB}" type="slidenum">
              <a:rPr lang="zh-CN" altLang="en-US" smtClean="0"/>
              <a:t>‹#›</a:t>
            </a:fld>
            <a:endParaRPr lang="zh-CN" altLang="en-US"/>
          </a:p>
        </p:txBody>
      </p:sp>
    </p:spTree>
    <p:extLst>
      <p:ext uri="{BB962C8B-B14F-4D97-AF65-F5344CB8AC3E}">
        <p14:creationId xmlns:p14="http://schemas.microsoft.com/office/powerpoint/2010/main" val="19074735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B8EC5A0-6EA8-4C4F-9AF4-40C2288B9A8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D49D40F-E2D7-456A-9F73-876DC55549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B356C8A8-3C1F-467F-A96B-6F12703FA75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CDA8B5A-7E0B-4505-A572-901ACBECFEC7}"/>
              </a:ext>
            </a:extLst>
          </p:cNvPr>
          <p:cNvSpPr>
            <a:spLocks noGrp="1"/>
          </p:cNvSpPr>
          <p:nvPr>
            <p:ph type="dt" sz="half" idx="10"/>
          </p:nvPr>
        </p:nvSpPr>
        <p:spPr>
          <a:xfrm>
            <a:off x="838200" y="6356350"/>
            <a:ext cx="2743200" cy="365125"/>
          </a:xfrm>
          <a:prstGeom prst="rect">
            <a:avLst/>
          </a:prstGeom>
        </p:spPr>
        <p:txBody>
          <a:bodyPr/>
          <a:lstStyle/>
          <a:p>
            <a:fld id="{CC215B22-6FDD-4F92-BC63-892CA5800E23}" type="datetimeFigureOut">
              <a:rPr lang="zh-CN" altLang="en-US" smtClean="0"/>
              <a:t>2022/4/14</a:t>
            </a:fld>
            <a:endParaRPr lang="zh-CN" altLang="en-US"/>
          </a:p>
        </p:txBody>
      </p:sp>
      <p:sp>
        <p:nvSpPr>
          <p:cNvPr id="6" name="页脚占位符 5">
            <a:extLst>
              <a:ext uri="{FF2B5EF4-FFF2-40B4-BE49-F238E27FC236}">
                <a16:creationId xmlns:a16="http://schemas.microsoft.com/office/drawing/2014/main" xmlns="" id="{DF172816-700B-4268-B8D9-92FBECFA03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266EB371-1853-44C3-8C18-4AC815B138CB}"/>
              </a:ext>
            </a:extLst>
          </p:cNvPr>
          <p:cNvSpPr>
            <a:spLocks noGrp="1"/>
          </p:cNvSpPr>
          <p:nvPr>
            <p:ph type="sldNum" sz="quarter" idx="12"/>
          </p:nvPr>
        </p:nvSpPr>
        <p:spPr>
          <a:xfrm>
            <a:off x="8610600" y="6356350"/>
            <a:ext cx="2743200" cy="365125"/>
          </a:xfrm>
          <a:prstGeom prst="rect">
            <a:avLst/>
          </a:prstGeom>
        </p:spPr>
        <p:txBody>
          <a:bodyPr/>
          <a:lstStyle/>
          <a:p>
            <a:fld id="{03E358A6-61E0-4CC6-9CCB-F145F14F31BB}" type="slidenum">
              <a:rPr lang="zh-CN" altLang="en-US" smtClean="0"/>
              <a:t>‹#›</a:t>
            </a:fld>
            <a:endParaRPr lang="zh-CN" altLang="en-US"/>
          </a:p>
        </p:txBody>
      </p:sp>
    </p:spTree>
    <p:extLst>
      <p:ext uri="{BB962C8B-B14F-4D97-AF65-F5344CB8AC3E}">
        <p14:creationId xmlns:p14="http://schemas.microsoft.com/office/powerpoint/2010/main" val="27833193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7D72C352-315F-4076-870C-F959BB8B119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userDrawn="1"/>
        </p:nvSpPr>
        <p:spPr>
          <a:xfrm>
            <a:off x="5695667" y="3244334"/>
            <a:ext cx="1201522" cy="477054"/>
          </a:xfrm>
          <a:prstGeom prst="rect">
            <a:avLst/>
          </a:prstGeom>
          <a:noFill/>
        </p:spPr>
        <p:txBody>
          <a:bodyPr wrap="square" rtlCol="0">
            <a:spAutoFit/>
          </a:bodyPr>
          <a:lstStyle/>
          <a:p>
            <a:r>
              <a:rPr lang="en-US" sz="2500" smtClean="0">
                <a:solidFill>
                  <a:schemeClr val="bg1"/>
                </a:solidFill>
                <a:latin typeface="UTM Avo" panose="02040603050506020204" pitchFamily="18" charset="0"/>
              </a:rPr>
              <a:t>KTUTS</a:t>
            </a:r>
            <a:endParaRPr lang="en-US" sz="2500">
              <a:solidFill>
                <a:schemeClr val="bg1"/>
              </a:solidFill>
              <a:latin typeface="UTM Avo" panose="02040603050506020204" pitchFamily="18" charset="0"/>
            </a:endParaRPr>
          </a:p>
        </p:txBody>
      </p:sp>
      <p:pic>
        <p:nvPicPr>
          <p:cNvPr id="4" name="Picture 3" descr="A picture containing diagram&#10;&#10;Description automatically generated">
            <a:extLst>
              <a:ext uri="{FF2B5EF4-FFF2-40B4-BE49-F238E27FC236}">
                <a16:creationId xmlns:a16="http://schemas.microsoft.com/office/drawing/2014/main" xmlns="" id="{BFF95591-3E5A-46EC-963A-5048DDD50EC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3985200" y="19060310"/>
            <a:ext cx="1881378" cy="1625303"/>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xmlns="" id="{A0166C9A-2923-427A-81EF-2503070B699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2417314" y="19060310"/>
            <a:ext cx="1881378" cy="162530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xmlns="" id="{6B7D159F-2DCA-40B8-BF58-5A2E778661D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3985200" y="-6725772"/>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xmlns="" id="{DDA9F2F3-A48F-4503-8FB7-5D755015992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2436745" y="-5913121"/>
            <a:ext cx="1881378" cy="1625303"/>
          </a:xfrm>
          <a:prstGeom prst="rect">
            <a:avLst/>
          </a:prstGeom>
        </p:spPr>
      </p:pic>
      <p:sp>
        <p:nvSpPr>
          <p:cNvPr id="9" name="TextBox 12">
            <a:extLst>
              <a:ext uri="{FF2B5EF4-FFF2-40B4-BE49-F238E27FC236}">
                <a16:creationId xmlns:a16="http://schemas.microsoft.com/office/drawing/2014/main" xmlns="" id="{07F764F7-86FE-47EF-8A10-83996ED2C1DA}"/>
              </a:ext>
            </a:extLst>
          </p:cNvPr>
          <p:cNvSpPr txBox="1"/>
          <p:nvPr userDrawn="1"/>
        </p:nvSpPr>
        <p:spPr>
          <a:xfrm>
            <a:off x="2325155" y="9154310"/>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6"/>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0" name="Picture 9" descr="A picture containing diagram&#10;&#10;Description automatically generated">
            <a:extLst>
              <a:ext uri="{FF2B5EF4-FFF2-40B4-BE49-F238E27FC236}">
                <a16:creationId xmlns:a16="http://schemas.microsoft.com/office/drawing/2014/main" xmlns="" id="{F92E5575-2A88-4B91-8176-DDCD3528D27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8849510"/>
            <a:ext cx="1881378" cy="1625303"/>
          </a:xfrm>
          <a:prstGeom prst="rect">
            <a:avLst/>
          </a:prstGeom>
        </p:spPr>
      </p:pic>
    </p:spTree>
    <p:extLst>
      <p:ext uri="{BB962C8B-B14F-4D97-AF65-F5344CB8AC3E}">
        <p14:creationId xmlns:p14="http://schemas.microsoft.com/office/powerpoint/2010/main" val="3389192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51.jpg"/><Relationship Id="rId4" Type="http://schemas.openxmlformats.org/officeDocument/2006/relationships/image" Target="../media/image50.jpg"/></Relationships>
</file>

<file path=ppt/slides/_rels/slide1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4.jp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3B458E46-4819-4E97-9BFA-91EAD6FD9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5" y="-1"/>
            <a:ext cx="12246068" cy="6956385"/>
          </a:xfrm>
          <a:prstGeom prst="rect">
            <a:avLst/>
          </a:prstGeom>
        </p:spPr>
      </p:pic>
      <p:pic>
        <p:nvPicPr>
          <p:cNvPr id="5" name="Picture 4">
            <a:extLst>
              <a:ext uri="{FF2B5EF4-FFF2-40B4-BE49-F238E27FC236}">
                <a16:creationId xmlns:a16="http://schemas.microsoft.com/office/drawing/2014/main" xmlns="" id="{9468674E-D5FC-4905-8D4D-B08647667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7445" y="454421"/>
            <a:ext cx="2954035" cy="18441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xmlns="" id="{8901D8A8-8722-4607-B855-07E09481C2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222" y="141639"/>
            <a:ext cx="1333931" cy="1777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xmlns="" id="{98766F8F-DF68-4E85-934F-2936F14D59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222" y="2474272"/>
            <a:ext cx="3478429" cy="17774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xmlns="" id="{D7645BEE-4805-4A8B-9654-75613D3D56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7772" y="134334"/>
            <a:ext cx="3401725" cy="1777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xmlns="" id="{6D543BDA-64B4-4D92-85B6-D83BBCBF94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222" y="4393387"/>
            <a:ext cx="2878295" cy="19188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xmlns="" id="{61FB53E5-E85A-4355-9537-01B8F484BE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56198" y="4860186"/>
            <a:ext cx="3249988" cy="1863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xmlns="" id="{40BE25CF-1ED8-4ED6-B27B-86536034CE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15789" y="650055"/>
            <a:ext cx="1864578" cy="12430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TextBox 20">
            <a:extLst>
              <a:ext uri="{FF2B5EF4-FFF2-40B4-BE49-F238E27FC236}">
                <a16:creationId xmlns:a16="http://schemas.microsoft.com/office/drawing/2014/main" xmlns="" id="{4C4BA6E1-4DEC-46C8-8D78-0E2599A40451}"/>
              </a:ext>
            </a:extLst>
          </p:cNvPr>
          <p:cNvSpPr txBox="1"/>
          <p:nvPr/>
        </p:nvSpPr>
        <p:spPr>
          <a:xfrm>
            <a:off x="1403439" y="2269729"/>
            <a:ext cx="10005493" cy="2123658"/>
          </a:xfrm>
          <a:prstGeom prst="rect">
            <a:avLst/>
          </a:prstGeom>
          <a:noFill/>
        </p:spPr>
        <p:txBody>
          <a:bodyPr wrap="square" rtlCol="0">
            <a:spAutoFit/>
          </a:bodyPr>
          <a:lstStyle/>
          <a:p>
            <a:r>
              <a:rPr lang="en-US" sz="4400" b="1" dirty="0">
                <a:solidFill>
                  <a:srgbClr val="00FFFF"/>
                </a:solidFill>
                <a:effectLst>
                  <a:outerShdw blurRad="38100" dist="38100" dir="2700000" algn="tl">
                    <a:srgbClr val="000000">
                      <a:alpha val="43137"/>
                    </a:srgbClr>
                  </a:outerShdw>
                </a:effectLst>
                <a:latin typeface="UTM Neutra" panose="02040603050506020204" pitchFamily="18" charset="0"/>
              </a:rPr>
              <a:t>NGƯỜI DÂN </a:t>
            </a:r>
          </a:p>
          <a:p>
            <a:r>
              <a:rPr lang="en-US" sz="4400" b="1" dirty="0">
                <a:solidFill>
                  <a:srgbClr val="00FFFF"/>
                </a:solidFill>
                <a:effectLst>
                  <a:outerShdw blurRad="38100" dist="38100" dir="2700000" algn="tl">
                    <a:srgbClr val="000000">
                      <a:alpha val="43137"/>
                    </a:srgbClr>
                  </a:outerShdw>
                </a:effectLst>
                <a:latin typeface="UTM Neutra" panose="02040603050506020204" pitchFamily="18" charset="0"/>
              </a:rPr>
              <a:t>VÀ HOẠT ĐỘNG SẢN XUẤT </a:t>
            </a:r>
          </a:p>
          <a:p>
            <a:r>
              <a:rPr lang="en-US" sz="4400" b="1" dirty="0">
                <a:solidFill>
                  <a:srgbClr val="00FFFF"/>
                </a:solidFill>
                <a:effectLst>
                  <a:outerShdw blurRad="38100" dist="38100" dir="2700000" algn="tl">
                    <a:srgbClr val="000000">
                      <a:alpha val="43137"/>
                    </a:srgbClr>
                  </a:outerShdw>
                </a:effectLst>
                <a:latin typeface="UTM Neutra" panose="02040603050506020204" pitchFamily="18" charset="0"/>
              </a:rPr>
              <a:t>Ở ĐỒNG BẰNG DUYÊN HẢI MIỀN TRUNG</a:t>
            </a:r>
          </a:p>
        </p:txBody>
      </p:sp>
      <p:pic>
        <p:nvPicPr>
          <p:cNvPr id="23" name="Picture 22">
            <a:extLst>
              <a:ext uri="{FF2B5EF4-FFF2-40B4-BE49-F238E27FC236}">
                <a16:creationId xmlns:a16="http://schemas.microsoft.com/office/drawing/2014/main" xmlns="" id="{684ECF93-AFFE-4F06-98A7-56078FDE7B8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56288" y="4860186"/>
            <a:ext cx="2084941" cy="10966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a:extLst>
              <a:ext uri="{FF2B5EF4-FFF2-40B4-BE49-F238E27FC236}">
                <a16:creationId xmlns:a16="http://schemas.microsoft.com/office/drawing/2014/main" xmlns="" id="{307F1420-8B7A-4177-AEF4-FAD85B0415A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31687" y="4431777"/>
            <a:ext cx="2290243" cy="15250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8103028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0-#ppt_w/2"/>
                                          </p:val>
                                        </p:tav>
                                        <p:tav tm="100000">
                                          <p:val>
                                            <p:strVal val="#ppt_x"/>
                                          </p:val>
                                        </p:tav>
                                      </p:tavLst>
                                    </p:anim>
                                    <p:anim calcmode="lin" valueType="num">
                                      <p:cBhvr additive="base">
                                        <p:cTn id="16" dur="10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0-#ppt_w/2"/>
                                          </p:val>
                                        </p:tav>
                                        <p:tav tm="100000">
                                          <p:val>
                                            <p:strVal val="#ppt_x"/>
                                          </p:val>
                                        </p:tav>
                                      </p:tavLst>
                                    </p:anim>
                                    <p:anim calcmode="lin" valueType="num">
                                      <p:cBhvr additive="base">
                                        <p:cTn id="20" dur="1000" fill="hold"/>
                                        <p:tgtEl>
                                          <p:spTgt spid="17"/>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0-#ppt_h/2"/>
                                          </p:val>
                                        </p:tav>
                                        <p:tav tm="100000">
                                          <p:val>
                                            <p:strVal val="#ppt_y"/>
                                          </p:val>
                                        </p:tav>
                                      </p:tavLst>
                                    </p:anim>
                                  </p:childTnLst>
                                </p:cTn>
                              </p:par>
                              <p:par>
                                <p:cTn id="25" presetID="2" presetClass="entr" presetSubtype="3"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1000" fill="hold"/>
                                        <p:tgtEl>
                                          <p:spTgt spid="27"/>
                                        </p:tgtEl>
                                        <p:attrNameLst>
                                          <p:attrName>ppt_x</p:attrName>
                                        </p:attrNameLst>
                                      </p:cBhvr>
                                      <p:tavLst>
                                        <p:tav tm="0">
                                          <p:val>
                                            <p:strVal val="1+#ppt_w/2"/>
                                          </p:val>
                                        </p:tav>
                                        <p:tav tm="100000">
                                          <p:val>
                                            <p:strVal val="#ppt_x"/>
                                          </p:val>
                                        </p:tav>
                                      </p:tavLst>
                                    </p:anim>
                                    <p:anim calcmode="lin" valueType="num">
                                      <p:cBhvr additive="base">
                                        <p:cTn id="28" dur="1000" fill="hold"/>
                                        <p:tgtEl>
                                          <p:spTgt spid="27"/>
                                        </p:tgtEl>
                                        <p:attrNameLst>
                                          <p:attrName>ppt_y</p:attrName>
                                        </p:attrNameLst>
                                      </p:cBhvr>
                                      <p:tavLst>
                                        <p:tav tm="0">
                                          <p:val>
                                            <p:strVal val="0-#ppt_h/2"/>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000" fill="hold"/>
                                        <p:tgtEl>
                                          <p:spTgt spid="13"/>
                                        </p:tgtEl>
                                        <p:attrNameLst>
                                          <p:attrName>ppt_x</p:attrName>
                                        </p:attrNameLst>
                                      </p:cBhvr>
                                      <p:tavLst>
                                        <p:tav tm="0">
                                          <p:val>
                                            <p:strVal val="1+#ppt_w/2"/>
                                          </p:val>
                                        </p:tav>
                                        <p:tav tm="100000">
                                          <p:val>
                                            <p:strVal val="#ppt_x"/>
                                          </p:val>
                                        </p:tav>
                                      </p:tavLst>
                                    </p:anim>
                                    <p:anim calcmode="lin" valueType="num">
                                      <p:cBhvr additive="base">
                                        <p:cTn id="32" dur="10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1000" fill="hold"/>
                                        <p:tgtEl>
                                          <p:spTgt spid="15"/>
                                        </p:tgtEl>
                                        <p:attrNameLst>
                                          <p:attrName>ppt_x</p:attrName>
                                        </p:attrNameLst>
                                      </p:cBhvr>
                                      <p:tavLst>
                                        <p:tav tm="0">
                                          <p:val>
                                            <p:strVal val="1+#ppt_w/2"/>
                                          </p:val>
                                        </p:tav>
                                        <p:tav tm="100000">
                                          <p:val>
                                            <p:strVal val="#ppt_x"/>
                                          </p:val>
                                        </p:tav>
                                      </p:tavLst>
                                    </p:anim>
                                    <p:anim calcmode="lin" valueType="num">
                                      <p:cBhvr additive="base">
                                        <p:cTn id="36" dur="10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1000" fill="hold"/>
                                        <p:tgtEl>
                                          <p:spTgt spid="23"/>
                                        </p:tgtEl>
                                        <p:attrNameLst>
                                          <p:attrName>ppt_x</p:attrName>
                                        </p:attrNameLst>
                                      </p:cBhvr>
                                      <p:tavLst>
                                        <p:tav tm="0">
                                          <p:val>
                                            <p:strVal val="#ppt_x"/>
                                          </p:val>
                                        </p:tav>
                                        <p:tav tm="100000">
                                          <p:val>
                                            <p:strVal val="#ppt_x"/>
                                          </p:val>
                                        </p:tav>
                                      </p:tavLst>
                                    </p:anim>
                                    <p:anim calcmode="lin" valueType="num">
                                      <p:cBhvr additive="base">
                                        <p:cTn id="4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1000" fill="hold"/>
                                        <p:tgtEl>
                                          <p:spTgt spid="21"/>
                                        </p:tgtEl>
                                        <p:attrNameLst>
                                          <p:attrName>ppt_w</p:attrName>
                                        </p:attrNameLst>
                                      </p:cBhvr>
                                      <p:tavLst>
                                        <p:tav tm="0">
                                          <p:val>
                                            <p:fltVal val="0"/>
                                          </p:val>
                                        </p:tav>
                                        <p:tav tm="100000">
                                          <p:val>
                                            <p:strVal val="#ppt_w"/>
                                          </p:val>
                                        </p:tav>
                                      </p:tavLst>
                                    </p:anim>
                                    <p:anim calcmode="lin" valueType="num">
                                      <p:cBhvr>
                                        <p:cTn id="46" dur="1000" fill="hold"/>
                                        <p:tgtEl>
                                          <p:spTgt spid="21"/>
                                        </p:tgtEl>
                                        <p:attrNameLst>
                                          <p:attrName>ppt_h</p:attrName>
                                        </p:attrNameLst>
                                      </p:cBhvr>
                                      <p:tavLst>
                                        <p:tav tm="0">
                                          <p:val>
                                            <p:fltVal val="0"/>
                                          </p:val>
                                        </p:tav>
                                        <p:tav tm="100000">
                                          <p:val>
                                            <p:strVal val="#ppt_h"/>
                                          </p:val>
                                        </p:tav>
                                      </p:tavLst>
                                    </p:anim>
                                    <p:animEffect transition="in" filter="fade">
                                      <p:cBhvr>
                                        <p:cTn id="4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4E48348-ABEF-4387-B02F-EA42E18BB047}"/>
              </a:ext>
            </a:extLst>
          </p:cNvPr>
          <p:cNvSpPr/>
          <p:nvPr/>
        </p:nvSpPr>
        <p:spPr>
          <a:xfrm>
            <a:off x="0" y="462987"/>
            <a:ext cx="12192000" cy="5949388"/>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9E44B251-B20C-4F3C-995A-4B6F733945CF}"/>
              </a:ext>
            </a:extLst>
          </p:cNvPr>
          <p:cNvSpPr txBox="1"/>
          <p:nvPr/>
        </p:nvSpPr>
        <p:spPr>
          <a:xfrm>
            <a:off x="6882714" y="5643984"/>
            <a:ext cx="5552663" cy="707886"/>
          </a:xfrm>
          <a:prstGeom prst="rect">
            <a:avLst/>
          </a:prstGeom>
          <a:noFill/>
        </p:spPr>
        <p:txBody>
          <a:bodyPr wrap="square">
            <a:spAutoFit/>
          </a:bodyPr>
          <a:lstStyle/>
          <a:p>
            <a:pPr marL="342900" indent="-342900" algn="ctr" eaLnBrk="1" hangingPunct="1">
              <a:spcBef>
                <a:spcPct val="20000"/>
              </a:spcBef>
              <a:buClr>
                <a:schemeClr val="tx2"/>
              </a:buClr>
            </a:pPr>
            <a:r>
              <a:rPr lang="en-US" sz="4000" b="1" dirty="0">
                <a:solidFill>
                  <a:srgbClr val="FFFF00"/>
                </a:solidFill>
                <a:latin typeface="UTM Avo" panose="02040603050506020204" pitchFamily="18" charset="0"/>
              </a:rPr>
              <a:t>CÁNH ĐỒNG MÍA</a:t>
            </a:r>
          </a:p>
        </p:txBody>
      </p:sp>
      <p:pic>
        <p:nvPicPr>
          <p:cNvPr id="6" name="Picture 5">
            <a:extLst>
              <a:ext uri="{FF2B5EF4-FFF2-40B4-BE49-F238E27FC236}">
                <a16:creationId xmlns:a16="http://schemas.microsoft.com/office/drawing/2014/main" xmlns="" id="{FC8DCC26-BC3F-4576-A995-165EECB62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9847" y="930545"/>
            <a:ext cx="6728094" cy="44819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xmlns="" id="{1EA6292E-37F8-4622-A68E-5490CF0C2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23" y="655909"/>
            <a:ext cx="4457967" cy="29719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xmlns="" id="{336B1C5D-6F74-4EF9-B24E-C3233FDD6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5168" y="3816172"/>
            <a:ext cx="3600623" cy="24079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2915242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4E48348-ABEF-4387-B02F-EA42E18BB047}"/>
              </a:ext>
            </a:extLst>
          </p:cNvPr>
          <p:cNvSpPr/>
          <p:nvPr/>
        </p:nvSpPr>
        <p:spPr>
          <a:xfrm>
            <a:off x="0" y="462987"/>
            <a:ext cx="12192000" cy="5949388"/>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9E44B251-B20C-4F3C-995A-4B6F733945CF}"/>
              </a:ext>
            </a:extLst>
          </p:cNvPr>
          <p:cNvSpPr txBox="1"/>
          <p:nvPr/>
        </p:nvSpPr>
        <p:spPr>
          <a:xfrm>
            <a:off x="6882714" y="5643984"/>
            <a:ext cx="5552663" cy="707886"/>
          </a:xfrm>
          <a:prstGeom prst="rect">
            <a:avLst/>
          </a:prstGeom>
          <a:noFill/>
        </p:spPr>
        <p:txBody>
          <a:bodyPr wrap="square">
            <a:spAutoFit/>
          </a:bodyPr>
          <a:lstStyle/>
          <a:p>
            <a:pPr marL="342900" indent="-342900" algn="ctr" eaLnBrk="1" hangingPunct="1">
              <a:spcBef>
                <a:spcPct val="20000"/>
              </a:spcBef>
              <a:buClr>
                <a:schemeClr val="tx2"/>
              </a:buClr>
            </a:pPr>
            <a:r>
              <a:rPr lang="en-US" sz="4000" b="1" dirty="0">
                <a:solidFill>
                  <a:srgbClr val="FFFF00"/>
                </a:solidFill>
                <a:latin typeface="UTM Avo" panose="02040603050506020204" pitchFamily="18" charset="0"/>
              </a:rPr>
              <a:t>CÁNH ĐỒNG LÚA</a:t>
            </a:r>
          </a:p>
        </p:txBody>
      </p:sp>
      <p:pic>
        <p:nvPicPr>
          <p:cNvPr id="5" name="Picture 4">
            <a:extLst>
              <a:ext uri="{FF2B5EF4-FFF2-40B4-BE49-F238E27FC236}">
                <a16:creationId xmlns:a16="http://schemas.microsoft.com/office/drawing/2014/main" xmlns="" id="{B67D338B-5867-4AF3-A7B1-39D27B75D2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491" y="598740"/>
            <a:ext cx="3943423" cy="22159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xmlns="" id="{C7EDE34D-280D-48A0-A7E9-56255D565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53" y="2975107"/>
            <a:ext cx="4992561" cy="3255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xmlns="" id="{250C3159-1CB8-404D-B125-4B2E748393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1291" y="2589489"/>
            <a:ext cx="4672777" cy="28885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xmlns="" id="{B7AD8E71-4A5A-4155-B21E-6AFEF8B0A1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1291" y="584253"/>
            <a:ext cx="3494792" cy="1862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950667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4E48348-ABEF-4387-B02F-EA42E18BB047}"/>
              </a:ext>
            </a:extLst>
          </p:cNvPr>
          <p:cNvSpPr/>
          <p:nvPr/>
        </p:nvSpPr>
        <p:spPr>
          <a:xfrm>
            <a:off x="0" y="462987"/>
            <a:ext cx="12192000" cy="5949388"/>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9E44B251-B20C-4F3C-995A-4B6F733945CF}"/>
              </a:ext>
            </a:extLst>
          </p:cNvPr>
          <p:cNvSpPr txBox="1"/>
          <p:nvPr/>
        </p:nvSpPr>
        <p:spPr>
          <a:xfrm>
            <a:off x="6425514" y="5643984"/>
            <a:ext cx="6009863" cy="707886"/>
          </a:xfrm>
          <a:prstGeom prst="rect">
            <a:avLst/>
          </a:prstGeom>
          <a:noFill/>
        </p:spPr>
        <p:txBody>
          <a:bodyPr wrap="square">
            <a:spAutoFit/>
          </a:bodyPr>
          <a:lstStyle/>
          <a:p>
            <a:pPr marL="342900" indent="-342900" algn="ctr" eaLnBrk="1" hangingPunct="1">
              <a:spcBef>
                <a:spcPct val="20000"/>
              </a:spcBef>
              <a:buClr>
                <a:schemeClr val="tx2"/>
              </a:buClr>
            </a:pPr>
            <a:r>
              <a:rPr lang="en-US" sz="4000" b="1" dirty="0">
                <a:solidFill>
                  <a:srgbClr val="FFFF00"/>
                </a:solidFill>
                <a:latin typeface="UTM Avo" panose="02040603050506020204" pitchFamily="18" charset="0"/>
              </a:rPr>
              <a:t>CHĂN NUÔI GIA SÚC</a:t>
            </a:r>
          </a:p>
        </p:txBody>
      </p:sp>
      <p:pic>
        <p:nvPicPr>
          <p:cNvPr id="6" name="Picture 5">
            <a:extLst>
              <a:ext uri="{FF2B5EF4-FFF2-40B4-BE49-F238E27FC236}">
                <a16:creationId xmlns:a16="http://schemas.microsoft.com/office/drawing/2014/main" xmlns="" id="{14A9CC39-EA40-44A0-98AC-B52D830D93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526" y="1607549"/>
            <a:ext cx="7068320" cy="39759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xmlns="" id="{34A4C257-7230-442C-9FCD-2DAEF5A15A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2258" y="757271"/>
            <a:ext cx="4487216" cy="29914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8521879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4E48348-ABEF-4387-B02F-EA42E18BB047}"/>
              </a:ext>
            </a:extLst>
          </p:cNvPr>
          <p:cNvSpPr/>
          <p:nvPr/>
        </p:nvSpPr>
        <p:spPr>
          <a:xfrm>
            <a:off x="0" y="462987"/>
            <a:ext cx="12192000" cy="5949388"/>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9E44B251-B20C-4F3C-995A-4B6F733945CF}"/>
              </a:ext>
            </a:extLst>
          </p:cNvPr>
          <p:cNvSpPr txBox="1"/>
          <p:nvPr/>
        </p:nvSpPr>
        <p:spPr>
          <a:xfrm>
            <a:off x="6425514" y="5643984"/>
            <a:ext cx="6009863" cy="707886"/>
          </a:xfrm>
          <a:prstGeom prst="rect">
            <a:avLst/>
          </a:prstGeom>
          <a:noFill/>
        </p:spPr>
        <p:txBody>
          <a:bodyPr wrap="square">
            <a:spAutoFit/>
          </a:bodyPr>
          <a:lstStyle/>
          <a:p>
            <a:pPr marL="342900" indent="-342900" algn="ctr" eaLnBrk="1" hangingPunct="1">
              <a:spcBef>
                <a:spcPct val="20000"/>
              </a:spcBef>
              <a:buClr>
                <a:schemeClr val="tx2"/>
              </a:buClr>
            </a:pPr>
            <a:r>
              <a:rPr lang="en-US" sz="4000" b="1" dirty="0">
                <a:solidFill>
                  <a:srgbClr val="FFFF00"/>
                </a:solidFill>
                <a:latin typeface="UTM Avo" panose="02040603050506020204" pitchFamily="18" charset="0"/>
              </a:rPr>
              <a:t>CÁNH ĐỒNG MUỐI</a:t>
            </a:r>
          </a:p>
        </p:txBody>
      </p:sp>
      <p:pic>
        <p:nvPicPr>
          <p:cNvPr id="5" name="Picture 4">
            <a:extLst>
              <a:ext uri="{FF2B5EF4-FFF2-40B4-BE49-F238E27FC236}">
                <a16:creationId xmlns:a16="http://schemas.microsoft.com/office/drawing/2014/main" xmlns="" id="{239BC3C5-3A67-4FFA-8B67-C76182187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9746" y="3924335"/>
            <a:ext cx="3657122" cy="22830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xmlns="" id="{1527B5E8-6C53-46CA-838E-2B5D6D0A2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6798" y="3248349"/>
            <a:ext cx="3216459" cy="21443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xmlns="" id="{3CF7291D-62C8-49CF-8466-153FBF91FB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30" y="607057"/>
            <a:ext cx="5916938" cy="3112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xmlns="" id="{32133736-66CA-469C-AAC5-8D72D42E5D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6798" y="657850"/>
            <a:ext cx="4258908" cy="23956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8578940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4E48348-ABEF-4387-B02F-EA42E18BB047}"/>
              </a:ext>
            </a:extLst>
          </p:cNvPr>
          <p:cNvSpPr/>
          <p:nvPr/>
        </p:nvSpPr>
        <p:spPr>
          <a:xfrm>
            <a:off x="0" y="462987"/>
            <a:ext cx="12192000" cy="5949388"/>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9E44B251-B20C-4F3C-995A-4B6F733945CF}"/>
              </a:ext>
            </a:extLst>
          </p:cNvPr>
          <p:cNvSpPr txBox="1"/>
          <p:nvPr/>
        </p:nvSpPr>
        <p:spPr>
          <a:xfrm>
            <a:off x="7500552" y="5687127"/>
            <a:ext cx="6009863" cy="707886"/>
          </a:xfrm>
          <a:prstGeom prst="rect">
            <a:avLst/>
          </a:prstGeom>
          <a:noFill/>
        </p:spPr>
        <p:txBody>
          <a:bodyPr wrap="square">
            <a:spAutoFit/>
          </a:bodyPr>
          <a:lstStyle/>
          <a:p>
            <a:pPr marL="342900" indent="-342900" algn="ctr" eaLnBrk="1" hangingPunct="1">
              <a:spcBef>
                <a:spcPct val="20000"/>
              </a:spcBef>
              <a:buClr>
                <a:schemeClr val="tx2"/>
              </a:buClr>
            </a:pPr>
            <a:r>
              <a:rPr lang="en-US" sz="4000" b="1" dirty="0">
                <a:solidFill>
                  <a:srgbClr val="FFFF00"/>
                </a:solidFill>
                <a:latin typeface="UTM Avo" panose="02040603050506020204" pitchFamily="18" charset="0"/>
              </a:rPr>
              <a:t>LÀNG CHÀI</a:t>
            </a:r>
          </a:p>
        </p:txBody>
      </p:sp>
      <p:pic>
        <p:nvPicPr>
          <p:cNvPr id="6" name="Picture 5">
            <a:extLst>
              <a:ext uri="{FF2B5EF4-FFF2-40B4-BE49-F238E27FC236}">
                <a16:creationId xmlns:a16="http://schemas.microsoft.com/office/drawing/2014/main" xmlns="" id="{6B6CFADF-3748-4BB2-A21F-DB54FD9599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74" y="1204386"/>
            <a:ext cx="7477932" cy="4673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xmlns="" id="{83033202-04DE-46A5-B73A-63A79F409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6033" y="3141110"/>
            <a:ext cx="4069493" cy="23145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xmlns="" id="{B9E27367-E439-48CF-AA36-FEF22A406B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6033" y="772100"/>
            <a:ext cx="2955094" cy="21375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896814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8F9A2281-1069-4A94-8EBC-FCF48EA87D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5" y="11575"/>
            <a:ext cx="12234347" cy="6944810"/>
          </a:xfrm>
          <a:prstGeom prst="rect">
            <a:avLst/>
          </a:prstGeom>
        </p:spPr>
      </p:pic>
      <p:sp>
        <p:nvSpPr>
          <p:cNvPr id="9" name="Rectangle 8">
            <a:extLst>
              <a:ext uri="{FF2B5EF4-FFF2-40B4-BE49-F238E27FC236}">
                <a16:creationId xmlns:a16="http://schemas.microsoft.com/office/drawing/2014/main" xmlns="" id="{7F3B53EB-A8D3-432D-9DB4-9F72961C34AE}"/>
              </a:ext>
            </a:extLst>
          </p:cNvPr>
          <p:cNvSpPr/>
          <p:nvPr/>
        </p:nvSpPr>
        <p:spPr>
          <a:xfrm>
            <a:off x="0" y="2737602"/>
            <a:ext cx="12192000" cy="2646879"/>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60F289E2-8979-4366-8B33-E40274B2E949}"/>
              </a:ext>
            </a:extLst>
          </p:cNvPr>
          <p:cNvGrpSpPr/>
          <p:nvPr/>
        </p:nvGrpSpPr>
        <p:grpSpPr>
          <a:xfrm>
            <a:off x="353487" y="1025611"/>
            <a:ext cx="3330222" cy="3260322"/>
            <a:chOff x="162046" y="1442495"/>
            <a:chExt cx="4239229" cy="4150248"/>
          </a:xfrm>
        </p:grpSpPr>
        <p:sp>
          <p:nvSpPr>
            <p:cNvPr id="4" name="Teardrop 3">
              <a:extLst>
                <a:ext uri="{FF2B5EF4-FFF2-40B4-BE49-F238E27FC236}">
                  <a16:creationId xmlns:a16="http://schemas.microsoft.com/office/drawing/2014/main" xmlns="" id="{74105C47-8AF6-47AC-92AA-AD6B098004B9}"/>
                </a:ext>
              </a:extLst>
            </p:cNvPr>
            <p:cNvSpPr/>
            <p:nvPr/>
          </p:nvSpPr>
          <p:spPr>
            <a:xfrm>
              <a:off x="162046" y="1442495"/>
              <a:ext cx="3973010" cy="3973010"/>
            </a:xfrm>
            <a:prstGeom prst="teardrop">
              <a:avLst/>
            </a:prstGeom>
            <a:solidFill>
              <a:srgbClr val="CFB8D3"/>
            </a:solidFill>
            <a:ln w="76200">
              <a:solidFill>
                <a:srgbClr val="CFB8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ardrop 4">
              <a:extLst>
                <a:ext uri="{FF2B5EF4-FFF2-40B4-BE49-F238E27FC236}">
                  <a16:creationId xmlns:a16="http://schemas.microsoft.com/office/drawing/2014/main" xmlns="" id="{C9B40890-5CF5-4E34-A892-D074C72B4EF0}"/>
                </a:ext>
              </a:extLst>
            </p:cNvPr>
            <p:cNvSpPr/>
            <p:nvPr/>
          </p:nvSpPr>
          <p:spPr>
            <a:xfrm>
              <a:off x="428265" y="1619733"/>
              <a:ext cx="3973010" cy="3973010"/>
            </a:xfrm>
            <a:prstGeom prst="teardrop">
              <a:avLst/>
            </a:prstGeom>
            <a:noFill/>
            <a:ln w="76200">
              <a:solidFill>
                <a:srgbClr val="F8D4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D70D2141-72AE-4D34-966D-9001A43FCB7C}"/>
                </a:ext>
              </a:extLst>
            </p:cNvPr>
            <p:cNvSpPr txBox="1"/>
            <p:nvPr/>
          </p:nvSpPr>
          <p:spPr>
            <a:xfrm>
              <a:off x="595285" y="1826592"/>
              <a:ext cx="3805989" cy="2860039"/>
            </a:xfrm>
            <a:prstGeom prst="rect">
              <a:avLst/>
            </a:prstGeom>
            <a:noFill/>
          </p:spPr>
          <p:txBody>
            <a:bodyPr wrap="square" rtlCol="0">
              <a:spAutoFit/>
            </a:bodyPr>
            <a:lstStyle/>
            <a:p>
              <a:r>
                <a:rPr lang="en-US" sz="14000" b="1" dirty="0">
                  <a:solidFill>
                    <a:schemeClr val="bg1"/>
                  </a:solidFill>
                  <a:effectLst>
                    <a:outerShdw blurRad="38100" dist="38100" dir="2700000" algn="tl">
                      <a:srgbClr val="000000">
                        <a:alpha val="43137"/>
                      </a:srgbClr>
                    </a:outerShdw>
                  </a:effectLst>
                  <a:latin typeface="UTM Neutra" panose="02040603050506020204" pitchFamily="18" charset="0"/>
                </a:rPr>
                <a:t>02</a:t>
              </a:r>
            </a:p>
          </p:txBody>
        </p:sp>
      </p:grpSp>
      <p:sp>
        <p:nvSpPr>
          <p:cNvPr id="7" name="TextBox 6">
            <a:extLst>
              <a:ext uri="{FF2B5EF4-FFF2-40B4-BE49-F238E27FC236}">
                <a16:creationId xmlns:a16="http://schemas.microsoft.com/office/drawing/2014/main" xmlns="" id="{CF25DEA9-2D89-4A7D-B8A8-EB41AD8776E7}"/>
              </a:ext>
            </a:extLst>
          </p:cNvPr>
          <p:cNvSpPr txBox="1"/>
          <p:nvPr/>
        </p:nvSpPr>
        <p:spPr>
          <a:xfrm>
            <a:off x="3892843" y="981358"/>
            <a:ext cx="8642049" cy="1754326"/>
          </a:xfrm>
          <a:prstGeom prst="rect">
            <a:avLst/>
          </a:prstGeom>
          <a:noFill/>
        </p:spPr>
        <p:txBody>
          <a:bodyPr wrap="square" rtlCol="0">
            <a:spAutoFit/>
          </a:bodyPr>
          <a:lstStyle/>
          <a:p>
            <a:r>
              <a:rPr lang="vi-VN" sz="5400" b="1" dirty="0">
                <a:solidFill>
                  <a:schemeClr val="bg1"/>
                </a:solidFill>
                <a:effectLst>
                  <a:outerShdw blurRad="38100" dist="38100" dir="2700000" algn="tl">
                    <a:srgbClr val="000000">
                      <a:alpha val="43137"/>
                    </a:srgbClr>
                  </a:outerShdw>
                </a:effectLst>
                <a:latin typeface="UTM Neutra" panose="02040603050506020204" pitchFamily="18" charset="0"/>
              </a:rPr>
              <a:t>Hoạt động sản xuất của người dân</a:t>
            </a:r>
            <a:endParaRPr lang="en-US" sz="5400" b="1" dirty="0">
              <a:solidFill>
                <a:schemeClr val="bg1"/>
              </a:solidFill>
              <a:effectLst>
                <a:outerShdw blurRad="38100" dist="38100" dir="2700000" algn="tl">
                  <a:srgbClr val="000000">
                    <a:alpha val="43137"/>
                  </a:srgbClr>
                </a:outerShdw>
              </a:effectLst>
              <a:latin typeface="UTM Neutra" panose="02040603050506020204" pitchFamily="18" charset="0"/>
            </a:endParaRPr>
          </a:p>
        </p:txBody>
      </p:sp>
      <p:sp>
        <p:nvSpPr>
          <p:cNvPr id="10" name="TextBox 9">
            <a:extLst>
              <a:ext uri="{FF2B5EF4-FFF2-40B4-BE49-F238E27FC236}">
                <a16:creationId xmlns:a16="http://schemas.microsoft.com/office/drawing/2014/main" xmlns="" id="{1346DF63-F2AD-4A4D-BF53-341C2E27372A}"/>
              </a:ext>
            </a:extLst>
          </p:cNvPr>
          <p:cNvSpPr txBox="1"/>
          <p:nvPr/>
        </p:nvSpPr>
        <p:spPr>
          <a:xfrm>
            <a:off x="3814916" y="2906879"/>
            <a:ext cx="8023596" cy="2308324"/>
          </a:xfrm>
          <a:prstGeom prst="rect">
            <a:avLst/>
          </a:prstGeom>
          <a:noFill/>
        </p:spPr>
        <p:txBody>
          <a:bodyPr wrap="square">
            <a:spAutoFit/>
          </a:bodyPr>
          <a:lstStyle/>
          <a:p>
            <a:pPr algn="ctr" eaLnBrk="1" hangingPunct="1">
              <a:buFontTx/>
              <a:buNone/>
            </a:pPr>
            <a:r>
              <a:rPr lang="en-US" altLang="en-US" sz="3600" b="1" dirty="0" err="1">
                <a:solidFill>
                  <a:srgbClr val="FFFF00"/>
                </a:solidFill>
                <a:latin typeface="UTM Avo" panose="02040603050506020204" pitchFamily="18" charset="0"/>
              </a:rPr>
              <a:t>Các</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hoạt</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động</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sản</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xuất</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của</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người</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dân</a:t>
            </a:r>
            <a:r>
              <a:rPr lang="en-US" altLang="en-US" sz="3600" b="1" dirty="0">
                <a:solidFill>
                  <a:srgbClr val="FFFF00"/>
                </a:solidFill>
                <a:latin typeface="UTM Avo" panose="02040603050506020204" pitchFamily="18" charset="0"/>
              </a:rPr>
              <a:t> ở </a:t>
            </a:r>
            <a:r>
              <a:rPr lang="en-US" altLang="en-US" sz="3600" b="1" dirty="0" err="1">
                <a:solidFill>
                  <a:srgbClr val="FFFF00"/>
                </a:solidFill>
                <a:latin typeface="UTM Avo" panose="02040603050506020204" pitchFamily="18" charset="0"/>
              </a:rPr>
              <a:t>đồng</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bằng</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duyên</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hải</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miền</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Trung</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đa</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số</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thuộc</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ngành</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nông</a:t>
            </a:r>
            <a:r>
              <a:rPr lang="en-US" altLang="en-US" sz="3600" b="1" dirty="0">
                <a:solidFill>
                  <a:srgbClr val="FFFF00"/>
                </a:solidFill>
                <a:latin typeface="UTM Avo" panose="02040603050506020204" pitchFamily="18" charset="0"/>
              </a:rPr>
              <a:t> – </a:t>
            </a:r>
            <a:r>
              <a:rPr lang="en-US" altLang="en-US" sz="3600" b="1" dirty="0" err="1">
                <a:solidFill>
                  <a:srgbClr val="FFFF00"/>
                </a:solidFill>
                <a:latin typeface="UTM Avo" panose="02040603050506020204" pitchFamily="18" charset="0"/>
              </a:rPr>
              <a:t>ngư</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nghiệp</a:t>
            </a:r>
            <a:r>
              <a:rPr lang="en-US" altLang="en-US" sz="3600" b="1" dirty="0">
                <a:solidFill>
                  <a:srgbClr val="FFFF00"/>
                </a:solidFill>
                <a:latin typeface="UTM Avo" panose="02040603050506020204" pitchFamily="18" charset="0"/>
              </a:rPr>
              <a:t>.</a:t>
            </a:r>
          </a:p>
        </p:txBody>
      </p:sp>
    </p:spTree>
    <p:extLst>
      <p:ext uri="{BB962C8B-B14F-4D97-AF65-F5344CB8AC3E}">
        <p14:creationId xmlns:p14="http://schemas.microsoft.com/office/powerpoint/2010/main" val="86699438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4E48348-ABEF-4387-B02F-EA42E18BB047}"/>
              </a:ext>
            </a:extLst>
          </p:cNvPr>
          <p:cNvSpPr/>
          <p:nvPr/>
        </p:nvSpPr>
        <p:spPr>
          <a:xfrm>
            <a:off x="0" y="462987"/>
            <a:ext cx="12192000" cy="5949388"/>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C3631783-4004-440A-9AB4-70B8080A4BB9}"/>
              </a:ext>
            </a:extLst>
          </p:cNvPr>
          <p:cNvPicPr>
            <a:picLocks noChangeAspect="1"/>
          </p:cNvPicPr>
          <p:nvPr/>
        </p:nvPicPr>
        <p:blipFill rotWithShape="1">
          <a:blip r:embed="rId2">
            <a:extLst>
              <a:ext uri="{28A0092B-C50C-407E-A947-70E740481C1C}">
                <a14:useLocalDpi xmlns:a14="http://schemas.microsoft.com/office/drawing/2010/main" val="0"/>
              </a:ext>
            </a:extLst>
          </a:blip>
          <a:srcRect t="13249" b="36397"/>
          <a:stretch/>
        </p:blipFill>
        <p:spPr>
          <a:xfrm>
            <a:off x="-713697" y="-95250"/>
            <a:ext cx="13619393" cy="6858000"/>
          </a:xfrm>
          <a:prstGeom prst="rect">
            <a:avLst/>
          </a:prstGeom>
          <a:solidFill>
            <a:schemeClr val="accent6">
              <a:lumMod val="60000"/>
              <a:lumOff val="40000"/>
            </a:schemeClr>
          </a:solidFill>
        </p:spPr>
      </p:pic>
      <p:sp>
        <p:nvSpPr>
          <p:cNvPr id="11" name="TextBox 10">
            <a:extLst>
              <a:ext uri="{FF2B5EF4-FFF2-40B4-BE49-F238E27FC236}">
                <a16:creationId xmlns:a16="http://schemas.microsoft.com/office/drawing/2014/main" xmlns="" id="{A028E9C0-7847-494A-97CD-BBE4E4A9DAE7}"/>
              </a:ext>
            </a:extLst>
          </p:cNvPr>
          <p:cNvSpPr txBox="1"/>
          <p:nvPr/>
        </p:nvSpPr>
        <p:spPr>
          <a:xfrm>
            <a:off x="1760839" y="2696109"/>
            <a:ext cx="9360242" cy="2062103"/>
          </a:xfrm>
          <a:prstGeom prst="rect">
            <a:avLst/>
          </a:prstGeom>
          <a:noFill/>
        </p:spPr>
        <p:txBody>
          <a:bodyPr wrap="square">
            <a:spAutoFit/>
          </a:bodyPr>
          <a:lstStyle/>
          <a:p>
            <a:pPr algn="ctr"/>
            <a:r>
              <a:rPr lang="en-US" altLang="en-US" sz="3200" b="1" dirty="0" err="1">
                <a:solidFill>
                  <a:schemeClr val="bg1"/>
                </a:solidFill>
                <a:latin typeface="UTM Avo" panose="02040603050506020204" pitchFamily="18" charset="0"/>
              </a:rPr>
              <a:t>Đọc</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bảng</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Tên</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hoạt</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động</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sản</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xuất</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và</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một</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số</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điều</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kiện</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cần</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thiết</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để</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sản</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xuất</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giải</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thích</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vì</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sao</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đồng</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bằng</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duyên</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hải</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miền</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Trung</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lại</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có</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các</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hoạt</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động</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sản</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xuất</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trên</a:t>
            </a:r>
            <a:r>
              <a:rPr lang="en-US" altLang="en-US" sz="3200" b="1" dirty="0">
                <a:solidFill>
                  <a:schemeClr val="bg1"/>
                </a:solidFill>
                <a:latin typeface="UTM Avo" panose="02040603050506020204" pitchFamily="18" charset="0"/>
              </a:rPr>
              <a:t>.</a:t>
            </a:r>
            <a:endParaRPr lang="en-US" sz="3200" b="1" dirty="0">
              <a:solidFill>
                <a:schemeClr val="bg1"/>
              </a:solidFill>
              <a:latin typeface="UTM Avo" panose="02040603050506020204" pitchFamily="18" charset="0"/>
            </a:endParaRPr>
          </a:p>
        </p:txBody>
      </p:sp>
    </p:spTree>
    <p:extLst>
      <p:ext uri="{BB962C8B-B14F-4D97-AF65-F5344CB8AC3E}">
        <p14:creationId xmlns:p14="http://schemas.microsoft.com/office/powerpoint/2010/main" val="27644852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B105077-396C-45C3-933F-6C358306B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234347" cy="6944810"/>
          </a:xfrm>
          <a:prstGeom prst="rect">
            <a:avLst/>
          </a:prstGeom>
        </p:spPr>
      </p:pic>
      <p:pic>
        <p:nvPicPr>
          <p:cNvPr id="6" name="Picture 5">
            <a:extLst>
              <a:ext uri="{FF2B5EF4-FFF2-40B4-BE49-F238E27FC236}">
                <a16:creationId xmlns:a16="http://schemas.microsoft.com/office/drawing/2014/main" xmlns="" id="{AE1075CA-5581-40F1-9CBF-9445D6CE2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53" y="424970"/>
            <a:ext cx="11780694" cy="60080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960435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8F9A2281-1069-4A94-8EBC-FCF48EA87D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5" y="11575"/>
            <a:ext cx="12234347" cy="6944810"/>
          </a:xfrm>
          <a:prstGeom prst="rect">
            <a:avLst/>
          </a:prstGeom>
        </p:spPr>
      </p:pic>
      <p:sp>
        <p:nvSpPr>
          <p:cNvPr id="9" name="Rectangle 8">
            <a:extLst>
              <a:ext uri="{FF2B5EF4-FFF2-40B4-BE49-F238E27FC236}">
                <a16:creationId xmlns:a16="http://schemas.microsoft.com/office/drawing/2014/main" xmlns="" id="{7F3B53EB-A8D3-432D-9DB4-9F72961C34AE}"/>
              </a:ext>
            </a:extLst>
          </p:cNvPr>
          <p:cNvSpPr/>
          <p:nvPr/>
        </p:nvSpPr>
        <p:spPr>
          <a:xfrm>
            <a:off x="0" y="2699764"/>
            <a:ext cx="12192000" cy="3392117"/>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60F289E2-8979-4366-8B33-E40274B2E949}"/>
              </a:ext>
            </a:extLst>
          </p:cNvPr>
          <p:cNvGrpSpPr/>
          <p:nvPr/>
        </p:nvGrpSpPr>
        <p:grpSpPr>
          <a:xfrm>
            <a:off x="230274" y="206203"/>
            <a:ext cx="3330222" cy="3260322"/>
            <a:chOff x="162046" y="1442495"/>
            <a:chExt cx="4239229" cy="4150248"/>
          </a:xfrm>
        </p:grpSpPr>
        <p:sp>
          <p:nvSpPr>
            <p:cNvPr id="4" name="Teardrop 3">
              <a:extLst>
                <a:ext uri="{FF2B5EF4-FFF2-40B4-BE49-F238E27FC236}">
                  <a16:creationId xmlns:a16="http://schemas.microsoft.com/office/drawing/2014/main" xmlns="" id="{74105C47-8AF6-47AC-92AA-AD6B098004B9}"/>
                </a:ext>
              </a:extLst>
            </p:cNvPr>
            <p:cNvSpPr/>
            <p:nvPr/>
          </p:nvSpPr>
          <p:spPr>
            <a:xfrm>
              <a:off x="162046" y="1442495"/>
              <a:ext cx="3973010" cy="3973010"/>
            </a:xfrm>
            <a:prstGeom prst="teardrop">
              <a:avLst/>
            </a:prstGeom>
            <a:solidFill>
              <a:srgbClr val="CFB8D3"/>
            </a:solidFill>
            <a:ln w="76200">
              <a:solidFill>
                <a:srgbClr val="CFB8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ardrop 4">
              <a:extLst>
                <a:ext uri="{FF2B5EF4-FFF2-40B4-BE49-F238E27FC236}">
                  <a16:creationId xmlns:a16="http://schemas.microsoft.com/office/drawing/2014/main" xmlns="" id="{C9B40890-5CF5-4E34-A892-D074C72B4EF0}"/>
                </a:ext>
              </a:extLst>
            </p:cNvPr>
            <p:cNvSpPr/>
            <p:nvPr/>
          </p:nvSpPr>
          <p:spPr>
            <a:xfrm>
              <a:off x="428265" y="1619733"/>
              <a:ext cx="3973010" cy="3973010"/>
            </a:xfrm>
            <a:prstGeom prst="teardrop">
              <a:avLst/>
            </a:prstGeom>
            <a:noFill/>
            <a:ln w="76200">
              <a:solidFill>
                <a:srgbClr val="F8D4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D70D2141-72AE-4D34-966D-9001A43FCB7C}"/>
                </a:ext>
              </a:extLst>
            </p:cNvPr>
            <p:cNvSpPr txBox="1"/>
            <p:nvPr/>
          </p:nvSpPr>
          <p:spPr>
            <a:xfrm>
              <a:off x="595285" y="1826592"/>
              <a:ext cx="3805989" cy="2860039"/>
            </a:xfrm>
            <a:prstGeom prst="rect">
              <a:avLst/>
            </a:prstGeom>
            <a:noFill/>
          </p:spPr>
          <p:txBody>
            <a:bodyPr wrap="square" rtlCol="0">
              <a:spAutoFit/>
            </a:bodyPr>
            <a:lstStyle/>
            <a:p>
              <a:r>
                <a:rPr lang="en-US" sz="14000" b="1" dirty="0">
                  <a:solidFill>
                    <a:schemeClr val="bg1"/>
                  </a:solidFill>
                  <a:effectLst>
                    <a:outerShdw blurRad="38100" dist="38100" dir="2700000" algn="tl">
                      <a:srgbClr val="000000">
                        <a:alpha val="43137"/>
                      </a:srgbClr>
                    </a:outerShdw>
                  </a:effectLst>
                  <a:latin typeface="UTM Neutra" panose="02040603050506020204" pitchFamily="18" charset="0"/>
                </a:rPr>
                <a:t>02</a:t>
              </a:r>
            </a:p>
          </p:txBody>
        </p:sp>
      </p:grpSp>
      <p:sp>
        <p:nvSpPr>
          <p:cNvPr id="7" name="TextBox 6">
            <a:extLst>
              <a:ext uri="{FF2B5EF4-FFF2-40B4-BE49-F238E27FC236}">
                <a16:creationId xmlns:a16="http://schemas.microsoft.com/office/drawing/2014/main" xmlns="" id="{CF25DEA9-2D89-4A7D-B8A8-EB41AD8776E7}"/>
              </a:ext>
            </a:extLst>
          </p:cNvPr>
          <p:cNvSpPr txBox="1"/>
          <p:nvPr/>
        </p:nvSpPr>
        <p:spPr>
          <a:xfrm>
            <a:off x="3851999" y="829873"/>
            <a:ext cx="8642049" cy="1754326"/>
          </a:xfrm>
          <a:prstGeom prst="rect">
            <a:avLst/>
          </a:prstGeom>
          <a:noFill/>
        </p:spPr>
        <p:txBody>
          <a:bodyPr wrap="square" rtlCol="0">
            <a:spAutoFit/>
          </a:bodyPr>
          <a:lstStyle/>
          <a:p>
            <a:r>
              <a:rPr lang="vi-VN" sz="5400" b="1" dirty="0">
                <a:solidFill>
                  <a:schemeClr val="bg1"/>
                </a:solidFill>
                <a:effectLst>
                  <a:outerShdw blurRad="38100" dist="38100" dir="2700000" algn="tl">
                    <a:srgbClr val="000000">
                      <a:alpha val="43137"/>
                    </a:srgbClr>
                  </a:outerShdw>
                </a:effectLst>
                <a:latin typeface="UTM Neutra" panose="02040603050506020204" pitchFamily="18" charset="0"/>
              </a:rPr>
              <a:t>Hoạt động sản xuất của người dân</a:t>
            </a:r>
            <a:endParaRPr lang="en-US" sz="5400" b="1" dirty="0">
              <a:solidFill>
                <a:schemeClr val="bg1"/>
              </a:solidFill>
              <a:effectLst>
                <a:outerShdw blurRad="38100" dist="38100" dir="2700000" algn="tl">
                  <a:srgbClr val="000000">
                    <a:alpha val="43137"/>
                  </a:srgbClr>
                </a:outerShdw>
              </a:effectLst>
              <a:latin typeface="UTM Neutra" panose="02040603050506020204" pitchFamily="18" charset="0"/>
            </a:endParaRPr>
          </a:p>
        </p:txBody>
      </p:sp>
      <p:sp>
        <p:nvSpPr>
          <p:cNvPr id="10" name="TextBox 9">
            <a:extLst>
              <a:ext uri="{FF2B5EF4-FFF2-40B4-BE49-F238E27FC236}">
                <a16:creationId xmlns:a16="http://schemas.microsoft.com/office/drawing/2014/main" xmlns="" id="{1346DF63-F2AD-4A4D-BF53-341C2E27372A}"/>
              </a:ext>
            </a:extLst>
          </p:cNvPr>
          <p:cNvSpPr txBox="1"/>
          <p:nvPr/>
        </p:nvSpPr>
        <p:spPr>
          <a:xfrm>
            <a:off x="468625" y="3422823"/>
            <a:ext cx="11485024" cy="2862322"/>
          </a:xfrm>
          <a:prstGeom prst="rect">
            <a:avLst/>
          </a:prstGeom>
          <a:solidFill>
            <a:srgbClr val="00B0F0"/>
          </a:solidFill>
        </p:spPr>
        <p:txBody>
          <a:bodyPr wrap="square">
            <a:spAutoFit/>
          </a:bodyPr>
          <a:lstStyle/>
          <a:p>
            <a:pPr algn="ctr" eaLnBrk="1" hangingPunct="1">
              <a:buFontTx/>
              <a:buNone/>
            </a:pPr>
            <a:r>
              <a:rPr lang="vi-VN" altLang="en-US" sz="3600" b="1" dirty="0">
                <a:solidFill>
                  <a:srgbClr val="FFFF00"/>
                </a:solidFill>
                <a:latin typeface="UTM Avo" panose="02040603050506020204" pitchFamily="18" charset="0"/>
              </a:rPr>
              <a:t>Mặc dù thiên nhiên thường gây bão lụt và khô hạn, người dân miền Trung vẫn luôn khai thác các điều kiện để sản xuất ra nhiều sản phẩm phục vụ nhân dân trong vùng và các vùng khác cũng như xuất khẩu.</a:t>
            </a:r>
            <a:endParaRPr lang="en-US" altLang="en-US" sz="3600" b="1" dirty="0">
              <a:solidFill>
                <a:srgbClr val="FFFF00"/>
              </a:solidFill>
              <a:latin typeface="UTM Avo" panose="02040603050506020204" pitchFamily="18" charset="0"/>
            </a:endParaRPr>
          </a:p>
        </p:txBody>
      </p:sp>
    </p:spTree>
    <p:extLst>
      <p:ext uri="{BB962C8B-B14F-4D97-AF65-F5344CB8AC3E}">
        <p14:creationId xmlns:p14="http://schemas.microsoft.com/office/powerpoint/2010/main" val="152861189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BFB8899-E226-4140-8668-AE55AE047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74"/>
            <a:ext cx="12192000" cy="6906979"/>
          </a:xfrm>
          <a:prstGeom prst="rect">
            <a:avLst/>
          </a:prstGeom>
        </p:spPr>
      </p:pic>
      <p:grpSp>
        <p:nvGrpSpPr>
          <p:cNvPr id="7" name="Group 6">
            <a:extLst>
              <a:ext uri="{FF2B5EF4-FFF2-40B4-BE49-F238E27FC236}">
                <a16:creationId xmlns:a16="http://schemas.microsoft.com/office/drawing/2014/main" xmlns="" id="{76853299-F565-433D-8F48-C0733591FF6B}"/>
              </a:ext>
            </a:extLst>
          </p:cNvPr>
          <p:cNvGrpSpPr/>
          <p:nvPr/>
        </p:nvGrpSpPr>
        <p:grpSpPr>
          <a:xfrm>
            <a:off x="-310978" y="-135925"/>
            <a:ext cx="9876474" cy="2817341"/>
            <a:chOff x="-310978" y="-135925"/>
            <a:chExt cx="9876474" cy="2817341"/>
          </a:xfrm>
        </p:grpSpPr>
        <p:pic>
          <p:nvPicPr>
            <p:cNvPr id="5" name="Picture 4">
              <a:extLst>
                <a:ext uri="{FF2B5EF4-FFF2-40B4-BE49-F238E27FC236}">
                  <a16:creationId xmlns:a16="http://schemas.microsoft.com/office/drawing/2014/main" xmlns="" id="{99B0D3EB-A55B-4351-9EA3-1913A609D87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29729" b="29190"/>
            <a:stretch/>
          </p:blipFill>
          <p:spPr>
            <a:xfrm>
              <a:off x="-310978" y="-135925"/>
              <a:ext cx="6858000" cy="2817341"/>
            </a:xfrm>
            <a:prstGeom prst="rect">
              <a:avLst/>
            </a:prstGeom>
          </p:spPr>
        </p:pic>
        <p:sp>
          <p:nvSpPr>
            <p:cNvPr id="6" name="TextBox 5">
              <a:extLst>
                <a:ext uri="{FF2B5EF4-FFF2-40B4-BE49-F238E27FC236}">
                  <a16:creationId xmlns:a16="http://schemas.microsoft.com/office/drawing/2014/main" xmlns="" id="{6DC811E6-8E77-4C37-B83E-4FE207A92E44}"/>
                </a:ext>
              </a:extLst>
            </p:cNvPr>
            <p:cNvSpPr txBox="1"/>
            <p:nvPr/>
          </p:nvSpPr>
          <p:spPr>
            <a:xfrm>
              <a:off x="923447" y="422100"/>
              <a:ext cx="8642049" cy="1200329"/>
            </a:xfrm>
            <a:prstGeom prst="rect">
              <a:avLst/>
            </a:prstGeom>
            <a:noFill/>
          </p:spPr>
          <p:txBody>
            <a:bodyPr wrap="square" rtlCol="0">
              <a:spAutoFit/>
            </a:bodyPr>
            <a:lstStyle/>
            <a:p>
              <a:r>
                <a:rPr lang="en-US" sz="7200" b="1" dirty="0">
                  <a:solidFill>
                    <a:schemeClr val="bg1"/>
                  </a:solidFill>
                  <a:effectLst>
                    <a:outerShdw blurRad="38100" dist="38100" dir="2700000" algn="tl">
                      <a:srgbClr val="000000">
                        <a:alpha val="43137"/>
                      </a:srgbClr>
                    </a:outerShdw>
                  </a:effectLst>
                  <a:latin typeface="UTM Neutra" panose="02040603050506020204" pitchFamily="18" charset="0"/>
                </a:rPr>
                <a:t>GHI NHỚ</a:t>
              </a:r>
            </a:p>
          </p:txBody>
        </p:sp>
      </p:grpSp>
      <p:sp>
        <p:nvSpPr>
          <p:cNvPr id="9" name="TextBox 8">
            <a:extLst>
              <a:ext uri="{FF2B5EF4-FFF2-40B4-BE49-F238E27FC236}">
                <a16:creationId xmlns:a16="http://schemas.microsoft.com/office/drawing/2014/main" xmlns="" id="{A537A8DA-A8E6-4A90-82F2-F1160D303985}"/>
              </a:ext>
            </a:extLst>
          </p:cNvPr>
          <p:cNvSpPr txBox="1"/>
          <p:nvPr/>
        </p:nvSpPr>
        <p:spPr>
          <a:xfrm>
            <a:off x="257432" y="2582918"/>
            <a:ext cx="11677135" cy="3170099"/>
          </a:xfrm>
          <a:prstGeom prst="rect">
            <a:avLst/>
          </a:prstGeom>
          <a:solidFill>
            <a:schemeClr val="accent5">
              <a:lumMod val="40000"/>
              <a:lumOff val="60000"/>
            </a:schemeClr>
          </a:solidFill>
        </p:spPr>
        <p:txBody>
          <a:bodyPr wrap="square">
            <a:spAutoFit/>
          </a:bodyPr>
          <a:lstStyle/>
          <a:p>
            <a:pPr algn="just"/>
            <a:r>
              <a:rPr lang="en-US" altLang="en-US" sz="4000" b="1" dirty="0">
                <a:solidFill>
                  <a:srgbClr val="FF0000"/>
                </a:solidFill>
                <a:latin typeface="UTM Avo" panose="02040603050506020204" pitchFamily="18" charset="0"/>
              </a:rPr>
              <a:t>	Ở  </a:t>
            </a:r>
            <a:r>
              <a:rPr lang="en-US" altLang="en-US" sz="4000" b="1" dirty="0" err="1">
                <a:solidFill>
                  <a:srgbClr val="FF0000"/>
                </a:solidFill>
                <a:latin typeface="UTM Avo" panose="02040603050506020204" pitchFamily="18" charset="0"/>
              </a:rPr>
              <a:t>đồng</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bằng</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duyên</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hải</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miền</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Trung</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dân</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cư</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tập</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trung</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khá</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đông</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đúc</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chủ</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yếu</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là</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người</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Kinh</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và</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người</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Chăm</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Nghề</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chính</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của</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họ</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là</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nghề</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nông</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làm</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muối</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đánh</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bắt</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nuôi</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trồng</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và</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chế</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biến</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thuỷ</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sản</a:t>
            </a:r>
            <a:r>
              <a:rPr lang="en-US" altLang="en-US" sz="4000" b="1" dirty="0">
                <a:solidFill>
                  <a:srgbClr val="FF0000"/>
                </a:solidFill>
                <a:latin typeface="UTM Avo" panose="02040603050506020204" pitchFamily="18" charset="0"/>
              </a:rPr>
              <a:t>.</a:t>
            </a:r>
            <a:endParaRPr lang="en-US" sz="4000"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24599505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A6937BC-1108-4DA5-9A70-44B91718F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60" y="-11576"/>
            <a:ext cx="12283324" cy="6967959"/>
          </a:xfrm>
          <a:prstGeom prst="rect">
            <a:avLst/>
          </a:prstGeom>
        </p:spPr>
      </p:pic>
      <p:grpSp>
        <p:nvGrpSpPr>
          <p:cNvPr id="8" name="Group 7">
            <a:extLst>
              <a:ext uri="{FF2B5EF4-FFF2-40B4-BE49-F238E27FC236}">
                <a16:creationId xmlns:a16="http://schemas.microsoft.com/office/drawing/2014/main" xmlns="" id="{30E42195-1B34-4EBB-AAA1-62963126CD2B}"/>
              </a:ext>
            </a:extLst>
          </p:cNvPr>
          <p:cNvGrpSpPr/>
          <p:nvPr/>
        </p:nvGrpSpPr>
        <p:grpSpPr>
          <a:xfrm>
            <a:off x="0" y="2279536"/>
            <a:ext cx="12192000" cy="2038464"/>
            <a:chOff x="0" y="2279536"/>
            <a:chExt cx="12192000" cy="2038464"/>
          </a:xfrm>
        </p:grpSpPr>
        <p:sp>
          <p:nvSpPr>
            <p:cNvPr id="6" name="Rectangle 5">
              <a:extLst>
                <a:ext uri="{FF2B5EF4-FFF2-40B4-BE49-F238E27FC236}">
                  <a16:creationId xmlns:a16="http://schemas.microsoft.com/office/drawing/2014/main" xmlns="" id="{58566247-C54C-459C-B7A0-B20A98F22268}"/>
                </a:ext>
              </a:extLst>
            </p:cNvPr>
            <p:cNvSpPr/>
            <p:nvPr/>
          </p:nvSpPr>
          <p:spPr>
            <a:xfrm>
              <a:off x="0" y="2279536"/>
              <a:ext cx="12192000" cy="2038464"/>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0A889AAF-579C-47D5-A0BB-26C455130EDC}"/>
                </a:ext>
              </a:extLst>
            </p:cNvPr>
            <p:cNvSpPr txBox="1"/>
            <p:nvPr/>
          </p:nvSpPr>
          <p:spPr>
            <a:xfrm>
              <a:off x="1600200" y="2367744"/>
              <a:ext cx="8991600" cy="1862048"/>
            </a:xfrm>
            <a:prstGeom prst="rect">
              <a:avLst/>
            </a:prstGeom>
            <a:noFill/>
          </p:spPr>
          <p:txBody>
            <a:bodyPr wrap="square" rtlCol="0">
              <a:spAutoFit/>
            </a:bodyPr>
            <a:lstStyle/>
            <a:p>
              <a:pPr algn="ctr"/>
              <a:r>
                <a:rPr lang="en-US" sz="11500" b="1" dirty="0">
                  <a:solidFill>
                    <a:schemeClr val="bg1"/>
                  </a:solidFill>
                  <a:effectLst>
                    <a:outerShdw blurRad="38100" dist="38100" dir="2700000" algn="tl">
                      <a:srgbClr val="000000">
                        <a:alpha val="43137"/>
                      </a:srgbClr>
                    </a:outerShdw>
                  </a:effectLst>
                  <a:latin typeface="UTM Neutra" panose="02040603050506020204" pitchFamily="18" charset="0"/>
                </a:rPr>
                <a:t>KHỞI ĐỘNG</a:t>
              </a:r>
            </a:p>
          </p:txBody>
        </p:sp>
      </p:grpSp>
    </p:spTree>
    <p:extLst>
      <p:ext uri="{BB962C8B-B14F-4D97-AF65-F5344CB8AC3E}">
        <p14:creationId xmlns:p14="http://schemas.microsoft.com/office/powerpoint/2010/main" val="164366353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3B458E46-4819-4E97-9BFA-91EAD6FD9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5" y="-1"/>
            <a:ext cx="12246068" cy="6956385"/>
          </a:xfrm>
          <a:prstGeom prst="rect">
            <a:avLst/>
          </a:prstGeom>
        </p:spPr>
      </p:pic>
      <p:pic>
        <p:nvPicPr>
          <p:cNvPr id="5" name="Picture 4">
            <a:extLst>
              <a:ext uri="{FF2B5EF4-FFF2-40B4-BE49-F238E27FC236}">
                <a16:creationId xmlns:a16="http://schemas.microsoft.com/office/drawing/2014/main" xmlns="" id="{9468674E-D5FC-4905-8D4D-B08647667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7445" y="454421"/>
            <a:ext cx="2954035" cy="18441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xmlns="" id="{8901D8A8-8722-4607-B855-07E09481C2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222" y="141639"/>
            <a:ext cx="1333931" cy="1777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xmlns="" id="{98766F8F-DF68-4E85-934F-2936F14D59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222" y="2474272"/>
            <a:ext cx="3478429" cy="17774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xmlns="" id="{D7645BEE-4805-4A8B-9654-75613D3D56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7772" y="134334"/>
            <a:ext cx="3401725" cy="1777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xmlns="" id="{6D543BDA-64B4-4D92-85B6-D83BBCBF94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222" y="4393387"/>
            <a:ext cx="2878295" cy="19188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xmlns="" id="{61FB53E5-E85A-4355-9537-01B8F484BE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56198" y="4860186"/>
            <a:ext cx="3249988" cy="1863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xmlns="" id="{40BE25CF-1ED8-4ED6-B27B-86536034CE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15789" y="650055"/>
            <a:ext cx="1864578" cy="12430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TextBox 20">
            <a:extLst>
              <a:ext uri="{FF2B5EF4-FFF2-40B4-BE49-F238E27FC236}">
                <a16:creationId xmlns:a16="http://schemas.microsoft.com/office/drawing/2014/main" xmlns="" id="{4C4BA6E1-4DEC-46C8-8D78-0E2599A40451}"/>
              </a:ext>
            </a:extLst>
          </p:cNvPr>
          <p:cNvSpPr txBox="1"/>
          <p:nvPr/>
        </p:nvSpPr>
        <p:spPr>
          <a:xfrm>
            <a:off x="4643196" y="1939848"/>
            <a:ext cx="8376981" cy="2554545"/>
          </a:xfrm>
          <a:prstGeom prst="rect">
            <a:avLst/>
          </a:prstGeom>
          <a:noFill/>
        </p:spPr>
        <p:txBody>
          <a:bodyPr wrap="square" rtlCol="0">
            <a:spAutoFit/>
          </a:bodyPr>
          <a:lstStyle/>
          <a:p>
            <a:r>
              <a:rPr lang="en-US" sz="8000" b="1" dirty="0">
                <a:solidFill>
                  <a:srgbClr val="99FF66"/>
                </a:solidFill>
                <a:effectLst>
                  <a:outerShdw blurRad="38100" dist="38100" dir="2700000" algn="tl">
                    <a:srgbClr val="000000">
                      <a:alpha val="43137"/>
                    </a:srgbClr>
                  </a:outerShdw>
                </a:effectLst>
                <a:latin typeface="UTM Neutra" panose="02040603050506020204" pitchFamily="18" charset="0"/>
              </a:rPr>
              <a:t>CHÀO </a:t>
            </a:r>
          </a:p>
          <a:p>
            <a:r>
              <a:rPr lang="en-US" sz="8000" b="1" dirty="0">
                <a:solidFill>
                  <a:srgbClr val="99FF66"/>
                </a:solidFill>
                <a:effectLst>
                  <a:outerShdw blurRad="38100" dist="38100" dir="2700000" algn="tl">
                    <a:srgbClr val="000000">
                      <a:alpha val="43137"/>
                    </a:srgbClr>
                  </a:outerShdw>
                </a:effectLst>
                <a:latin typeface="UTM Neutra" panose="02040603050506020204" pitchFamily="18" charset="0"/>
              </a:rPr>
              <a:t>TẠM BIỆT</a:t>
            </a:r>
          </a:p>
        </p:txBody>
      </p:sp>
      <p:pic>
        <p:nvPicPr>
          <p:cNvPr id="23" name="Picture 22">
            <a:extLst>
              <a:ext uri="{FF2B5EF4-FFF2-40B4-BE49-F238E27FC236}">
                <a16:creationId xmlns:a16="http://schemas.microsoft.com/office/drawing/2014/main" xmlns="" id="{684ECF93-AFFE-4F06-98A7-56078FDE7B8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56288" y="4860186"/>
            <a:ext cx="2084941" cy="10966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a:extLst>
              <a:ext uri="{FF2B5EF4-FFF2-40B4-BE49-F238E27FC236}">
                <a16:creationId xmlns:a16="http://schemas.microsoft.com/office/drawing/2014/main" xmlns="" id="{307F1420-8B7A-4177-AEF4-FAD85B0415A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31687" y="4431777"/>
            <a:ext cx="2290243" cy="15250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3395563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0-#ppt_w/2"/>
                                          </p:val>
                                        </p:tav>
                                        <p:tav tm="100000">
                                          <p:val>
                                            <p:strVal val="#ppt_x"/>
                                          </p:val>
                                        </p:tav>
                                      </p:tavLst>
                                    </p:anim>
                                    <p:anim calcmode="lin" valueType="num">
                                      <p:cBhvr additive="base">
                                        <p:cTn id="16" dur="10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0-#ppt_w/2"/>
                                          </p:val>
                                        </p:tav>
                                        <p:tav tm="100000">
                                          <p:val>
                                            <p:strVal val="#ppt_x"/>
                                          </p:val>
                                        </p:tav>
                                      </p:tavLst>
                                    </p:anim>
                                    <p:anim calcmode="lin" valueType="num">
                                      <p:cBhvr additive="base">
                                        <p:cTn id="20" dur="1000" fill="hold"/>
                                        <p:tgtEl>
                                          <p:spTgt spid="17"/>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0-#ppt_h/2"/>
                                          </p:val>
                                        </p:tav>
                                        <p:tav tm="100000">
                                          <p:val>
                                            <p:strVal val="#ppt_y"/>
                                          </p:val>
                                        </p:tav>
                                      </p:tavLst>
                                    </p:anim>
                                  </p:childTnLst>
                                </p:cTn>
                              </p:par>
                              <p:par>
                                <p:cTn id="25" presetID="2" presetClass="entr" presetSubtype="3"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1000" fill="hold"/>
                                        <p:tgtEl>
                                          <p:spTgt spid="27"/>
                                        </p:tgtEl>
                                        <p:attrNameLst>
                                          <p:attrName>ppt_x</p:attrName>
                                        </p:attrNameLst>
                                      </p:cBhvr>
                                      <p:tavLst>
                                        <p:tav tm="0">
                                          <p:val>
                                            <p:strVal val="1+#ppt_w/2"/>
                                          </p:val>
                                        </p:tav>
                                        <p:tav tm="100000">
                                          <p:val>
                                            <p:strVal val="#ppt_x"/>
                                          </p:val>
                                        </p:tav>
                                      </p:tavLst>
                                    </p:anim>
                                    <p:anim calcmode="lin" valueType="num">
                                      <p:cBhvr additive="base">
                                        <p:cTn id="28" dur="1000" fill="hold"/>
                                        <p:tgtEl>
                                          <p:spTgt spid="27"/>
                                        </p:tgtEl>
                                        <p:attrNameLst>
                                          <p:attrName>ppt_y</p:attrName>
                                        </p:attrNameLst>
                                      </p:cBhvr>
                                      <p:tavLst>
                                        <p:tav tm="0">
                                          <p:val>
                                            <p:strVal val="0-#ppt_h/2"/>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000" fill="hold"/>
                                        <p:tgtEl>
                                          <p:spTgt spid="13"/>
                                        </p:tgtEl>
                                        <p:attrNameLst>
                                          <p:attrName>ppt_x</p:attrName>
                                        </p:attrNameLst>
                                      </p:cBhvr>
                                      <p:tavLst>
                                        <p:tav tm="0">
                                          <p:val>
                                            <p:strVal val="1+#ppt_w/2"/>
                                          </p:val>
                                        </p:tav>
                                        <p:tav tm="100000">
                                          <p:val>
                                            <p:strVal val="#ppt_x"/>
                                          </p:val>
                                        </p:tav>
                                      </p:tavLst>
                                    </p:anim>
                                    <p:anim calcmode="lin" valueType="num">
                                      <p:cBhvr additive="base">
                                        <p:cTn id="32" dur="10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1000" fill="hold"/>
                                        <p:tgtEl>
                                          <p:spTgt spid="15"/>
                                        </p:tgtEl>
                                        <p:attrNameLst>
                                          <p:attrName>ppt_x</p:attrName>
                                        </p:attrNameLst>
                                      </p:cBhvr>
                                      <p:tavLst>
                                        <p:tav tm="0">
                                          <p:val>
                                            <p:strVal val="1+#ppt_w/2"/>
                                          </p:val>
                                        </p:tav>
                                        <p:tav tm="100000">
                                          <p:val>
                                            <p:strVal val="#ppt_x"/>
                                          </p:val>
                                        </p:tav>
                                      </p:tavLst>
                                    </p:anim>
                                    <p:anim calcmode="lin" valueType="num">
                                      <p:cBhvr additive="base">
                                        <p:cTn id="36" dur="10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1000" fill="hold"/>
                                        <p:tgtEl>
                                          <p:spTgt spid="23"/>
                                        </p:tgtEl>
                                        <p:attrNameLst>
                                          <p:attrName>ppt_x</p:attrName>
                                        </p:attrNameLst>
                                      </p:cBhvr>
                                      <p:tavLst>
                                        <p:tav tm="0">
                                          <p:val>
                                            <p:strVal val="#ppt_x"/>
                                          </p:val>
                                        </p:tav>
                                        <p:tav tm="100000">
                                          <p:val>
                                            <p:strVal val="#ppt_x"/>
                                          </p:val>
                                        </p:tav>
                                      </p:tavLst>
                                    </p:anim>
                                    <p:anim calcmode="lin" valueType="num">
                                      <p:cBhvr additive="base">
                                        <p:cTn id="4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1000" fill="hold"/>
                                        <p:tgtEl>
                                          <p:spTgt spid="21"/>
                                        </p:tgtEl>
                                        <p:attrNameLst>
                                          <p:attrName>ppt_w</p:attrName>
                                        </p:attrNameLst>
                                      </p:cBhvr>
                                      <p:tavLst>
                                        <p:tav tm="0">
                                          <p:val>
                                            <p:fltVal val="0"/>
                                          </p:val>
                                        </p:tav>
                                        <p:tav tm="100000">
                                          <p:val>
                                            <p:strVal val="#ppt_w"/>
                                          </p:val>
                                        </p:tav>
                                      </p:tavLst>
                                    </p:anim>
                                    <p:anim calcmode="lin" valueType="num">
                                      <p:cBhvr>
                                        <p:cTn id="46" dur="1000" fill="hold"/>
                                        <p:tgtEl>
                                          <p:spTgt spid="21"/>
                                        </p:tgtEl>
                                        <p:attrNameLst>
                                          <p:attrName>ppt_h</p:attrName>
                                        </p:attrNameLst>
                                      </p:cBhvr>
                                      <p:tavLst>
                                        <p:tav tm="0">
                                          <p:val>
                                            <p:fltVal val="0"/>
                                          </p:val>
                                        </p:tav>
                                        <p:tav tm="100000">
                                          <p:val>
                                            <p:strVal val="#ppt_h"/>
                                          </p:val>
                                        </p:tav>
                                      </p:tavLst>
                                    </p:anim>
                                    <p:animEffect transition="in" filter="fade">
                                      <p:cBhvr>
                                        <p:cTn id="4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D491478-93B0-4CEB-81A4-8EB24BD80B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51" y="-11574"/>
            <a:ext cx="12273093" cy="6956384"/>
          </a:xfrm>
          <a:prstGeom prst="rect">
            <a:avLst/>
          </a:prstGeom>
        </p:spPr>
      </p:pic>
      <p:sp>
        <p:nvSpPr>
          <p:cNvPr id="5" name="Rectangle 4">
            <a:extLst>
              <a:ext uri="{FF2B5EF4-FFF2-40B4-BE49-F238E27FC236}">
                <a16:creationId xmlns:a16="http://schemas.microsoft.com/office/drawing/2014/main" xmlns="" id="{57C9062E-44DE-495B-8871-761CAF6E5E17}"/>
              </a:ext>
            </a:extLst>
          </p:cNvPr>
          <p:cNvSpPr/>
          <p:nvPr/>
        </p:nvSpPr>
        <p:spPr>
          <a:xfrm>
            <a:off x="0" y="1759352"/>
            <a:ext cx="12192000" cy="3290442"/>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5003B8D6-539A-4FC8-80A3-E563F89B55B0}"/>
              </a:ext>
            </a:extLst>
          </p:cNvPr>
          <p:cNvSpPr txBox="1"/>
          <p:nvPr/>
        </p:nvSpPr>
        <p:spPr>
          <a:xfrm>
            <a:off x="301648" y="2044888"/>
            <a:ext cx="11786179" cy="1323439"/>
          </a:xfrm>
          <a:prstGeom prst="rect">
            <a:avLst/>
          </a:prstGeom>
          <a:noFill/>
        </p:spPr>
        <p:txBody>
          <a:bodyPr wrap="square" rtlCol="0">
            <a:spAutoFit/>
          </a:bodyPr>
          <a:lstStyle/>
          <a:p>
            <a:pPr algn="ct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Đồng</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bằng</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duyên</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hải</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miền</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Trung</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nhỏ</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hẹp</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nên</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dân</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cư</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thưa</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thớt</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khó</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phát</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triển</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kinh</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tế</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sp>
        <p:nvSpPr>
          <p:cNvPr id="17" name="Rectangle: Rounded Corners 16">
            <a:extLst>
              <a:ext uri="{FF2B5EF4-FFF2-40B4-BE49-F238E27FC236}">
                <a16:creationId xmlns:a16="http://schemas.microsoft.com/office/drawing/2014/main" xmlns="" id="{D89FF2DE-6DF8-456C-B9B7-48B1443310B7}"/>
              </a:ext>
            </a:extLst>
          </p:cNvPr>
          <p:cNvSpPr/>
          <p:nvPr/>
        </p:nvSpPr>
        <p:spPr>
          <a:xfrm>
            <a:off x="2211118" y="3783644"/>
            <a:ext cx="3766854" cy="775504"/>
          </a:xfrm>
          <a:prstGeom prst="roundRect">
            <a:avLst>
              <a:gd name="adj" fmla="val 5000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UTM Avo" panose="02040603050506020204" pitchFamily="18" charset="0"/>
              </a:rPr>
              <a:t>ĐÚNG</a:t>
            </a:r>
          </a:p>
        </p:txBody>
      </p:sp>
      <p:sp>
        <p:nvSpPr>
          <p:cNvPr id="19" name="Rectangle: Rounded Corners 18">
            <a:extLst>
              <a:ext uri="{FF2B5EF4-FFF2-40B4-BE49-F238E27FC236}">
                <a16:creationId xmlns:a16="http://schemas.microsoft.com/office/drawing/2014/main" xmlns="" id="{FBECAAFE-127D-47FF-905C-ABF2AADE98D6}"/>
              </a:ext>
            </a:extLst>
          </p:cNvPr>
          <p:cNvSpPr/>
          <p:nvPr/>
        </p:nvSpPr>
        <p:spPr>
          <a:xfrm>
            <a:off x="6194738" y="3783644"/>
            <a:ext cx="3766854" cy="775504"/>
          </a:xfrm>
          <a:prstGeom prst="roundRect">
            <a:avLst>
              <a:gd name="adj" fmla="val 50000"/>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UTM Avo" panose="02040603050506020204" pitchFamily="18" charset="0"/>
              </a:rPr>
              <a:t>SAI</a:t>
            </a:r>
          </a:p>
        </p:txBody>
      </p:sp>
    </p:spTree>
    <p:extLst>
      <p:ext uri="{BB962C8B-B14F-4D97-AF65-F5344CB8AC3E}">
        <p14:creationId xmlns:p14="http://schemas.microsoft.com/office/powerpoint/2010/main" val="74497208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1+#ppt_w/2"/>
                                          </p:val>
                                        </p:tav>
                                        <p:tav tm="100000">
                                          <p:val>
                                            <p:strVal val="#ppt_x"/>
                                          </p:val>
                                        </p:tav>
                                      </p:tavLst>
                                    </p:anim>
                                    <p:anim calcmode="lin" valueType="num">
                                      <p:cBhvr additive="base">
                                        <p:cTn id="2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grpId="1" nodeType="clickEffect">
                                  <p:stCondLst>
                                    <p:cond delay="0"/>
                                  </p:stCondLst>
                                  <p:childTnLst>
                                    <p:anim calcmode="lin" valueType="num">
                                      <p:cBhvr>
                                        <p:cTn id="26" dur="500"/>
                                        <p:tgtEl>
                                          <p:spTgt spid="17"/>
                                        </p:tgtEl>
                                        <p:attrNameLst>
                                          <p:attrName>ppt_w</p:attrName>
                                        </p:attrNameLst>
                                      </p:cBhvr>
                                      <p:tavLst>
                                        <p:tav tm="0">
                                          <p:val>
                                            <p:strVal val="ppt_w"/>
                                          </p:val>
                                        </p:tav>
                                        <p:tav tm="100000">
                                          <p:val>
                                            <p:fltVal val="0"/>
                                          </p:val>
                                        </p:tav>
                                      </p:tavLst>
                                    </p:anim>
                                    <p:anim calcmode="lin" valueType="num">
                                      <p:cBhvr>
                                        <p:cTn id="27" dur="500"/>
                                        <p:tgtEl>
                                          <p:spTgt spid="17"/>
                                        </p:tgtEl>
                                        <p:attrNameLst>
                                          <p:attrName>ppt_h</p:attrName>
                                        </p:attrNameLst>
                                      </p:cBhvr>
                                      <p:tavLst>
                                        <p:tav tm="0">
                                          <p:val>
                                            <p:strVal val="ppt_h"/>
                                          </p:val>
                                        </p:tav>
                                        <p:tav tm="100000">
                                          <p:val>
                                            <p:fltVal val="0"/>
                                          </p:val>
                                        </p:tav>
                                      </p:tavLst>
                                    </p:anim>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P spid="17" grpId="0" animBg="1"/>
      <p:bldP spid="17" grpId="1"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AB85D8C-5ECD-4B44-B08E-3D5993BF1B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2"/>
            <a:ext cx="12212600" cy="6932465"/>
          </a:xfrm>
          <a:prstGeom prst="rect">
            <a:avLst/>
          </a:prstGeom>
        </p:spPr>
      </p:pic>
      <p:grpSp>
        <p:nvGrpSpPr>
          <p:cNvPr id="8" name="Group 7">
            <a:extLst>
              <a:ext uri="{FF2B5EF4-FFF2-40B4-BE49-F238E27FC236}">
                <a16:creationId xmlns:a16="http://schemas.microsoft.com/office/drawing/2014/main" xmlns="" id="{60F289E2-8979-4366-8B33-E40274B2E949}"/>
              </a:ext>
            </a:extLst>
          </p:cNvPr>
          <p:cNvGrpSpPr/>
          <p:nvPr/>
        </p:nvGrpSpPr>
        <p:grpSpPr>
          <a:xfrm>
            <a:off x="1145894" y="1442495"/>
            <a:ext cx="4239229" cy="4150248"/>
            <a:chOff x="162046" y="1442495"/>
            <a:chExt cx="4239229" cy="4150248"/>
          </a:xfrm>
        </p:grpSpPr>
        <p:sp>
          <p:nvSpPr>
            <p:cNvPr id="4" name="Teardrop 3">
              <a:extLst>
                <a:ext uri="{FF2B5EF4-FFF2-40B4-BE49-F238E27FC236}">
                  <a16:creationId xmlns:a16="http://schemas.microsoft.com/office/drawing/2014/main" xmlns="" id="{74105C47-8AF6-47AC-92AA-AD6B098004B9}"/>
                </a:ext>
              </a:extLst>
            </p:cNvPr>
            <p:cNvSpPr/>
            <p:nvPr/>
          </p:nvSpPr>
          <p:spPr>
            <a:xfrm>
              <a:off x="162046" y="1442495"/>
              <a:ext cx="3973010" cy="3973010"/>
            </a:xfrm>
            <a:prstGeom prst="teardrop">
              <a:avLst/>
            </a:prstGeom>
            <a:solidFill>
              <a:srgbClr val="F6B6C0"/>
            </a:solidFill>
            <a:ln w="76200">
              <a:solidFill>
                <a:srgbClr val="F6B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ardrop 4">
              <a:extLst>
                <a:ext uri="{FF2B5EF4-FFF2-40B4-BE49-F238E27FC236}">
                  <a16:creationId xmlns:a16="http://schemas.microsoft.com/office/drawing/2014/main" xmlns="" id="{C9B40890-5CF5-4E34-A892-D074C72B4EF0}"/>
                </a:ext>
              </a:extLst>
            </p:cNvPr>
            <p:cNvSpPr/>
            <p:nvPr/>
          </p:nvSpPr>
          <p:spPr>
            <a:xfrm>
              <a:off x="428265" y="1619733"/>
              <a:ext cx="3973010" cy="3973010"/>
            </a:xfrm>
            <a:prstGeom prst="teardrop">
              <a:avLst/>
            </a:prstGeom>
            <a:noFill/>
            <a:ln w="76200">
              <a:solidFill>
                <a:srgbClr val="BD99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D70D2141-72AE-4D34-966D-9001A43FCB7C}"/>
                </a:ext>
              </a:extLst>
            </p:cNvPr>
            <p:cNvSpPr txBox="1"/>
            <p:nvPr/>
          </p:nvSpPr>
          <p:spPr>
            <a:xfrm>
              <a:off x="641051" y="1700756"/>
              <a:ext cx="3363790" cy="3154710"/>
            </a:xfrm>
            <a:prstGeom prst="rect">
              <a:avLst/>
            </a:prstGeom>
            <a:noFill/>
          </p:spPr>
          <p:txBody>
            <a:bodyPr wrap="square" rtlCol="0">
              <a:spAutoFit/>
            </a:bodyPr>
            <a:lstStyle/>
            <a:p>
              <a:r>
                <a:rPr lang="en-US" sz="19900" b="1" dirty="0">
                  <a:solidFill>
                    <a:schemeClr val="bg1"/>
                  </a:solidFill>
                  <a:effectLst>
                    <a:outerShdw blurRad="38100" dist="38100" dir="2700000" algn="tl">
                      <a:srgbClr val="000000">
                        <a:alpha val="43137"/>
                      </a:srgbClr>
                    </a:outerShdw>
                  </a:effectLst>
                  <a:latin typeface="UTM Neutra" panose="02040603050506020204" pitchFamily="18" charset="0"/>
                </a:rPr>
                <a:t>01</a:t>
              </a:r>
            </a:p>
          </p:txBody>
        </p:sp>
      </p:grpSp>
      <p:sp>
        <p:nvSpPr>
          <p:cNvPr id="7" name="TextBox 6">
            <a:extLst>
              <a:ext uri="{FF2B5EF4-FFF2-40B4-BE49-F238E27FC236}">
                <a16:creationId xmlns:a16="http://schemas.microsoft.com/office/drawing/2014/main" xmlns="" id="{CF25DEA9-2D89-4A7D-B8A8-EB41AD8776E7}"/>
              </a:ext>
            </a:extLst>
          </p:cNvPr>
          <p:cNvSpPr txBox="1"/>
          <p:nvPr/>
        </p:nvSpPr>
        <p:spPr>
          <a:xfrm>
            <a:off x="5466148" y="1326748"/>
            <a:ext cx="5448780" cy="3139321"/>
          </a:xfrm>
          <a:prstGeom prst="rect">
            <a:avLst/>
          </a:prstGeom>
          <a:noFill/>
        </p:spPr>
        <p:txBody>
          <a:bodyPr wrap="square" rtlCol="0">
            <a:spAutoFit/>
          </a:bodyPr>
          <a:lstStyle/>
          <a:p>
            <a:r>
              <a:rPr lang="en-US" sz="6600" b="1" dirty="0">
                <a:solidFill>
                  <a:schemeClr val="bg1"/>
                </a:solidFill>
                <a:effectLst>
                  <a:outerShdw blurRad="38100" dist="38100" dir="2700000" algn="tl">
                    <a:srgbClr val="000000">
                      <a:alpha val="43137"/>
                    </a:srgbClr>
                  </a:outerShdw>
                </a:effectLst>
                <a:latin typeface="UTM Neutra" panose="02040603050506020204" pitchFamily="18" charset="0"/>
              </a:rPr>
              <a:t>DÂN CƯ Ở </a:t>
            </a:r>
          </a:p>
          <a:p>
            <a:r>
              <a:rPr lang="en-US" sz="6600" b="1" dirty="0">
                <a:solidFill>
                  <a:schemeClr val="bg1"/>
                </a:solidFill>
                <a:effectLst>
                  <a:outerShdw blurRad="38100" dist="38100" dir="2700000" algn="tl">
                    <a:srgbClr val="000000">
                      <a:alpha val="43137"/>
                    </a:srgbClr>
                  </a:outerShdw>
                </a:effectLst>
                <a:latin typeface="UTM Neutra" panose="02040603050506020204" pitchFamily="18" charset="0"/>
              </a:rPr>
              <a:t>ĐỒNG BẰNG </a:t>
            </a:r>
          </a:p>
          <a:p>
            <a:r>
              <a:rPr lang="en-US" sz="6600" b="1" dirty="0">
                <a:solidFill>
                  <a:schemeClr val="bg1"/>
                </a:solidFill>
                <a:effectLst>
                  <a:outerShdw blurRad="38100" dist="38100" dir="2700000" algn="tl">
                    <a:srgbClr val="000000">
                      <a:alpha val="43137"/>
                    </a:srgbClr>
                  </a:outerShdw>
                </a:effectLst>
                <a:latin typeface="UTM Neutra" panose="02040603050506020204" pitchFamily="18" charset="0"/>
              </a:rPr>
              <a:t>DUYÊN HẢI</a:t>
            </a:r>
          </a:p>
        </p:txBody>
      </p:sp>
    </p:spTree>
    <p:extLst>
      <p:ext uri="{BB962C8B-B14F-4D97-AF65-F5344CB8AC3E}">
        <p14:creationId xmlns:p14="http://schemas.microsoft.com/office/powerpoint/2010/main" val="255901221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DC80175-8A7A-49E1-85D6-974EE0367C06}"/>
              </a:ext>
            </a:extLst>
          </p:cNvPr>
          <p:cNvSpPr/>
          <p:nvPr/>
        </p:nvSpPr>
        <p:spPr>
          <a:xfrm>
            <a:off x="0" y="462987"/>
            <a:ext cx="12192000" cy="5949388"/>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7" descr="BDo 2">
            <a:extLst>
              <a:ext uri="{FF2B5EF4-FFF2-40B4-BE49-F238E27FC236}">
                <a16:creationId xmlns:a16="http://schemas.microsoft.com/office/drawing/2014/main" xmlns="" id="{58956CF0-F7B2-42A2-B629-D0F26FB50E84}"/>
              </a:ext>
            </a:extLst>
          </p:cNvPr>
          <p:cNvPicPr>
            <a:picLocks noChangeAspect="1" noChangeArrowheads="1"/>
          </p:cNvPicPr>
          <p:nvPr/>
        </p:nvPicPr>
        <p:blipFill>
          <a:blip r:embed="rId2"/>
          <a:srcRect/>
          <a:stretch>
            <a:fillRect/>
          </a:stretch>
        </p:blipFill>
        <p:spPr>
          <a:xfrm>
            <a:off x="265522" y="505052"/>
            <a:ext cx="4127369" cy="5847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xmlns="" id="{0C16417B-F55A-4C67-92D1-2F12894EBACB}"/>
              </a:ext>
            </a:extLst>
          </p:cNvPr>
          <p:cNvSpPr txBox="1"/>
          <p:nvPr/>
        </p:nvSpPr>
        <p:spPr>
          <a:xfrm>
            <a:off x="3924300" y="1013011"/>
            <a:ext cx="8736290" cy="1754326"/>
          </a:xfrm>
          <a:prstGeom prst="rect">
            <a:avLst/>
          </a:prstGeom>
          <a:noFill/>
        </p:spPr>
        <p:txBody>
          <a:bodyPr wrap="square">
            <a:spAutoFit/>
          </a:bodyPr>
          <a:lstStyle/>
          <a:p>
            <a:pPr algn="ctr"/>
            <a:r>
              <a:rPr lang="en-US" altLang="en-US" sz="3600" b="1" dirty="0">
                <a:solidFill>
                  <a:srgbClr val="FFFF33"/>
                </a:solidFill>
                <a:latin typeface="UTM Avo" panose="02040603050506020204" pitchFamily="18" charset="0"/>
              </a:rPr>
              <a:t>So </a:t>
            </a:r>
            <a:r>
              <a:rPr lang="en-US" altLang="en-US" sz="3600" b="1" dirty="0" err="1">
                <a:solidFill>
                  <a:srgbClr val="FFFF33"/>
                </a:solidFill>
                <a:latin typeface="UTM Avo" panose="02040603050506020204" pitchFamily="18" charset="0"/>
              </a:rPr>
              <a:t>sánh</a:t>
            </a:r>
            <a:r>
              <a:rPr lang="en-US" altLang="en-US" sz="3600" b="1" dirty="0">
                <a:solidFill>
                  <a:srgbClr val="FFFF33"/>
                </a:solidFill>
                <a:latin typeface="UTM Avo" panose="02040603050506020204" pitchFamily="18" charset="0"/>
              </a:rPr>
              <a:t> </a:t>
            </a:r>
            <a:r>
              <a:rPr lang="en-US" altLang="en-US" sz="3600" b="1" dirty="0" err="1">
                <a:solidFill>
                  <a:srgbClr val="FFFF33"/>
                </a:solidFill>
                <a:latin typeface="UTM Avo" panose="02040603050506020204" pitchFamily="18" charset="0"/>
              </a:rPr>
              <a:t>lượng</a:t>
            </a:r>
            <a:r>
              <a:rPr lang="en-US" altLang="en-US" sz="3600" b="1" dirty="0">
                <a:solidFill>
                  <a:srgbClr val="FFFF33"/>
                </a:solidFill>
                <a:latin typeface="UTM Avo" panose="02040603050506020204" pitchFamily="18" charset="0"/>
              </a:rPr>
              <a:t> </a:t>
            </a:r>
            <a:r>
              <a:rPr lang="en-US" altLang="en-US" sz="3600" b="1" dirty="0" err="1">
                <a:solidFill>
                  <a:srgbClr val="FFFF33"/>
                </a:solidFill>
                <a:latin typeface="UTM Avo" panose="02040603050506020204" pitchFamily="18" charset="0"/>
              </a:rPr>
              <a:t>người</a:t>
            </a:r>
            <a:r>
              <a:rPr lang="en-US" altLang="en-US" sz="3600" b="1" dirty="0">
                <a:solidFill>
                  <a:srgbClr val="FFFF33"/>
                </a:solidFill>
                <a:latin typeface="UTM Avo" panose="02040603050506020204" pitchFamily="18" charset="0"/>
              </a:rPr>
              <a:t> </a:t>
            </a:r>
            <a:r>
              <a:rPr lang="en-US" altLang="en-US" sz="3600" b="1" dirty="0" err="1">
                <a:solidFill>
                  <a:srgbClr val="FFFF33"/>
                </a:solidFill>
                <a:latin typeface="UTM Avo" panose="02040603050506020204" pitchFamily="18" charset="0"/>
              </a:rPr>
              <a:t>sinh</a:t>
            </a:r>
            <a:r>
              <a:rPr lang="en-US" altLang="en-US" sz="3600" b="1" dirty="0">
                <a:solidFill>
                  <a:srgbClr val="FFFF33"/>
                </a:solidFill>
                <a:latin typeface="UTM Avo" panose="02040603050506020204" pitchFamily="18" charset="0"/>
              </a:rPr>
              <a:t> </a:t>
            </a:r>
            <a:r>
              <a:rPr lang="en-US" altLang="en-US" sz="3600" b="1" dirty="0" err="1">
                <a:solidFill>
                  <a:srgbClr val="FFFF33"/>
                </a:solidFill>
                <a:latin typeface="UTM Avo" panose="02040603050506020204" pitchFamily="18" charset="0"/>
              </a:rPr>
              <a:t>sống</a:t>
            </a:r>
            <a:r>
              <a:rPr lang="en-US" altLang="en-US" sz="3600" b="1" dirty="0">
                <a:solidFill>
                  <a:srgbClr val="FFFF33"/>
                </a:solidFill>
                <a:latin typeface="UTM Avo" panose="02040603050506020204" pitchFamily="18" charset="0"/>
              </a:rPr>
              <a:t> </a:t>
            </a:r>
          </a:p>
          <a:p>
            <a:pPr algn="ctr"/>
            <a:r>
              <a:rPr lang="en-US" altLang="en-US" sz="3600" b="1" dirty="0">
                <a:solidFill>
                  <a:srgbClr val="FFFF33"/>
                </a:solidFill>
                <a:latin typeface="UTM Avo" panose="02040603050506020204" pitchFamily="18" charset="0"/>
              </a:rPr>
              <a:t>ở </a:t>
            </a:r>
            <a:r>
              <a:rPr lang="en-US" altLang="en-US" sz="3600" b="1" dirty="0" err="1">
                <a:solidFill>
                  <a:srgbClr val="FFFF33"/>
                </a:solidFill>
                <a:latin typeface="UTM Avo" panose="02040603050506020204" pitchFamily="18" charset="0"/>
              </a:rPr>
              <a:t>vùng</a:t>
            </a:r>
            <a:r>
              <a:rPr lang="en-US" altLang="en-US" sz="3600" b="1" dirty="0">
                <a:solidFill>
                  <a:srgbClr val="FFFF33"/>
                </a:solidFill>
                <a:latin typeface="UTM Avo" panose="02040603050506020204" pitchFamily="18" charset="0"/>
              </a:rPr>
              <a:t> </a:t>
            </a:r>
            <a:r>
              <a:rPr lang="en-US" altLang="en-US" sz="3600" b="1" dirty="0" err="1">
                <a:solidFill>
                  <a:srgbClr val="FFFF33"/>
                </a:solidFill>
                <a:latin typeface="UTM Avo" panose="02040603050506020204" pitchFamily="18" charset="0"/>
              </a:rPr>
              <a:t>ven</a:t>
            </a:r>
            <a:r>
              <a:rPr lang="en-US" altLang="en-US" sz="3600" b="1" dirty="0">
                <a:solidFill>
                  <a:srgbClr val="FFFF33"/>
                </a:solidFill>
                <a:latin typeface="UTM Avo" panose="02040603050506020204" pitchFamily="18" charset="0"/>
              </a:rPr>
              <a:t> </a:t>
            </a:r>
            <a:r>
              <a:rPr lang="en-US" altLang="en-US" sz="3600" b="1" dirty="0" err="1">
                <a:solidFill>
                  <a:srgbClr val="FFFF33"/>
                </a:solidFill>
                <a:latin typeface="UTM Avo" panose="02040603050506020204" pitchFamily="18" charset="0"/>
              </a:rPr>
              <a:t>biển</a:t>
            </a:r>
            <a:r>
              <a:rPr lang="en-US" altLang="en-US" sz="3600" b="1" dirty="0">
                <a:solidFill>
                  <a:srgbClr val="FFFF33"/>
                </a:solidFill>
                <a:latin typeface="UTM Avo" panose="02040603050506020204" pitchFamily="18" charset="0"/>
              </a:rPr>
              <a:t> </a:t>
            </a:r>
            <a:r>
              <a:rPr lang="en-US" altLang="en-US" sz="3600" b="1" dirty="0" err="1">
                <a:solidFill>
                  <a:srgbClr val="FFFF33"/>
                </a:solidFill>
                <a:latin typeface="UTM Avo" panose="02040603050506020204" pitchFamily="18" charset="0"/>
              </a:rPr>
              <a:t>miền</a:t>
            </a:r>
            <a:r>
              <a:rPr lang="en-US" altLang="en-US" sz="3600" b="1" dirty="0">
                <a:solidFill>
                  <a:srgbClr val="FFFF33"/>
                </a:solidFill>
                <a:latin typeface="UTM Avo" panose="02040603050506020204" pitchFamily="18" charset="0"/>
              </a:rPr>
              <a:t> </a:t>
            </a:r>
            <a:r>
              <a:rPr lang="en-US" altLang="en-US" sz="3600" b="1" dirty="0" err="1">
                <a:solidFill>
                  <a:srgbClr val="FFFF33"/>
                </a:solidFill>
                <a:latin typeface="UTM Avo" panose="02040603050506020204" pitchFamily="18" charset="0"/>
              </a:rPr>
              <a:t>Trung</a:t>
            </a:r>
            <a:r>
              <a:rPr lang="en-US" altLang="en-US" sz="3600" b="1" dirty="0">
                <a:solidFill>
                  <a:srgbClr val="FFFF33"/>
                </a:solidFill>
                <a:latin typeface="UTM Avo" panose="02040603050506020204" pitchFamily="18" charset="0"/>
              </a:rPr>
              <a:t> </a:t>
            </a:r>
          </a:p>
          <a:p>
            <a:pPr algn="ctr"/>
            <a:r>
              <a:rPr lang="en-US" altLang="en-US" sz="3600" b="1" dirty="0">
                <a:solidFill>
                  <a:srgbClr val="FFFF33"/>
                </a:solidFill>
                <a:latin typeface="UTM Avo" panose="02040603050506020204" pitchFamily="18" charset="0"/>
              </a:rPr>
              <a:t>so </a:t>
            </a:r>
            <a:r>
              <a:rPr lang="en-US" altLang="en-US" sz="3600" b="1" dirty="0" err="1">
                <a:solidFill>
                  <a:srgbClr val="FFFF33"/>
                </a:solidFill>
                <a:latin typeface="UTM Avo" panose="02040603050506020204" pitchFamily="18" charset="0"/>
              </a:rPr>
              <a:t>với</a:t>
            </a:r>
            <a:r>
              <a:rPr lang="en-US" altLang="en-US" sz="3600" b="1" dirty="0">
                <a:solidFill>
                  <a:srgbClr val="FFFF33"/>
                </a:solidFill>
                <a:latin typeface="UTM Avo" panose="02040603050506020204" pitchFamily="18" charset="0"/>
              </a:rPr>
              <a:t> ở </a:t>
            </a:r>
            <a:r>
              <a:rPr lang="en-US" altLang="en-US" sz="3600" b="1" dirty="0" err="1">
                <a:solidFill>
                  <a:srgbClr val="FFFF33"/>
                </a:solidFill>
                <a:latin typeface="UTM Avo" panose="02040603050506020204" pitchFamily="18" charset="0"/>
              </a:rPr>
              <a:t>vùng</a:t>
            </a:r>
            <a:r>
              <a:rPr lang="en-US" altLang="en-US" sz="3600" b="1" dirty="0">
                <a:solidFill>
                  <a:srgbClr val="FFFF33"/>
                </a:solidFill>
                <a:latin typeface="UTM Avo" panose="02040603050506020204" pitchFamily="18" charset="0"/>
              </a:rPr>
              <a:t> </a:t>
            </a:r>
            <a:r>
              <a:rPr lang="en-US" altLang="en-US" sz="3600" b="1" dirty="0" err="1">
                <a:solidFill>
                  <a:srgbClr val="FFFF33"/>
                </a:solidFill>
                <a:latin typeface="UTM Avo" panose="02040603050506020204" pitchFamily="18" charset="0"/>
              </a:rPr>
              <a:t>núi</a:t>
            </a:r>
            <a:r>
              <a:rPr lang="en-US" altLang="en-US" sz="3600" b="1" dirty="0">
                <a:solidFill>
                  <a:srgbClr val="FFFF33"/>
                </a:solidFill>
                <a:latin typeface="UTM Avo" panose="02040603050506020204" pitchFamily="18" charset="0"/>
              </a:rPr>
              <a:t> </a:t>
            </a:r>
            <a:r>
              <a:rPr lang="en-US" altLang="en-US" sz="3600" b="1" dirty="0" err="1">
                <a:solidFill>
                  <a:srgbClr val="FFFF33"/>
                </a:solidFill>
                <a:latin typeface="UTM Avo" panose="02040603050506020204" pitchFamily="18" charset="0"/>
              </a:rPr>
              <a:t>Trường</a:t>
            </a:r>
            <a:r>
              <a:rPr lang="en-US" altLang="en-US" sz="3600" b="1" dirty="0">
                <a:solidFill>
                  <a:srgbClr val="FFFF33"/>
                </a:solidFill>
                <a:latin typeface="UTM Avo" panose="02040603050506020204" pitchFamily="18" charset="0"/>
              </a:rPr>
              <a:t> </a:t>
            </a:r>
            <a:r>
              <a:rPr lang="en-US" altLang="en-US" sz="3600" b="1" dirty="0" err="1">
                <a:solidFill>
                  <a:srgbClr val="FFFF33"/>
                </a:solidFill>
                <a:latin typeface="UTM Avo" panose="02040603050506020204" pitchFamily="18" charset="0"/>
              </a:rPr>
              <a:t>Sơn</a:t>
            </a:r>
            <a:r>
              <a:rPr lang="en-US" altLang="en-US" sz="3600" b="1" dirty="0">
                <a:solidFill>
                  <a:srgbClr val="FFFF33"/>
                </a:solidFill>
                <a:latin typeface="UTM Avo" panose="02040603050506020204" pitchFamily="18" charset="0"/>
              </a:rPr>
              <a:t>.</a:t>
            </a:r>
          </a:p>
        </p:txBody>
      </p:sp>
      <p:sp>
        <p:nvSpPr>
          <p:cNvPr id="9" name="TextBox 8">
            <a:extLst>
              <a:ext uri="{FF2B5EF4-FFF2-40B4-BE49-F238E27FC236}">
                <a16:creationId xmlns:a16="http://schemas.microsoft.com/office/drawing/2014/main" xmlns="" id="{C1B19958-78CD-4A9E-ABBB-7DFAC4656BC5}"/>
              </a:ext>
            </a:extLst>
          </p:cNvPr>
          <p:cNvSpPr txBox="1"/>
          <p:nvPr/>
        </p:nvSpPr>
        <p:spPr>
          <a:xfrm>
            <a:off x="5070158" y="2998830"/>
            <a:ext cx="6444574" cy="2308324"/>
          </a:xfrm>
          <a:prstGeom prst="rect">
            <a:avLst/>
          </a:prstGeom>
          <a:noFill/>
        </p:spPr>
        <p:txBody>
          <a:bodyPr wrap="square">
            <a:spAutoFit/>
          </a:bodyPr>
          <a:lstStyle/>
          <a:p>
            <a:pPr algn="ctr">
              <a:spcBef>
                <a:spcPct val="50000"/>
              </a:spcBef>
            </a:pPr>
            <a:r>
              <a:rPr lang="en-US" altLang="en-US" sz="3600" b="1" dirty="0" err="1">
                <a:solidFill>
                  <a:schemeClr val="bg1"/>
                </a:solidFill>
                <a:latin typeface="UTM Avo" panose="02040603050506020204" pitchFamily="18" charset="0"/>
              </a:rPr>
              <a:t>Số</a:t>
            </a:r>
            <a:r>
              <a:rPr lang="en-US" altLang="en-US" sz="3600" b="1" dirty="0">
                <a:solidFill>
                  <a:schemeClr val="bg1"/>
                </a:solidFill>
                <a:latin typeface="UTM Avo" panose="02040603050506020204" pitchFamily="18" charset="0"/>
              </a:rPr>
              <a:t> </a:t>
            </a:r>
            <a:r>
              <a:rPr lang="en-US" altLang="en-US" sz="3600" b="1" dirty="0" err="1">
                <a:solidFill>
                  <a:schemeClr val="bg1"/>
                </a:solidFill>
                <a:latin typeface="UTM Avo" panose="02040603050506020204" pitchFamily="18" charset="0"/>
              </a:rPr>
              <a:t>người</a:t>
            </a:r>
            <a:r>
              <a:rPr lang="en-US" altLang="en-US" sz="3600" b="1" dirty="0">
                <a:solidFill>
                  <a:schemeClr val="bg1"/>
                </a:solidFill>
                <a:latin typeface="UTM Avo" panose="02040603050506020204" pitchFamily="18" charset="0"/>
              </a:rPr>
              <a:t> ở </a:t>
            </a:r>
            <a:r>
              <a:rPr lang="en-US" altLang="en-US" sz="3600" b="1" dirty="0" err="1">
                <a:solidFill>
                  <a:schemeClr val="bg1"/>
                </a:solidFill>
                <a:latin typeface="UTM Avo" panose="02040603050506020204" pitchFamily="18" charset="0"/>
              </a:rPr>
              <a:t>vùng</a:t>
            </a:r>
            <a:r>
              <a:rPr lang="en-US" altLang="en-US" sz="3600" b="1" dirty="0">
                <a:solidFill>
                  <a:schemeClr val="bg1"/>
                </a:solidFill>
                <a:latin typeface="UTM Avo" panose="02040603050506020204" pitchFamily="18" charset="0"/>
              </a:rPr>
              <a:t> </a:t>
            </a:r>
            <a:r>
              <a:rPr lang="en-US" altLang="en-US" sz="3600" b="1" dirty="0" err="1">
                <a:solidFill>
                  <a:schemeClr val="bg1"/>
                </a:solidFill>
                <a:latin typeface="UTM Avo" panose="02040603050506020204" pitchFamily="18" charset="0"/>
              </a:rPr>
              <a:t>ven</a:t>
            </a:r>
            <a:r>
              <a:rPr lang="en-US" altLang="en-US" sz="3600" b="1" dirty="0">
                <a:solidFill>
                  <a:schemeClr val="bg1"/>
                </a:solidFill>
                <a:latin typeface="UTM Avo" panose="02040603050506020204" pitchFamily="18" charset="0"/>
              </a:rPr>
              <a:t> </a:t>
            </a:r>
            <a:r>
              <a:rPr lang="en-US" altLang="en-US" sz="3600" b="1" dirty="0" err="1">
                <a:solidFill>
                  <a:schemeClr val="bg1"/>
                </a:solidFill>
                <a:latin typeface="UTM Avo" panose="02040603050506020204" pitchFamily="18" charset="0"/>
              </a:rPr>
              <a:t>biển</a:t>
            </a:r>
            <a:r>
              <a:rPr lang="en-US" altLang="en-US" sz="3600" b="1" dirty="0">
                <a:solidFill>
                  <a:schemeClr val="bg1"/>
                </a:solidFill>
                <a:latin typeface="UTM Avo" panose="02040603050506020204" pitchFamily="18" charset="0"/>
              </a:rPr>
              <a:t> </a:t>
            </a:r>
            <a:r>
              <a:rPr lang="en-US" altLang="en-US" sz="3600" b="1" dirty="0" err="1">
                <a:solidFill>
                  <a:schemeClr val="bg1"/>
                </a:solidFill>
                <a:latin typeface="UTM Avo" panose="02040603050506020204" pitchFamily="18" charset="0"/>
              </a:rPr>
              <a:t>miền</a:t>
            </a:r>
            <a:r>
              <a:rPr lang="en-US" altLang="en-US" sz="3600" b="1" dirty="0">
                <a:solidFill>
                  <a:schemeClr val="bg1"/>
                </a:solidFill>
                <a:latin typeface="UTM Avo" panose="02040603050506020204" pitchFamily="18" charset="0"/>
              </a:rPr>
              <a:t> </a:t>
            </a:r>
            <a:r>
              <a:rPr lang="en-US" altLang="en-US" sz="3600" b="1" dirty="0" err="1">
                <a:solidFill>
                  <a:schemeClr val="bg1"/>
                </a:solidFill>
                <a:latin typeface="UTM Avo" panose="02040603050506020204" pitchFamily="18" charset="0"/>
              </a:rPr>
              <a:t>Trung</a:t>
            </a:r>
            <a:r>
              <a:rPr lang="en-US" altLang="en-US" sz="3600" b="1" dirty="0">
                <a:solidFill>
                  <a:schemeClr val="bg1"/>
                </a:solidFill>
                <a:latin typeface="UTM Avo" panose="02040603050506020204" pitchFamily="18" charset="0"/>
              </a:rPr>
              <a:t> </a:t>
            </a:r>
            <a:r>
              <a:rPr lang="en-US" altLang="en-US" sz="3600" b="1" dirty="0" err="1">
                <a:solidFill>
                  <a:srgbClr val="99FF66"/>
                </a:solidFill>
                <a:latin typeface="UTM Avo" panose="02040603050506020204" pitchFamily="18" charset="0"/>
              </a:rPr>
              <a:t>nhiều</a:t>
            </a:r>
            <a:r>
              <a:rPr lang="en-US" altLang="en-US" sz="3600" b="1" dirty="0">
                <a:solidFill>
                  <a:srgbClr val="99FF66"/>
                </a:solidFill>
                <a:latin typeface="UTM Avo" panose="02040603050506020204" pitchFamily="18" charset="0"/>
              </a:rPr>
              <a:t> </a:t>
            </a:r>
            <a:r>
              <a:rPr lang="en-US" altLang="en-US" sz="3600" b="1" dirty="0" err="1">
                <a:solidFill>
                  <a:srgbClr val="99FF66"/>
                </a:solidFill>
                <a:latin typeface="UTM Avo" panose="02040603050506020204" pitchFamily="18" charset="0"/>
              </a:rPr>
              <a:t>hơn</a:t>
            </a:r>
            <a:r>
              <a:rPr lang="en-US" altLang="en-US" sz="3600" b="1" dirty="0">
                <a:solidFill>
                  <a:srgbClr val="99FF66"/>
                </a:solidFill>
                <a:latin typeface="UTM Avo" panose="02040603050506020204" pitchFamily="18" charset="0"/>
              </a:rPr>
              <a:t> </a:t>
            </a:r>
            <a:r>
              <a:rPr lang="en-US" altLang="en-US" sz="3600" b="1" dirty="0">
                <a:solidFill>
                  <a:schemeClr val="bg1"/>
                </a:solidFill>
                <a:latin typeface="UTM Avo" panose="02040603050506020204" pitchFamily="18" charset="0"/>
              </a:rPr>
              <a:t>so </a:t>
            </a:r>
            <a:r>
              <a:rPr lang="en-US" altLang="en-US" sz="3600" b="1" dirty="0" err="1">
                <a:solidFill>
                  <a:schemeClr val="bg1"/>
                </a:solidFill>
                <a:latin typeface="UTM Avo" panose="02040603050506020204" pitchFamily="18" charset="0"/>
              </a:rPr>
              <a:t>với</a:t>
            </a:r>
            <a:r>
              <a:rPr lang="en-US" altLang="en-US" sz="3600" b="1" dirty="0">
                <a:solidFill>
                  <a:schemeClr val="bg1"/>
                </a:solidFill>
                <a:latin typeface="UTM Avo" panose="02040603050506020204" pitchFamily="18" charset="0"/>
              </a:rPr>
              <a:t> </a:t>
            </a:r>
            <a:r>
              <a:rPr lang="en-US" altLang="en-US" sz="3600" b="1" dirty="0" err="1">
                <a:solidFill>
                  <a:schemeClr val="bg1"/>
                </a:solidFill>
                <a:latin typeface="UTM Avo" panose="02040603050506020204" pitchFamily="18" charset="0"/>
              </a:rPr>
              <a:t>số</a:t>
            </a:r>
            <a:r>
              <a:rPr lang="en-US" altLang="en-US" sz="3600" b="1" dirty="0">
                <a:solidFill>
                  <a:schemeClr val="bg1"/>
                </a:solidFill>
                <a:latin typeface="UTM Avo" panose="02040603050506020204" pitchFamily="18" charset="0"/>
              </a:rPr>
              <a:t> </a:t>
            </a:r>
            <a:r>
              <a:rPr lang="en-US" altLang="en-US" sz="3600" b="1" dirty="0" err="1">
                <a:solidFill>
                  <a:schemeClr val="bg1"/>
                </a:solidFill>
                <a:latin typeface="UTM Avo" panose="02040603050506020204" pitchFamily="18" charset="0"/>
              </a:rPr>
              <a:t>người</a:t>
            </a:r>
            <a:r>
              <a:rPr lang="en-US" altLang="en-US" sz="3600" b="1" dirty="0">
                <a:solidFill>
                  <a:schemeClr val="bg1"/>
                </a:solidFill>
                <a:latin typeface="UTM Avo" panose="02040603050506020204" pitchFamily="18" charset="0"/>
              </a:rPr>
              <a:t> ở </a:t>
            </a:r>
            <a:r>
              <a:rPr lang="en-US" altLang="en-US" sz="3600" b="1" dirty="0" err="1">
                <a:solidFill>
                  <a:schemeClr val="bg1"/>
                </a:solidFill>
                <a:latin typeface="UTM Avo" panose="02040603050506020204" pitchFamily="18" charset="0"/>
              </a:rPr>
              <a:t>vùng</a:t>
            </a:r>
            <a:r>
              <a:rPr lang="en-US" altLang="en-US" sz="3600" b="1" dirty="0">
                <a:solidFill>
                  <a:schemeClr val="bg1"/>
                </a:solidFill>
                <a:latin typeface="UTM Avo" panose="02040603050506020204" pitchFamily="18" charset="0"/>
              </a:rPr>
              <a:t> </a:t>
            </a:r>
            <a:r>
              <a:rPr lang="en-US" altLang="en-US" sz="3600" b="1" dirty="0" err="1">
                <a:solidFill>
                  <a:schemeClr val="bg1"/>
                </a:solidFill>
                <a:latin typeface="UTM Avo" panose="02040603050506020204" pitchFamily="18" charset="0"/>
              </a:rPr>
              <a:t>núi</a:t>
            </a:r>
            <a:r>
              <a:rPr lang="en-US" altLang="en-US" sz="3600" b="1" dirty="0">
                <a:solidFill>
                  <a:schemeClr val="bg1"/>
                </a:solidFill>
                <a:latin typeface="UTM Avo" panose="02040603050506020204" pitchFamily="18" charset="0"/>
              </a:rPr>
              <a:t> </a:t>
            </a:r>
            <a:r>
              <a:rPr lang="en-US" altLang="en-US" sz="3600" b="1" dirty="0" err="1">
                <a:solidFill>
                  <a:schemeClr val="bg1"/>
                </a:solidFill>
                <a:latin typeface="UTM Avo" panose="02040603050506020204" pitchFamily="18" charset="0"/>
              </a:rPr>
              <a:t>Trường</a:t>
            </a:r>
            <a:r>
              <a:rPr lang="en-US" altLang="en-US" sz="3600" b="1" dirty="0">
                <a:solidFill>
                  <a:schemeClr val="bg1"/>
                </a:solidFill>
                <a:latin typeface="UTM Avo" panose="02040603050506020204" pitchFamily="18" charset="0"/>
              </a:rPr>
              <a:t> </a:t>
            </a:r>
            <a:r>
              <a:rPr lang="en-US" altLang="en-US" sz="3600" b="1" dirty="0" err="1">
                <a:solidFill>
                  <a:schemeClr val="bg1"/>
                </a:solidFill>
                <a:latin typeface="UTM Avo" panose="02040603050506020204" pitchFamily="18" charset="0"/>
              </a:rPr>
              <a:t>Sơn</a:t>
            </a:r>
            <a:r>
              <a:rPr lang="en-US" altLang="en-US" sz="3600" b="1" dirty="0">
                <a:solidFill>
                  <a:schemeClr val="bg1"/>
                </a:solidFill>
                <a:latin typeface="UTM Avo" panose="02040603050506020204" pitchFamily="18" charset="0"/>
              </a:rPr>
              <a:t>.</a:t>
            </a:r>
          </a:p>
        </p:txBody>
      </p:sp>
    </p:spTree>
    <p:extLst>
      <p:ext uri="{BB962C8B-B14F-4D97-AF65-F5344CB8AC3E}">
        <p14:creationId xmlns:p14="http://schemas.microsoft.com/office/powerpoint/2010/main" val="218812315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4)">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DC80175-8A7A-49E1-85D6-974EE0367C06}"/>
              </a:ext>
            </a:extLst>
          </p:cNvPr>
          <p:cNvSpPr/>
          <p:nvPr/>
        </p:nvSpPr>
        <p:spPr>
          <a:xfrm>
            <a:off x="0" y="462987"/>
            <a:ext cx="12192000" cy="5949388"/>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7" descr="BDo 2">
            <a:extLst>
              <a:ext uri="{FF2B5EF4-FFF2-40B4-BE49-F238E27FC236}">
                <a16:creationId xmlns:a16="http://schemas.microsoft.com/office/drawing/2014/main" xmlns="" id="{58956CF0-F7B2-42A2-B629-D0F26FB50E84}"/>
              </a:ext>
            </a:extLst>
          </p:cNvPr>
          <p:cNvPicPr>
            <a:picLocks noChangeAspect="1" noChangeArrowheads="1"/>
          </p:cNvPicPr>
          <p:nvPr/>
        </p:nvPicPr>
        <p:blipFill>
          <a:blip r:embed="rId2"/>
          <a:srcRect/>
          <a:stretch>
            <a:fillRect/>
          </a:stretch>
        </p:blipFill>
        <p:spPr>
          <a:xfrm>
            <a:off x="265522" y="505052"/>
            <a:ext cx="4127369" cy="5847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xmlns="" id="{0C16417B-F55A-4C67-92D1-2F12894EBACB}"/>
              </a:ext>
            </a:extLst>
          </p:cNvPr>
          <p:cNvSpPr txBox="1"/>
          <p:nvPr/>
        </p:nvSpPr>
        <p:spPr>
          <a:xfrm>
            <a:off x="3924300" y="1013011"/>
            <a:ext cx="8736290" cy="2308324"/>
          </a:xfrm>
          <a:prstGeom prst="rect">
            <a:avLst/>
          </a:prstGeom>
          <a:noFill/>
        </p:spPr>
        <p:txBody>
          <a:bodyPr wrap="square">
            <a:spAutoFit/>
          </a:bodyPr>
          <a:lstStyle/>
          <a:p>
            <a:pPr algn="ctr"/>
            <a:r>
              <a:rPr lang="vi-VN" altLang="en-US" sz="3600" b="1" dirty="0">
                <a:solidFill>
                  <a:srgbClr val="FFFF33"/>
                </a:solidFill>
                <a:latin typeface="UTM Avo" panose="02040603050506020204" pitchFamily="18" charset="0"/>
              </a:rPr>
              <a:t>So sánh lượng người sinh sống </a:t>
            </a:r>
          </a:p>
          <a:p>
            <a:pPr algn="ctr"/>
            <a:r>
              <a:rPr lang="vi-VN" altLang="en-US" sz="3600" b="1" dirty="0">
                <a:solidFill>
                  <a:srgbClr val="FFFF33"/>
                </a:solidFill>
                <a:latin typeface="UTM Avo" panose="02040603050506020204" pitchFamily="18" charset="0"/>
              </a:rPr>
              <a:t>ở vùng ven biển miền Trung so </a:t>
            </a:r>
          </a:p>
          <a:p>
            <a:pPr algn="ctr"/>
            <a:r>
              <a:rPr lang="vi-VN" altLang="en-US" sz="3600" b="1" dirty="0">
                <a:solidFill>
                  <a:srgbClr val="FFFF33"/>
                </a:solidFill>
                <a:latin typeface="UTM Avo" panose="02040603050506020204" pitchFamily="18" charset="0"/>
              </a:rPr>
              <a:t>với ở vùng đồng bằng Bắc Bộ </a:t>
            </a:r>
          </a:p>
          <a:p>
            <a:pPr algn="ctr"/>
            <a:r>
              <a:rPr lang="vi-VN" altLang="en-US" sz="3600" b="1" dirty="0">
                <a:solidFill>
                  <a:srgbClr val="FFFF33"/>
                </a:solidFill>
                <a:latin typeface="UTM Avo" panose="02040603050506020204" pitchFamily="18" charset="0"/>
              </a:rPr>
              <a:t>và đồng bằng  Nam Bộ.</a:t>
            </a:r>
          </a:p>
        </p:txBody>
      </p:sp>
      <p:sp>
        <p:nvSpPr>
          <p:cNvPr id="9" name="TextBox 8">
            <a:extLst>
              <a:ext uri="{FF2B5EF4-FFF2-40B4-BE49-F238E27FC236}">
                <a16:creationId xmlns:a16="http://schemas.microsoft.com/office/drawing/2014/main" xmlns="" id="{C1B19958-78CD-4A9E-ABBB-7DFAC4656BC5}"/>
              </a:ext>
            </a:extLst>
          </p:cNvPr>
          <p:cNvSpPr txBox="1"/>
          <p:nvPr/>
        </p:nvSpPr>
        <p:spPr>
          <a:xfrm>
            <a:off x="5070158" y="3536666"/>
            <a:ext cx="6444574" cy="2308324"/>
          </a:xfrm>
          <a:prstGeom prst="rect">
            <a:avLst/>
          </a:prstGeom>
          <a:noFill/>
        </p:spPr>
        <p:txBody>
          <a:bodyPr wrap="square">
            <a:spAutoFit/>
          </a:bodyPr>
          <a:lstStyle/>
          <a:p>
            <a:pPr algn="ctr">
              <a:spcBef>
                <a:spcPct val="50000"/>
              </a:spcBef>
            </a:pPr>
            <a:r>
              <a:rPr lang="vi-VN" altLang="en-US" sz="3600" b="1" dirty="0">
                <a:solidFill>
                  <a:schemeClr val="bg1"/>
                </a:solidFill>
                <a:latin typeface="UTM Avo" panose="02040603050506020204" pitchFamily="18" charset="0"/>
              </a:rPr>
              <a:t>Số người ở vùng ven biển miềnTrung </a:t>
            </a:r>
            <a:r>
              <a:rPr lang="vi-VN" altLang="en-US" sz="3600" b="1" dirty="0">
                <a:solidFill>
                  <a:srgbClr val="99FF66"/>
                </a:solidFill>
                <a:latin typeface="UTM Avo" panose="02040603050506020204" pitchFamily="18" charset="0"/>
              </a:rPr>
              <a:t>ít hơn </a:t>
            </a:r>
            <a:r>
              <a:rPr lang="vi-VN" altLang="en-US" sz="3600" b="1" dirty="0">
                <a:solidFill>
                  <a:schemeClr val="bg1"/>
                </a:solidFill>
                <a:latin typeface="UTM Avo" panose="02040603050506020204" pitchFamily="18" charset="0"/>
              </a:rPr>
              <a:t>ở vùng đồng bằng Bắc Bộ và đồng bằng Nam Bộ.</a:t>
            </a:r>
          </a:p>
        </p:txBody>
      </p:sp>
    </p:spTree>
    <p:extLst>
      <p:ext uri="{BB962C8B-B14F-4D97-AF65-F5344CB8AC3E}">
        <p14:creationId xmlns:p14="http://schemas.microsoft.com/office/powerpoint/2010/main" val="141828490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4)">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DC80175-8A7A-49E1-85D6-974EE0367C06}"/>
              </a:ext>
            </a:extLst>
          </p:cNvPr>
          <p:cNvSpPr/>
          <p:nvPr/>
        </p:nvSpPr>
        <p:spPr>
          <a:xfrm>
            <a:off x="0" y="462987"/>
            <a:ext cx="12192000" cy="5949388"/>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FA814A04-72FB-4E23-A384-0C61CF03385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62584" y="-87550"/>
            <a:ext cx="7128753" cy="7128753"/>
          </a:xfrm>
          <a:prstGeom prst="rect">
            <a:avLst/>
          </a:prstGeom>
        </p:spPr>
      </p:pic>
      <p:sp>
        <p:nvSpPr>
          <p:cNvPr id="12" name="TextBox 11">
            <a:extLst>
              <a:ext uri="{FF2B5EF4-FFF2-40B4-BE49-F238E27FC236}">
                <a16:creationId xmlns:a16="http://schemas.microsoft.com/office/drawing/2014/main" xmlns="" id="{4B12DF65-3DDA-4563-A5D7-7E64BFC19D8B}"/>
              </a:ext>
            </a:extLst>
          </p:cNvPr>
          <p:cNvSpPr txBox="1"/>
          <p:nvPr/>
        </p:nvSpPr>
        <p:spPr>
          <a:xfrm>
            <a:off x="1281617" y="1656559"/>
            <a:ext cx="3903225" cy="3785652"/>
          </a:xfrm>
          <a:prstGeom prst="rect">
            <a:avLst/>
          </a:prstGeom>
          <a:noFill/>
        </p:spPr>
        <p:txBody>
          <a:bodyPr wrap="square">
            <a:spAutoFit/>
          </a:bodyPr>
          <a:lstStyle/>
          <a:p>
            <a:pPr marL="342900" indent="-342900" algn="ctr" eaLnBrk="1" hangingPunct="1">
              <a:spcBef>
                <a:spcPct val="20000"/>
              </a:spcBef>
              <a:buClr>
                <a:schemeClr val="tx2"/>
              </a:buClr>
            </a:pPr>
            <a:r>
              <a:rPr lang="en-US" sz="4000" b="1" dirty="0" err="1">
                <a:solidFill>
                  <a:srgbClr val="F8D4DA"/>
                </a:solidFill>
                <a:latin typeface="UTM Avo" panose="02040603050506020204" pitchFamily="18" charset="0"/>
              </a:rPr>
              <a:t>Người</a:t>
            </a:r>
            <a:r>
              <a:rPr lang="en-US" sz="4000" b="1" dirty="0">
                <a:solidFill>
                  <a:srgbClr val="F8D4DA"/>
                </a:solidFill>
                <a:latin typeface="UTM Avo" panose="02040603050506020204" pitchFamily="18" charset="0"/>
              </a:rPr>
              <a:t> </a:t>
            </a:r>
            <a:r>
              <a:rPr lang="en-US" sz="4000" b="1" dirty="0" err="1">
                <a:solidFill>
                  <a:srgbClr val="F8D4DA"/>
                </a:solidFill>
                <a:latin typeface="UTM Avo" panose="02040603050506020204" pitchFamily="18" charset="0"/>
              </a:rPr>
              <a:t>dân</a:t>
            </a:r>
            <a:r>
              <a:rPr lang="en-US" sz="4000" b="1" dirty="0">
                <a:solidFill>
                  <a:srgbClr val="F8D4DA"/>
                </a:solidFill>
                <a:latin typeface="UTM Avo" panose="02040603050506020204" pitchFamily="18" charset="0"/>
              </a:rPr>
              <a:t> ở </a:t>
            </a:r>
            <a:r>
              <a:rPr lang="en-US" sz="4000" b="1" dirty="0" err="1">
                <a:solidFill>
                  <a:srgbClr val="F8D4DA"/>
                </a:solidFill>
                <a:latin typeface="UTM Avo" panose="02040603050506020204" pitchFamily="18" charset="0"/>
              </a:rPr>
              <a:t>đồng</a:t>
            </a:r>
            <a:r>
              <a:rPr lang="en-US" sz="4000" b="1" dirty="0">
                <a:solidFill>
                  <a:srgbClr val="F8D4DA"/>
                </a:solidFill>
                <a:latin typeface="UTM Avo" panose="02040603050506020204" pitchFamily="18" charset="0"/>
              </a:rPr>
              <a:t> </a:t>
            </a:r>
            <a:r>
              <a:rPr lang="en-US" sz="4000" b="1" dirty="0" err="1">
                <a:solidFill>
                  <a:srgbClr val="F8D4DA"/>
                </a:solidFill>
                <a:latin typeface="UTM Avo" panose="02040603050506020204" pitchFamily="18" charset="0"/>
              </a:rPr>
              <a:t>bằng</a:t>
            </a:r>
            <a:r>
              <a:rPr lang="en-US" sz="4000" b="1" dirty="0">
                <a:solidFill>
                  <a:srgbClr val="F8D4DA"/>
                </a:solidFill>
                <a:latin typeface="UTM Avo" panose="02040603050506020204" pitchFamily="18" charset="0"/>
              </a:rPr>
              <a:t> </a:t>
            </a:r>
            <a:r>
              <a:rPr lang="en-US" sz="4000" b="1" dirty="0" err="1">
                <a:solidFill>
                  <a:srgbClr val="F8D4DA"/>
                </a:solidFill>
                <a:latin typeface="UTM Avo" panose="02040603050506020204" pitchFamily="18" charset="0"/>
              </a:rPr>
              <a:t>duyên</a:t>
            </a:r>
            <a:r>
              <a:rPr lang="en-US" sz="4000" b="1" dirty="0">
                <a:solidFill>
                  <a:srgbClr val="F8D4DA"/>
                </a:solidFill>
                <a:latin typeface="UTM Avo" panose="02040603050506020204" pitchFamily="18" charset="0"/>
              </a:rPr>
              <a:t> </a:t>
            </a:r>
            <a:r>
              <a:rPr lang="en-US" sz="4000" b="1" dirty="0" err="1">
                <a:solidFill>
                  <a:srgbClr val="F8D4DA"/>
                </a:solidFill>
                <a:latin typeface="UTM Avo" panose="02040603050506020204" pitchFamily="18" charset="0"/>
              </a:rPr>
              <a:t>hải</a:t>
            </a:r>
            <a:r>
              <a:rPr lang="en-US" sz="4000" b="1" dirty="0">
                <a:solidFill>
                  <a:srgbClr val="F8D4DA"/>
                </a:solidFill>
                <a:latin typeface="UTM Avo" panose="02040603050506020204" pitchFamily="18" charset="0"/>
              </a:rPr>
              <a:t> </a:t>
            </a:r>
            <a:r>
              <a:rPr lang="en-US" sz="4000" b="1" dirty="0" err="1">
                <a:solidFill>
                  <a:srgbClr val="F8D4DA"/>
                </a:solidFill>
                <a:latin typeface="UTM Avo" panose="02040603050506020204" pitchFamily="18" charset="0"/>
              </a:rPr>
              <a:t>miền</a:t>
            </a:r>
            <a:r>
              <a:rPr lang="en-US" sz="4000" b="1" dirty="0">
                <a:solidFill>
                  <a:srgbClr val="F8D4DA"/>
                </a:solidFill>
                <a:latin typeface="UTM Avo" panose="02040603050506020204" pitchFamily="18" charset="0"/>
              </a:rPr>
              <a:t> </a:t>
            </a:r>
            <a:r>
              <a:rPr lang="en-US" sz="4000" b="1" dirty="0" err="1">
                <a:solidFill>
                  <a:srgbClr val="F8D4DA"/>
                </a:solidFill>
                <a:latin typeface="UTM Avo" panose="02040603050506020204" pitchFamily="18" charset="0"/>
              </a:rPr>
              <a:t>Trung</a:t>
            </a:r>
            <a:r>
              <a:rPr lang="en-US" sz="4000" b="1" dirty="0">
                <a:solidFill>
                  <a:srgbClr val="F8D4DA"/>
                </a:solidFill>
                <a:latin typeface="UTM Avo" panose="02040603050506020204" pitchFamily="18" charset="0"/>
              </a:rPr>
              <a:t> </a:t>
            </a:r>
            <a:r>
              <a:rPr lang="en-US" sz="4000" b="1" dirty="0" err="1">
                <a:solidFill>
                  <a:srgbClr val="F8D4DA"/>
                </a:solidFill>
                <a:latin typeface="UTM Avo" panose="02040603050506020204" pitchFamily="18" charset="0"/>
              </a:rPr>
              <a:t>là</a:t>
            </a:r>
            <a:r>
              <a:rPr lang="en-US" sz="4000" b="1" dirty="0">
                <a:solidFill>
                  <a:srgbClr val="F8D4DA"/>
                </a:solidFill>
                <a:latin typeface="UTM Avo" panose="02040603050506020204" pitchFamily="18" charset="0"/>
              </a:rPr>
              <a:t> </a:t>
            </a:r>
            <a:r>
              <a:rPr lang="en-US" sz="4000" b="1" dirty="0" err="1">
                <a:solidFill>
                  <a:srgbClr val="F8D4DA"/>
                </a:solidFill>
                <a:latin typeface="UTM Avo" panose="02040603050506020204" pitchFamily="18" charset="0"/>
              </a:rPr>
              <a:t>người</a:t>
            </a:r>
            <a:r>
              <a:rPr lang="en-US" sz="4000" b="1" dirty="0">
                <a:solidFill>
                  <a:srgbClr val="F8D4DA"/>
                </a:solidFill>
                <a:latin typeface="UTM Avo" panose="02040603050506020204" pitchFamily="18" charset="0"/>
              </a:rPr>
              <a:t> </a:t>
            </a:r>
            <a:r>
              <a:rPr lang="en-US" sz="4000" b="1" dirty="0" err="1">
                <a:solidFill>
                  <a:srgbClr val="F8D4DA"/>
                </a:solidFill>
                <a:latin typeface="UTM Avo" panose="02040603050506020204" pitchFamily="18" charset="0"/>
              </a:rPr>
              <a:t>dân</a:t>
            </a:r>
            <a:r>
              <a:rPr lang="en-US" sz="4000" b="1" dirty="0">
                <a:solidFill>
                  <a:srgbClr val="F8D4DA"/>
                </a:solidFill>
                <a:latin typeface="UTM Avo" panose="02040603050506020204" pitchFamily="18" charset="0"/>
              </a:rPr>
              <a:t> </a:t>
            </a:r>
            <a:r>
              <a:rPr lang="en-US" sz="4000" b="1" dirty="0" err="1">
                <a:solidFill>
                  <a:srgbClr val="F8D4DA"/>
                </a:solidFill>
                <a:latin typeface="UTM Avo" panose="02040603050506020204" pitchFamily="18" charset="0"/>
              </a:rPr>
              <a:t>tộc</a:t>
            </a:r>
            <a:r>
              <a:rPr lang="en-US" sz="4000" b="1" dirty="0">
                <a:solidFill>
                  <a:srgbClr val="F8D4DA"/>
                </a:solidFill>
                <a:latin typeface="UTM Avo" panose="02040603050506020204" pitchFamily="18" charset="0"/>
              </a:rPr>
              <a:t> </a:t>
            </a:r>
            <a:r>
              <a:rPr lang="en-US" sz="4000" b="1" dirty="0" err="1">
                <a:solidFill>
                  <a:srgbClr val="F8D4DA"/>
                </a:solidFill>
                <a:latin typeface="UTM Avo" panose="02040603050506020204" pitchFamily="18" charset="0"/>
              </a:rPr>
              <a:t>nào</a:t>
            </a:r>
            <a:r>
              <a:rPr lang="en-US" sz="4000" b="1" dirty="0">
                <a:solidFill>
                  <a:srgbClr val="F8D4DA"/>
                </a:solidFill>
                <a:latin typeface="UTM Avo" panose="02040603050506020204" pitchFamily="18" charset="0"/>
              </a:rPr>
              <a:t>?</a:t>
            </a:r>
          </a:p>
        </p:txBody>
      </p:sp>
      <p:pic>
        <p:nvPicPr>
          <p:cNvPr id="14" name="Picture 13">
            <a:extLst>
              <a:ext uri="{FF2B5EF4-FFF2-40B4-BE49-F238E27FC236}">
                <a16:creationId xmlns:a16="http://schemas.microsoft.com/office/drawing/2014/main" xmlns="" id="{761FD9F5-9C7D-4CBD-B564-DEBAED35DF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7920" y="3819295"/>
            <a:ext cx="2662319" cy="1774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xmlns="" id="{1C1DFC1C-81B5-49DE-B136-9808690D18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4579" y="2611099"/>
            <a:ext cx="1949941" cy="29249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xmlns="" id="{851BA29A-A7CA-4B8F-80BD-184FF81163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1651" y="732897"/>
            <a:ext cx="2557385" cy="1700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xmlns="" id="{6EBBE23C-723C-4460-98C9-10F70734C2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0043" y="732897"/>
            <a:ext cx="2895952" cy="29249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TextBox 22">
            <a:extLst>
              <a:ext uri="{FF2B5EF4-FFF2-40B4-BE49-F238E27FC236}">
                <a16:creationId xmlns:a16="http://schemas.microsoft.com/office/drawing/2014/main" xmlns="" id="{0C907F93-F5EF-4530-B353-F980687C8918}"/>
              </a:ext>
            </a:extLst>
          </p:cNvPr>
          <p:cNvSpPr txBox="1"/>
          <p:nvPr/>
        </p:nvSpPr>
        <p:spPr>
          <a:xfrm>
            <a:off x="7608019" y="5697497"/>
            <a:ext cx="3903225" cy="707886"/>
          </a:xfrm>
          <a:prstGeom prst="rect">
            <a:avLst/>
          </a:prstGeom>
          <a:noFill/>
        </p:spPr>
        <p:txBody>
          <a:bodyPr wrap="square">
            <a:spAutoFit/>
          </a:bodyPr>
          <a:lstStyle/>
          <a:p>
            <a:pPr marL="342900" indent="-342900" algn="ctr" eaLnBrk="1" hangingPunct="1">
              <a:spcBef>
                <a:spcPct val="20000"/>
              </a:spcBef>
              <a:buClr>
                <a:schemeClr val="tx2"/>
              </a:buClr>
            </a:pPr>
            <a:r>
              <a:rPr lang="en-US" sz="4000" b="1" dirty="0">
                <a:solidFill>
                  <a:srgbClr val="FFFF00"/>
                </a:solidFill>
                <a:latin typeface="UTM Avo" panose="02040603050506020204" pitchFamily="18" charset="0"/>
              </a:rPr>
              <a:t>NGƯỜI CHĂM</a:t>
            </a:r>
          </a:p>
        </p:txBody>
      </p:sp>
    </p:spTree>
    <p:extLst>
      <p:ext uri="{BB962C8B-B14F-4D97-AF65-F5344CB8AC3E}">
        <p14:creationId xmlns:p14="http://schemas.microsoft.com/office/powerpoint/2010/main" val="32580455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8F9A2281-1069-4A94-8EBC-FCF48EA87D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5" y="11575"/>
            <a:ext cx="12234347" cy="6944810"/>
          </a:xfrm>
          <a:prstGeom prst="rect">
            <a:avLst/>
          </a:prstGeom>
        </p:spPr>
      </p:pic>
      <p:grpSp>
        <p:nvGrpSpPr>
          <p:cNvPr id="8" name="Group 7">
            <a:extLst>
              <a:ext uri="{FF2B5EF4-FFF2-40B4-BE49-F238E27FC236}">
                <a16:creationId xmlns:a16="http://schemas.microsoft.com/office/drawing/2014/main" xmlns="" id="{60F289E2-8979-4366-8B33-E40274B2E949}"/>
              </a:ext>
            </a:extLst>
          </p:cNvPr>
          <p:cNvGrpSpPr/>
          <p:nvPr/>
        </p:nvGrpSpPr>
        <p:grpSpPr>
          <a:xfrm>
            <a:off x="514124" y="1471636"/>
            <a:ext cx="4117673" cy="3988189"/>
            <a:chOff x="162046" y="1442495"/>
            <a:chExt cx="4284994" cy="4150248"/>
          </a:xfrm>
        </p:grpSpPr>
        <p:sp>
          <p:nvSpPr>
            <p:cNvPr id="4" name="Teardrop 3">
              <a:extLst>
                <a:ext uri="{FF2B5EF4-FFF2-40B4-BE49-F238E27FC236}">
                  <a16:creationId xmlns:a16="http://schemas.microsoft.com/office/drawing/2014/main" xmlns="" id="{74105C47-8AF6-47AC-92AA-AD6B098004B9}"/>
                </a:ext>
              </a:extLst>
            </p:cNvPr>
            <p:cNvSpPr/>
            <p:nvPr/>
          </p:nvSpPr>
          <p:spPr>
            <a:xfrm>
              <a:off x="162046" y="1442495"/>
              <a:ext cx="3973010" cy="3973010"/>
            </a:xfrm>
            <a:prstGeom prst="teardrop">
              <a:avLst/>
            </a:prstGeom>
            <a:solidFill>
              <a:srgbClr val="CFB8D3"/>
            </a:solidFill>
            <a:ln w="76200">
              <a:solidFill>
                <a:srgbClr val="CFB8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ardrop 4">
              <a:extLst>
                <a:ext uri="{FF2B5EF4-FFF2-40B4-BE49-F238E27FC236}">
                  <a16:creationId xmlns:a16="http://schemas.microsoft.com/office/drawing/2014/main" xmlns="" id="{C9B40890-5CF5-4E34-A892-D074C72B4EF0}"/>
                </a:ext>
              </a:extLst>
            </p:cNvPr>
            <p:cNvSpPr/>
            <p:nvPr/>
          </p:nvSpPr>
          <p:spPr>
            <a:xfrm>
              <a:off x="428265" y="1619733"/>
              <a:ext cx="3973010" cy="3973010"/>
            </a:xfrm>
            <a:prstGeom prst="teardrop">
              <a:avLst/>
            </a:prstGeom>
            <a:noFill/>
            <a:ln w="76200">
              <a:solidFill>
                <a:srgbClr val="F8D4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D70D2141-72AE-4D34-966D-9001A43FCB7C}"/>
                </a:ext>
              </a:extLst>
            </p:cNvPr>
            <p:cNvSpPr txBox="1"/>
            <p:nvPr/>
          </p:nvSpPr>
          <p:spPr>
            <a:xfrm>
              <a:off x="641051" y="1700755"/>
              <a:ext cx="3805989" cy="2883147"/>
            </a:xfrm>
            <a:prstGeom prst="rect">
              <a:avLst/>
            </a:prstGeom>
            <a:noFill/>
          </p:spPr>
          <p:txBody>
            <a:bodyPr wrap="square" rtlCol="0">
              <a:spAutoFit/>
            </a:bodyPr>
            <a:lstStyle/>
            <a:p>
              <a:r>
                <a:rPr lang="en-US" sz="15000" b="1" dirty="0">
                  <a:solidFill>
                    <a:schemeClr val="bg1"/>
                  </a:solidFill>
                  <a:effectLst>
                    <a:outerShdw blurRad="38100" dist="38100" dir="2700000" algn="tl">
                      <a:srgbClr val="000000">
                        <a:alpha val="43137"/>
                      </a:srgbClr>
                    </a:outerShdw>
                  </a:effectLst>
                  <a:latin typeface="UTM Neutra" panose="02040603050506020204" pitchFamily="18" charset="0"/>
                </a:rPr>
                <a:t>02</a:t>
              </a:r>
            </a:p>
          </p:txBody>
        </p:sp>
      </p:grpSp>
      <p:sp>
        <p:nvSpPr>
          <p:cNvPr id="7" name="TextBox 6">
            <a:extLst>
              <a:ext uri="{FF2B5EF4-FFF2-40B4-BE49-F238E27FC236}">
                <a16:creationId xmlns:a16="http://schemas.microsoft.com/office/drawing/2014/main" xmlns="" id="{CF25DEA9-2D89-4A7D-B8A8-EB41AD8776E7}"/>
              </a:ext>
            </a:extLst>
          </p:cNvPr>
          <p:cNvSpPr txBox="1"/>
          <p:nvPr/>
        </p:nvSpPr>
        <p:spPr>
          <a:xfrm>
            <a:off x="4789392" y="1443493"/>
            <a:ext cx="8642049" cy="3139321"/>
          </a:xfrm>
          <a:prstGeom prst="rect">
            <a:avLst/>
          </a:prstGeom>
          <a:noFill/>
        </p:spPr>
        <p:txBody>
          <a:bodyPr wrap="square" rtlCol="0">
            <a:spAutoFit/>
          </a:bodyPr>
          <a:lstStyle/>
          <a:p>
            <a:r>
              <a:rPr lang="vi-VN" sz="6600" b="1" dirty="0">
                <a:solidFill>
                  <a:schemeClr val="bg1"/>
                </a:solidFill>
                <a:effectLst>
                  <a:outerShdw blurRad="38100" dist="38100" dir="2700000" algn="tl">
                    <a:srgbClr val="000000">
                      <a:alpha val="43137"/>
                    </a:srgbClr>
                  </a:outerShdw>
                </a:effectLst>
                <a:latin typeface="UTM Neutra" panose="02040603050506020204" pitchFamily="18" charset="0"/>
              </a:rPr>
              <a:t>Hoạt động </a:t>
            </a:r>
            <a:endParaRPr lang="en-US" sz="6600" b="1" dirty="0">
              <a:solidFill>
                <a:schemeClr val="bg1"/>
              </a:solidFill>
              <a:effectLst>
                <a:outerShdw blurRad="38100" dist="38100" dir="2700000" algn="tl">
                  <a:srgbClr val="000000">
                    <a:alpha val="43137"/>
                  </a:srgbClr>
                </a:outerShdw>
              </a:effectLst>
              <a:latin typeface="UTM Neutra" panose="02040603050506020204" pitchFamily="18" charset="0"/>
            </a:endParaRPr>
          </a:p>
          <a:p>
            <a:r>
              <a:rPr lang="vi-VN" sz="6600" b="1" dirty="0">
                <a:solidFill>
                  <a:schemeClr val="bg1"/>
                </a:solidFill>
                <a:effectLst>
                  <a:outerShdw blurRad="38100" dist="38100" dir="2700000" algn="tl">
                    <a:srgbClr val="000000">
                      <a:alpha val="43137"/>
                    </a:srgbClr>
                  </a:outerShdw>
                </a:effectLst>
                <a:latin typeface="UTM Neutra" panose="02040603050506020204" pitchFamily="18" charset="0"/>
              </a:rPr>
              <a:t>sản xuất </a:t>
            </a:r>
            <a:endParaRPr lang="en-US" sz="6600" b="1" dirty="0">
              <a:solidFill>
                <a:schemeClr val="bg1"/>
              </a:solidFill>
              <a:effectLst>
                <a:outerShdw blurRad="38100" dist="38100" dir="2700000" algn="tl">
                  <a:srgbClr val="000000">
                    <a:alpha val="43137"/>
                  </a:srgbClr>
                </a:outerShdw>
              </a:effectLst>
              <a:latin typeface="UTM Neutra" panose="02040603050506020204" pitchFamily="18" charset="0"/>
            </a:endParaRPr>
          </a:p>
          <a:p>
            <a:r>
              <a:rPr lang="vi-VN" sz="6600" b="1" dirty="0">
                <a:solidFill>
                  <a:schemeClr val="bg1"/>
                </a:solidFill>
                <a:effectLst>
                  <a:outerShdw blurRad="38100" dist="38100" dir="2700000" algn="tl">
                    <a:srgbClr val="000000">
                      <a:alpha val="43137"/>
                    </a:srgbClr>
                  </a:outerShdw>
                </a:effectLst>
                <a:latin typeface="UTM Neutra" panose="02040603050506020204" pitchFamily="18" charset="0"/>
              </a:rPr>
              <a:t>của người dân</a:t>
            </a:r>
            <a:endParaRPr lang="en-US" sz="6600" b="1" dirty="0">
              <a:solidFill>
                <a:schemeClr val="bg1"/>
              </a:solidFill>
              <a:effectLst>
                <a:outerShdw blurRad="38100" dist="38100" dir="2700000" algn="tl">
                  <a:srgbClr val="000000">
                    <a:alpha val="43137"/>
                  </a:srgbClr>
                </a:outerShdw>
              </a:effectLst>
              <a:latin typeface="UTM Neutra" panose="02040603050506020204" pitchFamily="18" charset="0"/>
            </a:endParaRPr>
          </a:p>
        </p:txBody>
      </p:sp>
    </p:spTree>
    <p:extLst>
      <p:ext uri="{BB962C8B-B14F-4D97-AF65-F5344CB8AC3E}">
        <p14:creationId xmlns:p14="http://schemas.microsoft.com/office/powerpoint/2010/main" val="396133779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4E48348-ABEF-4387-B02F-EA42E18BB047}"/>
              </a:ext>
            </a:extLst>
          </p:cNvPr>
          <p:cNvSpPr/>
          <p:nvPr/>
        </p:nvSpPr>
        <p:spPr>
          <a:xfrm>
            <a:off x="0" y="462987"/>
            <a:ext cx="12192000" cy="5949388"/>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FBBE91F7-484C-42E5-AF2C-06898CB731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377" y="2734499"/>
            <a:ext cx="5613561" cy="3508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xmlns="" id="{A79F84CF-2534-4EE8-8029-CF4D186516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7245" y="615026"/>
            <a:ext cx="3089882" cy="19486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xmlns="" id="{D693DEB1-9EA9-40F5-9B7E-D43C438E01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9577" y="3274179"/>
            <a:ext cx="3324986" cy="22177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xmlns="" id="{C6A5224F-3034-44A0-8CCE-D23F3EC5A2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8165" y="615026"/>
            <a:ext cx="5292797" cy="2507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xmlns="" id="{9E44B251-B20C-4F3C-995A-4B6F733945CF}"/>
              </a:ext>
            </a:extLst>
          </p:cNvPr>
          <p:cNvSpPr txBox="1"/>
          <p:nvPr/>
        </p:nvSpPr>
        <p:spPr>
          <a:xfrm>
            <a:off x="8532152" y="5643984"/>
            <a:ext cx="3903225" cy="707886"/>
          </a:xfrm>
          <a:prstGeom prst="rect">
            <a:avLst/>
          </a:prstGeom>
          <a:noFill/>
        </p:spPr>
        <p:txBody>
          <a:bodyPr wrap="square">
            <a:spAutoFit/>
          </a:bodyPr>
          <a:lstStyle/>
          <a:p>
            <a:pPr marL="342900" indent="-342900" algn="ctr" eaLnBrk="1" hangingPunct="1">
              <a:spcBef>
                <a:spcPct val="20000"/>
              </a:spcBef>
              <a:buClr>
                <a:schemeClr val="tx2"/>
              </a:buClr>
            </a:pPr>
            <a:r>
              <a:rPr lang="en-US" sz="4000" b="1" dirty="0">
                <a:solidFill>
                  <a:srgbClr val="FFFF00"/>
                </a:solidFill>
                <a:latin typeface="UTM Avo" panose="02040603050506020204" pitchFamily="18" charset="0"/>
              </a:rPr>
              <a:t>NUÔI TÔM</a:t>
            </a:r>
          </a:p>
        </p:txBody>
      </p:sp>
    </p:spTree>
    <p:extLst>
      <p:ext uri="{BB962C8B-B14F-4D97-AF65-F5344CB8AC3E}">
        <p14:creationId xmlns:p14="http://schemas.microsoft.com/office/powerpoint/2010/main" val="16793415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梦幻海豚"/>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TotalTime>
  <Words>304</Words>
  <Application>Microsoft Office PowerPoint</Application>
  <PresentationFormat>Widescreen</PresentationFormat>
  <Paragraphs>44</Paragraphs>
  <Slides>20</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等线 Light</vt:lpstr>
      <vt:lpstr>UTM Avo</vt:lpstr>
      <vt:lpstr>UTM Neutra</vt:lpstr>
      <vt:lpstr>Times New Roman</vt:lpstr>
      <vt:lpstr>等线</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梦幻海豚</dc:title>
  <dc:creator>KTUTS</dc:creator>
  <cp:keywords>VIETBAO</cp:keywords>
  <cp:lastModifiedBy>admin</cp:lastModifiedBy>
  <cp:revision>5</cp:revision>
  <dcterms:created xsi:type="dcterms:W3CDTF">2019-05-03T09:25:14Z</dcterms:created>
  <dcterms:modified xsi:type="dcterms:W3CDTF">2022-04-14T07:07:41Z</dcterms:modified>
  <cp:version>L153</cp:version>
</cp:coreProperties>
</file>