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sldIdLst>
    <p:sldId id="289" r:id="rId3"/>
    <p:sldId id="288" r:id="rId4"/>
    <p:sldId id="292" r:id="rId5"/>
    <p:sldId id="282" r:id="rId6"/>
    <p:sldId id="265" r:id="rId7"/>
    <p:sldId id="284" r:id="rId8"/>
    <p:sldId id="273" r:id="rId9"/>
    <p:sldId id="296" r:id="rId10"/>
    <p:sldId id="305" r:id="rId11"/>
    <p:sldId id="298" r:id="rId12"/>
    <p:sldId id="299" r:id="rId13"/>
    <p:sldId id="285" r:id="rId14"/>
    <p:sldId id="308" r:id="rId15"/>
    <p:sldId id="309" r:id="rId16"/>
    <p:sldId id="313" r:id="rId17"/>
    <p:sldId id="315" r:id="rId18"/>
    <p:sldId id="317" r:id="rId19"/>
    <p:sldId id="319" r:id="rId20"/>
    <p:sldId id="320" r:id="rId21"/>
    <p:sldId id="321" r:id="rId22"/>
    <p:sldId id="322"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CC0000"/>
    <a:srgbClr val="219E2F"/>
    <a:srgbClr val="FF9933"/>
    <a:srgbClr val="FFFF00"/>
    <a:srgbClr val="FFCCCC"/>
    <a:srgbClr val="66FF33"/>
    <a:srgbClr val="66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5" autoAdjust="0"/>
    <p:restoredTop sz="94660"/>
  </p:normalViewPr>
  <p:slideViewPr>
    <p:cSldViewPr snapToGrid="0">
      <p:cViewPr varScale="1">
        <p:scale>
          <a:sx n="63" d="100"/>
          <a:sy n="63" d="100"/>
        </p:scale>
        <p:origin x="90" y="3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B8455C-CB11-49D8-BECA-7EEF3C9573AF}" type="datetimeFigureOut">
              <a:rPr lang="en-US" smtClean="0"/>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545B5-C0AF-4E1F-AF0A-1762D6FB75EB}" type="slidenum">
              <a:rPr lang="en-US" smtClean="0"/>
              <a:t>‹#›</a:t>
            </a:fld>
            <a:endParaRPr lang="en-US"/>
          </a:p>
        </p:txBody>
      </p:sp>
    </p:spTree>
    <p:extLst>
      <p:ext uri="{BB962C8B-B14F-4D97-AF65-F5344CB8AC3E}">
        <p14:creationId xmlns:p14="http://schemas.microsoft.com/office/powerpoint/2010/main" val="3788629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B8455C-CB11-49D8-BECA-7EEF3C9573AF}" type="datetimeFigureOut">
              <a:rPr lang="en-US" smtClean="0"/>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545B5-C0AF-4E1F-AF0A-1762D6FB75EB}" type="slidenum">
              <a:rPr lang="en-US" smtClean="0"/>
              <a:t>‹#›</a:t>
            </a:fld>
            <a:endParaRPr lang="en-US"/>
          </a:p>
        </p:txBody>
      </p:sp>
    </p:spTree>
    <p:extLst>
      <p:ext uri="{BB962C8B-B14F-4D97-AF65-F5344CB8AC3E}">
        <p14:creationId xmlns:p14="http://schemas.microsoft.com/office/powerpoint/2010/main" val="2206901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B8455C-CB11-49D8-BECA-7EEF3C9573AF}" type="datetimeFigureOut">
              <a:rPr lang="en-US" smtClean="0"/>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545B5-C0AF-4E1F-AF0A-1762D6FB75EB}" type="slidenum">
              <a:rPr lang="en-US" smtClean="0"/>
              <a:t>‹#›</a:t>
            </a:fld>
            <a:endParaRPr lang="en-US"/>
          </a:p>
        </p:txBody>
      </p:sp>
    </p:spTree>
    <p:extLst>
      <p:ext uri="{BB962C8B-B14F-4D97-AF65-F5344CB8AC3E}">
        <p14:creationId xmlns:p14="http://schemas.microsoft.com/office/powerpoint/2010/main" val="106876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E3B95E-EB03-4B98-BB0C-AC7F65BB9025}" type="datetimeFigureOut">
              <a:rPr lang="en-US" smtClean="0"/>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80101-D817-4E5A-AD18-9C88218C522E}" type="slidenum">
              <a:rPr lang="en-US" smtClean="0"/>
              <a:t>‹#›</a:t>
            </a:fld>
            <a:endParaRPr lang="en-US"/>
          </a:p>
        </p:txBody>
      </p:sp>
    </p:spTree>
    <p:extLst>
      <p:ext uri="{BB962C8B-B14F-4D97-AF65-F5344CB8AC3E}">
        <p14:creationId xmlns:p14="http://schemas.microsoft.com/office/powerpoint/2010/main" val="3985598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E3B95E-EB03-4B98-BB0C-AC7F65BB9025}" type="datetimeFigureOut">
              <a:rPr lang="en-US" smtClean="0"/>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80101-D817-4E5A-AD18-9C88218C522E}" type="slidenum">
              <a:rPr lang="en-US" smtClean="0"/>
              <a:t>‹#›</a:t>
            </a:fld>
            <a:endParaRPr lang="en-US"/>
          </a:p>
        </p:txBody>
      </p:sp>
    </p:spTree>
    <p:extLst>
      <p:ext uri="{BB962C8B-B14F-4D97-AF65-F5344CB8AC3E}">
        <p14:creationId xmlns:p14="http://schemas.microsoft.com/office/powerpoint/2010/main" val="1749912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E3B95E-EB03-4B98-BB0C-AC7F65BB9025}" type="datetimeFigureOut">
              <a:rPr lang="en-US" smtClean="0"/>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80101-D817-4E5A-AD18-9C88218C522E}" type="slidenum">
              <a:rPr lang="en-US" smtClean="0"/>
              <a:t>‹#›</a:t>
            </a:fld>
            <a:endParaRPr lang="en-US"/>
          </a:p>
        </p:txBody>
      </p:sp>
    </p:spTree>
    <p:extLst>
      <p:ext uri="{BB962C8B-B14F-4D97-AF65-F5344CB8AC3E}">
        <p14:creationId xmlns:p14="http://schemas.microsoft.com/office/powerpoint/2010/main" val="549664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E3B95E-EB03-4B98-BB0C-AC7F65BB9025}" type="datetimeFigureOut">
              <a:rPr lang="en-US" smtClean="0"/>
              <a:t>22/11/2022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80101-D817-4E5A-AD18-9C88218C522E}" type="slidenum">
              <a:rPr lang="en-US" smtClean="0"/>
              <a:t>‹#›</a:t>
            </a:fld>
            <a:endParaRPr lang="en-US"/>
          </a:p>
        </p:txBody>
      </p:sp>
    </p:spTree>
    <p:extLst>
      <p:ext uri="{BB962C8B-B14F-4D97-AF65-F5344CB8AC3E}">
        <p14:creationId xmlns:p14="http://schemas.microsoft.com/office/powerpoint/2010/main" val="23347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E3B95E-EB03-4B98-BB0C-AC7F65BB9025}" type="datetimeFigureOut">
              <a:rPr lang="en-US" smtClean="0"/>
              <a:t>22/11/2022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80101-D817-4E5A-AD18-9C88218C522E}" type="slidenum">
              <a:rPr lang="en-US" smtClean="0"/>
              <a:t>‹#›</a:t>
            </a:fld>
            <a:endParaRPr lang="en-US"/>
          </a:p>
        </p:txBody>
      </p:sp>
    </p:spTree>
    <p:extLst>
      <p:ext uri="{BB962C8B-B14F-4D97-AF65-F5344CB8AC3E}">
        <p14:creationId xmlns:p14="http://schemas.microsoft.com/office/powerpoint/2010/main" val="2195162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E3B95E-EB03-4B98-BB0C-AC7F65BB9025}" type="datetimeFigureOut">
              <a:rPr lang="en-US" smtClean="0"/>
              <a:t>22/11/2022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80101-D817-4E5A-AD18-9C88218C522E}" type="slidenum">
              <a:rPr lang="en-US" smtClean="0"/>
              <a:t>‹#›</a:t>
            </a:fld>
            <a:endParaRPr lang="en-US"/>
          </a:p>
        </p:txBody>
      </p:sp>
    </p:spTree>
    <p:extLst>
      <p:ext uri="{BB962C8B-B14F-4D97-AF65-F5344CB8AC3E}">
        <p14:creationId xmlns:p14="http://schemas.microsoft.com/office/powerpoint/2010/main" val="3072888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3B95E-EB03-4B98-BB0C-AC7F65BB9025}" type="datetimeFigureOut">
              <a:rPr lang="en-US" smtClean="0"/>
              <a:t>22/11/2022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80101-D817-4E5A-AD18-9C88218C522E}" type="slidenum">
              <a:rPr lang="en-US" smtClean="0"/>
              <a:t>‹#›</a:t>
            </a:fld>
            <a:endParaRPr lang="en-US"/>
          </a:p>
        </p:txBody>
      </p:sp>
    </p:spTree>
    <p:extLst>
      <p:ext uri="{BB962C8B-B14F-4D97-AF65-F5344CB8AC3E}">
        <p14:creationId xmlns:p14="http://schemas.microsoft.com/office/powerpoint/2010/main" val="2881689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E3B95E-EB03-4B98-BB0C-AC7F65BB9025}" type="datetimeFigureOut">
              <a:rPr lang="en-US" smtClean="0"/>
              <a:t>22/11/2022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80101-D817-4E5A-AD18-9C88218C522E}" type="slidenum">
              <a:rPr lang="en-US" smtClean="0"/>
              <a:t>‹#›</a:t>
            </a:fld>
            <a:endParaRPr lang="en-US"/>
          </a:p>
        </p:txBody>
      </p:sp>
    </p:spTree>
    <p:extLst>
      <p:ext uri="{BB962C8B-B14F-4D97-AF65-F5344CB8AC3E}">
        <p14:creationId xmlns:p14="http://schemas.microsoft.com/office/powerpoint/2010/main" val="1178605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B8455C-CB11-49D8-BECA-7EEF3C9573AF}" type="datetimeFigureOut">
              <a:rPr lang="en-US" smtClean="0"/>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545B5-C0AF-4E1F-AF0A-1762D6FB75EB}" type="slidenum">
              <a:rPr lang="en-US" smtClean="0"/>
              <a:t>‹#›</a:t>
            </a:fld>
            <a:endParaRPr lang="en-US"/>
          </a:p>
        </p:txBody>
      </p:sp>
    </p:spTree>
    <p:extLst>
      <p:ext uri="{BB962C8B-B14F-4D97-AF65-F5344CB8AC3E}">
        <p14:creationId xmlns:p14="http://schemas.microsoft.com/office/powerpoint/2010/main" val="1300926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E3B95E-EB03-4B98-BB0C-AC7F65BB9025}" type="datetimeFigureOut">
              <a:rPr lang="en-US" smtClean="0"/>
              <a:t>22/11/2022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80101-D817-4E5A-AD18-9C88218C522E}" type="slidenum">
              <a:rPr lang="en-US" smtClean="0"/>
              <a:t>‹#›</a:t>
            </a:fld>
            <a:endParaRPr lang="en-US"/>
          </a:p>
        </p:txBody>
      </p:sp>
    </p:spTree>
    <p:extLst>
      <p:ext uri="{BB962C8B-B14F-4D97-AF65-F5344CB8AC3E}">
        <p14:creationId xmlns:p14="http://schemas.microsoft.com/office/powerpoint/2010/main" val="367473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E3B95E-EB03-4B98-BB0C-AC7F65BB9025}" type="datetimeFigureOut">
              <a:rPr lang="en-US" smtClean="0"/>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80101-D817-4E5A-AD18-9C88218C522E}" type="slidenum">
              <a:rPr lang="en-US" smtClean="0"/>
              <a:t>‹#›</a:t>
            </a:fld>
            <a:endParaRPr lang="en-US"/>
          </a:p>
        </p:txBody>
      </p:sp>
    </p:spTree>
    <p:extLst>
      <p:ext uri="{BB962C8B-B14F-4D97-AF65-F5344CB8AC3E}">
        <p14:creationId xmlns:p14="http://schemas.microsoft.com/office/powerpoint/2010/main" val="1665491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E3B95E-EB03-4B98-BB0C-AC7F65BB9025}" type="datetimeFigureOut">
              <a:rPr lang="en-US" smtClean="0"/>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80101-D817-4E5A-AD18-9C88218C522E}" type="slidenum">
              <a:rPr lang="en-US" smtClean="0"/>
              <a:t>‹#›</a:t>
            </a:fld>
            <a:endParaRPr lang="en-US"/>
          </a:p>
        </p:txBody>
      </p:sp>
    </p:spTree>
    <p:extLst>
      <p:ext uri="{BB962C8B-B14F-4D97-AF65-F5344CB8AC3E}">
        <p14:creationId xmlns:p14="http://schemas.microsoft.com/office/powerpoint/2010/main" val="310800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B8455C-CB11-49D8-BECA-7EEF3C9573AF}" type="datetimeFigureOut">
              <a:rPr lang="en-US" smtClean="0"/>
              <a:t>22/11/2022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545B5-C0AF-4E1F-AF0A-1762D6FB75EB}" type="slidenum">
              <a:rPr lang="en-US" smtClean="0"/>
              <a:t>‹#›</a:t>
            </a:fld>
            <a:endParaRPr lang="en-US"/>
          </a:p>
        </p:txBody>
      </p:sp>
    </p:spTree>
    <p:extLst>
      <p:ext uri="{BB962C8B-B14F-4D97-AF65-F5344CB8AC3E}">
        <p14:creationId xmlns:p14="http://schemas.microsoft.com/office/powerpoint/2010/main" val="387322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B8455C-CB11-49D8-BECA-7EEF3C9573AF}" type="datetimeFigureOut">
              <a:rPr lang="en-US" smtClean="0"/>
              <a:t>22/11/2022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6545B5-C0AF-4E1F-AF0A-1762D6FB75EB}" type="slidenum">
              <a:rPr lang="en-US" smtClean="0"/>
              <a:t>‹#›</a:t>
            </a:fld>
            <a:endParaRPr lang="en-US"/>
          </a:p>
        </p:txBody>
      </p:sp>
    </p:spTree>
    <p:extLst>
      <p:ext uri="{BB962C8B-B14F-4D97-AF65-F5344CB8AC3E}">
        <p14:creationId xmlns:p14="http://schemas.microsoft.com/office/powerpoint/2010/main" val="3471603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B8455C-CB11-49D8-BECA-7EEF3C9573AF}" type="datetimeFigureOut">
              <a:rPr lang="en-US" smtClean="0"/>
              <a:t>22/11/2022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6545B5-C0AF-4E1F-AF0A-1762D6FB75EB}" type="slidenum">
              <a:rPr lang="en-US" smtClean="0"/>
              <a:t>‹#›</a:t>
            </a:fld>
            <a:endParaRPr lang="en-US"/>
          </a:p>
        </p:txBody>
      </p:sp>
    </p:spTree>
    <p:extLst>
      <p:ext uri="{BB962C8B-B14F-4D97-AF65-F5344CB8AC3E}">
        <p14:creationId xmlns:p14="http://schemas.microsoft.com/office/powerpoint/2010/main" val="97453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B8455C-CB11-49D8-BECA-7EEF3C9573AF}" type="datetimeFigureOut">
              <a:rPr lang="en-US" smtClean="0"/>
              <a:t>22/11/2022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6545B5-C0AF-4E1F-AF0A-1762D6FB75EB}" type="slidenum">
              <a:rPr lang="en-US" smtClean="0"/>
              <a:t>‹#›</a:t>
            </a:fld>
            <a:endParaRPr lang="en-US"/>
          </a:p>
        </p:txBody>
      </p:sp>
    </p:spTree>
    <p:extLst>
      <p:ext uri="{BB962C8B-B14F-4D97-AF65-F5344CB8AC3E}">
        <p14:creationId xmlns:p14="http://schemas.microsoft.com/office/powerpoint/2010/main" val="334070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B8455C-CB11-49D8-BECA-7EEF3C9573AF}" type="datetimeFigureOut">
              <a:rPr lang="en-US" smtClean="0"/>
              <a:t>22/11/2022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6545B5-C0AF-4E1F-AF0A-1762D6FB75EB}" type="slidenum">
              <a:rPr lang="en-US" smtClean="0"/>
              <a:t>‹#›</a:t>
            </a:fld>
            <a:endParaRPr lang="en-US"/>
          </a:p>
        </p:txBody>
      </p:sp>
    </p:spTree>
    <p:extLst>
      <p:ext uri="{BB962C8B-B14F-4D97-AF65-F5344CB8AC3E}">
        <p14:creationId xmlns:p14="http://schemas.microsoft.com/office/powerpoint/2010/main" val="2152039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B8455C-CB11-49D8-BECA-7EEF3C9573AF}" type="datetimeFigureOut">
              <a:rPr lang="en-US" smtClean="0"/>
              <a:t>22/11/2022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6545B5-C0AF-4E1F-AF0A-1762D6FB75EB}" type="slidenum">
              <a:rPr lang="en-US" smtClean="0"/>
              <a:t>‹#›</a:t>
            </a:fld>
            <a:endParaRPr lang="en-US"/>
          </a:p>
        </p:txBody>
      </p:sp>
    </p:spTree>
    <p:extLst>
      <p:ext uri="{BB962C8B-B14F-4D97-AF65-F5344CB8AC3E}">
        <p14:creationId xmlns:p14="http://schemas.microsoft.com/office/powerpoint/2010/main" val="108169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B8455C-CB11-49D8-BECA-7EEF3C9573AF}" type="datetimeFigureOut">
              <a:rPr lang="en-US" smtClean="0"/>
              <a:t>22/11/2022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6545B5-C0AF-4E1F-AF0A-1762D6FB75EB}" type="slidenum">
              <a:rPr lang="en-US" smtClean="0"/>
              <a:t>‹#›</a:t>
            </a:fld>
            <a:endParaRPr lang="en-US"/>
          </a:p>
        </p:txBody>
      </p:sp>
    </p:spTree>
    <p:extLst>
      <p:ext uri="{BB962C8B-B14F-4D97-AF65-F5344CB8AC3E}">
        <p14:creationId xmlns:p14="http://schemas.microsoft.com/office/powerpoint/2010/main" val="97623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8455C-CB11-49D8-BECA-7EEF3C9573AF}" type="datetimeFigureOut">
              <a:rPr lang="en-US" smtClean="0"/>
              <a:t>22/11/2022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6545B5-C0AF-4E1F-AF0A-1762D6FB75EB}" type="slidenum">
              <a:rPr lang="en-US" smtClean="0"/>
              <a:t>‹#›</a:t>
            </a:fld>
            <a:endParaRPr lang="en-US"/>
          </a:p>
        </p:txBody>
      </p:sp>
    </p:spTree>
    <p:extLst>
      <p:ext uri="{BB962C8B-B14F-4D97-AF65-F5344CB8AC3E}">
        <p14:creationId xmlns:p14="http://schemas.microsoft.com/office/powerpoint/2010/main" val="615488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E3B95E-EB03-4B98-BB0C-AC7F65BB9025}" type="datetimeFigureOut">
              <a:rPr lang="en-US" smtClean="0"/>
              <a:t>22/11/2022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E480101-D817-4E5A-AD18-9C88218C522E}" type="slidenum">
              <a:rPr lang="en-US" smtClean="0"/>
              <a:t>‹#›</a:t>
            </a:fld>
            <a:endParaRPr lang="en-US"/>
          </a:p>
        </p:txBody>
      </p:sp>
    </p:spTree>
    <p:extLst>
      <p:ext uri="{BB962C8B-B14F-4D97-AF65-F5344CB8AC3E}">
        <p14:creationId xmlns:p14="http://schemas.microsoft.com/office/powerpoint/2010/main" val="589644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8.xml"/><Relationship Id="rId7" Type="http://schemas.openxmlformats.org/officeDocument/2006/relationships/image" Target="../media/image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gif"/><Relationship Id="rId5" Type="http://schemas.openxmlformats.org/officeDocument/2006/relationships/image" Target="../media/image2.jpg"/><Relationship Id="rId4" Type="http://schemas.openxmlformats.org/officeDocument/2006/relationships/image" Target="../media/image1.pn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gif"/><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9.gif"/><Relationship Id="rId7" Type="http://schemas.openxmlformats.org/officeDocument/2006/relationships/image" Target="../media/image27.png"/><Relationship Id="rId2" Type="http://schemas.openxmlformats.org/officeDocument/2006/relationships/image" Target="../media/image24.gif"/><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0.gif"/><Relationship Id="rId12" Type="http://schemas.openxmlformats.org/officeDocument/2006/relationships/image" Target="../media/image13.png"/><Relationship Id="rId2" Type="http://schemas.openxmlformats.org/officeDocument/2006/relationships/image" Target="../media/image7.PNG"/><Relationship Id="rId16" Type="http://schemas.openxmlformats.org/officeDocument/2006/relationships/image" Target="../media/image16.png"/><Relationship Id="rId1" Type="http://schemas.openxmlformats.org/officeDocument/2006/relationships/slideLayout" Target="../slideLayouts/slideLayout18.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6.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9.gif"/><Relationship Id="rId7" Type="http://schemas.openxmlformats.org/officeDocument/2006/relationships/image" Target="../media/image27.png"/><Relationship Id="rId2" Type="http://schemas.openxmlformats.org/officeDocument/2006/relationships/image" Target="../media/image24.gif"/><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gif"/><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MoiNgayVuiDenTruong-LanPhuong-37761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6157" y="2295645"/>
            <a:ext cx="609600" cy="609600"/>
          </a:xfrm>
          <a:prstGeom prst="rect">
            <a:avLst/>
          </a:prstGeom>
        </p:spPr>
      </p:pic>
      <p:grpSp>
        <p:nvGrpSpPr>
          <p:cNvPr id="3" name="Group 2"/>
          <p:cNvGrpSpPr/>
          <p:nvPr/>
        </p:nvGrpSpPr>
        <p:grpSpPr>
          <a:xfrm>
            <a:off x="-736" y="0"/>
            <a:ext cx="12192736" cy="5745910"/>
            <a:chOff x="-736" y="0"/>
            <a:chExt cx="12192736" cy="5745910"/>
          </a:xfrm>
        </p:grpSpPr>
        <p:grpSp>
          <p:nvGrpSpPr>
            <p:cNvPr id="14" name="Group 13"/>
            <p:cNvGrpSpPr/>
            <p:nvPr/>
          </p:nvGrpSpPr>
          <p:grpSpPr>
            <a:xfrm>
              <a:off x="-736" y="0"/>
              <a:ext cx="12192736" cy="5745910"/>
              <a:chOff x="0" y="0"/>
              <a:chExt cx="12192736" cy="5745910"/>
            </a:xfrm>
          </p:grpSpPr>
          <p:grpSp>
            <p:nvGrpSpPr>
              <p:cNvPr id="2" name="Group 1"/>
              <p:cNvGrpSpPr/>
              <p:nvPr/>
            </p:nvGrpSpPr>
            <p:grpSpPr>
              <a:xfrm>
                <a:off x="0" y="0"/>
                <a:ext cx="12192736" cy="5745910"/>
                <a:chOff x="-735" y="-4016"/>
                <a:chExt cx="12192736" cy="5745910"/>
              </a:xfrm>
            </p:grpSpPr>
            <p:pic>
              <p:nvPicPr>
                <p:cNvPr id="7" name="Picture 6" descr="A group of children playing in a field&#10;&#10;Description automatically generated with low confidence">
                  <a:extLst>
                    <a:ext uri="{FF2B5EF4-FFF2-40B4-BE49-F238E27FC236}">
                      <a16:creationId xmlns:a16="http://schemas.microsoft.com/office/drawing/2014/main" id="{D213A427-B12B-1D49-B104-39E2D3205231}"/>
                    </a:ext>
                  </a:extLst>
                </p:cNvPr>
                <p:cNvPicPr>
                  <a:picLocks noChangeAspect="1"/>
                </p:cNvPicPr>
                <p:nvPr/>
              </p:nvPicPr>
              <p:blipFill rotWithShape="1">
                <a:blip r:embed="rId5">
                  <a:extLst>
                    <a:ext uri="{28A0092B-C50C-407E-A947-70E740481C1C}">
                      <a14:useLocalDpi xmlns:a14="http://schemas.microsoft.com/office/drawing/2010/main" val="0"/>
                    </a:ext>
                  </a:extLst>
                </a:blip>
                <a:srcRect t="6650"/>
                <a:stretch/>
              </p:blipFill>
              <p:spPr>
                <a:xfrm>
                  <a:off x="22" y="0"/>
                  <a:ext cx="12191979" cy="5741894"/>
                </a:xfrm>
                <a:prstGeom prst="rect">
                  <a:avLst/>
                </a:prstGeom>
              </p:spPr>
            </p:pic>
            <p:sp>
              <p:nvSpPr>
                <p:cNvPr id="4" name="Rectangle 3">
                  <a:extLst>
                    <a:ext uri="{FF2B5EF4-FFF2-40B4-BE49-F238E27FC236}">
                      <a16:creationId xmlns:a16="http://schemas.microsoft.com/office/drawing/2014/main" id="{A0A6139E-24E9-1847-B5D2-FCC7D6EE55CA}"/>
                    </a:ext>
                  </a:extLst>
                </p:cNvPr>
                <p:cNvSpPr/>
                <p:nvPr/>
              </p:nvSpPr>
              <p:spPr>
                <a:xfrm>
                  <a:off x="22" y="89844"/>
                  <a:ext cx="12191978" cy="1923211"/>
                </a:xfrm>
                <a:prstGeom prst="rect">
                  <a:avLst/>
                </a:prstGeom>
                <a:noFill/>
              </p:spPr>
              <p:txBody>
                <a:bodyPr vert="horz" lIns="91440" tIns="45720" rIns="91440" bIns="45720" rtlCol="0" anchor="b">
                  <a:noAutofit/>
                </a:bodyPr>
                <a:lstStyle/>
                <a:p>
                  <a:pPr algn="ctr">
                    <a:lnSpc>
                      <a:spcPct val="90000"/>
                    </a:lnSpc>
                    <a:spcBef>
                      <a:spcPct val="0"/>
                    </a:spcBef>
                    <a:spcAft>
                      <a:spcPts val="600"/>
                    </a:spcAft>
                  </a:pPr>
                  <a:r>
                    <a:rPr lang="en-US" sz="66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mj-ea"/>
                      <a:cs typeface="Times New Roman" panose="02020603050405020304" pitchFamily="18" charset="0"/>
                    </a:rPr>
                    <a:t>Khoa</a:t>
                  </a:r>
                  <a:r>
                    <a:rPr lang="en-US" sz="66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mj-ea"/>
                      <a:cs typeface="Times New Roman" panose="02020603050405020304" pitchFamily="18" charset="0"/>
                    </a:rPr>
                    <a:t> </a:t>
                  </a:r>
                  <a:r>
                    <a:rPr lang="en-US" sz="66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mj-ea"/>
                      <a:cs typeface="Times New Roman" panose="02020603050405020304" pitchFamily="18" charset="0"/>
                    </a:rPr>
                    <a:t>học</a:t>
                  </a:r>
                  <a:r>
                    <a:rPr lang="en-US" sz="66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mj-ea"/>
                      <a:cs typeface="Times New Roman" panose="02020603050405020304" pitchFamily="18" charset="0"/>
                    </a:rPr>
                    <a:t> </a:t>
                  </a:r>
                  <a:r>
                    <a:rPr lang="en-US" sz="6600" b="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mj-ea"/>
                      <a:cs typeface="Times New Roman" panose="02020603050405020304" pitchFamily="18" charset="0"/>
                    </a:rPr>
                    <a:t>lớp</a:t>
                  </a:r>
                  <a:r>
                    <a:rPr lang="en-US" sz="66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mj-ea"/>
                      <a:cs typeface="Times New Roman" panose="02020603050405020304" pitchFamily="18" charset="0"/>
                    </a:rPr>
                    <a:t> 4</a:t>
                  </a:r>
                </a:p>
              </p:txBody>
            </p:sp>
            <p:pic>
              <p:nvPicPr>
                <p:cNvPr id="6" name="Picture 2" descr="E:\BACK GROUND\HINH DONG\chim+buom+ca+ga\8. bird-05.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 y="541954"/>
                  <a:ext cx="9525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BACK GROUND\HINH DONG\chim+buom+ca+ga\13. bird-15.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073524" y="541954"/>
                  <a:ext cx="1118476" cy="8947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00181.gi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 y="-4016"/>
                  <a:ext cx="1843665" cy="65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00181.gi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94476" y="7704"/>
                  <a:ext cx="1843665" cy="65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23863">
                <a:off x="1834694" y="3241348"/>
                <a:ext cx="822797" cy="1065940"/>
              </a:xfrm>
              <a:prstGeom prst="ellipse">
                <a:avLst/>
              </a:prstGeom>
              <a:ln>
                <a:noFill/>
              </a:ln>
              <a:effectLst>
                <a:softEdge rad="112500"/>
              </a:effec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572624">
                <a:off x="7484486" y="3219541"/>
                <a:ext cx="682286" cy="883907"/>
              </a:xfrm>
              <a:prstGeom prst="ellipse">
                <a:avLst/>
              </a:prstGeom>
              <a:ln>
                <a:noFill/>
              </a:ln>
              <a:effectLst>
                <a:softEdge rad="112500"/>
              </a:effectLst>
            </p:spPr>
          </p:pic>
        </p:grpSp>
        <p:sp>
          <p:nvSpPr>
            <p:cNvPr id="15" name="TextBox 14">
              <a:extLst>
                <a:ext uri="{FF2B5EF4-FFF2-40B4-BE49-F238E27FC236}">
                  <a16:creationId xmlns:a16="http://schemas.microsoft.com/office/drawing/2014/main" id="{E4F4B72B-08E0-1148-BA92-B4F27C005C29}"/>
                </a:ext>
              </a:extLst>
            </p:cNvPr>
            <p:cNvSpPr txBox="1"/>
            <p:nvPr/>
          </p:nvSpPr>
          <p:spPr>
            <a:xfrm>
              <a:off x="0" y="1900421"/>
              <a:ext cx="12175159" cy="1508105"/>
            </a:xfrm>
            <a:prstGeom prst="rect">
              <a:avLst/>
            </a:prstGeom>
            <a:noFill/>
          </p:spPr>
          <p:txBody>
            <a:bodyPr wrap="square" rtlCol="0">
              <a:spAutoFit/>
            </a:bodyPr>
            <a:lstStyle/>
            <a:p>
              <a:pPr algn="ctr"/>
              <a:r>
                <a:rPr lang="en-US" sz="4600" b="1" u="sng" dirty="0" err="1">
                  <a:solidFill>
                    <a:srgbClr val="FF0000"/>
                  </a:solidFill>
                  <a:latin typeface="Times New Roman" pitchFamily="18" charset="0"/>
                  <a:cs typeface="Times New Roman" pitchFamily="18" charset="0"/>
                </a:rPr>
                <a:t>Bài</a:t>
              </a:r>
              <a:r>
                <a:rPr lang="en-US" sz="4600" b="1" u="sng" dirty="0">
                  <a:solidFill>
                    <a:srgbClr val="FF0000"/>
                  </a:solidFill>
                  <a:latin typeface="Times New Roman" pitchFamily="18" charset="0"/>
                  <a:cs typeface="Times New Roman" pitchFamily="18" charset="0"/>
                </a:rPr>
                <a:t> 22</a:t>
              </a:r>
              <a:r>
                <a:rPr lang="en-US" sz="4600" b="1" dirty="0">
                  <a:solidFill>
                    <a:srgbClr val="FF0000"/>
                  </a:solidFill>
                  <a:latin typeface="Times New Roman" pitchFamily="18" charset="0"/>
                  <a:cs typeface="Times New Roman" pitchFamily="18" charset="0"/>
                </a:rPr>
                <a:t>: </a:t>
              </a:r>
              <a:r>
                <a:rPr lang="en-US" sz="4600" b="1" dirty="0" err="1">
                  <a:solidFill>
                    <a:srgbClr val="FF0000"/>
                  </a:solidFill>
                  <a:latin typeface="Times New Roman" pitchFamily="18" charset="0"/>
                  <a:cs typeface="Times New Roman" pitchFamily="18" charset="0"/>
                </a:rPr>
                <a:t>Mây</a:t>
              </a:r>
              <a:r>
                <a:rPr lang="en-US" sz="4600" b="1" dirty="0">
                  <a:solidFill>
                    <a:srgbClr val="FF0000"/>
                  </a:solidFill>
                  <a:latin typeface="Times New Roman" pitchFamily="18" charset="0"/>
                  <a:cs typeface="Times New Roman" pitchFamily="18" charset="0"/>
                </a:rPr>
                <a:t> </a:t>
              </a:r>
              <a:r>
                <a:rPr lang="en-US" sz="4600" b="1" dirty="0" err="1">
                  <a:solidFill>
                    <a:srgbClr val="FF0000"/>
                  </a:solidFill>
                  <a:latin typeface="Times New Roman" pitchFamily="18" charset="0"/>
                  <a:cs typeface="Times New Roman" pitchFamily="18" charset="0"/>
                </a:rPr>
                <a:t>được</a:t>
              </a:r>
              <a:r>
                <a:rPr lang="en-US" sz="4600" b="1" dirty="0">
                  <a:solidFill>
                    <a:srgbClr val="FF0000"/>
                  </a:solidFill>
                  <a:latin typeface="Times New Roman" pitchFamily="18" charset="0"/>
                  <a:cs typeface="Times New Roman" pitchFamily="18" charset="0"/>
                </a:rPr>
                <a:t> </a:t>
              </a:r>
              <a:r>
                <a:rPr lang="en-US" sz="4600" b="1" dirty="0" err="1">
                  <a:solidFill>
                    <a:srgbClr val="FF0000"/>
                  </a:solidFill>
                  <a:latin typeface="Times New Roman" pitchFamily="18" charset="0"/>
                  <a:cs typeface="Times New Roman" pitchFamily="18" charset="0"/>
                </a:rPr>
                <a:t>hình</a:t>
              </a:r>
              <a:r>
                <a:rPr lang="en-US" sz="4600" b="1" dirty="0">
                  <a:solidFill>
                    <a:srgbClr val="FF0000"/>
                  </a:solidFill>
                  <a:latin typeface="Times New Roman" pitchFamily="18" charset="0"/>
                  <a:cs typeface="Times New Roman" pitchFamily="18" charset="0"/>
                </a:rPr>
                <a:t> </a:t>
              </a:r>
              <a:r>
                <a:rPr lang="en-US" sz="4600" b="1" dirty="0" err="1">
                  <a:solidFill>
                    <a:srgbClr val="FF0000"/>
                  </a:solidFill>
                  <a:latin typeface="Times New Roman" pitchFamily="18" charset="0"/>
                  <a:cs typeface="Times New Roman" pitchFamily="18" charset="0"/>
                </a:rPr>
                <a:t>thành</a:t>
              </a:r>
              <a:r>
                <a:rPr lang="en-US" sz="4600" b="1" dirty="0">
                  <a:solidFill>
                    <a:srgbClr val="FF0000"/>
                  </a:solidFill>
                  <a:latin typeface="Times New Roman" pitchFamily="18" charset="0"/>
                  <a:cs typeface="Times New Roman" pitchFamily="18" charset="0"/>
                </a:rPr>
                <a:t> </a:t>
              </a:r>
              <a:r>
                <a:rPr lang="en-US" sz="4600" b="1" dirty="0" err="1">
                  <a:solidFill>
                    <a:srgbClr val="FF0000"/>
                  </a:solidFill>
                  <a:latin typeface="Times New Roman" pitchFamily="18" charset="0"/>
                  <a:cs typeface="Times New Roman" pitchFamily="18" charset="0"/>
                </a:rPr>
                <a:t>như</a:t>
              </a:r>
              <a:r>
                <a:rPr lang="en-US" sz="4600" b="1" dirty="0">
                  <a:solidFill>
                    <a:srgbClr val="FF0000"/>
                  </a:solidFill>
                  <a:latin typeface="Times New Roman" pitchFamily="18" charset="0"/>
                  <a:cs typeface="Times New Roman" pitchFamily="18" charset="0"/>
                </a:rPr>
                <a:t> </a:t>
              </a:r>
              <a:r>
                <a:rPr lang="en-US" sz="4600" b="1" dirty="0" err="1">
                  <a:solidFill>
                    <a:srgbClr val="FF0000"/>
                  </a:solidFill>
                  <a:latin typeface="Times New Roman" pitchFamily="18" charset="0"/>
                  <a:cs typeface="Times New Roman" pitchFamily="18" charset="0"/>
                </a:rPr>
                <a:t>thế</a:t>
              </a:r>
              <a:r>
                <a:rPr lang="en-US" sz="4600" b="1" dirty="0">
                  <a:solidFill>
                    <a:srgbClr val="FF0000"/>
                  </a:solidFill>
                  <a:latin typeface="Times New Roman" pitchFamily="18" charset="0"/>
                  <a:cs typeface="Times New Roman" pitchFamily="18" charset="0"/>
                </a:rPr>
                <a:t> </a:t>
              </a:r>
              <a:r>
                <a:rPr lang="en-US" sz="4600" b="1" dirty="0" err="1">
                  <a:solidFill>
                    <a:srgbClr val="FF0000"/>
                  </a:solidFill>
                  <a:latin typeface="Times New Roman" pitchFamily="18" charset="0"/>
                  <a:cs typeface="Times New Roman" pitchFamily="18" charset="0"/>
                </a:rPr>
                <a:t>nào</a:t>
              </a:r>
              <a:r>
                <a:rPr lang="en-US" sz="4600" b="1" dirty="0">
                  <a:solidFill>
                    <a:srgbClr val="FF0000"/>
                  </a:solidFill>
                  <a:latin typeface="Times New Roman" pitchFamily="18" charset="0"/>
                  <a:cs typeface="Times New Roman" pitchFamily="18" charset="0"/>
                </a:rPr>
                <a:t>? </a:t>
              </a:r>
              <a:r>
                <a:rPr lang="en-US" sz="4600" b="1" dirty="0" err="1">
                  <a:solidFill>
                    <a:srgbClr val="FF0000"/>
                  </a:solidFill>
                  <a:latin typeface="Times New Roman" pitchFamily="18" charset="0"/>
                  <a:cs typeface="Times New Roman" pitchFamily="18" charset="0"/>
                </a:rPr>
                <a:t>Mưa</a:t>
              </a:r>
              <a:r>
                <a:rPr lang="en-US" sz="4600" b="1" dirty="0">
                  <a:solidFill>
                    <a:srgbClr val="FF0000"/>
                  </a:solidFill>
                  <a:latin typeface="Times New Roman" pitchFamily="18" charset="0"/>
                  <a:cs typeface="Times New Roman" pitchFamily="18" charset="0"/>
                </a:rPr>
                <a:t> </a:t>
              </a:r>
              <a:r>
                <a:rPr lang="en-US" sz="4600" b="1" dirty="0" err="1">
                  <a:solidFill>
                    <a:srgbClr val="FF0000"/>
                  </a:solidFill>
                  <a:latin typeface="Times New Roman" pitchFamily="18" charset="0"/>
                  <a:cs typeface="Times New Roman" pitchFamily="18" charset="0"/>
                </a:rPr>
                <a:t>từ</a:t>
              </a:r>
              <a:r>
                <a:rPr lang="en-US" sz="4600" b="1" dirty="0">
                  <a:solidFill>
                    <a:srgbClr val="FF0000"/>
                  </a:solidFill>
                  <a:latin typeface="Times New Roman" pitchFamily="18" charset="0"/>
                  <a:cs typeface="Times New Roman" pitchFamily="18" charset="0"/>
                </a:rPr>
                <a:t> </a:t>
              </a:r>
              <a:r>
                <a:rPr lang="en-US" sz="4600" b="1" dirty="0" err="1">
                  <a:solidFill>
                    <a:srgbClr val="FF0000"/>
                  </a:solidFill>
                  <a:latin typeface="Times New Roman" pitchFamily="18" charset="0"/>
                  <a:cs typeface="Times New Roman" pitchFamily="18" charset="0"/>
                </a:rPr>
                <a:t>đâu</a:t>
              </a:r>
              <a:r>
                <a:rPr lang="en-US" sz="4600" b="1" dirty="0">
                  <a:solidFill>
                    <a:srgbClr val="FF0000"/>
                  </a:solidFill>
                  <a:latin typeface="Times New Roman" pitchFamily="18" charset="0"/>
                  <a:cs typeface="Times New Roman" pitchFamily="18" charset="0"/>
                </a:rPr>
                <a:t> </a:t>
              </a:r>
              <a:r>
                <a:rPr lang="en-US" sz="4600" b="1" dirty="0" err="1">
                  <a:solidFill>
                    <a:srgbClr val="FF0000"/>
                  </a:solidFill>
                  <a:latin typeface="Times New Roman" pitchFamily="18" charset="0"/>
                  <a:cs typeface="Times New Roman" pitchFamily="18" charset="0"/>
                </a:rPr>
                <a:t>ra</a:t>
              </a:r>
              <a:r>
                <a:rPr lang="en-US" sz="4600" b="1" dirty="0">
                  <a:solidFill>
                    <a:srgbClr val="FF0000"/>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3319461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
                                      <p:cBhvr>
                                        <p:cTn id="6" dur="2435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8182">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 TUẦN HOÀN CỦA NƯỚC.mp4" descr="SỰ TUẦN HOÀN CỦA NƯỚC.mp4">
            <a:hlinkClick r:id="" action="ppaction://media"/>
            <a:extLst>
              <a:ext uri="{FF2B5EF4-FFF2-40B4-BE49-F238E27FC236}">
                <a16:creationId xmlns:a16="http://schemas.microsoft.com/office/drawing/2014/main" id="{E3248E64-EF4D-4545-BFE4-16676FC727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5685183"/>
          </a:xfrm>
          <a:prstGeom prst="rect">
            <a:avLst/>
          </a:prstGeom>
        </p:spPr>
      </p:pic>
      <p:grpSp>
        <p:nvGrpSpPr>
          <p:cNvPr id="5" name="Group 4">
            <a:extLst>
              <a:ext uri="{FF2B5EF4-FFF2-40B4-BE49-F238E27FC236}">
                <a16:creationId xmlns:a16="http://schemas.microsoft.com/office/drawing/2014/main" id="{F6D62B20-8DAA-EF40-94F1-05BF78E7C7CA}"/>
              </a:ext>
            </a:extLst>
          </p:cNvPr>
          <p:cNvGrpSpPr/>
          <p:nvPr/>
        </p:nvGrpSpPr>
        <p:grpSpPr>
          <a:xfrm>
            <a:off x="625742" y="1711027"/>
            <a:ext cx="2422359" cy="1075677"/>
            <a:chOff x="3225052" y="2322879"/>
            <a:chExt cx="6118614" cy="1496404"/>
          </a:xfrm>
        </p:grpSpPr>
        <p:pic>
          <p:nvPicPr>
            <p:cNvPr id="6" name="Picture 5">
              <a:extLst>
                <a:ext uri="{FF2B5EF4-FFF2-40B4-BE49-F238E27FC236}">
                  <a16:creationId xmlns:a16="http://schemas.microsoft.com/office/drawing/2014/main" id="{01C6F246-13DA-1040-88ED-9B3869783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26352" flipV="1">
              <a:off x="3293684" y="2322879"/>
              <a:ext cx="6049982" cy="1496404"/>
            </a:xfrm>
            <a:prstGeom prst="ellipse">
              <a:avLst/>
            </a:prstGeom>
            <a:ln>
              <a:noFill/>
            </a:ln>
            <a:effectLst>
              <a:softEdge rad="112500"/>
            </a:effectLst>
          </p:spPr>
        </p:pic>
        <p:sp>
          <p:nvSpPr>
            <p:cNvPr id="7" name="Cloud 6">
              <a:extLst>
                <a:ext uri="{FF2B5EF4-FFF2-40B4-BE49-F238E27FC236}">
                  <a16:creationId xmlns:a16="http://schemas.microsoft.com/office/drawing/2014/main" id="{179078B2-1C54-404B-8519-2483D0D115CA}"/>
                </a:ext>
              </a:extLst>
            </p:cNvPr>
            <p:cNvSpPr/>
            <p:nvPr/>
          </p:nvSpPr>
          <p:spPr>
            <a:xfrm>
              <a:off x="3225052" y="2464392"/>
              <a:ext cx="5753101" cy="121337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2" name="Text Box 25"/>
          <p:cNvSpPr txBox="1">
            <a:spLocks noChangeArrowheads="1"/>
          </p:cNvSpPr>
          <p:nvPr/>
        </p:nvSpPr>
        <p:spPr bwMode="auto">
          <a:xfrm>
            <a:off x="0" y="5687664"/>
            <a:ext cx="1219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defRPr/>
            </a:pP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giọt</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nhỏ</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đám</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mây</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rơi</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xuống</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đất</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tạo</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mưa</a:t>
            </a:r>
            <a:r>
              <a:rPr lang="en-US" altLang="en-US" sz="3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669677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2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62121">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5">
            <a:extLst>
              <a:ext uri="{FF2B5EF4-FFF2-40B4-BE49-F238E27FC236}">
                <a16:creationId xmlns:a16="http://schemas.microsoft.com/office/drawing/2014/main" id="{5655C477-6C59-D649-A077-AE537EB3E2D0}"/>
              </a:ext>
            </a:extLst>
          </p:cNvPr>
          <p:cNvSpPr txBox="1">
            <a:spLocks noChangeArrowheads="1"/>
          </p:cNvSpPr>
          <p:nvPr/>
        </p:nvSpPr>
        <p:spPr bwMode="auto">
          <a:xfrm>
            <a:off x="239618" y="855674"/>
            <a:ext cx="115616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defRPr/>
            </a:pPr>
            <a:r>
              <a:rPr lang="en-US" altLang="en-US" sz="2800">
                <a:effectLst>
                  <a:outerShdw blurRad="38100" dist="38100" dir="2700000" algn="tl">
                    <a:srgbClr val="000000">
                      <a:alpha val="43137"/>
                    </a:srgbClr>
                  </a:outerShdw>
                </a:effectLst>
                <a:latin typeface="Times New Roman" pitchFamily="18" charset="0"/>
                <a:cs typeface="Times New Roman" pitchFamily="18" charset="0"/>
              </a:rPr>
              <a:t>	Hiện tượng nước bay hơi thành hơi nước, rồi từ hơi nước ngưng tụ thành nước xảy ra lặp đi lặp lại, tạo ra vòng tuần hoàn của nước trong tự nhiên.</a:t>
            </a:r>
            <a:endParaRPr lang="vi-VN" altLang="en-US" sz="28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752" y="2577310"/>
            <a:ext cx="760394" cy="991356"/>
          </a:xfrm>
          <a:prstGeom prst="rect">
            <a:avLst/>
          </a:prstGeom>
          <a:ln>
            <a:noFill/>
          </a:ln>
          <a:effectLst>
            <a:softEdge rad="112500"/>
          </a:effectLst>
        </p:spPr>
      </p:pic>
      <p:grpSp>
        <p:nvGrpSpPr>
          <p:cNvPr id="14" name="Group 13"/>
          <p:cNvGrpSpPr/>
          <p:nvPr/>
        </p:nvGrpSpPr>
        <p:grpSpPr>
          <a:xfrm>
            <a:off x="220623" y="4945969"/>
            <a:ext cx="12192001" cy="1916907"/>
            <a:chOff x="-1" y="5232434"/>
            <a:chExt cx="12192001" cy="1625566"/>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25036"/>
              <a:ext cx="12192001" cy="1532964"/>
            </a:xfrm>
            <a:prstGeom prst="rect">
              <a:avLst/>
            </a:prstGeom>
          </p:spPr>
        </p:pic>
        <p:sp>
          <p:nvSpPr>
            <p:cNvPr id="16" name="Rectangle 15"/>
            <p:cNvSpPr/>
            <p:nvPr/>
          </p:nvSpPr>
          <p:spPr>
            <a:xfrm>
              <a:off x="0" y="5232434"/>
              <a:ext cx="12192000" cy="766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24"/>
          <p:cNvSpPr>
            <a:spLocks noChangeArrowheads="1"/>
          </p:cNvSpPr>
          <p:nvPr/>
        </p:nvSpPr>
        <p:spPr bwMode="auto">
          <a:xfrm>
            <a:off x="4997252" y="5953959"/>
            <a:ext cx="2197494" cy="657090"/>
          </a:xfrm>
          <a:prstGeom prst="ellipse">
            <a:avLst/>
          </a:prstGeom>
          <a:noFill/>
          <a:ln w="9525">
            <a:noFill/>
            <a:round/>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en-US" sz="2800" b="1" dirty="0" err="1">
                <a:solidFill>
                  <a:srgbClr val="002060"/>
                </a:solidFill>
                <a:latin typeface="Times New Roman" pitchFamily="18" charset="0"/>
                <a:cs typeface="Times New Roman" pitchFamily="18" charset="0"/>
              </a:rPr>
              <a:t>Nước</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ao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hồ</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sông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suối</a:t>
            </a:r>
            <a:endParaRPr lang="en-US" altLang="en-US" sz="2800" b="1" dirty="0">
              <a:solidFill>
                <a:srgbClr val="002060"/>
              </a:solidFill>
              <a:latin typeface="Times New Roman" pitchFamily="18" charset="0"/>
              <a:cs typeface="Times New Roman" pitchFamily="18" charset="0"/>
            </a:endParaRPr>
          </a:p>
        </p:txBody>
      </p:sp>
      <p:grpSp>
        <p:nvGrpSpPr>
          <p:cNvPr id="18" name="Group 17"/>
          <p:cNvGrpSpPr/>
          <p:nvPr/>
        </p:nvGrpSpPr>
        <p:grpSpPr>
          <a:xfrm>
            <a:off x="916224" y="4563315"/>
            <a:ext cx="2576968" cy="1287264"/>
            <a:chOff x="2931905" y="3790841"/>
            <a:chExt cx="2040478" cy="1287264"/>
          </a:xfrm>
        </p:grpSpPr>
        <p:pic>
          <p:nvPicPr>
            <p:cNvPr id="19" name="Picture 40" descr="013"/>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254475">
              <a:off x="2931905" y="3790841"/>
              <a:ext cx="2040478" cy="10983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0" name="Oval 25"/>
            <p:cNvSpPr>
              <a:spLocks noChangeArrowheads="1"/>
            </p:cNvSpPr>
            <p:nvPr/>
          </p:nvSpPr>
          <p:spPr bwMode="auto">
            <a:xfrm>
              <a:off x="2932889" y="4609709"/>
              <a:ext cx="1586599" cy="468396"/>
            </a:xfrm>
            <a:prstGeom prst="ellipse">
              <a:avLst/>
            </a:prstGeom>
            <a:noFill/>
            <a:ln w="9525">
              <a:noFill/>
              <a:round/>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en-US" sz="2800" b="1" dirty="0" err="1">
                  <a:solidFill>
                    <a:srgbClr val="002060"/>
                  </a:solidFill>
                  <a:latin typeface="Times New Roman" pitchFamily="18" charset="0"/>
                  <a:cs typeface="Times New Roman" pitchFamily="18" charset="0"/>
                </a:rPr>
                <a:t>Hơi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nước</a:t>
              </a:r>
              <a:endParaRPr lang="en-US" altLang="en-US" sz="2800" b="1" dirty="0">
                <a:solidFill>
                  <a:srgbClr val="002060"/>
                </a:solidFill>
                <a:latin typeface="Times New Roman" pitchFamily="18" charset="0"/>
                <a:cs typeface="Times New Roman" pitchFamily="18" charset="0"/>
              </a:endParaRPr>
            </a:p>
          </p:txBody>
        </p:sp>
      </p:grpSp>
      <p:pic>
        <p:nvPicPr>
          <p:cNvPr id="21" name="Picture 37" descr="mui t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H="1">
            <a:off x="3382338" y="5711008"/>
            <a:ext cx="411601" cy="81645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306161" y="3627857"/>
            <a:ext cx="1943021" cy="1336196"/>
            <a:chOff x="3873901" y="3614324"/>
            <a:chExt cx="1943021" cy="1336196"/>
          </a:xfrm>
        </p:grpSpPr>
        <p:pic>
          <p:nvPicPr>
            <p:cNvPr id="23" name="Picture 39" descr="0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5227" y="3614324"/>
              <a:ext cx="1001695" cy="7608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4" name="Oval 26"/>
            <p:cNvSpPr>
              <a:spLocks noChangeArrowheads="1"/>
            </p:cNvSpPr>
            <p:nvPr/>
          </p:nvSpPr>
          <p:spPr bwMode="auto">
            <a:xfrm>
              <a:off x="3873901" y="4072021"/>
              <a:ext cx="1866897" cy="878499"/>
            </a:xfrm>
            <a:prstGeom prst="ellipse">
              <a:avLst/>
            </a:prstGeom>
            <a:noFill/>
            <a:ln w="9525">
              <a:noFill/>
              <a:round/>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en-US" sz="2400" b="1" dirty="0" err="1">
                  <a:solidFill>
                    <a:srgbClr val="002060"/>
                  </a:solidFill>
                  <a:latin typeface="Times New Roman" pitchFamily="18" charset="0"/>
                  <a:cs typeface="Times New Roman" pitchFamily="18" charset="0"/>
                </a:rPr>
                <a:t>Hạt</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nước</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nhỏ</a:t>
              </a:r>
              <a:r>
                <a:rPr lang="en-US" altLang="en-US" sz="2400" b="1" dirty="0">
                  <a:solidFill>
                    <a:srgbClr val="002060"/>
                  </a:solidFill>
                  <a:latin typeface="Times New Roman" pitchFamily="18" charset="0"/>
                  <a:cs typeface="Times New Roman" pitchFamily="18" charset="0"/>
                </a:rPr>
                <a:t> li </a:t>
              </a:r>
              <a:r>
                <a:rPr lang="en-US" altLang="en-US" sz="2400" b="1" dirty="0" err="1">
                  <a:solidFill>
                    <a:srgbClr val="002060"/>
                  </a:solidFill>
                  <a:latin typeface="Times New Roman" pitchFamily="18" charset="0"/>
                  <a:cs typeface="Times New Roman" pitchFamily="18" charset="0"/>
                </a:rPr>
                <a:t>ti</a:t>
              </a:r>
              <a:endParaRPr lang="en-US" altLang="en-US" sz="2400" dirty="0">
                <a:solidFill>
                  <a:srgbClr val="002060"/>
                </a:solidFill>
                <a:latin typeface="Times New Roman" pitchFamily="18" charset="0"/>
                <a:cs typeface="Times New Roman" pitchFamily="18" charset="0"/>
              </a:endParaRPr>
            </a:p>
          </p:txBody>
        </p:sp>
      </p:grpSp>
      <p:pic>
        <p:nvPicPr>
          <p:cNvPr id="25" name="Picture 37" descr="mui t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893677" flipH="1">
            <a:off x="3362734" y="3777779"/>
            <a:ext cx="411601" cy="8132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1" name="Picture 37" descr="mui t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142651" flipH="1">
            <a:off x="5597460" y="3009495"/>
            <a:ext cx="411601" cy="8132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228522" y="2422658"/>
            <a:ext cx="3536055" cy="1560403"/>
            <a:chOff x="6768421" y="3833232"/>
            <a:chExt cx="3122554" cy="1172038"/>
          </a:xfrm>
        </p:grpSpPr>
        <p:grpSp>
          <p:nvGrpSpPr>
            <p:cNvPr id="26" name="Group 25"/>
            <p:cNvGrpSpPr/>
            <p:nvPr/>
          </p:nvGrpSpPr>
          <p:grpSpPr>
            <a:xfrm rot="514625">
              <a:off x="6768421" y="3833232"/>
              <a:ext cx="3122554" cy="1172038"/>
              <a:chOff x="3040157" y="2264919"/>
              <a:chExt cx="7962463" cy="1459006"/>
            </a:xfrm>
          </p:grpSpPr>
          <p:grpSp>
            <p:nvGrpSpPr>
              <p:cNvPr id="27" name="Group 26"/>
              <p:cNvGrpSpPr/>
              <p:nvPr/>
            </p:nvGrpSpPr>
            <p:grpSpPr>
              <a:xfrm>
                <a:off x="3040157" y="2264919"/>
                <a:ext cx="5941530" cy="1459006"/>
                <a:chOff x="3225053" y="2268280"/>
                <a:chExt cx="5941530" cy="1459006"/>
              </a:xfrm>
            </p:grpSpPr>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26352" flipV="1">
                  <a:off x="3267807" y="2268280"/>
                  <a:ext cx="5898776" cy="1459006"/>
                </a:xfrm>
                <a:prstGeom prst="ellipse">
                  <a:avLst/>
                </a:prstGeom>
                <a:ln>
                  <a:noFill/>
                </a:ln>
                <a:effectLst>
                  <a:softEdge rad="112500"/>
                </a:effectLst>
              </p:spPr>
            </p:pic>
            <p:sp>
              <p:nvSpPr>
                <p:cNvPr id="30" name="Cloud 29"/>
                <p:cNvSpPr/>
                <p:nvPr/>
              </p:nvSpPr>
              <p:spPr>
                <a:xfrm>
                  <a:off x="3225053" y="2299447"/>
                  <a:ext cx="5753100" cy="137832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Box 25"/>
              <p:cNvSpPr txBox="1">
                <a:spLocks noChangeArrowheads="1"/>
              </p:cNvSpPr>
              <p:nvPr/>
            </p:nvSpPr>
            <p:spPr bwMode="auto">
              <a:xfrm rot="21085375">
                <a:off x="8300169" y="2378835"/>
                <a:ext cx="2702451" cy="47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50000"/>
                  </a:spcBef>
                  <a:buFontTx/>
                  <a:buNone/>
                  <a:defRPr/>
                </a:pPr>
                <a:r>
                  <a:rPr lang="en-US" altLang="en-US" sz="24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Mây</a:t>
                </a:r>
                <a:endParaRPr lang="vi-VN" alt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grpSp>
        <p:pic>
          <p:nvPicPr>
            <p:cNvPr id="36" name="Picture 39" descr="0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2596" y="3976213"/>
              <a:ext cx="1001695" cy="7608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38" name="Picture 37" descr="mui t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516704" flipH="1">
            <a:off x="8195665" y="4125383"/>
            <a:ext cx="324456" cy="6410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9" name="Picture 39" descr="0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0640" y="4801775"/>
            <a:ext cx="1001695" cy="7608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6" name="Oval 24"/>
          <p:cNvSpPr>
            <a:spLocks noChangeArrowheads="1"/>
          </p:cNvSpPr>
          <p:nvPr/>
        </p:nvSpPr>
        <p:spPr bwMode="auto">
          <a:xfrm>
            <a:off x="8179605" y="4702934"/>
            <a:ext cx="2197494" cy="657090"/>
          </a:xfrm>
          <a:prstGeom prst="ellipse">
            <a:avLst/>
          </a:prstGeom>
          <a:noFill/>
          <a:ln w="9525">
            <a:noFill/>
            <a:round/>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en-US" sz="2400"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Mưa</a:t>
            </a:r>
            <a:endParaRPr lang="en-US" altLang="en-US"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05410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ircle(in)">
                                      <p:cBhvr>
                                        <p:cTn id="40" dur="20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circle(in)">
                                      <p:cBhvr>
                                        <p:cTn id="50" dur="20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circle(in)">
                                      <p:cBhvr>
                                        <p:cTn id="55" dur="20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circle(in)">
                                      <p:cBhvr>
                                        <p:cTn id="60" dur="20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circle(in)">
                                      <p:cBhvr>
                                        <p:cTn id="6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498208" y="1285621"/>
            <a:ext cx="1119691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defRPr/>
            </a:pP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Hơi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nước</a:t>
            </a:r>
            <a:r>
              <a:rPr lang="en-US" altLang="en-US" sz="3600" dirty="0">
                <a:solidFill>
                  <a:srgbClr val="002060"/>
                </a:solidFill>
                <a:latin typeface="Times New Roman" pitchFamily="18" charset="0"/>
                <a:cs typeface="Times New Roman" pitchFamily="18" charset="0"/>
              </a:rPr>
              <a:t> bay </a:t>
            </a:r>
            <a:r>
              <a:rPr lang="en-US" altLang="en-US" sz="3600" dirty="0" err="1">
                <a:solidFill>
                  <a:srgbClr val="002060"/>
                </a:solidFill>
                <a:latin typeface="Times New Roman" pitchFamily="18" charset="0"/>
                <a:cs typeface="Times New Roman" pitchFamily="18" charset="0"/>
              </a:rPr>
              <a:t>lên</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cao</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gặp</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không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khí</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lạnh</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ngưng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tụ</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thành</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những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hạt</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nước</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rất</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nhỏ</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tạo</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nên</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các</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đám</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mây</a:t>
            </a:r>
            <a:r>
              <a:rPr lang="en-US" altLang="en-US" sz="3600" dirty="0">
                <a:solidFill>
                  <a:srgbClr val="002060"/>
                </a:solidFill>
                <a:latin typeface="Times New Roman" pitchFamily="18" charset="0"/>
                <a:cs typeface="Times New Roman" pitchFamily="18" charset="0"/>
              </a:rPr>
              <a:t>.</a:t>
            </a:r>
          </a:p>
        </p:txBody>
      </p:sp>
      <p:sp>
        <p:nvSpPr>
          <p:cNvPr id="3" name="Text Box 25"/>
          <p:cNvSpPr txBox="1">
            <a:spLocks noChangeArrowheads="1"/>
          </p:cNvSpPr>
          <p:nvPr/>
        </p:nvSpPr>
        <p:spPr bwMode="auto">
          <a:xfrm>
            <a:off x="1158312" y="513162"/>
            <a:ext cx="24132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defRPr/>
            </a:pPr>
            <a:r>
              <a:rPr lang="en-US" altLang="en-US" sz="3600" b="1" err="1">
                <a:solidFill>
                  <a:srgbClr val="FF0000"/>
                </a:solidFill>
                <a:latin typeface="Times New Roman" pitchFamily="18" charset="0"/>
                <a:cs typeface="Times New Roman" pitchFamily="18" charset="0"/>
              </a:rPr>
              <a:t>Ghi</a:t>
            </a:r>
            <a:r>
              <a:rPr lang="en-US" altLang="en-US" sz="3600" b="1">
                <a:solidFill>
                  <a:srgbClr val="FF0000"/>
                </a:solidFill>
                <a:latin typeface="Times New Roman" pitchFamily="18" charset="0"/>
                <a:cs typeface="Times New Roman" pitchFamily="18" charset="0"/>
              </a:rPr>
              <a:t> nhớ:</a:t>
            </a:r>
            <a:endParaRPr lang="vi-VN" altLang="en-US" sz="3600" b="1" dirty="0">
              <a:solidFill>
                <a:srgbClr val="FF0000"/>
              </a:solidFill>
              <a:latin typeface="Times New Roman" panose="02020603050405020304" pitchFamily="18" charset="0"/>
              <a:cs typeface="Times New Roman" pitchFamily="18" charset="0"/>
            </a:endParaRPr>
          </a:p>
        </p:txBody>
      </p:sp>
      <p:sp>
        <p:nvSpPr>
          <p:cNvPr id="5" name="Litebulb"/>
          <p:cNvSpPr>
            <a:spLocks noEditPoints="1" noChangeArrowheads="1"/>
          </p:cNvSpPr>
          <p:nvPr/>
        </p:nvSpPr>
        <p:spPr bwMode="auto">
          <a:xfrm>
            <a:off x="759531" y="601953"/>
            <a:ext cx="354269" cy="432919"/>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0 60000 65536"/>
              <a:gd name="T9" fmla="*/ 0 60000 65536"/>
              <a:gd name="T10" fmla="*/ 0 60000 65536"/>
              <a:gd name="T11" fmla="*/ 0 60000 65536"/>
              <a:gd name="T12" fmla="*/ 3556 w 21600"/>
              <a:gd name="T13" fmla="*/ 2188 h 21600"/>
              <a:gd name="T14" fmla="*/ 18277 w 21600"/>
              <a:gd name="T15" fmla="*/ 9282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en-US"/>
          </a:p>
        </p:txBody>
      </p:sp>
      <p:sp>
        <p:nvSpPr>
          <p:cNvPr id="6" name="Text Box 25"/>
          <p:cNvSpPr txBox="1">
            <a:spLocks noChangeArrowheads="1"/>
          </p:cNvSpPr>
          <p:nvPr/>
        </p:nvSpPr>
        <p:spPr bwMode="auto">
          <a:xfrm>
            <a:off x="498208" y="2550523"/>
            <a:ext cx="1119691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defRPr/>
            </a:pP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Các</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giọt</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nước</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có</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trong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các</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đám</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mây</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rơi</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xuống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đất</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tạo</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thành</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mưa</a:t>
            </a:r>
            <a:r>
              <a:rPr lang="en-US" altLang="en-US" sz="3600" dirty="0">
                <a:solidFill>
                  <a:srgbClr val="002060"/>
                </a:solidFill>
                <a:latin typeface="Times New Roman" pitchFamily="18" charset="0"/>
                <a:cs typeface="Times New Roman" pitchFamily="18" charset="0"/>
              </a:rPr>
              <a:t>.</a:t>
            </a:r>
          </a:p>
        </p:txBody>
      </p:sp>
      <p:sp>
        <p:nvSpPr>
          <p:cNvPr id="7" name="Text Box 25"/>
          <p:cNvSpPr txBox="1">
            <a:spLocks noChangeArrowheads="1"/>
          </p:cNvSpPr>
          <p:nvPr/>
        </p:nvSpPr>
        <p:spPr bwMode="auto">
          <a:xfrm>
            <a:off x="498207" y="3815425"/>
            <a:ext cx="1119691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defRPr/>
            </a:pPr>
            <a:r>
              <a:rPr lang="en-US" altLang="en-US" sz="3600">
                <a:solidFill>
                  <a:srgbClr val="002060"/>
                </a:solidFill>
                <a:latin typeface="Times New Roman" panose="02020603050405020304" pitchFamily="18" charset="0"/>
                <a:cs typeface="Times New Roman" pitchFamily="18" charset="0"/>
              </a:rPr>
              <a:t>- Hiện tượng nước bay hơi thành hơi nước, rồi từ hơi nước ngưng tụ thành nước xảy ra lặp đi lặp lại, tạo ra vòng tuần hoàn của nước trong tự nhiên.</a:t>
            </a:r>
            <a:endParaRPr lang="vi-VN" altLang="en-US" sz="3600" dirty="0">
              <a:solidFill>
                <a:srgbClr val="002060"/>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41768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out)">
                                      <p:cBhvr>
                                        <p:cTn id="3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Hình nền PowerPoint đẹp 2018 đẹp nhất tổng hợp ở nhiều nguồ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Picture3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8200" cy="68627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TextBox 3"/>
          <p:cNvSpPr txBox="1">
            <a:spLocks noChangeArrowheads="1"/>
          </p:cNvSpPr>
          <p:nvPr/>
        </p:nvSpPr>
        <p:spPr bwMode="auto">
          <a:xfrm>
            <a:off x="4575175" y="804863"/>
            <a:ext cx="27003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00"/>
                </a:solidFill>
                <a:latin typeface="Times New Roman" panose="02020603050405020304" pitchFamily="18" charset="0"/>
                <a:cs typeface="Times New Roman" panose="02020603050405020304" pitchFamily="18" charset="0"/>
              </a:rPr>
              <a:t>Khoa học</a:t>
            </a:r>
          </a:p>
        </p:txBody>
      </p:sp>
      <p:sp>
        <p:nvSpPr>
          <p:cNvPr id="7" name="TextBox 6"/>
          <p:cNvSpPr txBox="1"/>
          <p:nvPr/>
        </p:nvSpPr>
        <p:spPr>
          <a:xfrm>
            <a:off x="851323" y="2081850"/>
            <a:ext cx="10759691" cy="1446550"/>
          </a:xfrm>
          <a:prstGeom prst="rect">
            <a:avLst/>
          </a:prstGeom>
          <a:noFill/>
        </p:spPr>
        <p:txBody>
          <a:bodyPr>
            <a:spAutoFit/>
          </a:bodyPr>
          <a:lstStyle/>
          <a:p>
            <a:pPr algn="ctr" defTabSz="685800">
              <a:defRPr/>
            </a:pPr>
            <a:r>
              <a:rPr lang="en-US" sz="44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SƠ</a:t>
            </a:r>
            <a:r>
              <a:rPr lang="en-US" sz="44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 </a:t>
            </a:r>
            <a:r>
              <a:rPr lang="en-US" sz="44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ĐỒ</a:t>
            </a:r>
            <a:r>
              <a:rPr lang="en-US" sz="44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 </a:t>
            </a:r>
            <a:r>
              <a:rPr lang="en-US" sz="44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VÒNG</a:t>
            </a:r>
            <a:r>
              <a:rPr lang="en-US" sz="44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 </a:t>
            </a:r>
            <a:r>
              <a:rPr lang="en-US" sz="44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TUẦN</a:t>
            </a:r>
            <a:r>
              <a:rPr lang="en-US" sz="44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 </a:t>
            </a:r>
            <a:r>
              <a:rPr lang="en-US" sz="44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HOÀN</a:t>
            </a:r>
            <a:r>
              <a:rPr lang="en-US" sz="44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 </a:t>
            </a:r>
            <a:r>
              <a:rPr lang="en-US" sz="44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CỦA</a:t>
            </a:r>
            <a:r>
              <a:rPr lang="en-US" sz="44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 </a:t>
            </a:r>
            <a:r>
              <a:rPr lang="en-US" sz="44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NƯỚC</a:t>
            </a:r>
            <a:r>
              <a:rPr lang="en-US" sz="44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 </a:t>
            </a:r>
            <a:r>
              <a:rPr lang="en-US" sz="44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TRONG</a:t>
            </a:r>
            <a:r>
              <a:rPr lang="en-US" sz="44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 </a:t>
            </a:r>
            <a:r>
              <a:rPr lang="en-US" sz="44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TỰ</a:t>
            </a:r>
            <a:r>
              <a:rPr lang="en-US" sz="44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 </a:t>
            </a:r>
            <a:r>
              <a:rPr lang="en-US" sz="44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rPr>
              <a:t>NHIÊN</a:t>
            </a:r>
            <a:endParaRPr lang="en-US" sz="44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panose="020F0502020204030204"/>
            </a:endParaRPr>
          </a:p>
        </p:txBody>
      </p:sp>
    </p:spTree>
    <p:extLst>
      <p:ext uri="{BB962C8B-B14F-4D97-AF65-F5344CB8AC3E}">
        <p14:creationId xmlns:p14="http://schemas.microsoft.com/office/powerpoint/2010/main" val="4089465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95400" y="1768475"/>
            <a:ext cx="9607550" cy="4275138"/>
            <a:chOff x="1306" y="191"/>
            <a:chExt cx="3157" cy="3938"/>
          </a:xfrm>
        </p:grpSpPr>
        <p:pic>
          <p:nvPicPr>
            <p:cNvPr id="6154" name="Picture 3" descr="nuong"/>
            <p:cNvPicPr>
              <a:picLocks noChangeAspect="1" noChangeArrowheads="1"/>
            </p:cNvPicPr>
            <p:nvPr/>
          </p:nvPicPr>
          <p:blipFill>
            <a:blip r:embed="rId2">
              <a:extLst>
                <a:ext uri="{28A0092B-C50C-407E-A947-70E740481C1C}">
                  <a14:useLocalDpi xmlns:a14="http://schemas.microsoft.com/office/drawing/2010/main" val="0"/>
                </a:ext>
              </a:extLst>
            </a:blip>
            <a:srcRect l="5591" t="3049" r="7454" b="4065"/>
            <a:stretch>
              <a:fillRect/>
            </a:stretch>
          </p:blipFill>
          <p:spPr bwMode="auto">
            <a:xfrm>
              <a:off x="1306" y="191"/>
              <a:ext cx="3157" cy="39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55" name="Freeform 4"/>
            <p:cNvSpPr>
              <a:spLocks/>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56" name="Freeform 5"/>
            <p:cNvSpPr>
              <a:spLocks/>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57" name="Freeform 6"/>
            <p:cNvSpPr>
              <a:spLocks/>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125960" name="Text Box 8"/>
          <p:cNvSpPr txBox="1">
            <a:spLocks noChangeArrowheads="1"/>
          </p:cNvSpPr>
          <p:nvPr/>
        </p:nvSpPr>
        <p:spPr bwMode="auto">
          <a:xfrm>
            <a:off x="1185863" y="271463"/>
            <a:ext cx="1219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b="1" u="sng">
                <a:solidFill>
                  <a:srgbClr val="0000CC"/>
                </a:solidFill>
                <a:latin typeface="Times New Roman" panose="02020603050405020304" pitchFamily="18" charset="0"/>
              </a:rPr>
              <a:t>Hoạt động </a:t>
            </a:r>
            <a:r>
              <a:rPr lang="en-US" altLang="en-US" sz="3600" b="1">
                <a:solidFill>
                  <a:srgbClr val="0000CC"/>
                </a:solidFill>
                <a:latin typeface="Times New Roman" panose="02020603050405020304" pitchFamily="18" charset="0"/>
              </a:rPr>
              <a:t>1: </a:t>
            </a:r>
          </a:p>
        </p:txBody>
      </p:sp>
      <p:sp>
        <p:nvSpPr>
          <p:cNvPr id="125961" name="Freeform 9"/>
          <p:cNvSpPr>
            <a:spLocks/>
          </p:cNvSpPr>
          <p:nvPr/>
        </p:nvSpPr>
        <p:spPr bwMode="auto">
          <a:xfrm>
            <a:off x="4673600" y="1819275"/>
            <a:ext cx="2466975" cy="542925"/>
          </a:xfrm>
          <a:custGeom>
            <a:avLst/>
            <a:gdLst>
              <a:gd name="T0" fmla="*/ 2147483647 w 1042"/>
              <a:gd name="T1" fmla="*/ 2147483647 h 342"/>
              <a:gd name="T2" fmla="*/ 2147483647 w 1042"/>
              <a:gd name="T3" fmla="*/ 2147483647 h 342"/>
              <a:gd name="T4" fmla="*/ 2147483647 w 1042"/>
              <a:gd name="T5" fmla="*/ 2147483647 h 342"/>
              <a:gd name="T6" fmla="*/ 0 w 1042"/>
              <a:gd name="T7" fmla="*/ 2147483647 h 342"/>
              <a:gd name="T8" fmla="*/ 2147483647 w 1042"/>
              <a:gd name="T9" fmla="*/ 2147483647 h 342"/>
              <a:gd name="T10" fmla="*/ 2147483647 w 1042"/>
              <a:gd name="T11" fmla="*/ 2147483647 h 342"/>
              <a:gd name="T12" fmla="*/ 2147483647 w 1042"/>
              <a:gd name="T13" fmla="*/ 2147483647 h 342"/>
              <a:gd name="T14" fmla="*/ 2147483647 w 1042"/>
              <a:gd name="T15" fmla="*/ 2147483647 h 342"/>
              <a:gd name="T16" fmla="*/ 0 60000 65536"/>
              <a:gd name="T17" fmla="*/ 0 60000 65536"/>
              <a:gd name="T18" fmla="*/ 0 60000 65536"/>
              <a:gd name="T19" fmla="*/ 0 60000 65536"/>
              <a:gd name="T20" fmla="*/ 0 60000 65536"/>
              <a:gd name="T21" fmla="*/ 0 60000 65536"/>
              <a:gd name="T22" fmla="*/ 0 60000 65536"/>
              <a:gd name="T23" fmla="*/ 0 60000 65536"/>
              <a:gd name="T24" fmla="*/ 0 w 1042"/>
              <a:gd name="T25" fmla="*/ 0 h 342"/>
              <a:gd name="T26" fmla="*/ 1042 w 1042"/>
              <a:gd name="T27" fmla="*/ 342 h 3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2" h="342">
                <a:moveTo>
                  <a:pt x="1006" y="238"/>
                </a:moveTo>
                <a:cubicBezTo>
                  <a:pt x="502" y="106"/>
                  <a:pt x="294" y="210"/>
                  <a:pt x="196" y="260"/>
                </a:cubicBezTo>
                <a:cubicBezTo>
                  <a:pt x="215" y="262"/>
                  <a:pt x="250" y="286"/>
                  <a:pt x="268" y="288"/>
                </a:cubicBezTo>
                <a:lnTo>
                  <a:pt x="0" y="342"/>
                </a:lnTo>
                <a:cubicBezTo>
                  <a:pt x="23" y="311"/>
                  <a:pt x="150" y="173"/>
                  <a:pt x="178" y="154"/>
                </a:cubicBezTo>
                <a:lnTo>
                  <a:pt x="166" y="220"/>
                </a:lnTo>
                <a:cubicBezTo>
                  <a:pt x="264" y="154"/>
                  <a:pt x="626" y="0"/>
                  <a:pt x="1042" y="145"/>
                </a:cubicBezTo>
                <a:lnTo>
                  <a:pt x="1006" y="238"/>
                </a:lnTo>
                <a:close/>
              </a:path>
            </a:pathLst>
          </a:custGeom>
          <a:solidFill>
            <a:srgbClr val="FF3300"/>
          </a:solidFill>
          <a:ln w="19050">
            <a:solidFill>
              <a:schemeClr val="tx1"/>
            </a:solidFill>
            <a:round/>
            <a:headEnd/>
            <a:tailEnd/>
          </a:ln>
        </p:spPr>
        <p:txBody>
          <a:bodyPr/>
          <a:lstStyle/>
          <a:p>
            <a:endParaRPr lang="en-GB"/>
          </a:p>
        </p:txBody>
      </p:sp>
      <p:sp>
        <p:nvSpPr>
          <p:cNvPr id="125962" name="Freeform 10"/>
          <p:cNvSpPr>
            <a:spLocks/>
          </p:cNvSpPr>
          <p:nvPr/>
        </p:nvSpPr>
        <p:spPr bwMode="auto">
          <a:xfrm rot="-798282">
            <a:off x="6078538" y="4475163"/>
            <a:ext cx="2441575" cy="446087"/>
          </a:xfrm>
          <a:custGeom>
            <a:avLst/>
            <a:gdLst>
              <a:gd name="T0" fmla="*/ 2147483647 w 810"/>
              <a:gd name="T1" fmla="*/ 0 h 250"/>
              <a:gd name="T2" fmla="*/ 2147483647 w 810"/>
              <a:gd name="T3" fmla="*/ 2147483647 h 250"/>
              <a:gd name="T4" fmla="*/ 2147483647 w 810"/>
              <a:gd name="T5" fmla="*/ 2147483647 h 250"/>
              <a:gd name="T6" fmla="*/ 2147483647 w 810"/>
              <a:gd name="T7" fmla="*/ 2147483647 h 250"/>
              <a:gd name="T8" fmla="*/ 2147483647 w 810"/>
              <a:gd name="T9" fmla="*/ 2147483647 h 250"/>
              <a:gd name="T10" fmla="*/ 2147483647 w 810"/>
              <a:gd name="T11" fmla="*/ 2147483647 h 250"/>
              <a:gd name="T12" fmla="*/ 0 w 810"/>
              <a:gd name="T13" fmla="*/ 2147483647 h 250"/>
              <a:gd name="T14" fmla="*/ 2147483647 w 810"/>
              <a:gd name="T15" fmla="*/ 0 h 250"/>
              <a:gd name="T16" fmla="*/ 0 60000 65536"/>
              <a:gd name="T17" fmla="*/ 0 60000 65536"/>
              <a:gd name="T18" fmla="*/ 0 60000 65536"/>
              <a:gd name="T19" fmla="*/ 0 60000 65536"/>
              <a:gd name="T20" fmla="*/ 0 60000 65536"/>
              <a:gd name="T21" fmla="*/ 0 60000 65536"/>
              <a:gd name="T22" fmla="*/ 0 60000 65536"/>
              <a:gd name="T23" fmla="*/ 0 60000 65536"/>
              <a:gd name="T24" fmla="*/ 0 w 810"/>
              <a:gd name="T25" fmla="*/ 0 h 250"/>
              <a:gd name="T26" fmla="*/ 810 w 810"/>
              <a:gd name="T27" fmla="*/ 250 h 2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0" h="250">
                <a:moveTo>
                  <a:pt x="32" y="0"/>
                </a:moveTo>
                <a:lnTo>
                  <a:pt x="656" y="182"/>
                </a:lnTo>
                <a:cubicBezTo>
                  <a:pt x="641" y="171"/>
                  <a:pt x="659" y="145"/>
                  <a:pt x="644" y="134"/>
                </a:cubicBezTo>
                <a:lnTo>
                  <a:pt x="810" y="218"/>
                </a:lnTo>
                <a:cubicBezTo>
                  <a:pt x="698" y="226"/>
                  <a:pt x="702" y="232"/>
                  <a:pt x="634" y="250"/>
                </a:cubicBezTo>
                <a:lnTo>
                  <a:pt x="650" y="200"/>
                </a:lnTo>
                <a:cubicBezTo>
                  <a:pt x="694" y="222"/>
                  <a:pt x="260" y="186"/>
                  <a:pt x="0" y="84"/>
                </a:cubicBezTo>
                <a:lnTo>
                  <a:pt x="32" y="0"/>
                </a:lnTo>
                <a:close/>
              </a:path>
            </a:pathLst>
          </a:custGeom>
          <a:solidFill>
            <a:srgbClr val="FF3300"/>
          </a:solidFill>
          <a:ln w="19050">
            <a:solidFill>
              <a:schemeClr val="tx1"/>
            </a:solidFill>
            <a:round/>
            <a:headEnd/>
            <a:tailEnd/>
          </a:ln>
        </p:spPr>
        <p:txBody>
          <a:bodyPr/>
          <a:lstStyle/>
          <a:p>
            <a:endParaRPr lang="en-GB"/>
          </a:p>
        </p:txBody>
      </p:sp>
      <p:sp>
        <p:nvSpPr>
          <p:cNvPr id="125963" name="Freeform 11"/>
          <p:cNvSpPr>
            <a:spLocks/>
          </p:cNvSpPr>
          <p:nvPr/>
        </p:nvSpPr>
        <p:spPr bwMode="auto">
          <a:xfrm rot="-324842">
            <a:off x="3251200" y="3348038"/>
            <a:ext cx="903288" cy="1090612"/>
          </a:xfrm>
          <a:custGeom>
            <a:avLst/>
            <a:gdLst>
              <a:gd name="T0" fmla="*/ 2147483647 w 348"/>
              <a:gd name="T1" fmla="*/ 2147483647 h 1017"/>
              <a:gd name="T2" fmla="*/ 2147483647 w 348"/>
              <a:gd name="T3" fmla="*/ 2147483647 h 1017"/>
              <a:gd name="T4" fmla="*/ 2147483647 w 348"/>
              <a:gd name="T5" fmla="*/ 2147483647 h 1017"/>
              <a:gd name="T6" fmla="*/ 2147483647 w 348"/>
              <a:gd name="T7" fmla="*/ 2147483647 h 1017"/>
              <a:gd name="T8" fmla="*/ 2147483647 w 348"/>
              <a:gd name="T9" fmla="*/ 2147483647 h 1017"/>
              <a:gd name="T10" fmla="*/ 2147483647 w 348"/>
              <a:gd name="T11" fmla="*/ 2147483647 h 1017"/>
              <a:gd name="T12" fmla="*/ 2147483647 w 348"/>
              <a:gd name="T13" fmla="*/ 0 h 1017"/>
              <a:gd name="T14" fmla="*/ 2147483647 w 348"/>
              <a:gd name="T15" fmla="*/ 2147483647 h 1017"/>
              <a:gd name="T16" fmla="*/ 0 60000 65536"/>
              <a:gd name="T17" fmla="*/ 0 60000 65536"/>
              <a:gd name="T18" fmla="*/ 0 60000 65536"/>
              <a:gd name="T19" fmla="*/ 0 60000 65536"/>
              <a:gd name="T20" fmla="*/ 0 60000 65536"/>
              <a:gd name="T21" fmla="*/ 0 60000 65536"/>
              <a:gd name="T22" fmla="*/ 0 60000 65536"/>
              <a:gd name="T23" fmla="*/ 0 60000 65536"/>
              <a:gd name="T24" fmla="*/ 0 w 348"/>
              <a:gd name="T25" fmla="*/ 0 h 1017"/>
              <a:gd name="T26" fmla="*/ 348 w 348"/>
              <a:gd name="T27" fmla="*/ 1017 h 10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8" h="1017">
                <a:moveTo>
                  <a:pt x="348" y="63"/>
                </a:moveTo>
                <a:cubicBezTo>
                  <a:pt x="165" y="336"/>
                  <a:pt x="141" y="732"/>
                  <a:pt x="174" y="840"/>
                </a:cubicBezTo>
                <a:cubicBezTo>
                  <a:pt x="180" y="823"/>
                  <a:pt x="201" y="818"/>
                  <a:pt x="207" y="801"/>
                </a:cubicBezTo>
                <a:lnTo>
                  <a:pt x="207" y="1017"/>
                </a:lnTo>
                <a:cubicBezTo>
                  <a:pt x="184" y="987"/>
                  <a:pt x="90" y="862"/>
                  <a:pt x="78" y="831"/>
                </a:cubicBezTo>
                <a:cubicBezTo>
                  <a:pt x="96" y="827"/>
                  <a:pt x="138" y="837"/>
                  <a:pt x="138" y="840"/>
                </a:cubicBezTo>
                <a:cubicBezTo>
                  <a:pt x="123" y="822"/>
                  <a:pt x="0" y="402"/>
                  <a:pt x="264" y="0"/>
                </a:cubicBezTo>
                <a:lnTo>
                  <a:pt x="348" y="63"/>
                </a:lnTo>
                <a:close/>
              </a:path>
            </a:pathLst>
          </a:custGeom>
          <a:solidFill>
            <a:srgbClr val="FF3300"/>
          </a:solidFill>
          <a:ln w="12700">
            <a:solidFill>
              <a:schemeClr val="tx1"/>
            </a:solidFill>
            <a:round/>
            <a:headEnd/>
            <a:tailEnd/>
          </a:ln>
        </p:spPr>
        <p:txBody>
          <a:bodyPr/>
          <a:lstStyle/>
          <a:p>
            <a:endParaRPr lang="en-GB"/>
          </a:p>
        </p:txBody>
      </p:sp>
      <p:sp>
        <p:nvSpPr>
          <p:cNvPr id="125964" name="Freeform 12"/>
          <p:cNvSpPr>
            <a:spLocks/>
          </p:cNvSpPr>
          <p:nvPr/>
        </p:nvSpPr>
        <p:spPr bwMode="auto">
          <a:xfrm rot="696426">
            <a:off x="9009063" y="2797175"/>
            <a:ext cx="609600" cy="1219200"/>
          </a:xfrm>
          <a:custGeom>
            <a:avLst/>
            <a:gdLst>
              <a:gd name="T0" fmla="*/ 2147483647 w 266"/>
              <a:gd name="T1" fmla="*/ 2147483647 h 858"/>
              <a:gd name="T2" fmla="*/ 2147483647 w 266"/>
              <a:gd name="T3" fmla="*/ 2147483647 h 858"/>
              <a:gd name="T4" fmla="*/ 2147483647 w 266"/>
              <a:gd name="T5" fmla="*/ 2147483647 h 858"/>
              <a:gd name="T6" fmla="*/ 0 w 266"/>
              <a:gd name="T7" fmla="*/ 0 h 858"/>
              <a:gd name="T8" fmla="*/ 2147483647 w 266"/>
              <a:gd name="T9" fmla="*/ 2147483647 h 858"/>
              <a:gd name="T10" fmla="*/ 2147483647 w 266"/>
              <a:gd name="T11" fmla="*/ 2147483647 h 858"/>
              <a:gd name="T12" fmla="*/ 2147483647 w 266"/>
              <a:gd name="T13" fmla="*/ 2147483647 h 858"/>
              <a:gd name="T14" fmla="*/ 2147483647 w 266"/>
              <a:gd name="T15" fmla="*/ 2147483647 h 858"/>
              <a:gd name="T16" fmla="*/ 0 60000 65536"/>
              <a:gd name="T17" fmla="*/ 0 60000 65536"/>
              <a:gd name="T18" fmla="*/ 0 60000 65536"/>
              <a:gd name="T19" fmla="*/ 0 60000 65536"/>
              <a:gd name="T20" fmla="*/ 0 60000 65536"/>
              <a:gd name="T21" fmla="*/ 0 60000 65536"/>
              <a:gd name="T22" fmla="*/ 0 60000 65536"/>
              <a:gd name="T23" fmla="*/ 0 60000 65536"/>
              <a:gd name="T24" fmla="*/ 0 w 266"/>
              <a:gd name="T25" fmla="*/ 0 h 858"/>
              <a:gd name="T26" fmla="*/ 266 w 266"/>
              <a:gd name="T27" fmla="*/ 858 h 8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6" h="858">
                <a:moveTo>
                  <a:pt x="92" y="820"/>
                </a:moveTo>
                <a:cubicBezTo>
                  <a:pt x="108" y="762"/>
                  <a:pt x="218" y="544"/>
                  <a:pt x="62" y="138"/>
                </a:cubicBezTo>
                <a:cubicBezTo>
                  <a:pt x="59" y="157"/>
                  <a:pt x="33" y="176"/>
                  <a:pt x="30" y="194"/>
                </a:cubicBezTo>
                <a:lnTo>
                  <a:pt x="0" y="0"/>
                </a:lnTo>
                <a:cubicBezTo>
                  <a:pt x="30" y="25"/>
                  <a:pt x="148" y="92"/>
                  <a:pt x="166" y="120"/>
                </a:cubicBezTo>
                <a:cubicBezTo>
                  <a:pt x="148" y="128"/>
                  <a:pt x="109" y="123"/>
                  <a:pt x="108" y="120"/>
                </a:cubicBezTo>
                <a:cubicBezTo>
                  <a:pt x="236" y="324"/>
                  <a:pt x="266" y="620"/>
                  <a:pt x="196" y="858"/>
                </a:cubicBezTo>
                <a:lnTo>
                  <a:pt x="92" y="820"/>
                </a:lnTo>
                <a:close/>
              </a:path>
            </a:pathLst>
          </a:custGeom>
          <a:solidFill>
            <a:srgbClr val="FF3300"/>
          </a:solidFill>
          <a:ln w="19050">
            <a:solidFill>
              <a:schemeClr val="tx1"/>
            </a:solidFill>
            <a:round/>
            <a:headEnd/>
            <a:tailEnd/>
          </a:ln>
        </p:spPr>
        <p:txBody>
          <a:bodyPr/>
          <a:lstStyle/>
          <a:p>
            <a:endParaRPr lang="en-GB"/>
          </a:p>
        </p:txBody>
      </p:sp>
      <p:sp>
        <p:nvSpPr>
          <p:cNvPr id="13" name="Text Box 8"/>
          <p:cNvSpPr txBox="1">
            <a:spLocks noChangeArrowheads="1"/>
          </p:cNvSpPr>
          <p:nvPr/>
        </p:nvSpPr>
        <p:spPr bwMode="auto">
          <a:xfrm>
            <a:off x="1109663" y="928688"/>
            <a:ext cx="1219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b="1">
                <a:solidFill>
                  <a:srgbClr val="FF0000"/>
                </a:solidFill>
                <a:latin typeface="Times New Roman" panose="02020603050405020304" pitchFamily="18" charset="0"/>
              </a:rPr>
              <a:t>Tìm hiểu vòng tuần hoàn của nước trong tự nhiên</a:t>
            </a:r>
          </a:p>
        </p:txBody>
      </p:sp>
      <p:sp>
        <p:nvSpPr>
          <p:cNvPr id="14" name="Text Box 7"/>
          <p:cNvSpPr txBox="1">
            <a:spLocks noChangeArrowheads="1"/>
          </p:cNvSpPr>
          <p:nvPr/>
        </p:nvSpPr>
        <p:spPr bwMode="auto">
          <a:xfrm>
            <a:off x="1295400" y="6185632"/>
            <a:ext cx="9607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b="1">
                <a:solidFill>
                  <a:srgbClr val="0000FF"/>
                </a:solidFill>
                <a:latin typeface="Times New Roman" panose="02020603050405020304" pitchFamily="18" charset="0"/>
              </a:rPr>
              <a:t>Sơ đồ trên mô tả hiện tượng gì?</a:t>
            </a:r>
          </a:p>
        </p:txBody>
      </p:sp>
    </p:spTree>
    <p:extLst>
      <p:ext uri="{BB962C8B-B14F-4D97-AF65-F5344CB8AC3E}">
        <p14:creationId xmlns:p14="http://schemas.microsoft.com/office/powerpoint/2010/main" val="174110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5960"/>
                                        </p:tgtEl>
                                        <p:attrNameLst>
                                          <p:attrName>style.visibility</p:attrName>
                                        </p:attrNameLst>
                                      </p:cBhvr>
                                      <p:to>
                                        <p:strVal val="visible"/>
                                      </p:to>
                                    </p:set>
                                    <p:animEffect transition="in" filter="fade">
                                      <p:cBhvr>
                                        <p:cTn id="7" dur="1000"/>
                                        <p:tgtEl>
                                          <p:spTgt spid="125960"/>
                                        </p:tgtEl>
                                      </p:cBhvr>
                                    </p:animEffect>
                                    <p:anim calcmode="lin" valueType="num">
                                      <p:cBhvr>
                                        <p:cTn id="8" dur="1000" fill="hold"/>
                                        <p:tgtEl>
                                          <p:spTgt spid="125960"/>
                                        </p:tgtEl>
                                        <p:attrNameLst>
                                          <p:attrName>ppt_x</p:attrName>
                                        </p:attrNameLst>
                                      </p:cBhvr>
                                      <p:tavLst>
                                        <p:tav tm="0">
                                          <p:val>
                                            <p:strVal val="#ppt_x"/>
                                          </p:val>
                                        </p:tav>
                                        <p:tav tm="100000">
                                          <p:val>
                                            <p:strVal val="#ppt_x"/>
                                          </p:val>
                                        </p:tav>
                                      </p:tavLst>
                                    </p:anim>
                                    <p:anim calcmode="lin" valueType="num">
                                      <p:cBhvr>
                                        <p:cTn id="9" dur="1000" fill="hold"/>
                                        <p:tgtEl>
                                          <p:spTgt spid="12596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5962"/>
                                        </p:tgtEl>
                                        <p:attrNameLst>
                                          <p:attrName>style.visibility</p:attrName>
                                        </p:attrNameLst>
                                      </p:cBhvr>
                                      <p:to>
                                        <p:strVal val="visible"/>
                                      </p:to>
                                    </p:set>
                                    <p:animEffect transition="in" filter="fade">
                                      <p:cBhvr>
                                        <p:cTn id="24" dur="1000"/>
                                        <p:tgtEl>
                                          <p:spTgt spid="125962"/>
                                        </p:tgtEl>
                                      </p:cBhvr>
                                    </p:animEffect>
                                    <p:anim calcmode="lin" valueType="num">
                                      <p:cBhvr>
                                        <p:cTn id="25" dur="1000" fill="hold"/>
                                        <p:tgtEl>
                                          <p:spTgt spid="125962"/>
                                        </p:tgtEl>
                                        <p:attrNameLst>
                                          <p:attrName>ppt_x</p:attrName>
                                        </p:attrNameLst>
                                      </p:cBhvr>
                                      <p:tavLst>
                                        <p:tav tm="0">
                                          <p:val>
                                            <p:strVal val="#ppt_x"/>
                                          </p:val>
                                        </p:tav>
                                        <p:tav tm="100000">
                                          <p:val>
                                            <p:strVal val="#ppt_x"/>
                                          </p:val>
                                        </p:tav>
                                      </p:tavLst>
                                    </p:anim>
                                    <p:anim calcmode="lin" valueType="num">
                                      <p:cBhvr>
                                        <p:cTn id="26" dur="1000" fill="hold"/>
                                        <p:tgtEl>
                                          <p:spTgt spid="12596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5964"/>
                                        </p:tgtEl>
                                        <p:attrNameLst>
                                          <p:attrName>style.visibility</p:attrName>
                                        </p:attrNameLst>
                                      </p:cBhvr>
                                      <p:to>
                                        <p:strVal val="visible"/>
                                      </p:to>
                                    </p:set>
                                    <p:animEffect transition="in" filter="fade">
                                      <p:cBhvr>
                                        <p:cTn id="29" dur="1000"/>
                                        <p:tgtEl>
                                          <p:spTgt spid="125964"/>
                                        </p:tgtEl>
                                      </p:cBhvr>
                                    </p:animEffect>
                                    <p:anim calcmode="lin" valueType="num">
                                      <p:cBhvr>
                                        <p:cTn id="30" dur="1000" fill="hold"/>
                                        <p:tgtEl>
                                          <p:spTgt spid="125964"/>
                                        </p:tgtEl>
                                        <p:attrNameLst>
                                          <p:attrName>ppt_x</p:attrName>
                                        </p:attrNameLst>
                                      </p:cBhvr>
                                      <p:tavLst>
                                        <p:tav tm="0">
                                          <p:val>
                                            <p:strVal val="#ppt_x"/>
                                          </p:val>
                                        </p:tav>
                                        <p:tav tm="100000">
                                          <p:val>
                                            <p:strVal val="#ppt_x"/>
                                          </p:val>
                                        </p:tav>
                                      </p:tavLst>
                                    </p:anim>
                                    <p:anim calcmode="lin" valueType="num">
                                      <p:cBhvr>
                                        <p:cTn id="31" dur="1000" fill="hold"/>
                                        <p:tgtEl>
                                          <p:spTgt spid="12596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5961"/>
                                        </p:tgtEl>
                                        <p:attrNameLst>
                                          <p:attrName>style.visibility</p:attrName>
                                        </p:attrNameLst>
                                      </p:cBhvr>
                                      <p:to>
                                        <p:strVal val="visible"/>
                                      </p:to>
                                    </p:set>
                                    <p:animEffect transition="in" filter="fade">
                                      <p:cBhvr>
                                        <p:cTn id="34" dur="1000"/>
                                        <p:tgtEl>
                                          <p:spTgt spid="125961"/>
                                        </p:tgtEl>
                                      </p:cBhvr>
                                    </p:animEffect>
                                    <p:anim calcmode="lin" valueType="num">
                                      <p:cBhvr>
                                        <p:cTn id="35" dur="1000" fill="hold"/>
                                        <p:tgtEl>
                                          <p:spTgt spid="125961"/>
                                        </p:tgtEl>
                                        <p:attrNameLst>
                                          <p:attrName>ppt_x</p:attrName>
                                        </p:attrNameLst>
                                      </p:cBhvr>
                                      <p:tavLst>
                                        <p:tav tm="0">
                                          <p:val>
                                            <p:strVal val="#ppt_x"/>
                                          </p:val>
                                        </p:tav>
                                        <p:tav tm="100000">
                                          <p:val>
                                            <p:strVal val="#ppt_x"/>
                                          </p:val>
                                        </p:tav>
                                      </p:tavLst>
                                    </p:anim>
                                    <p:anim calcmode="lin" valueType="num">
                                      <p:cBhvr>
                                        <p:cTn id="36" dur="1000" fill="hold"/>
                                        <p:tgtEl>
                                          <p:spTgt spid="12596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5963"/>
                                        </p:tgtEl>
                                        <p:attrNameLst>
                                          <p:attrName>style.visibility</p:attrName>
                                        </p:attrNameLst>
                                      </p:cBhvr>
                                      <p:to>
                                        <p:strVal val="visible"/>
                                      </p:to>
                                    </p:set>
                                    <p:animEffect transition="in" filter="fade">
                                      <p:cBhvr>
                                        <p:cTn id="39" dur="1000"/>
                                        <p:tgtEl>
                                          <p:spTgt spid="125963"/>
                                        </p:tgtEl>
                                      </p:cBhvr>
                                    </p:animEffect>
                                    <p:anim calcmode="lin" valueType="num">
                                      <p:cBhvr>
                                        <p:cTn id="40" dur="1000" fill="hold"/>
                                        <p:tgtEl>
                                          <p:spTgt spid="125963"/>
                                        </p:tgtEl>
                                        <p:attrNameLst>
                                          <p:attrName>ppt_x</p:attrName>
                                        </p:attrNameLst>
                                      </p:cBhvr>
                                      <p:tavLst>
                                        <p:tav tm="0">
                                          <p:val>
                                            <p:strVal val="#ppt_x"/>
                                          </p:val>
                                        </p:tav>
                                        <p:tav tm="100000">
                                          <p:val>
                                            <p:strVal val="#ppt_x"/>
                                          </p:val>
                                        </p:tav>
                                      </p:tavLst>
                                    </p:anim>
                                    <p:anim calcmode="lin" valueType="num">
                                      <p:cBhvr>
                                        <p:cTn id="41" dur="1000" fill="hold"/>
                                        <p:tgtEl>
                                          <p:spTgt spid="125963"/>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0"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0"/>
            <a:ext cx="12395200" cy="7010400"/>
            <a:chOff x="1307" y="192"/>
            <a:chExt cx="3157" cy="3936"/>
          </a:xfrm>
        </p:grpSpPr>
        <p:pic>
          <p:nvPicPr>
            <p:cNvPr id="10315" name="Picture 3" descr="nuong"/>
            <p:cNvPicPr>
              <a:picLocks noChangeAspect="1" noChangeArrowheads="1"/>
            </p:cNvPicPr>
            <p:nvPr/>
          </p:nvPicPr>
          <p:blipFill>
            <a:blip r:embed="rId2">
              <a:extLst>
                <a:ext uri="{28A0092B-C50C-407E-A947-70E740481C1C}">
                  <a14:useLocalDpi xmlns:a14="http://schemas.microsoft.com/office/drawing/2010/main" val="0"/>
                </a:ext>
              </a:extLst>
            </a:blip>
            <a:srcRect l="5608" t="3061" r="7445" b="4082"/>
            <a:stretch>
              <a:fillRect/>
            </a:stretch>
          </p:blipFill>
          <p:spPr bwMode="auto">
            <a:xfrm>
              <a:off x="1307" y="192"/>
              <a:ext cx="3157" cy="39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316" name="Freeform 4"/>
            <p:cNvSpPr>
              <a:spLocks/>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17" name="Freeform 5"/>
            <p:cNvSpPr>
              <a:spLocks/>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18" name="Freeform 6"/>
            <p:cNvSpPr>
              <a:spLocks/>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5063" name="Freeform 7"/>
          <p:cNvSpPr>
            <a:spLocks/>
          </p:cNvSpPr>
          <p:nvPr/>
        </p:nvSpPr>
        <p:spPr bwMode="auto">
          <a:xfrm>
            <a:off x="4673600" y="609600"/>
            <a:ext cx="2205038" cy="542925"/>
          </a:xfrm>
          <a:custGeom>
            <a:avLst/>
            <a:gdLst>
              <a:gd name="T0" fmla="*/ 2147483647 w 1042"/>
              <a:gd name="T1" fmla="*/ 2147483647 h 342"/>
              <a:gd name="T2" fmla="*/ 2147483647 w 1042"/>
              <a:gd name="T3" fmla="*/ 2147483647 h 342"/>
              <a:gd name="T4" fmla="*/ 2147483647 w 1042"/>
              <a:gd name="T5" fmla="*/ 2147483647 h 342"/>
              <a:gd name="T6" fmla="*/ 0 w 1042"/>
              <a:gd name="T7" fmla="*/ 2147483647 h 342"/>
              <a:gd name="T8" fmla="*/ 2147483647 w 1042"/>
              <a:gd name="T9" fmla="*/ 2147483647 h 342"/>
              <a:gd name="T10" fmla="*/ 2147483647 w 1042"/>
              <a:gd name="T11" fmla="*/ 2147483647 h 342"/>
              <a:gd name="T12" fmla="*/ 2147483647 w 1042"/>
              <a:gd name="T13" fmla="*/ 2147483647 h 342"/>
              <a:gd name="T14" fmla="*/ 2147483647 w 1042"/>
              <a:gd name="T15" fmla="*/ 2147483647 h 342"/>
              <a:gd name="T16" fmla="*/ 0 60000 65536"/>
              <a:gd name="T17" fmla="*/ 0 60000 65536"/>
              <a:gd name="T18" fmla="*/ 0 60000 65536"/>
              <a:gd name="T19" fmla="*/ 0 60000 65536"/>
              <a:gd name="T20" fmla="*/ 0 60000 65536"/>
              <a:gd name="T21" fmla="*/ 0 60000 65536"/>
              <a:gd name="T22" fmla="*/ 0 60000 65536"/>
              <a:gd name="T23" fmla="*/ 0 60000 65536"/>
              <a:gd name="T24" fmla="*/ 0 w 1042"/>
              <a:gd name="T25" fmla="*/ 0 h 342"/>
              <a:gd name="T26" fmla="*/ 1042 w 1042"/>
              <a:gd name="T27" fmla="*/ 342 h 3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2" h="342">
                <a:moveTo>
                  <a:pt x="1006" y="238"/>
                </a:moveTo>
                <a:cubicBezTo>
                  <a:pt x="502" y="106"/>
                  <a:pt x="294" y="210"/>
                  <a:pt x="196" y="260"/>
                </a:cubicBezTo>
                <a:cubicBezTo>
                  <a:pt x="215" y="262"/>
                  <a:pt x="250" y="286"/>
                  <a:pt x="268" y="288"/>
                </a:cubicBezTo>
                <a:lnTo>
                  <a:pt x="0" y="342"/>
                </a:lnTo>
                <a:cubicBezTo>
                  <a:pt x="23" y="311"/>
                  <a:pt x="150" y="173"/>
                  <a:pt x="178" y="154"/>
                </a:cubicBezTo>
                <a:lnTo>
                  <a:pt x="166" y="220"/>
                </a:lnTo>
                <a:cubicBezTo>
                  <a:pt x="264" y="154"/>
                  <a:pt x="626" y="0"/>
                  <a:pt x="1042" y="145"/>
                </a:cubicBezTo>
                <a:lnTo>
                  <a:pt x="1006" y="238"/>
                </a:lnTo>
                <a:close/>
              </a:path>
            </a:pathLst>
          </a:custGeom>
          <a:solidFill>
            <a:srgbClr val="FF3300"/>
          </a:solidFill>
          <a:ln w="19050">
            <a:solidFill>
              <a:schemeClr val="tx1"/>
            </a:solidFill>
            <a:round/>
            <a:headEnd/>
            <a:tailEnd/>
          </a:ln>
        </p:spPr>
        <p:txBody>
          <a:bodyPr/>
          <a:lstStyle/>
          <a:p>
            <a:endParaRPr lang="en-GB"/>
          </a:p>
        </p:txBody>
      </p:sp>
      <p:sp>
        <p:nvSpPr>
          <p:cNvPr id="45064" name="Freeform 8"/>
          <p:cNvSpPr>
            <a:spLocks/>
          </p:cNvSpPr>
          <p:nvPr/>
        </p:nvSpPr>
        <p:spPr bwMode="auto">
          <a:xfrm>
            <a:off x="3340100" y="1685925"/>
            <a:ext cx="736600" cy="1614488"/>
          </a:xfrm>
          <a:custGeom>
            <a:avLst/>
            <a:gdLst>
              <a:gd name="T0" fmla="*/ 2147483647 w 348"/>
              <a:gd name="T1" fmla="*/ 2147483647 h 1017"/>
              <a:gd name="T2" fmla="*/ 2147483647 w 348"/>
              <a:gd name="T3" fmla="*/ 2147483647 h 1017"/>
              <a:gd name="T4" fmla="*/ 2147483647 w 348"/>
              <a:gd name="T5" fmla="*/ 2147483647 h 1017"/>
              <a:gd name="T6" fmla="*/ 2147483647 w 348"/>
              <a:gd name="T7" fmla="*/ 2147483647 h 1017"/>
              <a:gd name="T8" fmla="*/ 2147483647 w 348"/>
              <a:gd name="T9" fmla="*/ 2147483647 h 1017"/>
              <a:gd name="T10" fmla="*/ 2147483647 w 348"/>
              <a:gd name="T11" fmla="*/ 2147483647 h 1017"/>
              <a:gd name="T12" fmla="*/ 2147483647 w 348"/>
              <a:gd name="T13" fmla="*/ 0 h 1017"/>
              <a:gd name="T14" fmla="*/ 2147483647 w 348"/>
              <a:gd name="T15" fmla="*/ 2147483647 h 1017"/>
              <a:gd name="T16" fmla="*/ 0 60000 65536"/>
              <a:gd name="T17" fmla="*/ 0 60000 65536"/>
              <a:gd name="T18" fmla="*/ 0 60000 65536"/>
              <a:gd name="T19" fmla="*/ 0 60000 65536"/>
              <a:gd name="T20" fmla="*/ 0 60000 65536"/>
              <a:gd name="T21" fmla="*/ 0 60000 65536"/>
              <a:gd name="T22" fmla="*/ 0 60000 65536"/>
              <a:gd name="T23" fmla="*/ 0 60000 65536"/>
              <a:gd name="T24" fmla="*/ 0 w 348"/>
              <a:gd name="T25" fmla="*/ 0 h 1017"/>
              <a:gd name="T26" fmla="*/ 348 w 348"/>
              <a:gd name="T27" fmla="*/ 1017 h 10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8" h="1017">
                <a:moveTo>
                  <a:pt x="348" y="63"/>
                </a:moveTo>
                <a:cubicBezTo>
                  <a:pt x="165" y="336"/>
                  <a:pt x="141" y="732"/>
                  <a:pt x="174" y="840"/>
                </a:cubicBezTo>
                <a:cubicBezTo>
                  <a:pt x="180" y="823"/>
                  <a:pt x="201" y="818"/>
                  <a:pt x="207" y="801"/>
                </a:cubicBezTo>
                <a:lnTo>
                  <a:pt x="207" y="1017"/>
                </a:lnTo>
                <a:cubicBezTo>
                  <a:pt x="184" y="987"/>
                  <a:pt x="90" y="862"/>
                  <a:pt x="78" y="831"/>
                </a:cubicBezTo>
                <a:cubicBezTo>
                  <a:pt x="96" y="827"/>
                  <a:pt x="138" y="837"/>
                  <a:pt x="138" y="840"/>
                </a:cubicBezTo>
                <a:cubicBezTo>
                  <a:pt x="123" y="822"/>
                  <a:pt x="0" y="402"/>
                  <a:pt x="264" y="0"/>
                </a:cubicBezTo>
                <a:lnTo>
                  <a:pt x="348" y="63"/>
                </a:lnTo>
                <a:close/>
              </a:path>
            </a:pathLst>
          </a:custGeom>
          <a:solidFill>
            <a:srgbClr val="FF3300"/>
          </a:solidFill>
          <a:ln w="12700">
            <a:solidFill>
              <a:schemeClr val="tx1"/>
            </a:solidFill>
            <a:round/>
            <a:headEnd/>
            <a:tailEnd/>
          </a:ln>
        </p:spPr>
        <p:txBody>
          <a:bodyPr/>
          <a:lstStyle/>
          <a:p>
            <a:endParaRPr lang="en-GB"/>
          </a:p>
        </p:txBody>
      </p:sp>
      <p:sp>
        <p:nvSpPr>
          <p:cNvPr id="45065" name="Freeform 9"/>
          <p:cNvSpPr>
            <a:spLocks/>
          </p:cNvSpPr>
          <p:nvPr/>
        </p:nvSpPr>
        <p:spPr bwMode="auto">
          <a:xfrm>
            <a:off x="8356600" y="1676400"/>
            <a:ext cx="563563" cy="2155825"/>
          </a:xfrm>
          <a:custGeom>
            <a:avLst/>
            <a:gdLst>
              <a:gd name="T0" fmla="*/ 2147483647 w 266"/>
              <a:gd name="T1" fmla="*/ 2147483647 h 858"/>
              <a:gd name="T2" fmla="*/ 2147483647 w 266"/>
              <a:gd name="T3" fmla="*/ 2147483647 h 858"/>
              <a:gd name="T4" fmla="*/ 2147483647 w 266"/>
              <a:gd name="T5" fmla="*/ 2147483647 h 858"/>
              <a:gd name="T6" fmla="*/ 0 w 266"/>
              <a:gd name="T7" fmla="*/ 0 h 858"/>
              <a:gd name="T8" fmla="*/ 2147483647 w 266"/>
              <a:gd name="T9" fmla="*/ 2147483647 h 858"/>
              <a:gd name="T10" fmla="*/ 2147483647 w 266"/>
              <a:gd name="T11" fmla="*/ 2147483647 h 858"/>
              <a:gd name="T12" fmla="*/ 2147483647 w 266"/>
              <a:gd name="T13" fmla="*/ 2147483647 h 858"/>
              <a:gd name="T14" fmla="*/ 2147483647 w 266"/>
              <a:gd name="T15" fmla="*/ 2147483647 h 858"/>
              <a:gd name="T16" fmla="*/ 0 60000 65536"/>
              <a:gd name="T17" fmla="*/ 0 60000 65536"/>
              <a:gd name="T18" fmla="*/ 0 60000 65536"/>
              <a:gd name="T19" fmla="*/ 0 60000 65536"/>
              <a:gd name="T20" fmla="*/ 0 60000 65536"/>
              <a:gd name="T21" fmla="*/ 0 60000 65536"/>
              <a:gd name="T22" fmla="*/ 0 60000 65536"/>
              <a:gd name="T23" fmla="*/ 0 60000 65536"/>
              <a:gd name="T24" fmla="*/ 0 w 266"/>
              <a:gd name="T25" fmla="*/ 0 h 858"/>
              <a:gd name="T26" fmla="*/ 266 w 266"/>
              <a:gd name="T27" fmla="*/ 858 h 8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6" h="858">
                <a:moveTo>
                  <a:pt x="92" y="820"/>
                </a:moveTo>
                <a:cubicBezTo>
                  <a:pt x="108" y="762"/>
                  <a:pt x="218" y="544"/>
                  <a:pt x="62" y="138"/>
                </a:cubicBezTo>
                <a:cubicBezTo>
                  <a:pt x="59" y="157"/>
                  <a:pt x="33" y="176"/>
                  <a:pt x="30" y="194"/>
                </a:cubicBezTo>
                <a:lnTo>
                  <a:pt x="0" y="0"/>
                </a:lnTo>
                <a:cubicBezTo>
                  <a:pt x="30" y="25"/>
                  <a:pt x="148" y="92"/>
                  <a:pt x="166" y="120"/>
                </a:cubicBezTo>
                <a:cubicBezTo>
                  <a:pt x="148" y="128"/>
                  <a:pt x="109" y="123"/>
                  <a:pt x="108" y="120"/>
                </a:cubicBezTo>
                <a:cubicBezTo>
                  <a:pt x="236" y="324"/>
                  <a:pt x="266" y="620"/>
                  <a:pt x="196" y="858"/>
                </a:cubicBezTo>
                <a:lnTo>
                  <a:pt x="92" y="820"/>
                </a:lnTo>
                <a:close/>
              </a:path>
            </a:pathLst>
          </a:custGeom>
          <a:solidFill>
            <a:srgbClr val="FF3300"/>
          </a:solidFill>
          <a:ln w="19050">
            <a:solidFill>
              <a:schemeClr val="tx1"/>
            </a:solidFill>
            <a:round/>
            <a:headEnd/>
            <a:tailEnd/>
          </a:ln>
        </p:spPr>
        <p:txBody>
          <a:bodyPr/>
          <a:lstStyle/>
          <a:p>
            <a:endParaRPr lang="en-GB"/>
          </a:p>
        </p:txBody>
      </p:sp>
      <p:sp>
        <p:nvSpPr>
          <p:cNvPr id="10246" name="Freeform 10"/>
          <p:cNvSpPr>
            <a:spLocks/>
          </p:cNvSpPr>
          <p:nvPr/>
        </p:nvSpPr>
        <p:spPr bwMode="auto">
          <a:xfrm rot="-603641">
            <a:off x="5799138" y="4616450"/>
            <a:ext cx="2190750" cy="538163"/>
          </a:xfrm>
          <a:custGeom>
            <a:avLst/>
            <a:gdLst>
              <a:gd name="T0" fmla="*/ 2147483647 w 810"/>
              <a:gd name="T1" fmla="*/ 0 h 250"/>
              <a:gd name="T2" fmla="*/ 2147483647 w 810"/>
              <a:gd name="T3" fmla="*/ 2147483647 h 250"/>
              <a:gd name="T4" fmla="*/ 2147483647 w 810"/>
              <a:gd name="T5" fmla="*/ 2147483647 h 250"/>
              <a:gd name="T6" fmla="*/ 2147483647 w 810"/>
              <a:gd name="T7" fmla="*/ 2147483647 h 250"/>
              <a:gd name="T8" fmla="*/ 2147483647 w 810"/>
              <a:gd name="T9" fmla="*/ 2147483647 h 250"/>
              <a:gd name="T10" fmla="*/ 2147483647 w 810"/>
              <a:gd name="T11" fmla="*/ 2147483647 h 250"/>
              <a:gd name="T12" fmla="*/ 0 w 810"/>
              <a:gd name="T13" fmla="*/ 2147483647 h 250"/>
              <a:gd name="T14" fmla="*/ 2147483647 w 810"/>
              <a:gd name="T15" fmla="*/ 0 h 250"/>
              <a:gd name="T16" fmla="*/ 0 60000 65536"/>
              <a:gd name="T17" fmla="*/ 0 60000 65536"/>
              <a:gd name="T18" fmla="*/ 0 60000 65536"/>
              <a:gd name="T19" fmla="*/ 0 60000 65536"/>
              <a:gd name="T20" fmla="*/ 0 60000 65536"/>
              <a:gd name="T21" fmla="*/ 0 60000 65536"/>
              <a:gd name="T22" fmla="*/ 0 60000 65536"/>
              <a:gd name="T23" fmla="*/ 0 60000 65536"/>
              <a:gd name="T24" fmla="*/ 0 w 810"/>
              <a:gd name="T25" fmla="*/ 0 h 250"/>
              <a:gd name="T26" fmla="*/ 810 w 810"/>
              <a:gd name="T27" fmla="*/ 250 h 2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0" h="250">
                <a:moveTo>
                  <a:pt x="32" y="0"/>
                </a:moveTo>
                <a:lnTo>
                  <a:pt x="656" y="182"/>
                </a:lnTo>
                <a:cubicBezTo>
                  <a:pt x="641" y="171"/>
                  <a:pt x="659" y="145"/>
                  <a:pt x="644" y="134"/>
                </a:cubicBezTo>
                <a:lnTo>
                  <a:pt x="810" y="218"/>
                </a:lnTo>
                <a:cubicBezTo>
                  <a:pt x="698" y="226"/>
                  <a:pt x="702" y="232"/>
                  <a:pt x="634" y="250"/>
                </a:cubicBezTo>
                <a:lnTo>
                  <a:pt x="650" y="200"/>
                </a:lnTo>
                <a:cubicBezTo>
                  <a:pt x="694" y="222"/>
                  <a:pt x="260" y="186"/>
                  <a:pt x="0" y="84"/>
                </a:cubicBezTo>
                <a:lnTo>
                  <a:pt x="32" y="0"/>
                </a:lnTo>
                <a:close/>
              </a:path>
            </a:pathLst>
          </a:custGeom>
          <a:solidFill>
            <a:srgbClr val="FF3300"/>
          </a:solidFill>
          <a:ln w="19050">
            <a:solidFill>
              <a:schemeClr val="tx1"/>
            </a:solidFill>
            <a:round/>
            <a:headEnd/>
            <a:tailEnd/>
          </a:ln>
        </p:spPr>
        <p:txBody>
          <a:bodyPr/>
          <a:lstStyle/>
          <a:p>
            <a:endParaRPr lang="en-GB"/>
          </a:p>
        </p:txBody>
      </p:sp>
      <p:sp>
        <p:nvSpPr>
          <p:cNvPr id="45067" name="Freeform 11"/>
          <p:cNvSpPr>
            <a:spLocks/>
          </p:cNvSpPr>
          <p:nvPr/>
        </p:nvSpPr>
        <p:spPr bwMode="auto">
          <a:xfrm flipH="1">
            <a:off x="8940800" y="1752600"/>
            <a:ext cx="241300" cy="154305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5068" name="Freeform 12"/>
          <p:cNvSpPr>
            <a:spLocks/>
          </p:cNvSpPr>
          <p:nvPr/>
        </p:nvSpPr>
        <p:spPr bwMode="auto">
          <a:xfrm flipH="1">
            <a:off x="9144000" y="1828800"/>
            <a:ext cx="241300" cy="154305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5069" name="Freeform 13"/>
          <p:cNvSpPr>
            <a:spLocks/>
          </p:cNvSpPr>
          <p:nvPr/>
        </p:nvSpPr>
        <p:spPr bwMode="auto">
          <a:xfrm flipH="1">
            <a:off x="9410700" y="1828800"/>
            <a:ext cx="241300" cy="154305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5070" name="Oval 14"/>
          <p:cNvSpPr>
            <a:spLocks noChangeArrowheads="1"/>
          </p:cNvSpPr>
          <p:nvPr/>
        </p:nvSpPr>
        <p:spPr bwMode="auto">
          <a:xfrm>
            <a:off x="2540000" y="19050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71" name="Oval 15"/>
          <p:cNvSpPr>
            <a:spLocks noChangeArrowheads="1"/>
          </p:cNvSpPr>
          <p:nvPr/>
        </p:nvSpPr>
        <p:spPr bwMode="auto">
          <a:xfrm>
            <a:off x="2743200" y="19812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72" name="Oval 16"/>
          <p:cNvSpPr>
            <a:spLocks noChangeArrowheads="1"/>
          </p:cNvSpPr>
          <p:nvPr/>
        </p:nvSpPr>
        <p:spPr bwMode="auto">
          <a:xfrm>
            <a:off x="3251200" y="19050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73" name="Oval 17"/>
          <p:cNvSpPr>
            <a:spLocks noChangeArrowheads="1"/>
          </p:cNvSpPr>
          <p:nvPr/>
        </p:nvSpPr>
        <p:spPr bwMode="auto">
          <a:xfrm>
            <a:off x="1930400" y="18288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74" name="Oval 18"/>
          <p:cNvSpPr>
            <a:spLocks noChangeArrowheads="1"/>
          </p:cNvSpPr>
          <p:nvPr/>
        </p:nvSpPr>
        <p:spPr bwMode="auto">
          <a:xfrm>
            <a:off x="3556000" y="17526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75" name="Oval 19"/>
          <p:cNvSpPr>
            <a:spLocks noChangeArrowheads="1"/>
          </p:cNvSpPr>
          <p:nvPr/>
        </p:nvSpPr>
        <p:spPr bwMode="auto">
          <a:xfrm>
            <a:off x="2235200" y="16764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76" name="Oval 20"/>
          <p:cNvSpPr>
            <a:spLocks noChangeArrowheads="1"/>
          </p:cNvSpPr>
          <p:nvPr/>
        </p:nvSpPr>
        <p:spPr bwMode="auto">
          <a:xfrm>
            <a:off x="3962400" y="19050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77" name="Oval 21"/>
          <p:cNvSpPr>
            <a:spLocks noChangeArrowheads="1"/>
          </p:cNvSpPr>
          <p:nvPr/>
        </p:nvSpPr>
        <p:spPr bwMode="auto">
          <a:xfrm>
            <a:off x="4267200" y="16764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78" name="Oval 22"/>
          <p:cNvSpPr>
            <a:spLocks noChangeArrowheads="1"/>
          </p:cNvSpPr>
          <p:nvPr/>
        </p:nvSpPr>
        <p:spPr bwMode="auto">
          <a:xfrm>
            <a:off x="2946400" y="16002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79" name="Oval 23"/>
          <p:cNvSpPr>
            <a:spLocks noChangeArrowheads="1"/>
          </p:cNvSpPr>
          <p:nvPr/>
        </p:nvSpPr>
        <p:spPr bwMode="auto">
          <a:xfrm>
            <a:off x="4572000" y="16764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80" name="Oval 24"/>
          <p:cNvSpPr>
            <a:spLocks noChangeArrowheads="1"/>
          </p:cNvSpPr>
          <p:nvPr/>
        </p:nvSpPr>
        <p:spPr bwMode="auto">
          <a:xfrm>
            <a:off x="3251200" y="16002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81" name="Oval 25"/>
          <p:cNvSpPr>
            <a:spLocks noChangeArrowheads="1"/>
          </p:cNvSpPr>
          <p:nvPr/>
        </p:nvSpPr>
        <p:spPr bwMode="auto">
          <a:xfrm>
            <a:off x="4876800" y="17526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82" name="Oval 26"/>
          <p:cNvSpPr>
            <a:spLocks noChangeArrowheads="1"/>
          </p:cNvSpPr>
          <p:nvPr/>
        </p:nvSpPr>
        <p:spPr bwMode="auto">
          <a:xfrm>
            <a:off x="3556000" y="16764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83" name="Oval 27"/>
          <p:cNvSpPr>
            <a:spLocks noChangeArrowheads="1"/>
          </p:cNvSpPr>
          <p:nvPr/>
        </p:nvSpPr>
        <p:spPr bwMode="auto">
          <a:xfrm>
            <a:off x="5080000" y="16764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84" name="Oval 28"/>
          <p:cNvSpPr>
            <a:spLocks noChangeArrowheads="1"/>
          </p:cNvSpPr>
          <p:nvPr/>
        </p:nvSpPr>
        <p:spPr bwMode="auto">
          <a:xfrm>
            <a:off x="3759200" y="16002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85" name="Freeform 29"/>
          <p:cNvSpPr>
            <a:spLocks/>
          </p:cNvSpPr>
          <p:nvPr/>
        </p:nvSpPr>
        <p:spPr bwMode="auto">
          <a:xfrm flipH="1">
            <a:off x="9753600" y="1676400"/>
            <a:ext cx="241300" cy="154305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5086" name="Freeform 30"/>
          <p:cNvSpPr>
            <a:spLocks/>
          </p:cNvSpPr>
          <p:nvPr/>
        </p:nvSpPr>
        <p:spPr bwMode="auto">
          <a:xfrm flipH="1">
            <a:off x="9956800" y="1676400"/>
            <a:ext cx="241300" cy="154305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5087" name="Oval 31"/>
          <p:cNvSpPr>
            <a:spLocks noChangeArrowheads="1"/>
          </p:cNvSpPr>
          <p:nvPr/>
        </p:nvSpPr>
        <p:spPr bwMode="auto">
          <a:xfrm>
            <a:off x="2743200" y="20574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88" name="Oval 32"/>
          <p:cNvSpPr>
            <a:spLocks noChangeArrowheads="1"/>
          </p:cNvSpPr>
          <p:nvPr/>
        </p:nvSpPr>
        <p:spPr bwMode="auto">
          <a:xfrm>
            <a:off x="2946400" y="21336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89" name="Oval 33"/>
          <p:cNvSpPr>
            <a:spLocks noChangeArrowheads="1"/>
          </p:cNvSpPr>
          <p:nvPr/>
        </p:nvSpPr>
        <p:spPr bwMode="auto">
          <a:xfrm>
            <a:off x="3454400" y="20574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90" name="Oval 34"/>
          <p:cNvSpPr>
            <a:spLocks noChangeArrowheads="1"/>
          </p:cNvSpPr>
          <p:nvPr/>
        </p:nvSpPr>
        <p:spPr bwMode="auto">
          <a:xfrm>
            <a:off x="2133600" y="19812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91" name="Oval 35"/>
          <p:cNvSpPr>
            <a:spLocks noChangeArrowheads="1"/>
          </p:cNvSpPr>
          <p:nvPr/>
        </p:nvSpPr>
        <p:spPr bwMode="auto">
          <a:xfrm>
            <a:off x="3759200" y="19050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92" name="Oval 36"/>
          <p:cNvSpPr>
            <a:spLocks noChangeArrowheads="1"/>
          </p:cNvSpPr>
          <p:nvPr/>
        </p:nvSpPr>
        <p:spPr bwMode="auto">
          <a:xfrm>
            <a:off x="2438400" y="18288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93" name="Oval 37"/>
          <p:cNvSpPr>
            <a:spLocks noChangeArrowheads="1"/>
          </p:cNvSpPr>
          <p:nvPr/>
        </p:nvSpPr>
        <p:spPr bwMode="auto">
          <a:xfrm>
            <a:off x="4165600" y="20574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94" name="Oval 38"/>
          <p:cNvSpPr>
            <a:spLocks noChangeArrowheads="1"/>
          </p:cNvSpPr>
          <p:nvPr/>
        </p:nvSpPr>
        <p:spPr bwMode="auto">
          <a:xfrm>
            <a:off x="4470400" y="18288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95" name="Oval 39"/>
          <p:cNvSpPr>
            <a:spLocks noChangeArrowheads="1"/>
          </p:cNvSpPr>
          <p:nvPr/>
        </p:nvSpPr>
        <p:spPr bwMode="auto">
          <a:xfrm>
            <a:off x="3149600" y="17526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96" name="Oval 40"/>
          <p:cNvSpPr>
            <a:spLocks noChangeArrowheads="1"/>
          </p:cNvSpPr>
          <p:nvPr/>
        </p:nvSpPr>
        <p:spPr bwMode="auto">
          <a:xfrm>
            <a:off x="4775200" y="18288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97" name="Oval 41"/>
          <p:cNvSpPr>
            <a:spLocks noChangeArrowheads="1"/>
          </p:cNvSpPr>
          <p:nvPr/>
        </p:nvSpPr>
        <p:spPr bwMode="auto">
          <a:xfrm>
            <a:off x="3454400" y="17526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98" name="Oval 42"/>
          <p:cNvSpPr>
            <a:spLocks noChangeArrowheads="1"/>
          </p:cNvSpPr>
          <p:nvPr/>
        </p:nvSpPr>
        <p:spPr bwMode="auto">
          <a:xfrm>
            <a:off x="5080000" y="19050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099" name="Oval 43"/>
          <p:cNvSpPr>
            <a:spLocks noChangeArrowheads="1"/>
          </p:cNvSpPr>
          <p:nvPr/>
        </p:nvSpPr>
        <p:spPr bwMode="auto">
          <a:xfrm>
            <a:off x="3759200" y="18288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00" name="Oval 44"/>
          <p:cNvSpPr>
            <a:spLocks noChangeArrowheads="1"/>
          </p:cNvSpPr>
          <p:nvPr/>
        </p:nvSpPr>
        <p:spPr bwMode="auto">
          <a:xfrm>
            <a:off x="5283200" y="18288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01" name="Oval 45"/>
          <p:cNvSpPr>
            <a:spLocks noChangeArrowheads="1"/>
          </p:cNvSpPr>
          <p:nvPr/>
        </p:nvSpPr>
        <p:spPr bwMode="auto">
          <a:xfrm>
            <a:off x="3962400" y="1752600"/>
            <a:ext cx="74613" cy="119063"/>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02" name="Oval 46"/>
          <p:cNvSpPr>
            <a:spLocks noChangeArrowheads="1"/>
          </p:cNvSpPr>
          <p:nvPr/>
        </p:nvSpPr>
        <p:spPr bwMode="auto">
          <a:xfrm>
            <a:off x="2668588" y="20145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03" name="Oval 47"/>
          <p:cNvSpPr>
            <a:spLocks noChangeArrowheads="1"/>
          </p:cNvSpPr>
          <p:nvPr/>
        </p:nvSpPr>
        <p:spPr bwMode="auto">
          <a:xfrm>
            <a:off x="2871788" y="20907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04" name="Oval 48"/>
          <p:cNvSpPr>
            <a:spLocks noChangeArrowheads="1"/>
          </p:cNvSpPr>
          <p:nvPr/>
        </p:nvSpPr>
        <p:spPr bwMode="auto">
          <a:xfrm>
            <a:off x="3379788" y="20145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05" name="Oval 49"/>
          <p:cNvSpPr>
            <a:spLocks noChangeArrowheads="1"/>
          </p:cNvSpPr>
          <p:nvPr/>
        </p:nvSpPr>
        <p:spPr bwMode="auto">
          <a:xfrm>
            <a:off x="2058988" y="19383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06" name="Oval 50"/>
          <p:cNvSpPr>
            <a:spLocks noChangeArrowheads="1"/>
          </p:cNvSpPr>
          <p:nvPr/>
        </p:nvSpPr>
        <p:spPr bwMode="auto">
          <a:xfrm>
            <a:off x="3684588" y="18621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07" name="Oval 51"/>
          <p:cNvSpPr>
            <a:spLocks noChangeArrowheads="1"/>
          </p:cNvSpPr>
          <p:nvPr/>
        </p:nvSpPr>
        <p:spPr bwMode="auto">
          <a:xfrm>
            <a:off x="2363788" y="17859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08" name="Oval 52"/>
          <p:cNvSpPr>
            <a:spLocks noChangeArrowheads="1"/>
          </p:cNvSpPr>
          <p:nvPr/>
        </p:nvSpPr>
        <p:spPr bwMode="auto">
          <a:xfrm>
            <a:off x="4090988" y="20145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09" name="Oval 53"/>
          <p:cNvSpPr>
            <a:spLocks noChangeArrowheads="1"/>
          </p:cNvSpPr>
          <p:nvPr/>
        </p:nvSpPr>
        <p:spPr bwMode="auto">
          <a:xfrm>
            <a:off x="4395788" y="17859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10" name="Oval 54"/>
          <p:cNvSpPr>
            <a:spLocks noChangeArrowheads="1"/>
          </p:cNvSpPr>
          <p:nvPr/>
        </p:nvSpPr>
        <p:spPr bwMode="auto">
          <a:xfrm>
            <a:off x="3074988" y="17097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11" name="Oval 55"/>
          <p:cNvSpPr>
            <a:spLocks noChangeArrowheads="1"/>
          </p:cNvSpPr>
          <p:nvPr/>
        </p:nvSpPr>
        <p:spPr bwMode="auto">
          <a:xfrm>
            <a:off x="4700588" y="17859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12" name="Oval 56"/>
          <p:cNvSpPr>
            <a:spLocks noChangeArrowheads="1"/>
          </p:cNvSpPr>
          <p:nvPr/>
        </p:nvSpPr>
        <p:spPr bwMode="auto">
          <a:xfrm>
            <a:off x="3379788" y="17097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13" name="Oval 57"/>
          <p:cNvSpPr>
            <a:spLocks noChangeArrowheads="1"/>
          </p:cNvSpPr>
          <p:nvPr/>
        </p:nvSpPr>
        <p:spPr bwMode="auto">
          <a:xfrm>
            <a:off x="5005388" y="18621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14" name="Oval 58"/>
          <p:cNvSpPr>
            <a:spLocks noChangeArrowheads="1"/>
          </p:cNvSpPr>
          <p:nvPr/>
        </p:nvSpPr>
        <p:spPr bwMode="auto">
          <a:xfrm>
            <a:off x="3684588" y="17859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15" name="Oval 59"/>
          <p:cNvSpPr>
            <a:spLocks noChangeArrowheads="1"/>
          </p:cNvSpPr>
          <p:nvPr/>
        </p:nvSpPr>
        <p:spPr bwMode="auto">
          <a:xfrm>
            <a:off x="5208588" y="17859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16" name="Oval 60"/>
          <p:cNvSpPr>
            <a:spLocks noChangeArrowheads="1"/>
          </p:cNvSpPr>
          <p:nvPr/>
        </p:nvSpPr>
        <p:spPr bwMode="auto">
          <a:xfrm>
            <a:off x="3887788" y="17097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17" name="Oval 61"/>
          <p:cNvSpPr>
            <a:spLocks noChangeArrowheads="1"/>
          </p:cNvSpPr>
          <p:nvPr/>
        </p:nvSpPr>
        <p:spPr bwMode="auto">
          <a:xfrm>
            <a:off x="2871788" y="21669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18" name="Oval 62"/>
          <p:cNvSpPr>
            <a:spLocks noChangeArrowheads="1"/>
          </p:cNvSpPr>
          <p:nvPr/>
        </p:nvSpPr>
        <p:spPr bwMode="auto">
          <a:xfrm>
            <a:off x="3074988" y="22431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19" name="Oval 63"/>
          <p:cNvSpPr>
            <a:spLocks noChangeArrowheads="1"/>
          </p:cNvSpPr>
          <p:nvPr/>
        </p:nvSpPr>
        <p:spPr bwMode="auto">
          <a:xfrm>
            <a:off x="3582988" y="21669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20" name="Oval 64"/>
          <p:cNvSpPr>
            <a:spLocks noChangeArrowheads="1"/>
          </p:cNvSpPr>
          <p:nvPr/>
        </p:nvSpPr>
        <p:spPr bwMode="auto">
          <a:xfrm>
            <a:off x="2262188" y="20907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21" name="Oval 65"/>
          <p:cNvSpPr>
            <a:spLocks noChangeArrowheads="1"/>
          </p:cNvSpPr>
          <p:nvPr/>
        </p:nvSpPr>
        <p:spPr bwMode="auto">
          <a:xfrm>
            <a:off x="3887788" y="20145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22" name="Oval 66"/>
          <p:cNvSpPr>
            <a:spLocks noChangeArrowheads="1"/>
          </p:cNvSpPr>
          <p:nvPr/>
        </p:nvSpPr>
        <p:spPr bwMode="auto">
          <a:xfrm>
            <a:off x="2566988" y="19383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23" name="Oval 67"/>
          <p:cNvSpPr>
            <a:spLocks noChangeArrowheads="1"/>
          </p:cNvSpPr>
          <p:nvPr/>
        </p:nvSpPr>
        <p:spPr bwMode="auto">
          <a:xfrm>
            <a:off x="4294188" y="21669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24" name="Oval 68"/>
          <p:cNvSpPr>
            <a:spLocks noChangeArrowheads="1"/>
          </p:cNvSpPr>
          <p:nvPr/>
        </p:nvSpPr>
        <p:spPr bwMode="auto">
          <a:xfrm>
            <a:off x="4598988" y="19383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25" name="Oval 69"/>
          <p:cNvSpPr>
            <a:spLocks noChangeArrowheads="1"/>
          </p:cNvSpPr>
          <p:nvPr/>
        </p:nvSpPr>
        <p:spPr bwMode="auto">
          <a:xfrm>
            <a:off x="3278188" y="18621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26" name="Oval 70"/>
          <p:cNvSpPr>
            <a:spLocks noChangeArrowheads="1"/>
          </p:cNvSpPr>
          <p:nvPr/>
        </p:nvSpPr>
        <p:spPr bwMode="auto">
          <a:xfrm>
            <a:off x="4903788" y="19383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27" name="Oval 71"/>
          <p:cNvSpPr>
            <a:spLocks noChangeArrowheads="1"/>
          </p:cNvSpPr>
          <p:nvPr/>
        </p:nvSpPr>
        <p:spPr bwMode="auto">
          <a:xfrm>
            <a:off x="3582988" y="18621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28" name="Oval 72"/>
          <p:cNvSpPr>
            <a:spLocks noChangeArrowheads="1"/>
          </p:cNvSpPr>
          <p:nvPr/>
        </p:nvSpPr>
        <p:spPr bwMode="auto">
          <a:xfrm>
            <a:off x="5208588" y="20145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29" name="Oval 73"/>
          <p:cNvSpPr>
            <a:spLocks noChangeArrowheads="1"/>
          </p:cNvSpPr>
          <p:nvPr/>
        </p:nvSpPr>
        <p:spPr bwMode="auto">
          <a:xfrm>
            <a:off x="3887788" y="19383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30" name="Oval 74"/>
          <p:cNvSpPr>
            <a:spLocks noChangeArrowheads="1"/>
          </p:cNvSpPr>
          <p:nvPr/>
        </p:nvSpPr>
        <p:spPr bwMode="auto">
          <a:xfrm>
            <a:off x="5411788" y="19383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45131" name="Oval 75"/>
          <p:cNvSpPr>
            <a:spLocks noChangeArrowheads="1"/>
          </p:cNvSpPr>
          <p:nvPr/>
        </p:nvSpPr>
        <p:spPr bwMode="auto">
          <a:xfrm>
            <a:off x="4090988" y="1862138"/>
            <a:ext cx="74612" cy="119062"/>
          </a:xfrm>
          <a:prstGeom prst="ellipse">
            <a:avLst/>
          </a:prstGeom>
          <a:gradFill rotWithShape="1">
            <a:gsLst>
              <a:gs pos="0">
                <a:schemeClr val="bg1"/>
              </a:gs>
              <a:gs pos="100000">
                <a:schemeClr val="bg2"/>
              </a:gs>
            </a:gsLst>
            <a:path path="shape">
              <a:fillToRect l="50000" t="50000" r="50000" b="50000"/>
            </a:path>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2" name="TextBox 1"/>
          <p:cNvSpPr txBox="1">
            <a:spLocks noChangeArrowheads="1"/>
          </p:cNvSpPr>
          <p:nvPr/>
        </p:nvSpPr>
        <p:spPr bwMode="auto">
          <a:xfrm>
            <a:off x="10260013" y="2166938"/>
            <a:ext cx="1762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b="1">
                <a:solidFill>
                  <a:srgbClr val="CC00FF"/>
                </a:solidFill>
              </a:rPr>
              <a:t>bay hơi</a:t>
            </a:r>
          </a:p>
        </p:txBody>
      </p:sp>
      <p:sp>
        <p:nvSpPr>
          <p:cNvPr id="80" name="TextBox 79"/>
          <p:cNvSpPr txBox="1">
            <a:spLocks noChangeArrowheads="1"/>
          </p:cNvSpPr>
          <p:nvPr/>
        </p:nvSpPr>
        <p:spPr bwMode="auto">
          <a:xfrm>
            <a:off x="5348288" y="822325"/>
            <a:ext cx="1762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b="1">
                <a:solidFill>
                  <a:srgbClr val="CC00FF"/>
                </a:solidFill>
              </a:rPr>
              <a:t>ngưng tụ</a:t>
            </a:r>
          </a:p>
        </p:txBody>
      </p:sp>
      <p:sp>
        <p:nvSpPr>
          <p:cNvPr id="81" name="TextBox 80"/>
          <p:cNvSpPr txBox="1">
            <a:spLocks noChangeArrowheads="1"/>
          </p:cNvSpPr>
          <p:nvPr/>
        </p:nvSpPr>
        <p:spPr bwMode="auto">
          <a:xfrm>
            <a:off x="5238750" y="2924175"/>
            <a:ext cx="1762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b="1">
                <a:solidFill>
                  <a:srgbClr val="CC00FF"/>
                </a:solidFill>
              </a:rPr>
              <a:t>mưa</a:t>
            </a:r>
          </a:p>
        </p:txBody>
      </p:sp>
    </p:spTree>
    <p:extLst>
      <p:ext uri="{BB962C8B-B14F-4D97-AF65-F5344CB8AC3E}">
        <p14:creationId xmlns:p14="http://schemas.microsoft.com/office/powerpoint/2010/main" val="49527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wipe(down)">
                                      <p:cBhvr>
                                        <p:cTn id="7" dur="500"/>
                                        <p:tgtEl>
                                          <p:spTgt spid="4506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12" presetClass="entr" presetSubtype="4" repeatCount="indefinite" fill="hold" nodeType="withEffect">
                                  <p:stCondLst>
                                    <p:cond delay="0"/>
                                  </p:stCondLst>
                                  <p:childTnLst>
                                    <p:set>
                                      <p:cBhvr>
                                        <p:cTn id="12" dur="1" fill="hold">
                                          <p:stCondLst>
                                            <p:cond delay="0"/>
                                          </p:stCondLst>
                                        </p:cTn>
                                        <p:tgtEl>
                                          <p:spTgt spid="45067"/>
                                        </p:tgtEl>
                                        <p:attrNameLst>
                                          <p:attrName>style.visibility</p:attrName>
                                        </p:attrNameLst>
                                      </p:cBhvr>
                                      <p:to>
                                        <p:strVal val="visible"/>
                                      </p:to>
                                    </p:set>
                                    <p:animEffect transition="in" filter="slide(fromBottom)">
                                      <p:cBhvr>
                                        <p:cTn id="13" dur="3000"/>
                                        <p:tgtEl>
                                          <p:spTgt spid="45067"/>
                                        </p:tgtEl>
                                      </p:cBhvr>
                                    </p:animEffect>
                                  </p:childTnLst>
                                </p:cTn>
                              </p:par>
                              <p:par>
                                <p:cTn id="14" presetID="12" presetClass="entr" presetSubtype="4" repeatCount="indefinite" fill="hold" nodeType="withEffect">
                                  <p:stCondLst>
                                    <p:cond delay="0"/>
                                  </p:stCondLst>
                                  <p:childTnLst>
                                    <p:set>
                                      <p:cBhvr>
                                        <p:cTn id="15" dur="1" fill="hold">
                                          <p:stCondLst>
                                            <p:cond delay="0"/>
                                          </p:stCondLst>
                                        </p:cTn>
                                        <p:tgtEl>
                                          <p:spTgt spid="45068"/>
                                        </p:tgtEl>
                                        <p:attrNameLst>
                                          <p:attrName>style.visibility</p:attrName>
                                        </p:attrNameLst>
                                      </p:cBhvr>
                                      <p:to>
                                        <p:strVal val="visible"/>
                                      </p:to>
                                    </p:set>
                                    <p:animEffect transition="in" filter="slide(fromBottom)">
                                      <p:cBhvr>
                                        <p:cTn id="16" dur="3000"/>
                                        <p:tgtEl>
                                          <p:spTgt spid="45068"/>
                                        </p:tgtEl>
                                      </p:cBhvr>
                                    </p:animEffect>
                                  </p:childTnLst>
                                </p:cTn>
                              </p:par>
                              <p:par>
                                <p:cTn id="17" presetID="12" presetClass="entr" presetSubtype="4" repeatCount="indefinite" fill="hold" nodeType="withEffect">
                                  <p:stCondLst>
                                    <p:cond delay="0"/>
                                  </p:stCondLst>
                                  <p:childTnLst>
                                    <p:set>
                                      <p:cBhvr>
                                        <p:cTn id="18" dur="1" fill="hold">
                                          <p:stCondLst>
                                            <p:cond delay="0"/>
                                          </p:stCondLst>
                                        </p:cTn>
                                        <p:tgtEl>
                                          <p:spTgt spid="45069"/>
                                        </p:tgtEl>
                                        <p:attrNameLst>
                                          <p:attrName>style.visibility</p:attrName>
                                        </p:attrNameLst>
                                      </p:cBhvr>
                                      <p:to>
                                        <p:strVal val="visible"/>
                                      </p:to>
                                    </p:set>
                                    <p:animEffect transition="in" filter="slide(fromBottom)">
                                      <p:cBhvr>
                                        <p:cTn id="19" dur="3000"/>
                                        <p:tgtEl>
                                          <p:spTgt spid="45069"/>
                                        </p:tgtEl>
                                      </p:cBhvr>
                                    </p:animEffect>
                                  </p:childTnLst>
                                </p:cTn>
                              </p:par>
                              <p:par>
                                <p:cTn id="20" presetID="12" presetClass="entr" presetSubtype="4" repeatCount="indefinite" fill="hold" nodeType="withEffect">
                                  <p:stCondLst>
                                    <p:cond delay="0"/>
                                  </p:stCondLst>
                                  <p:childTnLst>
                                    <p:set>
                                      <p:cBhvr>
                                        <p:cTn id="21" dur="1" fill="hold">
                                          <p:stCondLst>
                                            <p:cond delay="0"/>
                                          </p:stCondLst>
                                        </p:cTn>
                                        <p:tgtEl>
                                          <p:spTgt spid="45085"/>
                                        </p:tgtEl>
                                        <p:attrNameLst>
                                          <p:attrName>style.visibility</p:attrName>
                                        </p:attrNameLst>
                                      </p:cBhvr>
                                      <p:to>
                                        <p:strVal val="visible"/>
                                      </p:to>
                                    </p:set>
                                    <p:animEffect transition="in" filter="slide(fromBottom)">
                                      <p:cBhvr>
                                        <p:cTn id="22" dur="3000"/>
                                        <p:tgtEl>
                                          <p:spTgt spid="45085"/>
                                        </p:tgtEl>
                                      </p:cBhvr>
                                    </p:animEffect>
                                  </p:childTnLst>
                                </p:cTn>
                              </p:par>
                              <p:par>
                                <p:cTn id="23" presetID="12" presetClass="entr" presetSubtype="4" repeatCount="indefinite" fill="hold" nodeType="withEffect">
                                  <p:stCondLst>
                                    <p:cond delay="0"/>
                                  </p:stCondLst>
                                  <p:childTnLst>
                                    <p:set>
                                      <p:cBhvr>
                                        <p:cTn id="24" dur="1" fill="hold">
                                          <p:stCondLst>
                                            <p:cond delay="0"/>
                                          </p:stCondLst>
                                        </p:cTn>
                                        <p:tgtEl>
                                          <p:spTgt spid="45086"/>
                                        </p:tgtEl>
                                        <p:attrNameLst>
                                          <p:attrName>style.visibility</p:attrName>
                                        </p:attrNameLst>
                                      </p:cBhvr>
                                      <p:to>
                                        <p:strVal val="visible"/>
                                      </p:to>
                                    </p:set>
                                    <p:animEffect transition="in" filter="slide(fromBottom)">
                                      <p:cBhvr>
                                        <p:cTn id="25" dur="3000"/>
                                        <p:tgtEl>
                                          <p:spTgt spid="4508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p:cTn id="29" dur="1" fill="hold">
                                          <p:stCondLst>
                                            <p:cond delay="0"/>
                                          </p:stCondLst>
                                        </p:cTn>
                                        <p:tgtEl>
                                          <p:spTgt spid="45063"/>
                                        </p:tgtEl>
                                        <p:attrNameLst>
                                          <p:attrName>style.visibility</p:attrName>
                                        </p:attrNameLst>
                                      </p:cBhvr>
                                      <p:to>
                                        <p:strVal val="visible"/>
                                      </p:to>
                                    </p:set>
                                    <p:animEffect transition="in" filter="wipe(right)">
                                      <p:cBhvr>
                                        <p:cTn id="30" dur="500"/>
                                        <p:tgtEl>
                                          <p:spTgt spid="4506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circle(in)">
                                      <p:cBhvr>
                                        <p:cTn id="33" dur="2000"/>
                                        <p:tgtEl>
                                          <p:spTgt spid="8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nodeType="clickEffect">
                                  <p:stCondLst>
                                    <p:cond delay="0"/>
                                  </p:stCondLst>
                                  <p:childTnLst>
                                    <p:set>
                                      <p:cBhvr>
                                        <p:cTn id="37" dur="1" fill="hold">
                                          <p:stCondLst>
                                            <p:cond delay="0"/>
                                          </p:stCondLst>
                                        </p:cTn>
                                        <p:tgtEl>
                                          <p:spTgt spid="45064"/>
                                        </p:tgtEl>
                                        <p:attrNameLst>
                                          <p:attrName>style.visibility</p:attrName>
                                        </p:attrNameLst>
                                      </p:cBhvr>
                                      <p:to>
                                        <p:strVal val="visible"/>
                                      </p:to>
                                    </p:set>
                                    <p:animEffect transition="in" filter="wipe(up)">
                                      <p:cBhvr>
                                        <p:cTn id="38" dur="500"/>
                                        <p:tgtEl>
                                          <p:spTgt spid="45064"/>
                                        </p:tgtEl>
                                      </p:cBhvr>
                                    </p:animEffect>
                                  </p:childTnLst>
                                </p:cTn>
                              </p:par>
                            </p:childTnLst>
                          </p:cTn>
                        </p:par>
                        <p:par>
                          <p:cTn id="39" fill="hold" nodeType="afterGroup">
                            <p:stCondLst>
                              <p:cond delay="500"/>
                            </p:stCondLst>
                            <p:childTnLst>
                              <p:par>
                                <p:cTn id="40" presetID="6" presetClass="entr" presetSubtype="16" fill="hold" grpId="0" nodeType="after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circle(in)">
                                      <p:cBhvr>
                                        <p:cTn id="42" dur="2000"/>
                                        <p:tgtEl>
                                          <p:spTgt spid="81"/>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45070"/>
                                        </p:tgtEl>
                                        <p:attrNameLst>
                                          <p:attrName>style.visibility</p:attrName>
                                        </p:attrNameLst>
                                      </p:cBhvr>
                                      <p:to>
                                        <p:strVal val="visible"/>
                                      </p:to>
                                    </p:set>
                                  </p:childTnLst>
                                </p:cTn>
                              </p:par>
                              <p:par>
                                <p:cTn id="45" presetID="42" presetClass="path" presetSubtype="0" repeatCount="indefinite" accel="50000" decel="50000" fill="hold" grpId="1" nodeType="withEffect">
                                  <p:stCondLst>
                                    <p:cond delay="0"/>
                                  </p:stCondLst>
                                  <p:childTnLst>
                                    <p:animMotion origin="layout" path="M 3.33333E-6 5.55112E-17 L 3.33333E-6 0.28889 " pathEditMode="relative" rAng="0" ptsTypes="AA">
                                      <p:cBhvr>
                                        <p:cTn id="46" dur="2000" fill="hold"/>
                                        <p:tgtEl>
                                          <p:spTgt spid="45070"/>
                                        </p:tgtEl>
                                        <p:attrNameLst>
                                          <p:attrName>ppt_x</p:attrName>
                                          <p:attrName>ppt_y</p:attrName>
                                        </p:attrNameLst>
                                      </p:cBhvr>
                                      <p:rCtr x="0" y="14444"/>
                                    </p:animMotion>
                                  </p:childTnLst>
                                </p:cTn>
                              </p:par>
                              <p:par>
                                <p:cTn id="47" presetID="1" presetClass="entr" presetSubtype="0" fill="hold" grpId="0" nodeType="withEffect">
                                  <p:stCondLst>
                                    <p:cond delay="0"/>
                                  </p:stCondLst>
                                  <p:childTnLst>
                                    <p:set>
                                      <p:cBhvr>
                                        <p:cTn id="48" dur="1" fill="hold">
                                          <p:stCondLst>
                                            <p:cond delay="0"/>
                                          </p:stCondLst>
                                        </p:cTn>
                                        <p:tgtEl>
                                          <p:spTgt spid="45071"/>
                                        </p:tgtEl>
                                        <p:attrNameLst>
                                          <p:attrName>style.visibility</p:attrName>
                                        </p:attrNameLst>
                                      </p:cBhvr>
                                      <p:to>
                                        <p:strVal val="visible"/>
                                      </p:to>
                                    </p:set>
                                  </p:childTnLst>
                                </p:cTn>
                              </p:par>
                              <p:par>
                                <p:cTn id="49" presetID="42" presetClass="path" presetSubtype="0" repeatCount="indefinite" accel="50000" decel="50000" fill="hold" grpId="1" nodeType="withEffect">
                                  <p:stCondLst>
                                    <p:cond delay="0"/>
                                  </p:stCondLst>
                                  <p:childTnLst>
                                    <p:animMotion origin="layout" path="M -3.33333E-6 -4.44444E-6 L -0.00416 0.30556 " pathEditMode="relative" rAng="0" ptsTypes="AA">
                                      <p:cBhvr>
                                        <p:cTn id="50" dur="2000" fill="hold"/>
                                        <p:tgtEl>
                                          <p:spTgt spid="45071"/>
                                        </p:tgtEl>
                                        <p:attrNameLst>
                                          <p:attrName>ppt_x</p:attrName>
                                          <p:attrName>ppt_y</p:attrName>
                                        </p:attrNameLst>
                                      </p:cBhvr>
                                      <p:rCtr x="-208" y="15278"/>
                                    </p:animMotion>
                                  </p:childTnLst>
                                </p:cTn>
                              </p:par>
                              <p:par>
                                <p:cTn id="51" presetID="1" presetClass="entr" presetSubtype="0" fill="hold" grpId="0" nodeType="withEffect">
                                  <p:stCondLst>
                                    <p:cond delay="0"/>
                                  </p:stCondLst>
                                  <p:childTnLst>
                                    <p:set>
                                      <p:cBhvr>
                                        <p:cTn id="52" dur="1" fill="hold">
                                          <p:stCondLst>
                                            <p:cond delay="0"/>
                                          </p:stCondLst>
                                        </p:cTn>
                                        <p:tgtEl>
                                          <p:spTgt spid="45072"/>
                                        </p:tgtEl>
                                        <p:attrNameLst>
                                          <p:attrName>style.visibility</p:attrName>
                                        </p:attrNameLst>
                                      </p:cBhvr>
                                      <p:to>
                                        <p:strVal val="visible"/>
                                      </p:to>
                                    </p:set>
                                  </p:childTnLst>
                                </p:cTn>
                              </p:par>
                              <p:par>
                                <p:cTn id="53" presetID="42" presetClass="path" presetSubtype="0" repeatCount="indefinite" accel="50000" decel="50000" fill="hold" grpId="1" nodeType="withEffect">
                                  <p:stCondLst>
                                    <p:cond delay="0"/>
                                  </p:stCondLst>
                                  <p:childTnLst>
                                    <p:animMotion origin="layout" path="M -4.72222E-6 -1.48148E-6 L -0.00295 0.3581 " pathEditMode="relative" rAng="0" ptsTypes="AA">
                                      <p:cBhvr>
                                        <p:cTn id="54" dur="2000" fill="hold"/>
                                        <p:tgtEl>
                                          <p:spTgt spid="45072"/>
                                        </p:tgtEl>
                                        <p:attrNameLst>
                                          <p:attrName>ppt_x</p:attrName>
                                          <p:attrName>ppt_y</p:attrName>
                                        </p:attrNameLst>
                                      </p:cBhvr>
                                      <p:rCtr x="-156" y="17894"/>
                                    </p:animMotion>
                                  </p:childTnLst>
                                </p:cTn>
                              </p:par>
                              <p:par>
                                <p:cTn id="55" presetID="1" presetClass="entr" presetSubtype="0" fill="hold" grpId="0" nodeType="withEffect">
                                  <p:stCondLst>
                                    <p:cond delay="0"/>
                                  </p:stCondLst>
                                  <p:childTnLst>
                                    <p:set>
                                      <p:cBhvr>
                                        <p:cTn id="56" dur="1" fill="hold">
                                          <p:stCondLst>
                                            <p:cond delay="0"/>
                                          </p:stCondLst>
                                        </p:cTn>
                                        <p:tgtEl>
                                          <p:spTgt spid="45073"/>
                                        </p:tgtEl>
                                        <p:attrNameLst>
                                          <p:attrName>style.visibility</p:attrName>
                                        </p:attrNameLst>
                                      </p:cBhvr>
                                      <p:to>
                                        <p:strVal val="visible"/>
                                      </p:to>
                                    </p:set>
                                  </p:childTnLst>
                                </p:cTn>
                              </p:par>
                              <p:par>
                                <p:cTn id="57" presetID="42" presetClass="path" presetSubtype="0" repeatCount="indefinite" accel="50000" decel="50000" fill="hold" grpId="1" nodeType="withEffect">
                                  <p:stCondLst>
                                    <p:cond delay="0"/>
                                  </p:stCondLst>
                                  <p:childTnLst>
                                    <p:animMotion origin="layout" path="M 3.33333E-6 -2.22222E-6 L 0.00416 0.35 " pathEditMode="relative" rAng="0" ptsTypes="AA">
                                      <p:cBhvr>
                                        <p:cTn id="58" dur="2000" fill="hold"/>
                                        <p:tgtEl>
                                          <p:spTgt spid="45073"/>
                                        </p:tgtEl>
                                        <p:attrNameLst>
                                          <p:attrName>ppt_x</p:attrName>
                                          <p:attrName>ppt_y</p:attrName>
                                        </p:attrNameLst>
                                      </p:cBhvr>
                                      <p:rCtr x="208" y="17500"/>
                                    </p:animMotion>
                                  </p:childTnLst>
                                </p:cTn>
                              </p:par>
                              <p:par>
                                <p:cTn id="59" presetID="1" presetClass="entr" presetSubtype="0" fill="hold" grpId="0" nodeType="withEffect">
                                  <p:stCondLst>
                                    <p:cond delay="0"/>
                                  </p:stCondLst>
                                  <p:childTnLst>
                                    <p:set>
                                      <p:cBhvr>
                                        <p:cTn id="60" dur="1" fill="hold">
                                          <p:stCondLst>
                                            <p:cond delay="0"/>
                                          </p:stCondLst>
                                        </p:cTn>
                                        <p:tgtEl>
                                          <p:spTgt spid="45074"/>
                                        </p:tgtEl>
                                        <p:attrNameLst>
                                          <p:attrName>style.visibility</p:attrName>
                                        </p:attrNameLst>
                                      </p:cBhvr>
                                      <p:to>
                                        <p:strVal val="visible"/>
                                      </p:to>
                                    </p:set>
                                  </p:childTnLst>
                                </p:cTn>
                              </p:par>
                              <p:par>
                                <p:cTn id="61" presetID="42" presetClass="path" presetSubtype="0" repeatCount="indefinite" accel="50000" decel="50000" fill="hold" grpId="1" nodeType="withEffect">
                                  <p:stCondLst>
                                    <p:cond delay="0"/>
                                  </p:stCondLst>
                                  <p:childTnLst>
                                    <p:animMotion origin="layout" path="M 3.61111E-6 7.40741E-7 L -0.004 0.38032 " pathEditMode="relative" rAng="0" ptsTypes="AA">
                                      <p:cBhvr>
                                        <p:cTn id="62" dur="2000" fill="hold"/>
                                        <p:tgtEl>
                                          <p:spTgt spid="45074"/>
                                        </p:tgtEl>
                                        <p:attrNameLst>
                                          <p:attrName>ppt_x</p:attrName>
                                          <p:attrName>ppt_y</p:attrName>
                                        </p:attrNameLst>
                                      </p:cBhvr>
                                      <p:rCtr x="-208" y="19005"/>
                                    </p:animMotion>
                                  </p:childTnLst>
                                </p:cTn>
                              </p:par>
                              <p:par>
                                <p:cTn id="63" presetID="1" presetClass="entr" presetSubtype="0" fill="hold" grpId="0" nodeType="withEffect">
                                  <p:stCondLst>
                                    <p:cond delay="0"/>
                                  </p:stCondLst>
                                  <p:childTnLst>
                                    <p:set>
                                      <p:cBhvr>
                                        <p:cTn id="64" dur="1" fill="hold">
                                          <p:stCondLst>
                                            <p:cond delay="0"/>
                                          </p:stCondLst>
                                        </p:cTn>
                                        <p:tgtEl>
                                          <p:spTgt spid="45075"/>
                                        </p:tgtEl>
                                        <p:attrNameLst>
                                          <p:attrName>style.visibility</p:attrName>
                                        </p:attrNameLst>
                                      </p:cBhvr>
                                      <p:to>
                                        <p:strVal val="visible"/>
                                      </p:to>
                                    </p:set>
                                  </p:childTnLst>
                                </p:cTn>
                              </p:par>
                              <p:par>
                                <p:cTn id="65" presetID="42" presetClass="path" presetSubtype="0" repeatCount="indefinite" accel="50000" decel="50000" fill="hold" grpId="1" nodeType="withEffect">
                                  <p:stCondLst>
                                    <p:cond delay="0"/>
                                  </p:stCondLst>
                                  <p:childTnLst>
                                    <p:animMotion origin="layout" path="M -1.38889E-6 1.85185E-6 L 0.00538 0.30254 " pathEditMode="relative" rAng="0" ptsTypes="AA">
                                      <p:cBhvr>
                                        <p:cTn id="66" dur="2000" fill="hold"/>
                                        <p:tgtEl>
                                          <p:spTgt spid="45075"/>
                                        </p:tgtEl>
                                        <p:attrNameLst>
                                          <p:attrName>ppt_x</p:attrName>
                                          <p:attrName>ppt_y</p:attrName>
                                        </p:attrNameLst>
                                      </p:cBhvr>
                                      <p:rCtr x="260" y="15116"/>
                                    </p:animMotion>
                                  </p:childTnLst>
                                </p:cTn>
                              </p:par>
                              <p:par>
                                <p:cTn id="67" presetID="1" presetClass="entr" presetSubtype="0" fill="hold" grpId="0" nodeType="withEffect">
                                  <p:stCondLst>
                                    <p:cond delay="0"/>
                                  </p:stCondLst>
                                  <p:childTnLst>
                                    <p:set>
                                      <p:cBhvr>
                                        <p:cTn id="68" dur="1" fill="hold">
                                          <p:stCondLst>
                                            <p:cond delay="0"/>
                                          </p:stCondLst>
                                        </p:cTn>
                                        <p:tgtEl>
                                          <p:spTgt spid="45076"/>
                                        </p:tgtEl>
                                        <p:attrNameLst>
                                          <p:attrName>style.visibility</p:attrName>
                                        </p:attrNameLst>
                                      </p:cBhvr>
                                      <p:to>
                                        <p:strVal val="visible"/>
                                      </p:to>
                                    </p:set>
                                  </p:childTnLst>
                                </p:cTn>
                              </p:par>
                              <p:par>
                                <p:cTn id="69" presetID="42" presetClass="path" presetSubtype="0" repeatCount="indefinite" accel="50000" decel="50000" fill="hold" grpId="1" nodeType="withEffect">
                                  <p:stCondLst>
                                    <p:cond delay="0"/>
                                  </p:stCondLst>
                                  <p:childTnLst>
                                    <p:animMotion origin="layout" path="M -3.33333E-6 -3.33333E-6 L 0.00417 0.35 " pathEditMode="relative" rAng="0" ptsTypes="AA">
                                      <p:cBhvr>
                                        <p:cTn id="70" dur="2000" fill="hold"/>
                                        <p:tgtEl>
                                          <p:spTgt spid="45076"/>
                                        </p:tgtEl>
                                        <p:attrNameLst>
                                          <p:attrName>ppt_x</p:attrName>
                                          <p:attrName>ppt_y</p:attrName>
                                        </p:attrNameLst>
                                      </p:cBhvr>
                                      <p:rCtr x="208" y="17500"/>
                                    </p:animMotion>
                                  </p:childTnLst>
                                </p:cTn>
                              </p:par>
                              <p:par>
                                <p:cTn id="71" presetID="1" presetClass="entr" presetSubtype="0" fill="hold" grpId="0" nodeType="withEffect">
                                  <p:stCondLst>
                                    <p:cond delay="0"/>
                                  </p:stCondLst>
                                  <p:childTnLst>
                                    <p:set>
                                      <p:cBhvr>
                                        <p:cTn id="72" dur="1" fill="hold">
                                          <p:stCondLst>
                                            <p:cond delay="0"/>
                                          </p:stCondLst>
                                        </p:cTn>
                                        <p:tgtEl>
                                          <p:spTgt spid="45077"/>
                                        </p:tgtEl>
                                        <p:attrNameLst>
                                          <p:attrName>style.visibility</p:attrName>
                                        </p:attrNameLst>
                                      </p:cBhvr>
                                      <p:to>
                                        <p:strVal val="visible"/>
                                      </p:to>
                                    </p:set>
                                  </p:childTnLst>
                                </p:cTn>
                              </p:par>
                              <p:par>
                                <p:cTn id="73" presetID="42" presetClass="path" presetSubtype="0" repeatCount="indefinite" accel="50000" decel="50000" fill="hold" grpId="1" nodeType="withEffect">
                                  <p:stCondLst>
                                    <p:cond delay="0"/>
                                  </p:stCondLst>
                                  <p:childTnLst>
                                    <p:animMotion origin="layout" path="M 0 0  L 0 0.33333  E" pathEditMode="relative" ptsTypes="">
                                      <p:cBhvr>
                                        <p:cTn id="74" dur="2000" fill="hold"/>
                                        <p:tgtEl>
                                          <p:spTgt spid="45077"/>
                                        </p:tgtEl>
                                        <p:attrNameLst>
                                          <p:attrName>ppt_x</p:attrName>
                                          <p:attrName>ppt_y</p:attrName>
                                        </p:attrNameLst>
                                      </p:cBhvr>
                                    </p:animMotion>
                                  </p:childTnLst>
                                </p:cTn>
                              </p:par>
                              <p:par>
                                <p:cTn id="75" presetID="1" presetClass="entr" presetSubtype="0" fill="hold" grpId="0" nodeType="withEffect">
                                  <p:stCondLst>
                                    <p:cond delay="0"/>
                                  </p:stCondLst>
                                  <p:childTnLst>
                                    <p:set>
                                      <p:cBhvr>
                                        <p:cTn id="76" dur="1" fill="hold">
                                          <p:stCondLst>
                                            <p:cond delay="0"/>
                                          </p:stCondLst>
                                        </p:cTn>
                                        <p:tgtEl>
                                          <p:spTgt spid="45078"/>
                                        </p:tgtEl>
                                        <p:attrNameLst>
                                          <p:attrName>style.visibility</p:attrName>
                                        </p:attrNameLst>
                                      </p:cBhvr>
                                      <p:to>
                                        <p:strVal val="visible"/>
                                      </p:to>
                                    </p:set>
                                  </p:childTnLst>
                                </p:cTn>
                              </p:par>
                              <p:par>
                                <p:cTn id="77" presetID="42" presetClass="path" presetSubtype="0" repeatCount="indefinite" accel="50000" decel="50000" fill="hold" grpId="1" nodeType="withEffect">
                                  <p:stCondLst>
                                    <p:cond delay="0"/>
                                  </p:stCondLst>
                                  <p:childTnLst>
                                    <p:animMotion origin="layout" path="M -4.72222E-6 2.96296E-6 L 0.00539 0.31365 " pathEditMode="relative" rAng="0" ptsTypes="AA">
                                      <p:cBhvr>
                                        <p:cTn id="78" dur="2000" fill="hold"/>
                                        <p:tgtEl>
                                          <p:spTgt spid="45078"/>
                                        </p:tgtEl>
                                        <p:attrNameLst>
                                          <p:attrName>ppt_x</p:attrName>
                                          <p:attrName>ppt_y</p:attrName>
                                        </p:attrNameLst>
                                      </p:cBhvr>
                                      <p:rCtr x="260" y="15671"/>
                                    </p:animMotion>
                                  </p:childTnLst>
                                </p:cTn>
                              </p:par>
                              <p:par>
                                <p:cTn id="79" presetID="1" presetClass="entr" presetSubtype="0" fill="hold" grpId="0" nodeType="withEffect">
                                  <p:stCondLst>
                                    <p:cond delay="0"/>
                                  </p:stCondLst>
                                  <p:childTnLst>
                                    <p:set>
                                      <p:cBhvr>
                                        <p:cTn id="80" dur="1" fill="hold">
                                          <p:stCondLst>
                                            <p:cond delay="0"/>
                                          </p:stCondLst>
                                        </p:cTn>
                                        <p:tgtEl>
                                          <p:spTgt spid="45079"/>
                                        </p:tgtEl>
                                        <p:attrNameLst>
                                          <p:attrName>style.visibility</p:attrName>
                                        </p:attrNameLst>
                                      </p:cBhvr>
                                      <p:to>
                                        <p:strVal val="visible"/>
                                      </p:to>
                                    </p:set>
                                  </p:childTnLst>
                                </p:cTn>
                              </p:par>
                              <p:par>
                                <p:cTn id="81" presetID="42" presetClass="path" presetSubtype="0" repeatCount="indefinite" accel="50000" decel="50000" fill="hold" grpId="1" nodeType="withEffect">
                                  <p:stCondLst>
                                    <p:cond delay="0"/>
                                  </p:stCondLst>
                                  <p:childTnLst>
                                    <p:animMotion origin="layout" path="M 1.94444E-6 1.85185E-6 L -0.00295 0.36921 " pathEditMode="relative" rAng="0" ptsTypes="AA">
                                      <p:cBhvr>
                                        <p:cTn id="82" dur="2000" fill="hold"/>
                                        <p:tgtEl>
                                          <p:spTgt spid="45079"/>
                                        </p:tgtEl>
                                        <p:attrNameLst>
                                          <p:attrName>ppt_x</p:attrName>
                                          <p:attrName>ppt_y</p:attrName>
                                        </p:attrNameLst>
                                      </p:cBhvr>
                                      <p:rCtr x="-156" y="18449"/>
                                    </p:animMotion>
                                  </p:childTnLst>
                                </p:cTn>
                              </p:par>
                              <p:par>
                                <p:cTn id="83" presetID="1" presetClass="entr" presetSubtype="0" fill="hold" grpId="0" nodeType="withEffect">
                                  <p:stCondLst>
                                    <p:cond delay="0"/>
                                  </p:stCondLst>
                                  <p:childTnLst>
                                    <p:set>
                                      <p:cBhvr>
                                        <p:cTn id="84" dur="1" fill="hold">
                                          <p:stCondLst>
                                            <p:cond delay="0"/>
                                          </p:stCondLst>
                                        </p:cTn>
                                        <p:tgtEl>
                                          <p:spTgt spid="45080"/>
                                        </p:tgtEl>
                                        <p:attrNameLst>
                                          <p:attrName>style.visibility</p:attrName>
                                        </p:attrNameLst>
                                      </p:cBhvr>
                                      <p:to>
                                        <p:strVal val="visible"/>
                                      </p:to>
                                    </p:set>
                                  </p:childTnLst>
                                </p:cTn>
                              </p:par>
                              <p:par>
                                <p:cTn id="85" presetID="42" presetClass="path" presetSubtype="0" repeatCount="indefinite" accel="50000" decel="50000" fill="hold" grpId="1" nodeType="withEffect">
                                  <p:stCondLst>
                                    <p:cond delay="0"/>
                                  </p:stCondLst>
                                  <p:childTnLst>
                                    <p:animMotion origin="layout" path="M -4.72222E-6 2.96296E-6 L -0.00295 0.31365 " pathEditMode="relative" rAng="0" ptsTypes="AA">
                                      <p:cBhvr>
                                        <p:cTn id="86" dur="2000" fill="hold"/>
                                        <p:tgtEl>
                                          <p:spTgt spid="45080"/>
                                        </p:tgtEl>
                                        <p:attrNameLst>
                                          <p:attrName>ppt_x</p:attrName>
                                          <p:attrName>ppt_y</p:attrName>
                                        </p:attrNameLst>
                                      </p:cBhvr>
                                      <p:rCtr x="-156" y="15671"/>
                                    </p:animMotion>
                                  </p:childTnLst>
                                </p:cTn>
                              </p:par>
                              <p:par>
                                <p:cTn id="87" presetID="1" presetClass="entr" presetSubtype="0" fill="hold" grpId="0" nodeType="withEffect">
                                  <p:stCondLst>
                                    <p:cond delay="0"/>
                                  </p:stCondLst>
                                  <p:childTnLst>
                                    <p:set>
                                      <p:cBhvr>
                                        <p:cTn id="88" dur="1" fill="hold">
                                          <p:stCondLst>
                                            <p:cond delay="0"/>
                                          </p:stCondLst>
                                        </p:cTn>
                                        <p:tgtEl>
                                          <p:spTgt spid="45081"/>
                                        </p:tgtEl>
                                        <p:attrNameLst>
                                          <p:attrName>style.visibility</p:attrName>
                                        </p:attrNameLst>
                                      </p:cBhvr>
                                      <p:to>
                                        <p:strVal val="visible"/>
                                      </p:to>
                                    </p:set>
                                  </p:childTnLst>
                                </p:cTn>
                              </p:par>
                              <p:par>
                                <p:cTn id="89" presetID="42" presetClass="path" presetSubtype="0" repeatCount="indefinite" accel="50000" decel="50000" fill="hold" grpId="1" nodeType="withEffect">
                                  <p:stCondLst>
                                    <p:cond delay="0"/>
                                  </p:stCondLst>
                                  <p:childTnLst>
                                    <p:animMotion origin="layout" path="M 0 0  L 0 0.33333  E" pathEditMode="relative" ptsTypes="">
                                      <p:cBhvr>
                                        <p:cTn id="90" dur="2000" fill="hold"/>
                                        <p:tgtEl>
                                          <p:spTgt spid="45081"/>
                                        </p:tgtEl>
                                        <p:attrNameLst>
                                          <p:attrName>ppt_x</p:attrName>
                                          <p:attrName>ppt_y</p:attrName>
                                        </p:attrNameLst>
                                      </p:cBhvr>
                                    </p:animMotion>
                                  </p:childTnLst>
                                </p:cTn>
                              </p:par>
                              <p:par>
                                <p:cTn id="91" presetID="1" presetClass="entr" presetSubtype="0" fill="hold" grpId="0" nodeType="withEffect">
                                  <p:stCondLst>
                                    <p:cond delay="0"/>
                                  </p:stCondLst>
                                  <p:childTnLst>
                                    <p:set>
                                      <p:cBhvr>
                                        <p:cTn id="92" dur="1" fill="hold">
                                          <p:stCondLst>
                                            <p:cond delay="0"/>
                                          </p:stCondLst>
                                        </p:cTn>
                                        <p:tgtEl>
                                          <p:spTgt spid="45082"/>
                                        </p:tgtEl>
                                        <p:attrNameLst>
                                          <p:attrName>style.visibility</p:attrName>
                                        </p:attrNameLst>
                                      </p:cBhvr>
                                      <p:to>
                                        <p:strVal val="visible"/>
                                      </p:to>
                                    </p:set>
                                  </p:childTnLst>
                                </p:cTn>
                              </p:par>
                              <p:par>
                                <p:cTn id="93" presetID="42" presetClass="path" presetSubtype="0" repeatCount="indefinite" accel="50000" decel="50000" fill="hold" grpId="1" nodeType="withEffect">
                                  <p:stCondLst>
                                    <p:cond delay="0"/>
                                  </p:stCondLst>
                                  <p:childTnLst>
                                    <p:animMotion origin="layout" path="M -4.72222E-6 1.85185E-6 L 0.00539 0.31366 " pathEditMode="relative" rAng="0" ptsTypes="AA">
                                      <p:cBhvr>
                                        <p:cTn id="94" dur="2000" fill="hold"/>
                                        <p:tgtEl>
                                          <p:spTgt spid="45082"/>
                                        </p:tgtEl>
                                        <p:attrNameLst>
                                          <p:attrName>ppt_x</p:attrName>
                                          <p:attrName>ppt_y</p:attrName>
                                        </p:attrNameLst>
                                      </p:cBhvr>
                                      <p:rCtr x="260" y="15671"/>
                                    </p:animMotion>
                                  </p:childTnLst>
                                </p:cTn>
                              </p:par>
                              <p:par>
                                <p:cTn id="95" presetID="1" presetClass="entr" presetSubtype="0" fill="hold" grpId="0" nodeType="withEffect">
                                  <p:stCondLst>
                                    <p:cond delay="0"/>
                                  </p:stCondLst>
                                  <p:childTnLst>
                                    <p:set>
                                      <p:cBhvr>
                                        <p:cTn id="96" dur="1" fill="hold">
                                          <p:stCondLst>
                                            <p:cond delay="0"/>
                                          </p:stCondLst>
                                        </p:cTn>
                                        <p:tgtEl>
                                          <p:spTgt spid="45083"/>
                                        </p:tgtEl>
                                        <p:attrNameLst>
                                          <p:attrName>style.visibility</p:attrName>
                                        </p:attrNameLst>
                                      </p:cBhvr>
                                      <p:to>
                                        <p:strVal val="visible"/>
                                      </p:to>
                                    </p:set>
                                  </p:childTnLst>
                                </p:cTn>
                              </p:par>
                              <p:par>
                                <p:cTn id="97" presetID="42" presetClass="path" presetSubtype="0" repeatCount="indefinite" accel="50000" decel="50000" fill="hold" grpId="1" nodeType="withEffect">
                                  <p:stCondLst>
                                    <p:cond delay="0"/>
                                  </p:stCondLst>
                                  <p:childTnLst>
                                    <p:animMotion origin="layout" path="M 0 0  L 0 0.33333  E" pathEditMode="relative" ptsTypes="">
                                      <p:cBhvr>
                                        <p:cTn id="98" dur="2000" fill="hold"/>
                                        <p:tgtEl>
                                          <p:spTgt spid="45083"/>
                                        </p:tgtEl>
                                        <p:attrNameLst>
                                          <p:attrName>ppt_x</p:attrName>
                                          <p:attrName>ppt_y</p:attrName>
                                        </p:attrNameLst>
                                      </p:cBhvr>
                                    </p:animMotion>
                                  </p:childTnLst>
                                </p:cTn>
                              </p:par>
                              <p:par>
                                <p:cTn id="99" presetID="1" presetClass="entr" presetSubtype="0" fill="hold" grpId="0" nodeType="withEffect">
                                  <p:stCondLst>
                                    <p:cond delay="0"/>
                                  </p:stCondLst>
                                  <p:childTnLst>
                                    <p:set>
                                      <p:cBhvr>
                                        <p:cTn id="100" dur="1" fill="hold">
                                          <p:stCondLst>
                                            <p:cond delay="0"/>
                                          </p:stCondLst>
                                        </p:cTn>
                                        <p:tgtEl>
                                          <p:spTgt spid="45084"/>
                                        </p:tgtEl>
                                        <p:attrNameLst>
                                          <p:attrName>style.visibility</p:attrName>
                                        </p:attrNameLst>
                                      </p:cBhvr>
                                      <p:to>
                                        <p:strVal val="visible"/>
                                      </p:to>
                                    </p:set>
                                  </p:childTnLst>
                                </p:cTn>
                              </p:par>
                              <p:par>
                                <p:cTn id="101" presetID="42" presetClass="path" presetSubtype="0" repeatCount="indefinite" accel="50000" decel="50000" fill="hold" grpId="1" nodeType="withEffect">
                                  <p:stCondLst>
                                    <p:cond delay="0"/>
                                  </p:stCondLst>
                                  <p:childTnLst>
                                    <p:animMotion origin="layout" path="M -1.38889E-6 2.96296E-6 L -0.00295 0.34699 " pathEditMode="relative" rAng="0" ptsTypes="AA">
                                      <p:cBhvr>
                                        <p:cTn id="102" dur="2000" fill="hold"/>
                                        <p:tgtEl>
                                          <p:spTgt spid="45084"/>
                                        </p:tgtEl>
                                        <p:attrNameLst>
                                          <p:attrName>ppt_x</p:attrName>
                                          <p:attrName>ppt_y</p:attrName>
                                        </p:attrNameLst>
                                      </p:cBhvr>
                                      <p:rCtr x="-156" y="17338"/>
                                    </p:animMotion>
                                  </p:childTnLst>
                                </p:cTn>
                              </p:par>
                              <p:par>
                                <p:cTn id="103" presetID="4" presetClass="exit" presetSubtype="16" repeatCount="indefinite" fill="hold" grpId="2" nodeType="withEffect">
                                  <p:stCondLst>
                                    <p:cond delay="0"/>
                                  </p:stCondLst>
                                  <p:childTnLst>
                                    <p:animEffect transition="out" filter="box(in)">
                                      <p:cBhvr>
                                        <p:cTn id="104" dur="500"/>
                                        <p:tgtEl>
                                          <p:spTgt spid="45083"/>
                                        </p:tgtEl>
                                      </p:cBhvr>
                                    </p:animEffect>
                                    <p:set>
                                      <p:cBhvr>
                                        <p:cTn id="105" dur="1" fill="hold">
                                          <p:stCondLst>
                                            <p:cond delay="499"/>
                                          </p:stCondLst>
                                        </p:cTn>
                                        <p:tgtEl>
                                          <p:spTgt spid="45083"/>
                                        </p:tgtEl>
                                        <p:attrNameLst>
                                          <p:attrName>style.visibility</p:attrName>
                                        </p:attrNameLst>
                                      </p:cBhvr>
                                      <p:to>
                                        <p:strVal val="hidden"/>
                                      </p:to>
                                    </p:set>
                                  </p:childTnLst>
                                </p:cTn>
                              </p:par>
                              <p:par>
                                <p:cTn id="106" presetID="4" presetClass="exit" presetSubtype="16" repeatCount="indefinite" fill="hold" grpId="2" nodeType="withEffect">
                                  <p:stCondLst>
                                    <p:cond delay="0"/>
                                  </p:stCondLst>
                                  <p:childTnLst>
                                    <p:animEffect transition="out" filter="box(in)">
                                      <p:cBhvr>
                                        <p:cTn id="107" dur="500"/>
                                        <p:tgtEl>
                                          <p:spTgt spid="45084"/>
                                        </p:tgtEl>
                                      </p:cBhvr>
                                    </p:animEffect>
                                    <p:set>
                                      <p:cBhvr>
                                        <p:cTn id="108" dur="1" fill="hold">
                                          <p:stCondLst>
                                            <p:cond delay="499"/>
                                          </p:stCondLst>
                                        </p:cTn>
                                        <p:tgtEl>
                                          <p:spTgt spid="45084"/>
                                        </p:tgtEl>
                                        <p:attrNameLst>
                                          <p:attrName>style.visibility</p:attrName>
                                        </p:attrNameLst>
                                      </p:cBhvr>
                                      <p:to>
                                        <p:strVal val="hidden"/>
                                      </p:to>
                                    </p:set>
                                  </p:childTnLst>
                                </p:cTn>
                              </p:par>
                              <p:par>
                                <p:cTn id="109" presetID="4" presetClass="exit" presetSubtype="16" repeatCount="indefinite" fill="hold" grpId="2" nodeType="withEffect">
                                  <p:stCondLst>
                                    <p:cond delay="0"/>
                                  </p:stCondLst>
                                  <p:childTnLst>
                                    <p:animEffect transition="out" filter="box(in)">
                                      <p:cBhvr>
                                        <p:cTn id="110" dur="500"/>
                                        <p:tgtEl>
                                          <p:spTgt spid="45080"/>
                                        </p:tgtEl>
                                      </p:cBhvr>
                                    </p:animEffect>
                                    <p:set>
                                      <p:cBhvr>
                                        <p:cTn id="111" dur="1" fill="hold">
                                          <p:stCondLst>
                                            <p:cond delay="499"/>
                                          </p:stCondLst>
                                        </p:cTn>
                                        <p:tgtEl>
                                          <p:spTgt spid="45080"/>
                                        </p:tgtEl>
                                        <p:attrNameLst>
                                          <p:attrName>style.visibility</p:attrName>
                                        </p:attrNameLst>
                                      </p:cBhvr>
                                      <p:to>
                                        <p:strVal val="hidden"/>
                                      </p:to>
                                    </p:set>
                                  </p:childTnLst>
                                </p:cTn>
                              </p:par>
                              <p:par>
                                <p:cTn id="112" presetID="4" presetClass="exit" presetSubtype="16" repeatCount="indefinite" fill="hold" grpId="2" nodeType="withEffect">
                                  <p:stCondLst>
                                    <p:cond delay="0"/>
                                  </p:stCondLst>
                                  <p:childTnLst>
                                    <p:animEffect transition="out" filter="box(in)">
                                      <p:cBhvr>
                                        <p:cTn id="113" dur="500"/>
                                        <p:tgtEl>
                                          <p:spTgt spid="45081"/>
                                        </p:tgtEl>
                                      </p:cBhvr>
                                    </p:animEffect>
                                    <p:set>
                                      <p:cBhvr>
                                        <p:cTn id="114" dur="1" fill="hold">
                                          <p:stCondLst>
                                            <p:cond delay="499"/>
                                          </p:stCondLst>
                                        </p:cTn>
                                        <p:tgtEl>
                                          <p:spTgt spid="45081"/>
                                        </p:tgtEl>
                                        <p:attrNameLst>
                                          <p:attrName>style.visibility</p:attrName>
                                        </p:attrNameLst>
                                      </p:cBhvr>
                                      <p:to>
                                        <p:strVal val="hidden"/>
                                      </p:to>
                                    </p:set>
                                  </p:childTnLst>
                                </p:cTn>
                              </p:par>
                              <p:par>
                                <p:cTn id="115" presetID="4" presetClass="exit" presetSubtype="16" repeatCount="indefinite" fill="hold" grpId="2" nodeType="withEffect">
                                  <p:stCondLst>
                                    <p:cond delay="0"/>
                                  </p:stCondLst>
                                  <p:childTnLst>
                                    <p:animEffect transition="out" filter="box(in)">
                                      <p:cBhvr>
                                        <p:cTn id="116" dur="500"/>
                                        <p:tgtEl>
                                          <p:spTgt spid="45079"/>
                                        </p:tgtEl>
                                      </p:cBhvr>
                                    </p:animEffect>
                                    <p:set>
                                      <p:cBhvr>
                                        <p:cTn id="117" dur="1" fill="hold">
                                          <p:stCondLst>
                                            <p:cond delay="499"/>
                                          </p:stCondLst>
                                        </p:cTn>
                                        <p:tgtEl>
                                          <p:spTgt spid="45079"/>
                                        </p:tgtEl>
                                        <p:attrNameLst>
                                          <p:attrName>style.visibility</p:attrName>
                                        </p:attrNameLst>
                                      </p:cBhvr>
                                      <p:to>
                                        <p:strVal val="hidden"/>
                                      </p:to>
                                    </p:set>
                                  </p:childTnLst>
                                </p:cTn>
                              </p:par>
                              <p:par>
                                <p:cTn id="118" presetID="4" presetClass="exit" presetSubtype="16" repeatCount="indefinite" fill="hold" grpId="2" nodeType="withEffect">
                                  <p:stCondLst>
                                    <p:cond delay="0"/>
                                  </p:stCondLst>
                                  <p:childTnLst>
                                    <p:animEffect transition="out" filter="box(in)">
                                      <p:cBhvr>
                                        <p:cTn id="119" dur="500"/>
                                        <p:tgtEl>
                                          <p:spTgt spid="45078"/>
                                        </p:tgtEl>
                                      </p:cBhvr>
                                    </p:animEffect>
                                    <p:set>
                                      <p:cBhvr>
                                        <p:cTn id="120" dur="1" fill="hold">
                                          <p:stCondLst>
                                            <p:cond delay="499"/>
                                          </p:stCondLst>
                                        </p:cTn>
                                        <p:tgtEl>
                                          <p:spTgt spid="45078"/>
                                        </p:tgtEl>
                                        <p:attrNameLst>
                                          <p:attrName>style.visibility</p:attrName>
                                        </p:attrNameLst>
                                      </p:cBhvr>
                                      <p:to>
                                        <p:strVal val="hidden"/>
                                      </p:to>
                                    </p:set>
                                  </p:childTnLst>
                                </p:cTn>
                              </p:par>
                              <p:par>
                                <p:cTn id="121" presetID="4" presetClass="exit" presetSubtype="16" repeatCount="indefinite" fill="hold" grpId="2" nodeType="withEffect">
                                  <p:stCondLst>
                                    <p:cond delay="0"/>
                                  </p:stCondLst>
                                  <p:childTnLst>
                                    <p:animEffect transition="out" filter="box(in)">
                                      <p:cBhvr>
                                        <p:cTn id="122" dur="500"/>
                                        <p:tgtEl>
                                          <p:spTgt spid="45077"/>
                                        </p:tgtEl>
                                      </p:cBhvr>
                                    </p:animEffect>
                                    <p:set>
                                      <p:cBhvr>
                                        <p:cTn id="123" dur="1" fill="hold">
                                          <p:stCondLst>
                                            <p:cond delay="499"/>
                                          </p:stCondLst>
                                        </p:cTn>
                                        <p:tgtEl>
                                          <p:spTgt spid="45077"/>
                                        </p:tgtEl>
                                        <p:attrNameLst>
                                          <p:attrName>style.visibility</p:attrName>
                                        </p:attrNameLst>
                                      </p:cBhvr>
                                      <p:to>
                                        <p:strVal val="hidden"/>
                                      </p:to>
                                    </p:set>
                                  </p:childTnLst>
                                </p:cTn>
                              </p:par>
                              <p:par>
                                <p:cTn id="124" presetID="4" presetClass="exit" presetSubtype="16" repeatCount="indefinite" fill="hold" grpId="2" nodeType="withEffect">
                                  <p:stCondLst>
                                    <p:cond delay="0"/>
                                  </p:stCondLst>
                                  <p:childTnLst>
                                    <p:animEffect transition="out" filter="box(in)">
                                      <p:cBhvr>
                                        <p:cTn id="125" dur="500"/>
                                        <p:tgtEl>
                                          <p:spTgt spid="45076"/>
                                        </p:tgtEl>
                                      </p:cBhvr>
                                    </p:animEffect>
                                    <p:set>
                                      <p:cBhvr>
                                        <p:cTn id="126" dur="1" fill="hold">
                                          <p:stCondLst>
                                            <p:cond delay="499"/>
                                          </p:stCondLst>
                                        </p:cTn>
                                        <p:tgtEl>
                                          <p:spTgt spid="45076"/>
                                        </p:tgtEl>
                                        <p:attrNameLst>
                                          <p:attrName>style.visibility</p:attrName>
                                        </p:attrNameLst>
                                      </p:cBhvr>
                                      <p:to>
                                        <p:strVal val="hidden"/>
                                      </p:to>
                                    </p:set>
                                  </p:childTnLst>
                                </p:cTn>
                              </p:par>
                              <p:par>
                                <p:cTn id="127" presetID="4" presetClass="exit" presetSubtype="16" repeatCount="indefinite" fill="hold" grpId="2" nodeType="withEffect">
                                  <p:stCondLst>
                                    <p:cond delay="0"/>
                                  </p:stCondLst>
                                  <p:childTnLst>
                                    <p:animEffect transition="out" filter="box(in)">
                                      <p:cBhvr>
                                        <p:cTn id="128" dur="500"/>
                                        <p:tgtEl>
                                          <p:spTgt spid="45074"/>
                                        </p:tgtEl>
                                      </p:cBhvr>
                                    </p:animEffect>
                                    <p:set>
                                      <p:cBhvr>
                                        <p:cTn id="129" dur="1" fill="hold">
                                          <p:stCondLst>
                                            <p:cond delay="499"/>
                                          </p:stCondLst>
                                        </p:cTn>
                                        <p:tgtEl>
                                          <p:spTgt spid="45074"/>
                                        </p:tgtEl>
                                        <p:attrNameLst>
                                          <p:attrName>style.visibility</p:attrName>
                                        </p:attrNameLst>
                                      </p:cBhvr>
                                      <p:to>
                                        <p:strVal val="hidden"/>
                                      </p:to>
                                    </p:set>
                                  </p:childTnLst>
                                </p:cTn>
                              </p:par>
                              <p:par>
                                <p:cTn id="130" presetID="4" presetClass="exit" presetSubtype="16" repeatCount="indefinite" fill="hold" grpId="2" nodeType="withEffect">
                                  <p:stCondLst>
                                    <p:cond delay="0"/>
                                  </p:stCondLst>
                                  <p:childTnLst>
                                    <p:animEffect transition="out" filter="box(in)">
                                      <p:cBhvr>
                                        <p:cTn id="131" dur="500"/>
                                        <p:tgtEl>
                                          <p:spTgt spid="45070"/>
                                        </p:tgtEl>
                                      </p:cBhvr>
                                    </p:animEffect>
                                    <p:set>
                                      <p:cBhvr>
                                        <p:cTn id="132" dur="1" fill="hold">
                                          <p:stCondLst>
                                            <p:cond delay="499"/>
                                          </p:stCondLst>
                                        </p:cTn>
                                        <p:tgtEl>
                                          <p:spTgt spid="45070"/>
                                        </p:tgtEl>
                                        <p:attrNameLst>
                                          <p:attrName>style.visibility</p:attrName>
                                        </p:attrNameLst>
                                      </p:cBhvr>
                                      <p:to>
                                        <p:strVal val="hidden"/>
                                      </p:to>
                                    </p:set>
                                  </p:childTnLst>
                                </p:cTn>
                              </p:par>
                              <p:par>
                                <p:cTn id="133" presetID="4" presetClass="exit" presetSubtype="16" repeatCount="indefinite" fill="hold" grpId="2" nodeType="withEffect">
                                  <p:stCondLst>
                                    <p:cond delay="0"/>
                                  </p:stCondLst>
                                  <p:childTnLst>
                                    <p:animEffect transition="out" filter="box(in)">
                                      <p:cBhvr>
                                        <p:cTn id="134" dur="500"/>
                                        <p:tgtEl>
                                          <p:spTgt spid="45075"/>
                                        </p:tgtEl>
                                      </p:cBhvr>
                                    </p:animEffect>
                                    <p:set>
                                      <p:cBhvr>
                                        <p:cTn id="135" dur="1" fill="hold">
                                          <p:stCondLst>
                                            <p:cond delay="499"/>
                                          </p:stCondLst>
                                        </p:cTn>
                                        <p:tgtEl>
                                          <p:spTgt spid="45075"/>
                                        </p:tgtEl>
                                        <p:attrNameLst>
                                          <p:attrName>style.visibility</p:attrName>
                                        </p:attrNameLst>
                                      </p:cBhvr>
                                      <p:to>
                                        <p:strVal val="hidden"/>
                                      </p:to>
                                    </p:set>
                                  </p:childTnLst>
                                </p:cTn>
                              </p:par>
                              <p:par>
                                <p:cTn id="136" presetID="4" presetClass="exit" presetSubtype="16" repeatCount="indefinite" fill="hold" grpId="2" nodeType="withEffect">
                                  <p:stCondLst>
                                    <p:cond delay="0"/>
                                  </p:stCondLst>
                                  <p:childTnLst>
                                    <p:animEffect transition="out" filter="box(in)">
                                      <p:cBhvr>
                                        <p:cTn id="137" dur="500"/>
                                        <p:tgtEl>
                                          <p:spTgt spid="45071"/>
                                        </p:tgtEl>
                                      </p:cBhvr>
                                    </p:animEffect>
                                    <p:set>
                                      <p:cBhvr>
                                        <p:cTn id="138" dur="1" fill="hold">
                                          <p:stCondLst>
                                            <p:cond delay="499"/>
                                          </p:stCondLst>
                                        </p:cTn>
                                        <p:tgtEl>
                                          <p:spTgt spid="45071"/>
                                        </p:tgtEl>
                                        <p:attrNameLst>
                                          <p:attrName>style.visibility</p:attrName>
                                        </p:attrNameLst>
                                      </p:cBhvr>
                                      <p:to>
                                        <p:strVal val="hidden"/>
                                      </p:to>
                                    </p:set>
                                  </p:childTnLst>
                                </p:cTn>
                              </p:par>
                              <p:par>
                                <p:cTn id="139" presetID="4" presetClass="exit" presetSubtype="16" repeatCount="indefinite" fill="hold" grpId="2" nodeType="withEffect">
                                  <p:stCondLst>
                                    <p:cond delay="0"/>
                                  </p:stCondLst>
                                  <p:childTnLst>
                                    <p:animEffect transition="out" filter="box(in)">
                                      <p:cBhvr>
                                        <p:cTn id="140" dur="500"/>
                                        <p:tgtEl>
                                          <p:spTgt spid="45072"/>
                                        </p:tgtEl>
                                      </p:cBhvr>
                                    </p:animEffect>
                                    <p:set>
                                      <p:cBhvr>
                                        <p:cTn id="141" dur="1" fill="hold">
                                          <p:stCondLst>
                                            <p:cond delay="499"/>
                                          </p:stCondLst>
                                        </p:cTn>
                                        <p:tgtEl>
                                          <p:spTgt spid="45072"/>
                                        </p:tgtEl>
                                        <p:attrNameLst>
                                          <p:attrName>style.visibility</p:attrName>
                                        </p:attrNameLst>
                                      </p:cBhvr>
                                      <p:to>
                                        <p:strVal val="hidden"/>
                                      </p:to>
                                    </p:set>
                                  </p:childTnLst>
                                </p:cTn>
                              </p:par>
                              <p:par>
                                <p:cTn id="142" presetID="4" presetClass="exit" presetSubtype="16" repeatCount="indefinite" fill="hold" grpId="2" nodeType="withEffect">
                                  <p:stCondLst>
                                    <p:cond delay="0"/>
                                  </p:stCondLst>
                                  <p:childTnLst>
                                    <p:animEffect transition="out" filter="box(in)">
                                      <p:cBhvr>
                                        <p:cTn id="143" dur="500"/>
                                        <p:tgtEl>
                                          <p:spTgt spid="45073"/>
                                        </p:tgtEl>
                                      </p:cBhvr>
                                    </p:animEffect>
                                    <p:set>
                                      <p:cBhvr>
                                        <p:cTn id="144" dur="1" fill="hold">
                                          <p:stCondLst>
                                            <p:cond delay="499"/>
                                          </p:stCondLst>
                                        </p:cTn>
                                        <p:tgtEl>
                                          <p:spTgt spid="45073"/>
                                        </p:tgtEl>
                                        <p:attrNameLst>
                                          <p:attrName>style.visibility</p:attrName>
                                        </p:attrNameLst>
                                      </p:cBhvr>
                                      <p:to>
                                        <p:strVal val="hidden"/>
                                      </p:to>
                                    </p:set>
                                  </p:childTnLst>
                                </p:cTn>
                              </p:par>
                              <p:par>
                                <p:cTn id="145" presetID="4" presetClass="exit" presetSubtype="16" repeatCount="indefinite" fill="hold" grpId="2" nodeType="withEffect">
                                  <p:stCondLst>
                                    <p:cond delay="0"/>
                                  </p:stCondLst>
                                  <p:childTnLst>
                                    <p:animEffect transition="out" filter="box(in)">
                                      <p:cBhvr>
                                        <p:cTn id="146" dur="500"/>
                                        <p:tgtEl>
                                          <p:spTgt spid="45082"/>
                                        </p:tgtEl>
                                      </p:cBhvr>
                                    </p:animEffect>
                                    <p:set>
                                      <p:cBhvr>
                                        <p:cTn id="147" dur="1" fill="hold">
                                          <p:stCondLst>
                                            <p:cond delay="499"/>
                                          </p:stCondLst>
                                        </p:cTn>
                                        <p:tgtEl>
                                          <p:spTgt spid="45082"/>
                                        </p:tgtEl>
                                        <p:attrNameLst>
                                          <p:attrName>style.visibility</p:attrName>
                                        </p:attrNameLst>
                                      </p:cBhvr>
                                      <p:to>
                                        <p:strVal val="hidden"/>
                                      </p:to>
                                    </p:set>
                                  </p:childTnLst>
                                </p:cTn>
                              </p:par>
                              <p:par>
                                <p:cTn id="148" presetID="1" presetClass="entr" presetSubtype="0" fill="hold" grpId="0" nodeType="withEffect">
                                  <p:stCondLst>
                                    <p:cond delay="0"/>
                                  </p:stCondLst>
                                  <p:childTnLst>
                                    <p:set>
                                      <p:cBhvr>
                                        <p:cTn id="149" dur="1" fill="hold">
                                          <p:stCondLst>
                                            <p:cond delay="0"/>
                                          </p:stCondLst>
                                        </p:cTn>
                                        <p:tgtEl>
                                          <p:spTgt spid="45087"/>
                                        </p:tgtEl>
                                        <p:attrNameLst>
                                          <p:attrName>style.visibility</p:attrName>
                                        </p:attrNameLst>
                                      </p:cBhvr>
                                      <p:to>
                                        <p:strVal val="visible"/>
                                      </p:to>
                                    </p:set>
                                  </p:childTnLst>
                                </p:cTn>
                              </p:par>
                              <p:par>
                                <p:cTn id="150" presetID="42" presetClass="path" presetSubtype="0" repeatCount="indefinite" accel="50000" decel="50000" fill="hold" grpId="1" nodeType="withEffect">
                                  <p:stCondLst>
                                    <p:cond delay="0"/>
                                  </p:stCondLst>
                                  <p:childTnLst>
                                    <p:animMotion origin="layout" path="M 3.33333E-6 5.55112E-17 L 3.33333E-6 0.28889 " pathEditMode="relative" rAng="0" ptsTypes="AA">
                                      <p:cBhvr>
                                        <p:cTn id="151" dur="2000" fill="hold"/>
                                        <p:tgtEl>
                                          <p:spTgt spid="45087"/>
                                        </p:tgtEl>
                                        <p:attrNameLst>
                                          <p:attrName>ppt_x</p:attrName>
                                          <p:attrName>ppt_y</p:attrName>
                                        </p:attrNameLst>
                                      </p:cBhvr>
                                      <p:rCtr x="0" y="14444"/>
                                    </p:animMotion>
                                  </p:childTnLst>
                                </p:cTn>
                              </p:par>
                              <p:par>
                                <p:cTn id="152" presetID="1" presetClass="entr" presetSubtype="0" fill="hold" grpId="0" nodeType="withEffect">
                                  <p:stCondLst>
                                    <p:cond delay="0"/>
                                  </p:stCondLst>
                                  <p:childTnLst>
                                    <p:set>
                                      <p:cBhvr>
                                        <p:cTn id="153" dur="1" fill="hold">
                                          <p:stCondLst>
                                            <p:cond delay="0"/>
                                          </p:stCondLst>
                                        </p:cTn>
                                        <p:tgtEl>
                                          <p:spTgt spid="45088"/>
                                        </p:tgtEl>
                                        <p:attrNameLst>
                                          <p:attrName>style.visibility</p:attrName>
                                        </p:attrNameLst>
                                      </p:cBhvr>
                                      <p:to>
                                        <p:strVal val="visible"/>
                                      </p:to>
                                    </p:set>
                                  </p:childTnLst>
                                </p:cTn>
                              </p:par>
                              <p:par>
                                <p:cTn id="154" presetID="42" presetClass="path" presetSubtype="0" repeatCount="indefinite" accel="50000" decel="50000" fill="hold" grpId="1" nodeType="withEffect">
                                  <p:stCondLst>
                                    <p:cond delay="0"/>
                                  </p:stCondLst>
                                  <p:childTnLst>
                                    <p:animMotion origin="layout" path="M -3.33333E-6 -4.44444E-6 L -0.00416 0.30556 " pathEditMode="relative" rAng="0" ptsTypes="AA">
                                      <p:cBhvr>
                                        <p:cTn id="155" dur="2000" fill="hold"/>
                                        <p:tgtEl>
                                          <p:spTgt spid="45088"/>
                                        </p:tgtEl>
                                        <p:attrNameLst>
                                          <p:attrName>ppt_x</p:attrName>
                                          <p:attrName>ppt_y</p:attrName>
                                        </p:attrNameLst>
                                      </p:cBhvr>
                                      <p:rCtr x="-208" y="15278"/>
                                    </p:animMotion>
                                  </p:childTnLst>
                                </p:cTn>
                              </p:par>
                              <p:par>
                                <p:cTn id="156" presetID="1" presetClass="entr" presetSubtype="0" fill="hold" grpId="0" nodeType="withEffect">
                                  <p:stCondLst>
                                    <p:cond delay="0"/>
                                  </p:stCondLst>
                                  <p:childTnLst>
                                    <p:set>
                                      <p:cBhvr>
                                        <p:cTn id="157" dur="1" fill="hold">
                                          <p:stCondLst>
                                            <p:cond delay="0"/>
                                          </p:stCondLst>
                                        </p:cTn>
                                        <p:tgtEl>
                                          <p:spTgt spid="45089"/>
                                        </p:tgtEl>
                                        <p:attrNameLst>
                                          <p:attrName>style.visibility</p:attrName>
                                        </p:attrNameLst>
                                      </p:cBhvr>
                                      <p:to>
                                        <p:strVal val="visible"/>
                                      </p:to>
                                    </p:set>
                                  </p:childTnLst>
                                </p:cTn>
                              </p:par>
                              <p:par>
                                <p:cTn id="158" presetID="42" presetClass="path" presetSubtype="0" repeatCount="indefinite" accel="50000" decel="50000" fill="hold" grpId="1" nodeType="withEffect">
                                  <p:stCondLst>
                                    <p:cond delay="0"/>
                                  </p:stCondLst>
                                  <p:childTnLst>
                                    <p:animMotion origin="layout" path="M -4.72222E-6 -1.48148E-6 L -0.00295 0.3581 " pathEditMode="relative" rAng="0" ptsTypes="AA">
                                      <p:cBhvr>
                                        <p:cTn id="159" dur="2000" fill="hold"/>
                                        <p:tgtEl>
                                          <p:spTgt spid="45089"/>
                                        </p:tgtEl>
                                        <p:attrNameLst>
                                          <p:attrName>ppt_x</p:attrName>
                                          <p:attrName>ppt_y</p:attrName>
                                        </p:attrNameLst>
                                      </p:cBhvr>
                                      <p:rCtr x="-156" y="17894"/>
                                    </p:animMotion>
                                  </p:childTnLst>
                                </p:cTn>
                              </p:par>
                              <p:par>
                                <p:cTn id="160" presetID="1" presetClass="entr" presetSubtype="0" fill="hold" grpId="0" nodeType="withEffect">
                                  <p:stCondLst>
                                    <p:cond delay="0"/>
                                  </p:stCondLst>
                                  <p:childTnLst>
                                    <p:set>
                                      <p:cBhvr>
                                        <p:cTn id="161" dur="1" fill="hold">
                                          <p:stCondLst>
                                            <p:cond delay="0"/>
                                          </p:stCondLst>
                                        </p:cTn>
                                        <p:tgtEl>
                                          <p:spTgt spid="45090"/>
                                        </p:tgtEl>
                                        <p:attrNameLst>
                                          <p:attrName>style.visibility</p:attrName>
                                        </p:attrNameLst>
                                      </p:cBhvr>
                                      <p:to>
                                        <p:strVal val="visible"/>
                                      </p:to>
                                    </p:set>
                                  </p:childTnLst>
                                </p:cTn>
                              </p:par>
                              <p:par>
                                <p:cTn id="162" presetID="42" presetClass="path" presetSubtype="0" repeatCount="indefinite" accel="50000" decel="50000" fill="hold" grpId="1" nodeType="withEffect">
                                  <p:stCondLst>
                                    <p:cond delay="0"/>
                                  </p:stCondLst>
                                  <p:childTnLst>
                                    <p:animMotion origin="layout" path="M 3.33333E-6 -2.22222E-6 L 0.00416 0.35 " pathEditMode="relative" rAng="0" ptsTypes="AA">
                                      <p:cBhvr>
                                        <p:cTn id="163" dur="2000" fill="hold"/>
                                        <p:tgtEl>
                                          <p:spTgt spid="45090"/>
                                        </p:tgtEl>
                                        <p:attrNameLst>
                                          <p:attrName>ppt_x</p:attrName>
                                          <p:attrName>ppt_y</p:attrName>
                                        </p:attrNameLst>
                                      </p:cBhvr>
                                      <p:rCtr x="208" y="17500"/>
                                    </p:animMotion>
                                  </p:childTnLst>
                                </p:cTn>
                              </p:par>
                              <p:par>
                                <p:cTn id="164" presetID="1" presetClass="entr" presetSubtype="0" fill="hold" grpId="0" nodeType="withEffect">
                                  <p:stCondLst>
                                    <p:cond delay="0"/>
                                  </p:stCondLst>
                                  <p:childTnLst>
                                    <p:set>
                                      <p:cBhvr>
                                        <p:cTn id="165" dur="1" fill="hold">
                                          <p:stCondLst>
                                            <p:cond delay="0"/>
                                          </p:stCondLst>
                                        </p:cTn>
                                        <p:tgtEl>
                                          <p:spTgt spid="45091"/>
                                        </p:tgtEl>
                                        <p:attrNameLst>
                                          <p:attrName>style.visibility</p:attrName>
                                        </p:attrNameLst>
                                      </p:cBhvr>
                                      <p:to>
                                        <p:strVal val="visible"/>
                                      </p:to>
                                    </p:set>
                                  </p:childTnLst>
                                </p:cTn>
                              </p:par>
                              <p:par>
                                <p:cTn id="166" presetID="42" presetClass="path" presetSubtype="0" repeatCount="indefinite" accel="50000" decel="50000" fill="hold" grpId="1" nodeType="withEffect">
                                  <p:stCondLst>
                                    <p:cond delay="0"/>
                                  </p:stCondLst>
                                  <p:childTnLst>
                                    <p:animMotion origin="layout" path="M 3.61111E-6 7.40741E-7 L -0.004 0.38032 " pathEditMode="relative" rAng="0" ptsTypes="AA">
                                      <p:cBhvr>
                                        <p:cTn id="167" dur="2000" fill="hold"/>
                                        <p:tgtEl>
                                          <p:spTgt spid="45091"/>
                                        </p:tgtEl>
                                        <p:attrNameLst>
                                          <p:attrName>ppt_x</p:attrName>
                                          <p:attrName>ppt_y</p:attrName>
                                        </p:attrNameLst>
                                      </p:cBhvr>
                                      <p:rCtr x="-208" y="19005"/>
                                    </p:animMotion>
                                  </p:childTnLst>
                                </p:cTn>
                              </p:par>
                              <p:par>
                                <p:cTn id="168" presetID="1" presetClass="entr" presetSubtype="0" fill="hold" grpId="0" nodeType="withEffect">
                                  <p:stCondLst>
                                    <p:cond delay="0"/>
                                  </p:stCondLst>
                                  <p:childTnLst>
                                    <p:set>
                                      <p:cBhvr>
                                        <p:cTn id="169" dur="1" fill="hold">
                                          <p:stCondLst>
                                            <p:cond delay="0"/>
                                          </p:stCondLst>
                                        </p:cTn>
                                        <p:tgtEl>
                                          <p:spTgt spid="45092"/>
                                        </p:tgtEl>
                                        <p:attrNameLst>
                                          <p:attrName>style.visibility</p:attrName>
                                        </p:attrNameLst>
                                      </p:cBhvr>
                                      <p:to>
                                        <p:strVal val="visible"/>
                                      </p:to>
                                    </p:set>
                                  </p:childTnLst>
                                </p:cTn>
                              </p:par>
                              <p:par>
                                <p:cTn id="170" presetID="42" presetClass="path" presetSubtype="0" repeatCount="indefinite" accel="50000" decel="50000" fill="hold" grpId="1" nodeType="withEffect">
                                  <p:stCondLst>
                                    <p:cond delay="0"/>
                                  </p:stCondLst>
                                  <p:childTnLst>
                                    <p:animMotion origin="layout" path="M -1.38889E-6 1.85185E-6 L 0.00538 0.30254 " pathEditMode="relative" rAng="0" ptsTypes="AA">
                                      <p:cBhvr>
                                        <p:cTn id="171" dur="2000" fill="hold"/>
                                        <p:tgtEl>
                                          <p:spTgt spid="45092"/>
                                        </p:tgtEl>
                                        <p:attrNameLst>
                                          <p:attrName>ppt_x</p:attrName>
                                          <p:attrName>ppt_y</p:attrName>
                                        </p:attrNameLst>
                                      </p:cBhvr>
                                      <p:rCtr x="260" y="15116"/>
                                    </p:animMotion>
                                  </p:childTnLst>
                                </p:cTn>
                              </p:par>
                              <p:par>
                                <p:cTn id="172" presetID="1" presetClass="entr" presetSubtype="0" fill="hold" grpId="0" nodeType="withEffect">
                                  <p:stCondLst>
                                    <p:cond delay="0"/>
                                  </p:stCondLst>
                                  <p:childTnLst>
                                    <p:set>
                                      <p:cBhvr>
                                        <p:cTn id="173" dur="1" fill="hold">
                                          <p:stCondLst>
                                            <p:cond delay="0"/>
                                          </p:stCondLst>
                                        </p:cTn>
                                        <p:tgtEl>
                                          <p:spTgt spid="45093"/>
                                        </p:tgtEl>
                                        <p:attrNameLst>
                                          <p:attrName>style.visibility</p:attrName>
                                        </p:attrNameLst>
                                      </p:cBhvr>
                                      <p:to>
                                        <p:strVal val="visible"/>
                                      </p:to>
                                    </p:set>
                                  </p:childTnLst>
                                </p:cTn>
                              </p:par>
                              <p:par>
                                <p:cTn id="174" presetID="42" presetClass="path" presetSubtype="0" repeatCount="indefinite" accel="50000" decel="50000" fill="hold" grpId="1" nodeType="withEffect">
                                  <p:stCondLst>
                                    <p:cond delay="0"/>
                                  </p:stCondLst>
                                  <p:childTnLst>
                                    <p:animMotion origin="layout" path="M -3.33333E-6 -3.33333E-6 L 0.00417 0.35 " pathEditMode="relative" rAng="0" ptsTypes="AA">
                                      <p:cBhvr>
                                        <p:cTn id="175" dur="2000" fill="hold"/>
                                        <p:tgtEl>
                                          <p:spTgt spid="45093"/>
                                        </p:tgtEl>
                                        <p:attrNameLst>
                                          <p:attrName>ppt_x</p:attrName>
                                          <p:attrName>ppt_y</p:attrName>
                                        </p:attrNameLst>
                                      </p:cBhvr>
                                      <p:rCtr x="208" y="17500"/>
                                    </p:animMotion>
                                  </p:childTnLst>
                                </p:cTn>
                              </p:par>
                              <p:par>
                                <p:cTn id="176" presetID="1" presetClass="entr" presetSubtype="0" fill="hold" grpId="0" nodeType="withEffect">
                                  <p:stCondLst>
                                    <p:cond delay="0"/>
                                  </p:stCondLst>
                                  <p:childTnLst>
                                    <p:set>
                                      <p:cBhvr>
                                        <p:cTn id="177" dur="1" fill="hold">
                                          <p:stCondLst>
                                            <p:cond delay="0"/>
                                          </p:stCondLst>
                                        </p:cTn>
                                        <p:tgtEl>
                                          <p:spTgt spid="45094"/>
                                        </p:tgtEl>
                                        <p:attrNameLst>
                                          <p:attrName>style.visibility</p:attrName>
                                        </p:attrNameLst>
                                      </p:cBhvr>
                                      <p:to>
                                        <p:strVal val="visible"/>
                                      </p:to>
                                    </p:set>
                                  </p:childTnLst>
                                </p:cTn>
                              </p:par>
                              <p:par>
                                <p:cTn id="178" presetID="42" presetClass="path" presetSubtype="0" repeatCount="indefinite" accel="50000" decel="50000" fill="hold" grpId="1" nodeType="withEffect">
                                  <p:stCondLst>
                                    <p:cond delay="0"/>
                                  </p:stCondLst>
                                  <p:childTnLst>
                                    <p:animMotion origin="layout" path="M 0 0  L 0 0.33333  E" pathEditMode="relative" ptsTypes="">
                                      <p:cBhvr>
                                        <p:cTn id="179" dur="2000" fill="hold"/>
                                        <p:tgtEl>
                                          <p:spTgt spid="45094"/>
                                        </p:tgtEl>
                                        <p:attrNameLst>
                                          <p:attrName>ppt_x</p:attrName>
                                          <p:attrName>ppt_y</p:attrName>
                                        </p:attrNameLst>
                                      </p:cBhvr>
                                    </p:animMotion>
                                  </p:childTnLst>
                                </p:cTn>
                              </p:par>
                              <p:par>
                                <p:cTn id="180" presetID="1" presetClass="entr" presetSubtype="0" fill="hold" grpId="0" nodeType="withEffect">
                                  <p:stCondLst>
                                    <p:cond delay="0"/>
                                  </p:stCondLst>
                                  <p:childTnLst>
                                    <p:set>
                                      <p:cBhvr>
                                        <p:cTn id="181" dur="1" fill="hold">
                                          <p:stCondLst>
                                            <p:cond delay="0"/>
                                          </p:stCondLst>
                                        </p:cTn>
                                        <p:tgtEl>
                                          <p:spTgt spid="45095"/>
                                        </p:tgtEl>
                                        <p:attrNameLst>
                                          <p:attrName>style.visibility</p:attrName>
                                        </p:attrNameLst>
                                      </p:cBhvr>
                                      <p:to>
                                        <p:strVal val="visible"/>
                                      </p:to>
                                    </p:set>
                                  </p:childTnLst>
                                </p:cTn>
                              </p:par>
                              <p:par>
                                <p:cTn id="182" presetID="42" presetClass="path" presetSubtype="0" repeatCount="indefinite" accel="50000" decel="50000" fill="hold" grpId="1" nodeType="withEffect">
                                  <p:stCondLst>
                                    <p:cond delay="0"/>
                                  </p:stCondLst>
                                  <p:childTnLst>
                                    <p:animMotion origin="layout" path="M -4.72222E-6 2.96296E-6 L 0.00539 0.31365 " pathEditMode="relative" rAng="0" ptsTypes="AA">
                                      <p:cBhvr>
                                        <p:cTn id="183" dur="2000" fill="hold"/>
                                        <p:tgtEl>
                                          <p:spTgt spid="45095"/>
                                        </p:tgtEl>
                                        <p:attrNameLst>
                                          <p:attrName>ppt_x</p:attrName>
                                          <p:attrName>ppt_y</p:attrName>
                                        </p:attrNameLst>
                                      </p:cBhvr>
                                      <p:rCtr x="260" y="15671"/>
                                    </p:animMotion>
                                  </p:childTnLst>
                                </p:cTn>
                              </p:par>
                              <p:par>
                                <p:cTn id="184" presetID="1" presetClass="entr" presetSubtype="0" fill="hold" grpId="0" nodeType="withEffect">
                                  <p:stCondLst>
                                    <p:cond delay="0"/>
                                  </p:stCondLst>
                                  <p:childTnLst>
                                    <p:set>
                                      <p:cBhvr>
                                        <p:cTn id="185" dur="1" fill="hold">
                                          <p:stCondLst>
                                            <p:cond delay="0"/>
                                          </p:stCondLst>
                                        </p:cTn>
                                        <p:tgtEl>
                                          <p:spTgt spid="45096"/>
                                        </p:tgtEl>
                                        <p:attrNameLst>
                                          <p:attrName>style.visibility</p:attrName>
                                        </p:attrNameLst>
                                      </p:cBhvr>
                                      <p:to>
                                        <p:strVal val="visible"/>
                                      </p:to>
                                    </p:set>
                                  </p:childTnLst>
                                </p:cTn>
                              </p:par>
                              <p:par>
                                <p:cTn id="186" presetID="42" presetClass="path" presetSubtype="0" repeatCount="indefinite" accel="50000" decel="50000" fill="hold" grpId="1" nodeType="withEffect">
                                  <p:stCondLst>
                                    <p:cond delay="0"/>
                                  </p:stCondLst>
                                  <p:childTnLst>
                                    <p:animMotion origin="layout" path="M 1.94444E-6 1.85185E-6 L -0.00295 0.36921 " pathEditMode="relative" rAng="0" ptsTypes="AA">
                                      <p:cBhvr>
                                        <p:cTn id="187" dur="2000" fill="hold"/>
                                        <p:tgtEl>
                                          <p:spTgt spid="45096"/>
                                        </p:tgtEl>
                                        <p:attrNameLst>
                                          <p:attrName>ppt_x</p:attrName>
                                          <p:attrName>ppt_y</p:attrName>
                                        </p:attrNameLst>
                                      </p:cBhvr>
                                      <p:rCtr x="-156" y="18449"/>
                                    </p:animMotion>
                                  </p:childTnLst>
                                </p:cTn>
                              </p:par>
                              <p:par>
                                <p:cTn id="188" presetID="1" presetClass="entr" presetSubtype="0" fill="hold" grpId="0" nodeType="withEffect">
                                  <p:stCondLst>
                                    <p:cond delay="0"/>
                                  </p:stCondLst>
                                  <p:childTnLst>
                                    <p:set>
                                      <p:cBhvr>
                                        <p:cTn id="189" dur="1" fill="hold">
                                          <p:stCondLst>
                                            <p:cond delay="0"/>
                                          </p:stCondLst>
                                        </p:cTn>
                                        <p:tgtEl>
                                          <p:spTgt spid="45097"/>
                                        </p:tgtEl>
                                        <p:attrNameLst>
                                          <p:attrName>style.visibility</p:attrName>
                                        </p:attrNameLst>
                                      </p:cBhvr>
                                      <p:to>
                                        <p:strVal val="visible"/>
                                      </p:to>
                                    </p:set>
                                  </p:childTnLst>
                                </p:cTn>
                              </p:par>
                              <p:par>
                                <p:cTn id="190" presetID="42" presetClass="path" presetSubtype="0" repeatCount="indefinite" accel="50000" decel="50000" fill="hold" grpId="1" nodeType="withEffect">
                                  <p:stCondLst>
                                    <p:cond delay="0"/>
                                  </p:stCondLst>
                                  <p:childTnLst>
                                    <p:animMotion origin="layout" path="M -4.72222E-6 2.96296E-6 L -0.00295 0.31365 " pathEditMode="relative" rAng="0" ptsTypes="AA">
                                      <p:cBhvr>
                                        <p:cTn id="191" dur="2000" fill="hold"/>
                                        <p:tgtEl>
                                          <p:spTgt spid="45097"/>
                                        </p:tgtEl>
                                        <p:attrNameLst>
                                          <p:attrName>ppt_x</p:attrName>
                                          <p:attrName>ppt_y</p:attrName>
                                        </p:attrNameLst>
                                      </p:cBhvr>
                                      <p:rCtr x="-156" y="15671"/>
                                    </p:animMotion>
                                  </p:childTnLst>
                                </p:cTn>
                              </p:par>
                              <p:par>
                                <p:cTn id="192" presetID="1" presetClass="entr" presetSubtype="0" fill="hold" grpId="0" nodeType="withEffect">
                                  <p:stCondLst>
                                    <p:cond delay="0"/>
                                  </p:stCondLst>
                                  <p:childTnLst>
                                    <p:set>
                                      <p:cBhvr>
                                        <p:cTn id="193" dur="1" fill="hold">
                                          <p:stCondLst>
                                            <p:cond delay="0"/>
                                          </p:stCondLst>
                                        </p:cTn>
                                        <p:tgtEl>
                                          <p:spTgt spid="45098"/>
                                        </p:tgtEl>
                                        <p:attrNameLst>
                                          <p:attrName>style.visibility</p:attrName>
                                        </p:attrNameLst>
                                      </p:cBhvr>
                                      <p:to>
                                        <p:strVal val="visible"/>
                                      </p:to>
                                    </p:set>
                                  </p:childTnLst>
                                </p:cTn>
                              </p:par>
                              <p:par>
                                <p:cTn id="194" presetID="42" presetClass="path" presetSubtype="0" repeatCount="indefinite" accel="50000" decel="50000" fill="hold" grpId="1" nodeType="withEffect">
                                  <p:stCondLst>
                                    <p:cond delay="0"/>
                                  </p:stCondLst>
                                  <p:childTnLst>
                                    <p:animMotion origin="layout" path="M 0 0  L 0 0.33333  E" pathEditMode="relative" ptsTypes="">
                                      <p:cBhvr>
                                        <p:cTn id="195" dur="2000" fill="hold"/>
                                        <p:tgtEl>
                                          <p:spTgt spid="45098"/>
                                        </p:tgtEl>
                                        <p:attrNameLst>
                                          <p:attrName>ppt_x</p:attrName>
                                          <p:attrName>ppt_y</p:attrName>
                                        </p:attrNameLst>
                                      </p:cBhvr>
                                    </p:animMotion>
                                  </p:childTnLst>
                                </p:cTn>
                              </p:par>
                              <p:par>
                                <p:cTn id="196" presetID="1" presetClass="entr" presetSubtype="0" fill="hold" grpId="0" nodeType="withEffect">
                                  <p:stCondLst>
                                    <p:cond delay="0"/>
                                  </p:stCondLst>
                                  <p:childTnLst>
                                    <p:set>
                                      <p:cBhvr>
                                        <p:cTn id="197" dur="1" fill="hold">
                                          <p:stCondLst>
                                            <p:cond delay="0"/>
                                          </p:stCondLst>
                                        </p:cTn>
                                        <p:tgtEl>
                                          <p:spTgt spid="45099"/>
                                        </p:tgtEl>
                                        <p:attrNameLst>
                                          <p:attrName>style.visibility</p:attrName>
                                        </p:attrNameLst>
                                      </p:cBhvr>
                                      <p:to>
                                        <p:strVal val="visible"/>
                                      </p:to>
                                    </p:set>
                                  </p:childTnLst>
                                </p:cTn>
                              </p:par>
                              <p:par>
                                <p:cTn id="198" presetID="42" presetClass="path" presetSubtype="0" repeatCount="indefinite" accel="50000" decel="50000" fill="hold" grpId="1" nodeType="withEffect">
                                  <p:stCondLst>
                                    <p:cond delay="0"/>
                                  </p:stCondLst>
                                  <p:childTnLst>
                                    <p:animMotion origin="layout" path="M -4.72222E-6 1.85185E-6 L 0.00539 0.31366 " pathEditMode="relative" rAng="0" ptsTypes="AA">
                                      <p:cBhvr>
                                        <p:cTn id="199" dur="2000" fill="hold"/>
                                        <p:tgtEl>
                                          <p:spTgt spid="45099"/>
                                        </p:tgtEl>
                                        <p:attrNameLst>
                                          <p:attrName>ppt_x</p:attrName>
                                          <p:attrName>ppt_y</p:attrName>
                                        </p:attrNameLst>
                                      </p:cBhvr>
                                      <p:rCtr x="260" y="15671"/>
                                    </p:animMotion>
                                  </p:childTnLst>
                                </p:cTn>
                              </p:par>
                              <p:par>
                                <p:cTn id="200" presetID="1" presetClass="entr" presetSubtype="0" fill="hold" grpId="0" nodeType="withEffect">
                                  <p:stCondLst>
                                    <p:cond delay="0"/>
                                  </p:stCondLst>
                                  <p:childTnLst>
                                    <p:set>
                                      <p:cBhvr>
                                        <p:cTn id="201" dur="1" fill="hold">
                                          <p:stCondLst>
                                            <p:cond delay="0"/>
                                          </p:stCondLst>
                                        </p:cTn>
                                        <p:tgtEl>
                                          <p:spTgt spid="45100"/>
                                        </p:tgtEl>
                                        <p:attrNameLst>
                                          <p:attrName>style.visibility</p:attrName>
                                        </p:attrNameLst>
                                      </p:cBhvr>
                                      <p:to>
                                        <p:strVal val="visible"/>
                                      </p:to>
                                    </p:set>
                                  </p:childTnLst>
                                </p:cTn>
                              </p:par>
                              <p:par>
                                <p:cTn id="202" presetID="42" presetClass="path" presetSubtype="0" repeatCount="indefinite" accel="50000" decel="50000" fill="hold" grpId="1" nodeType="withEffect">
                                  <p:stCondLst>
                                    <p:cond delay="0"/>
                                  </p:stCondLst>
                                  <p:childTnLst>
                                    <p:animMotion origin="layout" path="M 0 0  L 0 0.33333  E" pathEditMode="relative" ptsTypes="">
                                      <p:cBhvr>
                                        <p:cTn id="203" dur="2000" fill="hold"/>
                                        <p:tgtEl>
                                          <p:spTgt spid="45100"/>
                                        </p:tgtEl>
                                        <p:attrNameLst>
                                          <p:attrName>ppt_x</p:attrName>
                                          <p:attrName>ppt_y</p:attrName>
                                        </p:attrNameLst>
                                      </p:cBhvr>
                                    </p:animMotion>
                                  </p:childTnLst>
                                </p:cTn>
                              </p:par>
                              <p:par>
                                <p:cTn id="204" presetID="1" presetClass="entr" presetSubtype="0" fill="hold" grpId="0" nodeType="withEffect">
                                  <p:stCondLst>
                                    <p:cond delay="0"/>
                                  </p:stCondLst>
                                  <p:childTnLst>
                                    <p:set>
                                      <p:cBhvr>
                                        <p:cTn id="205" dur="1" fill="hold">
                                          <p:stCondLst>
                                            <p:cond delay="0"/>
                                          </p:stCondLst>
                                        </p:cTn>
                                        <p:tgtEl>
                                          <p:spTgt spid="45101"/>
                                        </p:tgtEl>
                                        <p:attrNameLst>
                                          <p:attrName>style.visibility</p:attrName>
                                        </p:attrNameLst>
                                      </p:cBhvr>
                                      <p:to>
                                        <p:strVal val="visible"/>
                                      </p:to>
                                    </p:set>
                                  </p:childTnLst>
                                </p:cTn>
                              </p:par>
                              <p:par>
                                <p:cTn id="206" presetID="42" presetClass="path" presetSubtype="0" repeatCount="indefinite" accel="50000" decel="50000" fill="hold" grpId="1" nodeType="withEffect">
                                  <p:stCondLst>
                                    <p:cond delay="0"/>
                                  </p:stCondLst>
                                  <p:childTnLst>
                                    <p:animMotion origin="layout" path="M -1.38889E-6 2.96296E-6 L -0.00295 0.34699 " pathEditMode="relative" rAng="0" ptsTypes="AA">
                                      <p:cBhvr>
                                        <p:cTn id="207" dur="2000" fill="hold"/>
                                        <p:tgtEl>
                                          <p:spTgt spid="45101"/>
                                        </p:tgtEl>
                                        <p:attrNameLst>
                                          <p:attrName>ppt_x</p:attrName>
                                          <p:attrName>ppt_y</p:attrName>
                                        </p:attrNameLst>
                                      </p:cBhvr>
                                      <p:rCtr x="-156" y="17338"/>
                                    </p:animMotion>
                                  </p:childTnLst>
                                </p:cTn>
                              </p:par>
                              <p:par>
                                <p:cTn id="208" presetID="4" presetClass="exit" presetSubtype="16" repeatCount="indefinite" fill="hold" grpId="2" nodeType="withEffect">
                                  <p:stCondLst>
                                    <p:cond delay="0"/>
                                  </p:stCondLst>
                                  <p:childTnLst>
                                    <p:animEffect transition="out" filter="box(in)">
                                      <p:cBhvr>
                                        <p:cTn id="209" dur="500"/>
                                        <p:tgtEl>
                                          <p:spTgt spid="45100"/>
                                        </p:tgtEl>
                                      </p:cBhvr>
                                    </p:animEffect>
                                    <p:set>
                                      <p:cBhvr>
                                        <p:cTn id="210" dur="1" fill="hold">
                                          <p:stCondLst>
                                            <p:cond delay="499"/>
                                          </p:stCondLst>
                                        </p:cTn>
                                        <p:tgtEl>
                                          <p:spTgt spid="45100"/>
                                        </p:tgtEl>
                                        <p:attrNameLst>
                                          <p:attrName>style.visibility</p:attrName>
                                        </p:attrNameLst>
                                      </p:cBhvr>
                                      <p:to>
                                        <p:strVal val="hidden"/>
                                      </p:to>
                                    </p:set>
                                  </p:childTnLst>
                                </p:cTn>
                              </p:par>
                              <p:par>
                                <p:cTn id="211" presetID="4" presetClass="exit" presetSubtype="16" repeatCount="indefinite" fill="hold" grpId="2" nodeType="withEffect">
                                  <p:stCondLst>
                                    <p:cond delay="0"/>
                                  </p:stCondLst>
                                  <p:childTnLst>
                                    <p:animEffect transition="out" filter="box(in)">
                                      <p:cBhvr>
                                        <p:cTn id="212" dur="500"/>
                                        <p:tgtEl>
                                          <p:spTgt spid="45101"/>
                                        </p:tgtEl>
                                      </p:cBhvr>
                                    </p:animEffect>
                                    <p:set>
                                      <p:cBhvr>
                                        <p:cTn id="213" dur="1" fill="hold">
                                          <p:stCondLst>
                                            <p:cond delay="499"/>
                                          </p:stCondLst>
                                        </p:cTn>
                                        <p:tgtEl>
                                          <p:spTgt spid="45101"/>
                                        </p:tgtEl>
                                        <p:attrNameLst>
                                          <p:attrName>style.visibility</p:attrName>
                                        </p:attrNameLst>
                                      </p:cBhvr>
                                      <p:to>
                                        <p:strVal val="hidden"/>
                                      </p:to>
                                    </p:set>
                                  </p:childTnLst>
                                </p:cTn>
                              </p:par>
                              <p:par>
                                <p:cTn id="214" presetID="4" presetClass="exit" presetSubtype="16" repeatCount="indefinite" fill="hold" grpId="2" nodeType="withEffect">
                                  <p:stCondLst>
                                    <p:cond delay="0"/>
                                  </p:stCondLst>
                                  <p:childTnLst>
                                    <p:animEffect transition="out" filter="box(in)">
                                      <p:cBhvr>
                                        <p:cTn id="215" dur="500"/>
                                        <p:tgtEl>
                                          <p:spTgt spid="45097"/>
                                        </p:tgtEl>
                                      </p:cBhvr>
                                    </p:animEffect>
                                    <p:set>
                                      <p:cBhvr>
                                        <p:cTn id="216" dur="1" fill="hold">
                                          <p:stCondLst>
                                            <p:cond delay="499"/>
                                          </p:stCondLst>
                                        </p:cTn>
                                        <p:tgtEl>
                                          <p:spTgt spid="45097"/>
                                        </p:tgtEl>
                                        <p:attrNameLst>
                                          <p:attrName>style.visibility</p:attrName>
                                        </p:attrNameLst>
                                      </p:cBhvr>
                                      <p:to>
                                        <p:strVal val="hidden"/>
                                      </p:to>
                                    </p:set>
                                  </p:childTnLst>
                                </p:cTn>
                              </p:par>
                              <p:par>
                                <p:cTn id="217" presetID="4" presetClass="exit" presetSubtype="16" repeatCount="indefinite" fill="hold" grpId="2" nodeType="withEffect">
                                  <p:stCondLst>
                                    <p:cond delay="0"/>
                                  </p:stCondLst>
                                  <p:childTnLst>
                                    <p:animEffect transition="out" filter="box(in)">
                                      <p:cBhvr>
                                        <p:cTn id="218" dur="500"/>
                                        <p:tgtEl>
                                          <p:spTgt spid="45098"/>
                                        </p:tgtEl>
                                      </p:cBhvr>
                                    </p:animEffect>
                                    <p:set>
                                      <p:cBhvr>
                                        <p:cTn id="219" dur="1" fill="hold">
                                          <p:stCondLst>
                                            <p:cond delay="499"/>
                                          </p:stCondLst>
                                        </p:cTn>
                                        <p:tgtEl>
                                          <p:spTgt spid="45098"/>
                                        </p:tgtEl>
                                        <p:attrNameLst>
                                          <p:attrName>style.visibility</p:attrName>
                                        </p:attrNameLst>
                                      </p:cBhvr>
                                      <p:to>
                                        <p:strVal val="hidden"/>
                                      </p:to>
                                    </p:set>
                                  </p:childTnLst>
                                </p:cTn>
                              </p:par>
                              <p:par>
                                <p:cTn id="220" presetID="4" presetClass="exit" presetSubtype="16" repeatCount="indefinite" fill="hold" grpId="2" nodeType="withEffect">
                                  <p:stCondLst>
                                    <p:cond delay="0"/>
                                  </p:stCondLst>
                                  <p:childTnLst>
                                    <p:animEffect transition="out" filter="box(in)">
                                      <p:cBhvr>
                                        <p:cTn id="221" dur="500"/>
                                        <p:tgtEl>
                                          <p:spTgt spid="45096"/>
                                        </p:tgtEl>
                                      </p:cBhvr>
                                    </p:animEffect>
                                    <p:set>
                                      <p:cBhvr>
                                        <p:cTn id="222" dur="1" fill="hold">
                                          <p:stCondLst>
                                            <p:cond delay="499"/>
                                          </p:stCondLst>
                                        </p:cTn>
                                        <p:tgtEl>
                                          <p:spTgt spid="45096"/>
                                        </p:tgtEl>
                                        <p:attrNameLst>
                                          <p:attrName>style.visibility</p:attrName>
                                        </p:attrNameLst>
                                      </p:cBhvr>
                                      <p:to>
                                        <p:strVal val="hidden"/>
                                      </p:to>
                                    </p:set>
                                  </p:childTnLst>
                                </p:cTn>
                              </p:par>
                              <p:par>
                                <p:cTn id="223" presetID="4" presetClass="exit" presetSubtype="16" repeatCount="indefinite" fill="hold" grpId="2" nodeType="withEffect">
                                  <p:stCondLst>
                                    <p:cond delay="0"/>
                                  </p:stCondLst>
                                  <p:childTnLst>
                                    <p:animEffect transition="out" filter="box(in)">
                                      <p:cBhvr>
                                        <p:cTn id="224" dur="500"/>
                                        <p:tgtEl>
                                          <p:spTgt spid="45095"/>
                                        </p:tgtEl>
                                      </p:cBhvr>
                                    </p:animEffect>
                                    <p:set>
                                      <p:cBhvr>
                                        <p:cTn id="225" dur="1" fill="hold">
                                          <p:stCondLst>
                                            <p:cond delay="499"/>
                                          </p:stCondLst>
                                        </p:cTn>
                                        <p:tgtEl>
                                          <p:spTgt spid="45095"/>
                                        </p:tgtEl>
                                        <p:attrNameLst>
                                          <p:attrName>style.visibility</p:attrName>
                                        </p:attrNameLst>
                                      </p:cBhvr>
                                      <p:to>
                                        <p:strVal val="hidden"/>
                                      </p:to>
                                    </p:set>
                                  </p:childTnLst>
                                </p:cTn>
                              </p:par>
                              <p:par>
                                <p:cTn id="226" presetID="4" presetClass="exit" presetSubtype="16" repeatCount="indefinite" fill="hold" grpId="2" nodeType="withEffect">
                                  <p:stCondLst>
                                    <p:cond delay="0"/>
                                  </p:stCondLst>
                                  <p:childTnLst>
                                    <p:animEffect transition="out" filter="box(in)">
                                      <p:cBhvr>
                                        <p:cTn id="227" dur="500"/>
                                        <p:tgtEl>
                                          <p:spTgt spid="45094"/>
                                        </p:tgtEl>
                                      </p:cBhvr>
                                    </p:animEffect>
                                    <p:set>
                                      <p:cBhvr>
                                        <p:cTn id="228" dur="1" fill="hold">
                                          <p:stCondLst>
                                            <p:cond delay="499"/>
                                          </p:stCondLst>
                                        </p:cTn>
                                        <p:tgtEl>
                                          <p:spTgt spid="45094"/>
                                        </p:tgtEl>
                                        <p:attrNameLst>
                                          <p:attrName>style.visibility</p:attrName>
                                        </p:attrNameLst>
                                      </p:cBhvr>
                                      <p:to>
                                        <p:strVal val="hidden"/>
                                      </p:to>
                                    </p:set>
                                  </p:childTnLst>
                                </p:cTn>
                              </p:par>
                              <p:par>
                                <p:cTn id="229" presetID="4" presetClass="exit" presetSubtype="16" repeatCount="indefinite" fill="hold" grpId="2" nodeType="withEffect">
                                  <p:stCondLst>
                                    <p:cond delay="0"/>
                                  </p:stCondLst>
                                  <p:childTnLst>
                                    <p:animEffect transition="out" filter="box(in)">
                                      <p:cBhvr>
                                        <p:cTn id="230" dur="500"/>
                                        <p:tgtEl>
                                          <p:spTgt spid="45093"/>
                                        </p:tgtEl>
                                      </p:cBhvr>
                                    </p:animEffect>
                                    <p:set>
                                      <p:cBhvr>
                                        <p:cTn id="231" dur="1" fill="hold">
                                          <p:stCondLst>
                                            <p:cond delay="499"/>
                                          </p:stCondLst>
                                        </p:cTn>
                                        <p:tgtEl>
                                          <p:spTgt spid="45093"/>
                                        </p:tgtEl>
                                        <p:attrNameLst>
                                          <p:attrName>style.visibility</p:attrName>
                                        </p:attrNameLst>
                                      </p:cBhvr>
                                      <p:to>
                                        <p:strVal val="hidden"/>
                                      </p:to>
                                    </p:set>
                                  </p:childTnLst>
                                </p:cTn>
                              </p:par>
                              <p:par>
                                <p:cTn id="232" presetID="4" presetClass="exit" presetSubtype="16" repeatCount="indefinite" fill="hold" grpId="2" nodeType="withEffect">
                                  <p:stCondLst>
                                    <p:cond delay="0"/>
                                  </p:stCondLst>
                                  <p:childTnLst>
                                    <p:animEffect transition="out" filter="box(in)">
                                      <p:cBhvr>
                                        <p:cTn id="233" dur="500"/>
                                        <p:tgtEl>
                                          <p:spTgt spid="45091"/>
                                        </p:tgtEl>
                                      </p:cBhvr>
                                    </p:animEffect>
                                    <p:set>
                                      <p:cBhvr>
                                        <p:cTn id="234" dur="1" fill="hold">
                                          <p:stCondLst>
                                            <p:cond delay="499"/>
                                          </p:stCondLst>
                                        </p:cTn>
                                        <p:tgtEl>
                                          <p:spTgt spid="45091"/>
                                        </p:tgtEl>
                                        <p:attrNameLst>
                                          <p:attrName>style.visibility</p:attrName>
                                        </p:attrNameLst>
                                      </p:cBhvr>
                                      <p:to>
                                        <p:strVal val="hidden"/>
                                      </p:to>
                                    </p:set>
                                  </p:childTnLst>
                                </p:cTn>
                              </p:par>
                              <p:par>
                                <p:cTn id="235" presetID="4" presetClass="exit" presetSubtype="16" repeatCount="indefinite" fill="hold" grpId="2" nodeType="withEffect">
                                  <p:stCondLst>
                                    <p:cond delay="0"/>
                                  </p:stCondLst>
                                  <p:childTnLst>
                                    <p:animEffect transition="out" filter="box(in)">
                                      <p:cBhvr>
                                        <p:cTn id="236" dur="500"/>
                                        <p:tgtEl>
                                          <p:spTgt spid="45087"/>
                                        </p:tgtEl>
                                      </p:cBhvr>
                                    </p:animEffect>
                                    <p:set>
                                      <p:cBhvr>
                                        <p:cTn id="237" dur="1" fill="hold">
                                          <p:stCondLst>
                                            <p:cond delay="499"/>
                                          </p:stCondLst>
                                        </p:cTn>
                                        <p:tgtEl>
                                          <p:spTgt spid="45087"/>
                                        </p:tgtEl>
                                        <p:attrNameLst>
                                          <p:attrName>style.visibility</p:attrName>
                                        </p:attrNameLst>
                                      </p:cBhvr>
                                      <p:to>
                                        <p:strVal val="hidden"/>
                                      </p:to>
                                    </p:set>
                                  </p:childTnLst>
                                </p:cTn>
                              </p:par>
                              <p:par>
                                <p:cTn id="238" presetID="4" presetClass="exit" presetSubtype="16" repeatCount="indefinite" fill="hold" grpId="2" nodeType="withEffect">
                                  <p:stCondLst>
                                    <p:cond delay="0"/>
                                  </p:stCondLst>
                                  <p:childTnLst>
                                    <p:animEffect transition="out" filter="box(in)">
                                      <p:cBhvr>
                                        <p:cTn id="239" dur="500"/>
                                        <p:tgtEl>
                                          <p:spTgt spid="45092"/>
                                        </p:tgtEl>
                                      </p:cBhvr>
                                    </p:animEffect>
                                    <p:set>
                                      <p:cBhvr>
                                        <p:cTn id="240" dur="1" fill="hold">
                                          <p:stCondLst>
                                            <p:cond delay="499"/>
                                          </p:stCondLst>
                                        </p:cTn>
                                        <p:tgtEl>
                                          <p:spTgt spid="45092"/>
                                        </p:tgtEl>
                                        <p:attrNameLst>
                                          <p:attrName>style.visibility</p:attrName>
                                        </p:attrNameLst>
                                      </p:cBhvr>
                                      <p:to>
                                        <p:strVal val="hidden"/>
                                      </p:to>
                                    </p:set>
                                  </p:childTnLst>
                                </p:cTn>
                              </p:par>
                              <p:par>
                                <p:cTn id="241" presetID="4" presetClass="exit" presetSubtype="16" repeatCount="indefinite" fill="hold" grpId="2" nodeType="withEffect">
                                  <p:stCondLst>
                                    <p:cond delay="0"/>
                                  </p:stCondLst>
                                  <p:childTnLst>
                                    <p:animEffect transition="out" filter="box(in)">
                                      <p:cBhvr>
                                        <p:cTn id="242" dur="500"/>
                                        <p:tgtEl>
                                          <p:spTgt spid="45088"/>
                                        </p:tgtEl>
                                      </p:cBhvr>
                                    </p:animEffect>
                                    <p:set>
                                      <p:cBhvr>
                                        <p:cTn id="243" dur="1" fill="hold">
                                          <p:stCondLst>
                                            <p:cond delay="499"/>
                                          </p:stCondLst>
                                        </p:cTn>
                                        <p:tgtEl>
                                          <p:spTgt spid="45088"/>
                                        </p:tgtEl>
                                        <p:attrNameLst>
                                          <p:attrName>style.visibility</p:attrName>
                                        </p:attrNameLst>
                                      </p:cBhvr>
                                      <p:to>
                                        <p:strVal val="hidden"/>
                                      </p:to>
                                    </p:set>
                                  </p:childTnLst>
                                </p:cTn>
                              </p:par>
                              <p:par>
                                <p:cTn id="244" presetID="4" presetClass="exit" presetSubtype="16" repeatCount="indefinite" fill="hold" grpId="2" nodeType="withEffect">
                                  <p:stCondLst>
                                    <p:cond delay="0"/>
                                  </p:stCondLst>
                                  <p:childTnLst>
                                    <p:animEffect transition="out" filter="box(in)">
                                      <p:cBhvr>
                                        <p:cTn id="245" dur="500"/>
                                        <p:tgtEl>
                                          <p:spTgt spid="45089"/>
                                        </p:tgtEl>
                                      </p:cBhvr>
                                    </p:animEffect>
                                    <p:set>
                                      <p:cBhvr>
                                        <p:cTn id="246" dur="1" fill="hold">
                                          <p:stCondLst>
                                            <p:cond delay="499"/>
                                          </p:stCondLst>
                                        </p:cTn>
                                        <p:tgtEl>
                                          <p:spTgt spid="45089"/>
                                        </p:tgtEl>
                                        <p:attrNameLst>
                                          <p:attrName>style.visibility</p:attrName>
                                        </p:attrNameLst>
                                      </p:cBhvr>
                                      <p:to>
                                        <p:strVal val="hidden"/>
                                      </p:to>
                                    </p:set>
                                  </p:childTnLst>
                                </p:cTn>
                              </p:par>
                              <p:par>
                                <p:cTn id="247" presetID="4" presetClass="exit" presetSubtype="16" repeatCount="indefinite" fill="hold" grpId="2" nodeType="withEffect">
                                  <p:stCondLst>
                                    <p:cond delay="0"/>
                                  </p:stCondLst>
                                  <p:childTnLst>
                                    <p:animEffect transition="out" filter="box(in)">
                                      <p:cBhvr>
                                        <p:cTn id="248" dur="500"/>
                                        <p:tgtEl>
                                          <p:spTgt spid="45090"/>
                                        </p:tgtEl>
                                      </p:cBhvr>
                                    </p:animEffect>
                                    <p:set>
                                      <p:cBhvr>
                                        <p:cTn id="249" dur="1" fill="hold">
                                          <p:stCondLst>
                                            <p:cond delay="499"/>
                                          </p:stCondLst>
                                        </p:cTn>
                                        <p:tgtEl>
                                          <p:spTgt spid="45090"/>
                                        </p:tgtEl>
                                        <p:attrNameLst>
                                          <p:attrName>style.visibility</p:attrName>
                                        </p:attrNameLst>
                                      </p:cBhvr>
                                      <p:to>
                                        <p:strVal val="hidden"/>
                                      </p:to>
                                    </p:set>
                                  </p:childTnLst>
                                </p:cTn>
                              </p:par>
                              <p:par>
                                <p:cTn id="250" presetID="4" presetClass="exit" presetSubtype="16" repeatCount="indefinite" fill="hold" grpId="2" nodeType="withEffect">
                                  <p:stCondLst>
                                    <p:cond delay="0"/>
                                  </p:stCondLst>
                                  <p:childTnLst>
                                    <p:animEffect transition="out" filter="box(in)">
                                      <p:cBhvr>
                                        <p:cTn id="251" dur="500"/>
                                        <p:tgtEl>
                                          <p:spTgt spid="45099"/>
                                        </p:tgtEl>
                                      </p:cBhvr>
                                    </p:animEffect>
                                    <p:set>
                                      <p:cBhvr>
                                        <p:cTn id="252" dur="1" fill="hold">
                                          <p:stCondLst>
                                            <p:cond delay="499"/>
                                          </p:stCondLst>
                                        </p:cTn>
                                        <p:tgtEl>
                                          <p:spTgt spid="45099"/>
                                        </p:tgtEl>
                                        <p:attrNameLst>
                                          <p:attrName>style.visibility</p:attrName>
                                        </p:attrNameLst>
                                      </p:cBhvr>
                                      <p:to>
                                        <p:strVal val="hidden"/>
                                      </p:to>
                                    </p:set>
                                  </p:childTnLst>
                                </p:cTn>
                              </p:par>
                              <p:par>
                                <p:cTn id="253" presetID="1" presetClass="entr" presetSubtype="0" fill="hold" grpId="0" nodeType="withEffect">
                                  <p:stCondLst>
                                    <p:cond delay="0"/>
                                  </p:stCondLst>
                                  <p:childTnLst>
                                    <p:set>
                                      <p:cBhvr>
                                        <p:cTn id="254" dur="1" fill="hold">
                                          <p:stCondLst>
                                            <p:cond delay="0"/>
                                          </p:stCondLst>
                                        </p:cTn>
                                        <p:tgtEl>
                                          <p:spTgt spid="45102"/>
                                        </p:tgtEl>
                                        <p:attrNameLst>
                                          <p:attrName>style.visibility</p:attrName>
                                        </p:attrNameLst>
                                      </p:cBhvr>
                                      <p:to>
                                        <p:strVal val="visible"/>
                                      </p:to>
                                    </p:set>
                                  </p:childTnLst>
                                </p:cTn>
                              </p:par>
                              <p:par>
                                <p:cTn id="255" presetID="42" presetClass="path" presetSubtype="0" repeatCount="indefinite" accel="50000" decel="50000" fill="hold" grpId="1" nodeType="withEffect">
                                  <p:stCondLst>
                                    <p:cond delay="0"/>
                                  </p:stCondLst>
                                  <p:childTnLst>
                                    <p:animMotion origin="layout" path="M 3.33333E-6 5.55112E-17 L 3.33333E-6 0.28889 " pathEditMode="relative" rAng="0" ptsTypes="AA">
                                      <p:cBhvr>
                                        <p:cTn id="256" dur="2000" fill="hold"/>
                                        <p:tgtEl>
                                          <p:spTgt spid="45102"/>
                                        </p:tgtEl>
                                        <p:attrNameLst>
                                          <p:attrName>ppt_x</p:attrName>
                                          <p:attrName>ppt_y</p:attrName>
                                        </p:attrNameLst>
                                      </p:cBhvr>
                                      <p:rCtr x="0" y="14444"/>
                                    </p:animMotion>
                                  </p:childTnLst>
                                </p:cTn>
                              </p:par>
                              <p:par>
                                <p:cTn id="257" presetID="1" presetClass="entr" presetSubtype="0" fill="hold" grpId="0" nodeType="withEffect">
                                  <p:stCondLst>
                                    <p:cond delay="0"/>
                                  </p:stCondLst>
                                  <p:childTnLst>
                                    <p:set>
                                      <p:cBhvr>
                                        <p:cTn id="258" dur="1" fill="hold">
                                          <p:stCondLst>
                                            <p:cond delay="0"/>
                                          </p:stCondLst>
                                        </p:cTn>
                                        <p:tgtEl>
                                          <p:spTgt spid="45103"/>
                                        </p:tgtEl>
                                        <p:attrNameLst>
                                          <p:attrName>style.visibility</p:attrName>
                                        </p:attrNameLst>
                                      </p:cBhvr>
                                      <p:to>
                                        <p:strVal val="visible"/>
                                      </p:to>
                                    </p:set>
                                  </p:childTnLst>
                                </p:cTn>
                              </p:par>
                              <p:par>
                                <p:cTn id="259" presetID="42" presetClass="path" presetSubtype="0" repeatCount="indefinite" accel="50000" decel="50000" fill="hold" grpId="1" nodeType="withEffect">
                                  <p:stCondLst>
                                    <p:cond delay="0"/>
                                  </p:stCondLst>
                                  <p:childTnLst>
                                    <p:animMotion origin="layout" path="M -3.33333E-6 -4.44444E-6 L -0.00416 0.30556 " pathEditMode="relative" rAng="0" ptsTypes="AA">
                                      <p:cBhvr>
                                        <p:cTn id="260" dur="2000" fill="hold"/>
                                        <p:tgtEl>
                                          <p:spTgt spid="45103"/>
                                        </p:tgtEl>
                                        <p:attrNameLst>
                                          <p:attrName>ppt_x</p:attrName>
                                          <p:attrName>ppt_y</p:attrName>
                                        </p:attrNameLst>
                                      </p:cBhvr>
                                      <p:rCtr x="-208" y="15278"/>
                                    </p:animMotion>
                                  </p:childTnLst>
                                </p:cTn>
                              </p:par>
                              <p:par>
                                <p:cTn id="261" presetID="1" presetClass="entr" presetSubtype="0" fill="hold" grpId="0" nodeType="withEffect">
                                  <p:stCondLst>
                                    <p:cond delay="0"/>
                                  </p:stCondLst>
                                  <p:childTnLst>
                                    <p:set>
                                      <p:cBhvr>
                                        <p:cTn id="262" dur="1" fill="hold">
                                          <p:stCondLst>
                                            <p:cond delay="0"/>
                                          </p:stCondLst>
                                        </p:cTn>
                                        <p:tgtEl>
                                          <p:spTgt spid="45104"/>
                                        </p:tgtEl>
                                        <p:attrNameLst>
                                          <p:attrName>style.visibility</p:attrName>
                                        </p:attrNameLst>
                                      </p:cBhvr>
                                      <p:to>
                                        <p:strVal val="visible"/>
                                      </p:to>
                                    </p:set>
                                  </p:childTnLst>
                                </p:cTn>
                              </p:par>
                              <p:par>
                                <p:cTn id="263" presetID="42" presetClass="path" presetSubtype="0" repeatCount="indefinite" accel="50000" decel="50000" fill="hold" grpId="1" nodeType="withEffect">
                                  <p:stCondLst>
                                    <p:cond delay="0"/>
                                  </p:stCondLst>
                                  <p:childTnLst>
                                    <p:animMotion origin="layout" path="M -4.72222E-6 -1.48148E-6 L -0.00295 0.3581 " pathEditMode="relative" rAng="0" ptsTypes="AA">
                                      <p:cBhvr>
                                        <p:cTn id="264" dur="2000" fill="hold"/>
                                        <p:tgtEl>
                                          <p:spTgt spid="45104"/>
                                        </p:tgtEl>
                                        <p:attrNameLst>
                                          <p:attrName>ppt_x</p:attrName>
                                          <p:attrName>ppt_y</p:attrName>
                                        </p:attrNameLst>
                                      </p:cBhvr>
                                      <p:rCtr x="-156" y="17894"/>
                                    </p:animMotion>
                                  </p:childTnLst>
                                </p:cTn>
                              </p:par>
                              <p:par>
                                <p:cTn id="265" presetID="1" presetClass="entr" presetSubtype="0" fill="hold" grpId="0" nodeType="withEffect">
                                  <p:stCondLst>
                                    <p:cond delay="0"/>
                                  </p:stCondLst>
                                  <p:childTnLst>
                                    <p:set>
                                      <p:cBhvr>
                                        <p:cTn id="266" dur="1" fill="hold">
                                          <p:stCondLst>
                                            <p:cond delay="0"/>
                                          </p:stCondLst>
                                        </p:cTn>
                                        <p:tgtEl>
                                          <p:spTgt spid="45105"/>
                                        </p:tgtEl>
                                        <p:attrNameLst>
                                          <p:attrName>style.visibility</p:attrName>
                                        </p:attrNameLst>
                                      </p:cBhvr>
                                      <p:to>
                                        <p:strVal val="visible"/>
                                      </p:to>
                                    </p:set>
                                  </p:childTnLst>
                                </p:cTn>
                              </p:par>
                              <p:par>
                                <p:cTn id="267" presetID="42" presetClass="path" presetSubtype="0" repeatCount="indefinite" accel="50000" decel="50000" fill="hold" grpId="1" nodeType="withEffect">
                                  <p:stCondLst>
                                    <p:cond delay="0"/>
                                  </p:stCondLst>
                                  <p:childTnLst>
                                    <p:animMotion origin="layout" path="M 3.33333E-6 -2.22222E-6 L 0.00416 0.35 " pathEditMode="relative" rAng="0" ptsTypes="AA">
                                      <p:cBhvr>
                                        <p:cTn id="268" dur="2000" fill="hold"/>
                                        <p:tgtEl>
                                          <p:spTgt spid="45105"/>
                                        </p:tgtEl>
                                        <p:attrNameLst>
                                          <p:attrName>ppt_x</p:attrName>
                                          <p:attrName>ppt_y</p:attrName>
                                        </p:attrNameLst>
                                      </p:cBhvr>
                                      <p:rCtr x="208" y="17500"/>
                                    </p:animMotion>
                                  </p:childTnLst>
                                </p:cTn>
                              </p:par>
                              <p:par>
                                <p:cTn id="269" presetID="1" presetClass="entr" presetSubtype="0" fill="hold" grpId="0" nodeType="withEffect">
                                  <p:stCondLst>
                                    <p:cond delay="0"/>
                                  </p:stCondLst>
                                  <p:childTnLst>
                                    <p:set>
                                      <p:cBhvr>
                                        <p:cTn id="270" dur="1" fill="hold">
                                          <p:stCondLst>
                                            <p:cond delay="0"/>
                                          </p:stCondLst>
                                        </p:cTn>
                                        <p:tgtEl>
                                          <p:spTgt spid="45106"/>
                                        </p:tgtEl>
                                        <p:attrNameLst>
                                          <p:attrName>style.visibility</p:attrName>
                                        </p:attrNameLst>
                                      </p:cBhvr>
                                      <p:to>
                                        <p:strVal val="visible"/>
                                      </p:to>
                                    </p:set>
                                  </p:childTnLst>
                                </p:cTn>
                              </p:par>
                              <p:par>
                                <p:cTn id="271" presetID="42" presetClass="path" presetSubtype="0" repeatCount="indefinite" accel="50000" decel="50000" fill="hold" grpId="1" nodeType="withEffect">
                                  <p:stCondLst>
                                    <p:cond delay="0"/>
                                  </p:stCondLst>
                                  <p:childTnLst>
                                    <p:animMotion origin="layout" path="M 3.61111E-6 7.40741E-7 L -0.004 0.38032 " pathEditMode="relative" rAng="0" ptsTypes="AA">
                                      <p:cBhvr>
                                        <p:cTn id="272" dur="2000" fill="hold"/>
                                        <p:tgtEl>
                                          <p:spTgt spid="45106"/>
                                        </p:tgtEl>
                                        <p:attrNameLst>
                                          <p:attrName>ppt_x</p:attrName>
                                          <p:attrName>ppt_y</p:attrName>
                                        </p:attrNameLst>
                                      </p:cBhvr>
                                      <p:rCtr x="-208" y="19005"/>
                                    </p:animMotion>
                                  </p:childTnLst>
                                </p:cTn>
                              </p:par>
                              <p:par>
                                <p:cTn id="273" presetID="1" presetClass="entr" presetSubtype="0" fill="hold" grpId="0" nodeType="withEffect">
                                  <p:stCondLst>
                                    <p:cond delay="0"/>
                                  </p:stCondLst>
                                  <p:childTnLst>
                                    <p:set>
                                      <p:cBhvr>
                                        <p:cTn id="274" dur="1" fill="hold">
                                          <p:stCondLst>
                                            <p:cond delay="0"/>
                                          </p:stCondLst>
                                        </p:cTn>
                                        <p:tgtEl>
                                          <p:spTgt spid="45107"/>
                                        </p:tgtEl>
                                        <p:attrNameLst>
                                          <p:attrName>style.visibility</p:attrName>
                                        </p:attrNameLst>
                                      </p:cBhvr>
                                      <p:to>
                                        <p:strVal val="visible"/>
                                      </p:to>
                                    </p:set>
                                  </p:childTnLst>
                                </p:cTn>
                              </p:par>
                              <p:par>
                                <p:cTn id="275" presetID="42" presetClass="path" presetSubtype="0" repeatCount="indefinite" accel="50000" decel="50000" fill="hold" grpId="1" nodeType="withEffect">
                                  <p:stCondLst>
                                    <p:cond delay="0"/>
                                  </p:stCondLst>
                                  <p:childTnLst>
                                    <p:animMotion origin="layout" path="M -1.38889E-6 1.85185E-6 L 0.00538 0.30254 " pathEditMode="relative" rAng="0" ptsTypes="AA">
                                      <p:cBhvr>
                                        <p:cTn id="276" dur="2000" fill="hold"/>
                                        <p:tgtEl>
                                          <p:spTgt spid="45107"/>
                                        </p:tgtEl>
                                        <p:attrNameLst>
                                          <p:attrName>ppt_x</p:attrName>
                                          <p:attrName>ppt_y</p:attrName>
                                        </p:attrNameLst>
                                      </p:cBhvr>
                                      <p:rCtr x="260" y="15116"/>
                                    </p:animMotion>
                                  </p:childTnLst>
                                </p:cTn>
                              </p:par>
                              <p:par>
                                <p:cTn id="277" presetID="1" presetClass="entr" presetSubtype="0" fill="hold" grpId="0" nodeType="withEffect">
                                  <p:stCondLst>
                                    <p:cond delay="0"/>
                                  </p:stCondLst>
                                  <p:childTnLst>
                                    <p:set>
                                      <p:cBhvr>
                                        <p:cTn id="278" dur="1" fill="hold">
                                          <p:stCondLst>
                                            <p:cond delay="0"/>
                                          </p:stCondLst>
                                        </p:cTn>
                                        <p:tgtEl>
                                          <p:spTgt spid="45108"/>
                                        </p:tgtEl>
                                        <p:attrNameLst>
                                          <p:attrName>style.visibility</p:attrName>
                                        </p:attrNameLst>
                                      </p:cBhvr>
                                      <p:to>
                                        <p:strVal val="visible"/>
                                      </p:to>
                                    </p:set>
                                  </p:childTnLst>
                                </p:cTn>
                              </p:par>
                              <p:par>
                                <p:cTn id="279" presetID="42" presetClass="path" presetSubtype="0" repeatCount="indefinite" accel="50000" decel="50000" fill="hold" grpId="1" nodeType="withEffect">
                                  <p:stCondLst>
                                    <p:cond delay="0"/>
                                  </p:stCondLst>
                                  <p:childTnLst>
                                    <p:animMotion origin="layout" path="M -3.33333E-6 -3.33333E-6 L 0.00417 0.35 " pathEditMode="relative" rAng="0" ptsTypes="AA">
                                      <p:cBhvr>
                                        <p:cTn id="280" dur="2000" fill="hold"/>
                                        <p:tgtEl>
                                          <p:spTgt spid="45108"/>
                                        </p:tgtEl>
                                        <p:attrNameLst>
                                          <p:attrName>ppt_x</p:attrName>
                                          <p:attrName>ppt_y</p:attrName>
                                        </p:attrNameLst>
                                      </p:cBhvr>
                                      <p:rCtr x="208" y="17500"/>
                                    </p:animMotion>
                                  </p:childTnLst>
                                </p:cTn>
                              </p:par>
                              <p:par>
                                <p:cTn id="281" presetID="1" presetClass="entr" presetSubtype="0" fill="hold" grpId="0" nodeType="withEffect">
                                  <p:stCondLst>
                                    <p:cond delay="0"/>
                                  </p:stCondLst>
                                  <p:childTnLst>
                                    <p:set>
                                      <p:cBhvr>
                                        <p:cTn id="282" dur="1" fill="hold">
                                          <p:stCondLst>
                                            <p:cond delay="0"/>
                                          </p:stCondLst>
                                        </p:cTn>
                                        <p:tgtEl>
                                          <p:spTgt spid="45109"/>
                                        </p:tgtEl>
                                        <p:attrNameLst>
                                          <p:attrName>style.visibility</p:attrName>
                                        </p:attrNameLst>
                                      </p:cBhvr>
                                      <p:to>
                                        <p:strVal val="visible"/>
                                      </p:to>
                                    </p:set>
                                  </p:childTnLst>
                                </p:cTn>
                              </p:par>
                              <p:par>
                                <p:cTn id="283" presetID="42" presetClass="path" presetSubtype="0" repeatCount="indefinite" accel="50000" decel="50000" fill="hold" grpId="1" nodeType="withEffect">
                                  <p:stCondLst>
                                    <p:cond delay="0"/>
                                  </p:stCondLst>
                                  <p:childTnLst>
                                    <p:animMotion origin="layout" path="M 0 0  L 0 0.33333  E" pathEditMode="relative" ptsTypes="">
                                      <p:cBhvr>
                                        <p:cTn id="284" dur="2000" fill="hold"/>
                                        <p:tgtEl>
                                          <p:spTgt spid="45109"/>
                                        </p:tgtEl>
                                        <p:attrNameLst>
                                          <p:attrName>ppt_x</p:attrName>
                                          <p:attrName>ppt_y</p:attrName>
                                        </p:attrNameLst>
                                      </p:cBhvr>
                                    </p:animMotion>
                                  </p:childTnLst>
                                </p:cTn>
                              </p:par>
                              <p:par>
                                <p:cTn id="285" presetID="1" presetClass="entr" presetSubtype="0" fill="hold" grpId="0" nodeType="withEffect">
                                  <p:stCondLst>
                                    <p:cond delay="0"/>
                                  </p:stCondLst>
                                  <p:childTnLst>
                                    <p:set>
                                      <p:cBhvr>
                                        <p:cTn id="286" dur="1" fill="hold">
                                          <p:stCondLst>
                                            <p:cond delay="0"/>
                                          </p:stCondLst>
                                        </p:cTn>
                                        <p:tgtEl>
                                          <p:spTgt spid="45110"/>
                                        </p:tgtEl>
                                        <p:attrNameLst>
                                          <p:attrName>style.visibility</p:attrName>
                                        </p:attrNameLst>
                                      </p:cBhvr>
                                      <p:to>
                                        <p:strVal val="visible"/>
                                      </p:to>
                                    </p:set>
                                  </p:childTnLst>
                                </p:cTn>
                              </p:par>
                              <p:par>
                                <p:cTn id="287" presetID="42" presetClass="path" presetSubtype="0" repeatCount="indefinite" accel="50000" decel="50000" fill="hold" grpId="1" nodeType="withEffect">
                                  <p:stCondLst>
                                    <p:cond delay="0"/>
                                  </p:stCondLst>
                                  <p:childTnLst>
                                    <p:animMotion origin="layout" path="M -4.72222E-6 2.96296E-6 L 0.00539 0.31365 " pathEditMode="relative" rAng="0" ptsTypes="AA">
                                      <p:cBhvr>
                                        <p:cTn id="288" dur="2000" fill="hold"/>
                                        <p:tgtEl>
                                          <p:spTgt spid="45110"/>
                                        </p:tgtEl>
                                        <p:attrNameLst>
                                          <p:attrName>ppt_x</p:attrName>
                                          <p:attrName>ppt_y</p:attrName>
                                        </p:attrNameLst>
                                      </p:cBhvr>
                                      <p:rCtr x="260" y="15671"/>
                                    </p:animMotion>
                                  </p:childTnLst>
                                </p:cTn>
                              </p:par>
                              <p:par>
                                <p:cTn id="289" presetID="1" presetClass="entr" presetSubtype="0" fill="hold" grpId="0" nodeType="withEffect">
                                  <p:stCondLst>
                                    <p:cond delay="0"/>
                                  </p:stCondLst>
                                  <p:childTnLst>
                                    <p:set>
                                      <p:cBhvr>
                                        <p:cTn id="290" dur="1" fill="hold">
                                          <p:stCondLst>
                                            <p:cond delay="0"/>
                                          </p:stCondLst>
                                        </p:cTn>
                                        <p:tgtEl>
                                          <p:spTgt spid="45111"/>
                                        </p:tgtEl>
                                        <p:attrNameLst>
                                          <p:attrName>style.visibility</p:attrName>
                                        </p:attrNameLst>
                                      </p:cBhvr>
                                      <p:to>
                                        <p:strVal val="visible"/>
                                      </p:to>
                                    </p:set>
                                  </p:childTnLst>
                                </p:cTn>
                              </p:par>
                              <p:par>
                                <p:cTn id="291" presetID="42" presetClass="path" presetSubtype="0" repeatCount="indefinite" accel="50000" decel="50000" fill="hold" grpId="1" nodeType="withEffect">
                                  <p:stCondLst>
                                    <p:cond delay="0"/>
                                  </p:stCondLst>
                                  <p:childTnLst>
                                    <p:animMotion origin="layout" path="M 1.94444E-6 1.85185E-6 L -0.00295 0.36921 " pathEditMode="relative" rAng="0" ptsTypes="AA">
                                      <p:cBhvr>
                                        <p:cTn id="292" dur="2000" fill="hold"/>
                                        <p:tgtEl>
                                          <p:spTgt spid="45111"/>
                                        </p:tgtEl>
                                        <p:attrNameLst>
                                          <p:attrName>ppt_x</p:attrName>
                                          <p:attrName>ppt_y</p:attrName>
                                        </p:attrNameLst>
                                      </p:cBhvr>
                                      <p:rCtr x="-156" y="18449"/>
                                    </p:animMotion>
                                  </p:childTnLst>
                                </p:cTn>
                              </p:par>
                              <p:par>
                                <p:cTn id="293" presetID="1" presetClass="entr" presetSubtype="0" fill="hold" grpId="0" nodeType="withEffect">
                                  <p:stCondLst>
                                    <p:cond delay="0"/>
                                  </p:stCondLst>
                                  <p:childTnLst>
                                    <p:set>
                                      <p:cBhvr>
                                        <p:cTn id="294" dur="1" fill="hold">
                                          <p:stCondLst>
                                            <p:cond delay="0"/>
                                          </p:stCondLst>
                                        </p:cTn>
                                        <p:tgtEl>
                                          <p:spTgt spid="45112"/>
                                        </p:tgtEl>
                                        <p:attrNameLst>
                                          <p:attrName>style.visibility</p:attrName>
                                        </p:attrNameLst>
                                      </p:cBhvr>
                                      <p:to>
                                        <p:strVal val="visible"/>
                                      </p:to>
                                    </p:set>
                                  </p:childTnLst>
                                </p:cTn>
                              </p:par>
                              <p:par>
                                <p:cTn id="295" presetID="42" presetClass="path" presetSubtype="0" repeatCount="indefinite" accel="50000" decel="50000" fill="hold" grpId="1" nodeType="withEffect">
                                  <p:stCondLst>
                                    <p:cond delay="0"/>
                                  </p:stCondLst>
                                  <p:childTnLst>
                                    <p:animMotion origin="layout" path="M -4.72222E-6 2.96296E-6 L -0.00295 0.31365 " pathEditMode="relative" rAng="0" ptsTypes="AA">
                                      <p:cBhvr>
                                        <p:cTn id="296" dur="2000" fill="hold"/>
                                        <p:tgtEl>
                                          <p:spTgt spid="45112"/>
                                        </p:tgtEl>
                                        <p:attrNameLst>
                                          <p:attrName>ppt_x</p:attrName>
                                          <p:attrName>ppt_y</p:attrName>
                                        </p:attrNameLst>
                                      </p:cBhvr>
                                      <p:rCtr x="-156" y="15671"/>
                                    </p:animMotion>
                                  </p:childTnLst>
                                </p:cTn>
                              </p:par>
                              <p:par>
                                <p:cTn id="297" presetID="1" presetClass="entr" presetSubtype="0" fill="hold" grpId="0" nodeType="withEffect">
                                  <p:stCondLst>
                                    <p:cond delay="0"/>
                                  </p:stCondLst>
                                  <p:childTnLst>
                                    <p:set>
                                      <p:cBhvr>
                                        <p:cTn id="298" dur="1" fill="hold">
                                          <p:stCondLst>
                                            <p:cond delay="0"/>
                                          </p:stCondLst>
                                        </p:cTn>
                                        <p:tgtEl>
                                          <p:spTgt spid="45113"/>
                                        </p:tgtEl>
                                        <p:attrNameLst>
                                          <p:attrName>style.visibility</p:attrName>
                                        </p:attrNameLst>
                                      </p:cBhvr>
                                      <p:to>
                                        <p:strVal val="visible"/>
                                      </p:to>
                                    </p:set>
                                  </p:childTnLst>
                                </p:cTn>
                              </p:par>
                              <p:par>
                                <p:cTn id="299" presetID="42" presetClass="path" presetSubtype="0" repeatCount="indefinite" accel="50000" decel="50000" fill="hold" grpId="1" nodeType="withEffect">
                                  <p:stCondLst>
                                    <p:cond delay="0"/>
                                  </p:stCondLst>
                                  <p:childTnLst>
                                    <p:animMotion origin="layout" path="M 0 0  L 0 0.33333  E" pathEditMode="relative" ptsTypes="">
                                      <p:cBhvr>
                                        <p:cTn id="300" dur="2000" fill="hold"/>
                                        <p:tgtEl>
                                          <p:spTgt spid="45113"/>
                                        </p:tgtEl>
                                        <p:attrNameLst>
                                          <p:attrName>ppt_x</p:attrName>
                                          <p:attrName>ppt_y</p:attrName>
                                        </p:attrNameLst>
                                      </p:cBhvr>
                                    </p:animMotion>
                                  </p:childTnLst>
                                </p:cTn>
                              </p:par>
                              <p:par>
                                <p:cTn id="301" presetID="1" presetClass="entr" presetSubtype="0" fill="hold" grpId="0" nodeType="withEffect">
                                  <p:stCondLst>
                                    <p:cond delay="0"/>
                                  </p:stCondLst>
                                  <p:childTnLst>
                                    <p:set>
                                      <p:cBhvr>
                                        <p:cTn id="302" dur="1" fill="hold">
                                          <p:stCondLst>
                                            <p:cond delay="0"/>
                                          </p:stCondLst>
                                        </p:cTn>
                                        <p:tgtEl>
                                          <p:spTgt spid="45114"/>
                                        </p:tgtEl>
                                        <p:attrNameLst>
                                          <p:attrName>style.visibility</p:attrName>
                                        </p:attrNameLst>
                                      </p:cBhvr>
                                      <p:to>
                                        <p:strVal val="visible"/>
                                      </p:to>
                                    </p:set>
                                  </p:childTnLst>
                                </p:cTn>
                              </p:par>
                              <p:par>
                                <p:cTn id="303" presetID="42" presetClass="path" presetSubtype="0" repeatCount="indefinite" accel="50000" decel="50000" fill="hold" grpId="1" nodeType="withEffect">
                                  <p:stCondLst>
                                    <p:cond delay="0"/>
                                  </p:stCondLst>
                                  <p:childTnLst>
                                    <p:animMotion origin="layout" path="M -4.72222E-6 1.85185E-6 L 0.00539 0.31366 " pathEditMode="relative" rAng="0" ptsTypes="AA">
                                      <p:cBhvr>
                                        <p:cTn id="304" dur="2000" fill="hold"/>
                                        <p:tgtEl>
                                          <p:spTgt spid="45114"/>
                                        </p:tgtEl>
                                        <p:attrNameLst>
                                          <p:attrName>ppt_x</p:attrName>
                                          <p:attrName>ppt_y</p:attrName>
                                        </p:attrNameLst>
                                      </p:cBhvr>
                                      <p:rCtr x="260" y="15671"/>
                                    </p:animMotion>
                                  </p:childTnLst>
                                </p:cTn>
                              </p:par>
                              <p:par>
                                <p:cTn id="305" presetID="1" presetClass="entr" presetSubtype="0" fill="hold" grpId="0" nodeType="withEffect">
                                  <p:stCondLst>
                                    <p:cond delay="0"/>
                                  </p:stCondLst>
                                  <p:childTnLst>
                                    <p:set>
                                      <p:cBhvr>
                                        <p:cTn id="306" dur="1" fill="hold">
                                          <p:stCondLst>
                                            <p:cond delay="0"/>
                                          </p:stCondLst>
                                        </p:cTn>
                                        <p:tgtEl>
                                          <p:spTgt spid="45115"/>
                                        </p:tgtEl>
                                        <p:attrNameLst>
                                          <p:attrName>style.visibility</p:attrName>
                                        </p:attrNameLst>
                                      </p:cBhvr>
                                      <p:to>
                                        <p:strVal val="visible"/>
                                      </p:to>
                                    </p:set>
                                  </p:childTnLst>
                                </p:cTn>
                              </p:par>
                              <p:par>
                                <p:cTn id="307" presetID="42" presetClass="path" presetSubtype="0" repeatCount="indefinite" accel="50000" decel="50000" fill="hold" grpId="1" nodeType="withEffect">
                                  <p:stCondLst>
                                    <p:cond delay="0"/>
                                  </p:stCondLst>
                                  <p:childTnLst>
                                    <p:animMotion origin="layout" path="M 0 0  L 0 0.33333  E" pathEditMode="relative" ptsTypes="">
                                      <p:cBhvr>
                                        <p:cTn id="308" dur="2000" fill="hold"/>
                                        <p:tgtEl>
                                          <p:spTgt spid="45115"/>
                                        </p:tgtEl>
                                        <p:attrNameLst>
                                          <p:attrName>ppt_x</p:attrName>
                                          <p:attrName>ppt_y</p:attrName>
                                        </p:attrNameLst>
                                      </p:cBhvr>
                                    </p:animMotion>
                                  </p:childTnLst>
                                </p:cTn>
                              </p:par>
                              <p:par>
                                <p:cTn id="309" presetID="1" presetClass="entr" presetSubtype="0" fill="hold" grpId="0" nodeType="withEffect">
                                  <p:stCondLst>
                                    <p:cond delay="0"/>
                                  </p:stCondLst>
                                  <p:childTnLst>
                                    <p:set>
                                      <p:cBhvr>
                                        <p:cTn id="310" dur="1" fill="hold">
                                          <p:stCondLst>
                                            <p:cond delay="0"/>
                                          </p:stCondLst>
                                        </p:cTn>
                                        <p:tgtEl>
                                          <p:spTgt spid="45116"/>
                                        </p:tgtEl>
                                        <p:attrNameLst>
                                          <p:attrName>style.visibility</p:attrName>
                                        </p:attrNameLst>
                                      </p:cBhvr>
                                      <p:to>
                                        <p:strVal val="visible"/>
                                      </p:to>
                                    </p:set>
                                  </p:childTnLst>
                                </p:cTn>
                              </p:par>
                              <p:par>
                                <p:cTn id="311" presetID="42" presetClass="path" presetSubtype="0" repeatCount="indefinite" accel="50000" decel="50000" fill="hold" grpId="1" nodeType="withEffect">
                                  <p:stCondLst>
                                    <p:cond delay="0"/>
                                  </p:stCondLst>
                                  <p:childTnLst>
                                    <p:animMotion origin="layout" path="M -1.38889E-6 2.96296E-6 L -0.00295 0.34699 " pathEditMode="relative" rAng="0" ptsTypes="AA">
                                      <p:cBhvr>
                                        <p:cTn id="312" dur="2000" fill="hold"/>
                                        <p:tgtEl>
                                          <p:spTgt spid="45116"/>
                                        </p:tgtEl>
                                        <p:attrNameLst>
                                          <p:attrName>ppt_x</p:attrName>
                                          <p:attrName>ppt_y</p:attrName>
                                        </p:attrNameLst>
                                      </p:cBhvr>
                                      <p:rCtr x="-156" y="17338"/>
                                    </p:animMotion>
                                  </p:childTnLst>
                                </p:cTn>
                              </p:par>
                              <p:par>
                                <p:cTn id="313" presetID="4" presetClass="exit" presetSubtype="16" repeatCount="indefinite" fill="hold" grpId="2" nodeType="withEffect">
                                  <p:stCondLst>
                                    <p:cond delay="0"/>
                                  </p:stCondLst>
                                  <p:childTnLst>
                                    <p:animEffect transition="out" filter="box(in)">
                                      <p:cBhvr>
                                        <p:cTn id="314" dur="500"/>
                                        <p:tgtEl>
                                          <p:spTgt spid="45115"/>
                                        </p:tgtEl>
                                      </p:cBhvr>
                                    </p:animEffect>
                                    <p:set>
                                      <p:cBhvr>
                                        <p:cTn id="315" dur="1" fill="hold">
                                          <p:stCondLst>
                                            <p:cond delay="499"/>
                                          </p:stCondLst>
                                        </p:cTn>
                                        <p:tgtEl>
                                          <p:spTgt spid="45115"/>
                                        </p:tgtEl>
                                        <p:attrNameLst>
                                          <p:attrName>style.visibility</p:attrName>
                                        </p:attrNameLst>
                                      </p:cBhvr>
                                      <p:to>
                                        <p:strVal val="hidden"/>
                                      </p:to>
                                    </p:set>
                                  </p:childTnLst>
                                </p:cTn>
                              </p:par>
                              <p:par>
                                <p:cTn id="316" presetID="4" presetClass="exit" presetSubtype="16" repeatCount="indefinite" fill="hold" grpId="2" nodeType="withEffect">
                                  <p:stCondLst>
                                    <p:cond delay="0"/>
                                  </p:stCondLst>
                                  <p:childTnLst>
                                    <p:animEffect transition="out" filter="box(in)">
                                      <p:cBhvr>
                                        <p:cTn id="317" dur="500"/>
                                        <p:tgtEl>
                                          <p:spTgt spid="45116"/>
                                        </p:tgtEl>
                                      </p:cBhvr>
                                    </p:animEffect>
                                    <p:set>
                                      <p:cBhvr>
                                        <p:cTn id="318" dur="1" fill="hold">
                                          <p:stCondLst>
                                            <p:cond delay="499"/>
                                          </p:stCondLst>
                                        </p:cTn>
                                        <p:tgtEl>
                                          <p:spTgt spid="45116"/>
                                        </p:tgtEl>
                                        <p:attrNameLst>
                                          <p:attrName>style.visibility</p:attrName>
                                        </p:attrNameLst>
                                      </p:cBhvr>
                                      <p:to>
                                        <p:strVal val="hidden"/>
                                      </p:to>
                                    </p:set>
                                  </p:childTnLst>
                                </p:cTn>
                              </p:par>
                              <p:par>
                                <p:cTn id="319" presetID="4" presetClass="exit" presetSubtype="16" repeatCount="indefinite" fill="hold" grpId="2" nodeType="withEffect">
                                  <p:stCondLst>
                                    <p:cond delay="0"/>
                                  </p:stCondLst>
                                  <p:childTnLst>
                                    <p:animEffect transition="out" filter="box(in)">
                                      <p:cBhvr>
                                        <p:cTn id="320" dur="500"/>
                                        <p:tgtEl>
                                          <p:spTgt spid="45112"/>
                                        </p:tgtEl>
                                      </p:cBhvr>
                                    </p:animEffect>
                                    <p:set>
                                      <p:cBhvr>
                                        <p:cTn id="321" dur="1" fill="hold">
                                          <p:stCondLst>
                                            <p:cond delay="499"/>
                                          </p:stCondLst>
                                        </p:cTn>
                                        <p:tgtEl>
                                          <p:spTgt spid="45112"/>
                                        </p:tgtEl>
                                        <p:attrNameLst>
                                          <p:attrName>style.visibility</p:attrName>
                                        </p:attrNameLst>
                                      </p:cBhvr>
                                      <p:to>
                                        <p:strVal val="hidden"/>
                                      </p:to>
                                    </p:set>
                                  </p:childTnLst>
                                </p:cTn>
                              </p:par>
                              <p:par>
                                <p:cTn id="322" presetID="4" presetClass="exit" presetSubtype="16" repeatCount="indefinite" fill="hold" grpId="2" nodeType="withEffect">
                                  <p:stCondLst>
                                    <p:cond delay="0"/>
                                  </p:stCondLst>
                                  <p:childTnLst>
                                    <p:animEffect transition="out" filter="box(in)">
                                      <p:cBhvr>
                                        <p:cTn id="323" dur="500"/>
                                        <p:tgtEl>
                                          <p:spTgt spid="45113"/>
                                        </p:tgtEl>
                                      </p:cBhvr>
                                    </p:animEffect>
                                    <p:set>
                                      <p:cBhvr>
                                        <p:cTn id="324" dur="1" fill="hold">
                                          <p:stCondLst>
                                            <p:cond delay="499"/>
                                          </p:stCondLst>
                                        </p:cTn>
                                        <p:tgtEl>
                                          <p:spTgt spid="45113"/>
                                        </p:tgtEl>
                                        <p:attrNameLst>
                                          <p:attrName>style.visibility</p:attrName>
                                        </p:attrNameLst>
                                      </p:cBhvr>
                                      <p:to>
                                        <p:strVal val="hidden"/>
                                      </p:to>
                                    </p:set>
                                  </p:childTnLst>
                                </p:cTn>
                              </p:par>
                              <p:par>
                                <p:cTn id="325" presetID="4" presetClass="exit" presetSubtype="16" repeatCount="indefinite" fill="hold" grpId="2" nodeType="withEffect">
                                  <p:stCondLst>
                                    <p:cond delay="0"/>
                                  </p:stCondLst>
                                  <p:childTnLst>
                                    <p:animEffect transition="out" filter="box(in)">
                                      <p:cBhvr>
                                        <p:cTn id="326" dur="500"/>
                                        <p:tgtEl>
                                          <p:spTgt spid="45111"/>
                                        </p:tgtEl>
                                      </p:cBhvr>
                                    </p:animEffect>
                                    <p:set>
                                      <p:cBhvr>
                                        <p:cTn id="327" dur="1" fill="hold">
                                          <p:stCondLst>
                                            <p:cond delay="499"/>
                                          </p:stCondLst>
                                        </p:cTn>
                                        <p:tgtEl>
                                          <p:spTgt spid="45111"/>
                                        </p:tgtEl>
                                        <p:attrNameLst>
                                          <p:attrName>style.visibility</p:attrName>
                                        </p:attrNameLst>
                                      </p:cBhvr>
                                      <p:to>
                                        <p:strVal val="hidden"/>
                                      </p:to>
                                    </p:set>
                                  </p:childTnLst>
                                </p:cTn>
                              </p:par>
                              <p:par>
                                <p:cTn id="328" presetID="4" presetClass="exit" presetSubtype="16" repeatCount="indefinite" fill="hold" grpId="2" nodeType="withEffect">
                                  <p:stCondLst>
                                    <p:cond delay="0"/>
                                  </p:stCondLst>
                                  <p:childTnLst>
                                    <p:animEffect transition="out" filter="box(in)">
                                      <p:cBhvr>
                                        <p:cTn id="329" dur="500"/>
                                        <p:tgtEl>
                                          <p:spTgt spid="45110"/>
                                        </p:tgtEl>
                                      </p:cBhvr>
                                    </p:animEffect>
                                    <p:set>
                                      <p:cBhvr>
                                        <p:cTn id="330" dur="1" fill="hold">
                                          <p:stCondLst>
                                            <p:cond delay="499"/>
                                          </p:stCondLst>
                                        </p:cTn>
                                        <p:tgtEl>
                                          <p:spTgt spid="45110"/>
                                        </p:tgtEl>
                                        <p:attrNameLst>
                                          <p:attrName>style.visibility</p:attrName>
                                        </p:attrNameLst>
                                      </p:cBhvr>
                                      <p:to>
                                        <p:strVal val="hidden"/>
                                      </p:to>
                                    </p:set>
                                  </p:childTnLst>
                                </p:cTn>
                              </p:par>
                              <p:par>
                                <p:cTn id="331" presetID="4" presetClass="exit" presetSubtype="16" repeatCount="indefinite" fill="hold" grpId="2" nodeType="withEffect">
                                  <p:stCondLst>
                                    <p:cond delay="0"/>
                                  </p:stCondLst>
                                  <p:childTnLst>
                                    <p:animEffect transition="out" filter="box(in)">
                                      <p:cBhvr>
                                        <p:cTn id="332" dur="500"/>
                                        <p:tgtEl>
                                          <p:spTgt spid="45109"/>
                                        </p:tgtEl>
                                      </p:cBhvr>
                                    </p:animEffect>
                                    <p:set>
                                      <p:cBhvr>
                                        <p:cTn id="333" dur="1" fill="hold">
                                          <p:stCondLst>
                                            <p:cond delay="499"/>
                                          </p:stCondLst>
                                        </p:cTn>
                                        <p:tgtEl>
                                          <p:spTgt spid="45109"/>
                                        </p:tgtEl>
                                        <p:attrNameLst>
                                          <p:attrName>style.visibility</p:attrName>
                                        </p:attrNameLst>
                                      </p:cBhvr>
                                      <p:to>
                                        <p:strVal val="hidden"/>
                                      </p:to>
                                    </p:set>
                                  </p:childTnLst>
                                </p:cTn>
                              </p:par>
                              <p:par>
                                <p:cTn id="334" presetID="4" presetClass="exit" presetSubtype="16" repeatCount="indefinite" fill="hold" grpId="2" nodeType="withEffect">
                                  <p:stCondLst>
                                    <p:cond delay="0"/>
                                  </p:stCondLst>
                                  <p:childTnLst>
                                    <p:animEffect transition="out" filter="box(in)">
                                      <p:cBhvr>
                                        <p:cTn id="335" dur="500"/>
                                        <p:tgtEl>
                                          <p:spTgt spid="45108"/>
                                        </p:tgtEl>
                                      </p:cBhvr>
                                    </p:animEffect>
                                    <p:set>
                                      <p:cBhvr>
                                        <p:cTn id="336" dur="1" fill="hold">
                                          <p:stCondLst>
                                            <p:cond delay="499"/>
                                          </p:stCondLst>
                                        </p:cTn>
                                        <p:tgtEl>
                                          <p:spTgt spid="45108"/>
                                        </p:tgtEl>
                                        <p:attrNameLst>
                                          <p:attrName>style.visibility</p:attrName>
                                        </p:attrNameLst>
                                      </p:cBhvr>
                                      <p:to>
                                        <p:strVal val="hidden"/>
                                      </p:to>
                                    </p:set>
                                  </p:childTnLst>
                                </p:cTn>
                              </p:par>
                              <p:par>
                                <p:cTn id="337" presetID="4" presetClass="exit" presetSubtype="16" repeatCount="indefinite" fill="hold" grpId="2" nodeType="withEffect">
                                  <p:stCondLst>
                                    <p:cond delay="0"/>
                                  </p:stCondLst>
                                  <p:childTnLst>
                                    <p:animEffect transition="out" filter="box(in)">
                                      <p:cBhvr>
                                        <p:cTn id="338" dur="500"/>
                                        <p:tgtEl>
                                          <p:spTgt spid="45106"/>
                                        </p:tgtEl>
                                      </p:cBhvr>
                                    </p:animEffect>
                                    <p:set>
                                      <p:cBhvr>
                                        <p:cTn id="339" dur="1" fill="hold">
                                          <p:stCondLst>
                                            <p:cond delay="499"/>
                                          </p:stCondLst>
                                        </p:cTn>
                                        <p:tgtEl>
                                          <p:spTgt spid="45106"/>
                                        </p:tgtEl>
                                        <p:attrNameLst>
                                          <p:attrName>style.visibility</p:attrName>
                                        </p:attrNameLst>
                                      </p:cBhvr>
                                      <p:to>
                                        <p:strVal val="hidden"/>
                                      </p:to>
                                    </p:set>
                                  </p:childTnLst>
                                </p:cTn>
                              </p:par>
                              <p:par>
                                <p:cTn id="340" presetID="4" presetClass="exit" presetSubtype="16" repeatCount="indefinite" fill="hold" grpId="2" nodeType="withEffect">
                                  <p:stCondLst>
                                    <p:cond delay="0"/>
                                  </p:stCondLst>
                                  <p:childTnLst>
                                    <p:animEffect transition="out" filter="box(in)">
                                      <p:cBhvr>
                                        <p:cTn id="341" dur="500"/>
                                        <p:tgtEl>
                                          <p:spTgt spid="45102"/>
                                        </p:tgtEl>
                                      </p:cBhvr>
                                    </p:animEffect>
                                    <p:set>
                                      <p:cBhvr>
                                        <p:cTn id="342" dur="1" fill="hold">
                                          <p:stCondLst>
                                            <p:cond delay="499"/>
                                          </p:stCondLst>
                                        </p:cTn>
                                        <p:tgtEl>
                                          <p:spTgt spid="45102"/>
                                        </p:tgtEl>
                                        <p:attrNameLst>
                                          <p:attrName>style.visibility</p:attrName>
                                        </p:attrNameLst>
                                      </p:cBhvr>
                                      <p:to>
                                        <p:strVal val="hidden"/>
                                      </p:to>
                                    </p:set>
                                  </p:childTnLst>
                                </p:cTn>
                              </p:par>
                              <p:par>
                                <p:cTn id="343" presetID="4" presetClass="exit" presetSubtype="16" repeatCount="indefinite" fill="hold" grpId="2" nodeType="withEffect">
                                  <p:stCondLst>
                                    <p:cond delay="0"/>
                                  </p:stCondLst>
                                  <p:childTnLst>
                                    <p:animEffect transition="out" filter="box(in)">
                                      <p:cBhvr>
                                        <p:cTn id="344" dur="500"/>
                                        <p:tgtEl>
                                          <p:spTgt spid="45107"/>
                                        </p:tgtEl>
                                      </p:cBhvr>
                                    </p:animEffect>
                                    <p:set>
                                      <p:cBhvr>
                                        <p:cTn id="345" dur="1" fill="hold">
                                          <p:stCondLst>
                                            <p:cond delay="499"/>
                                          </p:stCondLst>
                                        </p:cTn>
                                        <p:tgtEl>
                                          <p:spTgt spid="45107"/>
                                        </p:tgtEl>
                                        <p:attrNameLst>
                                          <p:attrName>style.visibility</p:attrName>
                                        </p:attrNameLst>
                                      </p:cBhvr>
                                      <p:to>
                                        <p:strVal val="hidden"/>
                                      </p:to>
                                    </p:set>
                                  </p:childTnLst>
                                </p:cTn>
                              </p:par>
                              <p:par>
                                <p:cTn id="346" presetID="4" presetClass="exit" presetSubtype="16" repeatCount="indefinite" fill="hold" grpId="2" nodeType="withEffect">
                                  <p:stCondLst>
                                    <p:cond delay="0"/>
                                  </p:stCondLst>
                                  <p:childTnLst>
                                    <p:animEffect transition="out" filter="box(in)">
                                      <p:cBhvr>
                                        <p:cTn id="347" dur="500"/>
                                        <p:tgtEl>
                                          <p:spTgt spid="45103"/>
                                        </p:tgtEl>
                                      </p:cBhvr>
                                    </p:animEffect>
                                    <p:set>
                                      <p:cBhvr>
                                        <p:cTn id="348" dur="1" fill="hold">
                                          <p:stCondLst>
                                            <p:cond delay="499"/>
                                          </p:stCondLst>
                                        </p:cTn>
                                        <p:tgtEl>
                                          <p:spTgt spid="45103"/>
                                        </p:tgtEl>
                                        <p:attrNameLst>
                                          <p:attrName>style.visibility</p:attrName>
                                        </p:attrNameLst>
                                      </p:cBhvr>
                                      <p:to>
                                        <p:strVal val="hidden"/>
                                      </p:to>
                                    </p:set>
                                  </p:childTnLst>
                                </p:cTn>
                              </p:par>
                              <p:par>
                                <p:cTn id="349" presetID="4" presetClass="exit" presetSubtype="16" repeatCount="indefinite" fill="hold" grpId="2" nodeType="withEffect">
                                  <p:stCondLst>
                                    <p:cond delay="0"/>
                                  </p:stCondLst>
                                  <p:childTnLst>
                                    <p:animEffect transition="out" filter="box(in)">
                                      <p:cBhvr>
                                        <p:cTn id="350" dur="500"/>
                                        <p:tgtEl>
                                          <p:spTgt spid="45104"/>
                                        </p:tgtEl>
                                      </p:cBhvr>
                                    </p:animEffect>
                                    <p:set>
                                      <p:cBhvr>
                                        <p:cTn id="351" dur="1" fill="hold">
                                          <p:stCondLst>
                                            <p:cond delay="499"/>
                                          </p:stCondLst>
                                        </p:cTn>
                                        <p:tgtEl>
                                          <p:spTgt spid="45104"/>
                                        </p:tgtEl>
                                        <p:attrNameLst>
                                          <p:attrName>style.visibility</p:attrName>
                                        </p:attrNameLst>
                                      </p:cBhvr>
                                      <p:to>
                                        <p:strVal val="hidden"/>
                                      </p:to>
                                    </p:set>
                                  </p:childTnLst>
                                </p:cTn>
                              </p:par>
                              <p:par>
                                <p:cTn id="352" presetID="4" presetClass="exit" presetSubtype="16" repeatCount="indefinite" fill="hold" grpId="2" nodeType="withEffect">
                                  <p:stCondLst>
                                    <p:cond delay="0"/>
                                  </p:stCondLst>
                                  <p:childTnLst>
                                    <p:animEffect transition="out" filter="box(in)">
                                      <p:cBhvr>
                                        <p:cTn id="353" dur="500"/>
                                        <p:tgtEl>
                                          <p:spTgt spid="45105"/>
                                        </p:tgtEl>
                                      </p:cBhvr>
                                    </p:animEffect>
                                    <p:set>
                                      <p:cBhvr>
                                        <p:cTn id="354" dur="1" fill="hold">
                                          <p:stCondLst>
                                            <p:cond delay="499"/>
                                          </p:stCondLst>
                                        </p:cTn>
                                        <p:tgtEl>
                                          <p:spTgt spid="45105"/>
                                        </p:tgtEl>
                                        <p:attrNameLst>
                                          <p:attrName>style.visibility</p:attrName>
                                        </p:attrNameLst>
                                      </p:cBhvr>
                                      <p:to>
                                        <p:strVal val="hidden"/>
                                      </p:to>
                                    </p:set>
                                  </p:childTnLst>
                                </p:cTn>
                              </p:par>
                              <p:par>
                                <p:cTn id="355" presetID="4" presetClass="exit" presetSubtype="16" repeatCount="indefinite" fill="hold" grpId="2" nodeType="withEffect">
                                  <p:stCondLst>
                                    <p:cond delay="0"/>
                                  </p:stCondLst>
                                  <p:childTnLst>
                                    <p:animEffect transition="out" filter="box(in)">
                                      <p:cBhvr>
                                        <p:cTn id="356" dur="500"/>
                                        <p:tgtEl>
                                          <p:spTgt spid="45114"/>
                                        </p:tgtEl>
                                      </p:cBhvr>
                                    </p:animEffect>
                                    <p:set>
                                      <p:cBhvr>
                                        <p:cTn id="357" dur="1" fill="hold">
                                          <p:stCondLst>
                                            <p:cond delay="499"/>
                                          </p:stCondLst>
                                        </p:cTn>
                                        <p:tgtEl>
                                          <p:spTgt spid="45114"/>
                                        </p:tgtEl>
                                        <p:attrNameLst>
                                          <p:attrName>style.visibility</p:attrName>
                                        </p:attrNameLst>
                                      </p:cBhvr>
                                      <p:to>
                                        <p:strVal val="hidden"/>
                                      </p:to>
                                    </p:set>
                                  </p:childTnLst>
                                </p:cTn>
                              </p:par>
                              <p:par>
                                <p:cTn id="358" presetID="1" presetClass="entr" presetSubtype="0" fill="hold" grpId="0" nodeType="withEffect">
                                  <p:stCondLst>
                                    <p:cond delay="0"/>
                                  </p:stCondLst>
                                  <p:childTnLst>
                                    <p:set>
                                      <p:cBhvr>
                                        <p:cTn id="359" dur="1" fill="hold">
                                          <p:stCondLst>
                                            <p:cond delay="0"/>
                                          </p:stCondLst>
                                        </p:cTn>
                                        <p:tgtEl>
                                          <p:spTgt spid="45117"/>
                                        </p:tgtEl>
                                        <p:attrNameLst>
                                          <p:attrName>style.visibility</p:attrName>
                                        </p:attrNameLst>
                                      </p:cBhvr>
                                      <p:to>
                                        <p:strVal val="visible"/>
                                      </p:to>
                                    </p:set>
                                  </p:childTnLst>
                                </p:cTn>
                              </p:par>
                              <p:par>
                                <p:cTn id="360" presetID="42" presetClass="path" presetSubtype="0" repeatCount="indefinite" accel="50000" decel="50000" fill="hold" grpId="1" nodeType="withEffect">
                                  <p:stCondLst>
                                    <p:cond delay="0"/>
                                  </p:stCondLst>
                                  <p:childTnLst>
                                    <p:animMotion origin="layout" path="M 3.33333E-6 5.55112E-17 L 3.33333E-6 0.28889 " pathEditMode="relative" rAng="0" ptsTypes="AA">
                                      <p:cBhvr>
                                        <p:cTn id="361" dur="2000" fill="hold"/>
                                        <p:tgtEl>
                                          <p:spTgt spid="45117"/>
                                        </p:tgtEl>
                                        <p:attrNameLst>
                                          <p:attrName>ppt_x</p:attrName>
                                          <p:attrName>ppt_y</p:attrName>
                                        </p:attrNameLst>
                                      </p:cBhvr>
                                      <p:rCtr x="0" y="14444"/>
                                    </p:animMotion>
                                  </p:childTnLst>
                                </p:cTn>
                              </p:par>
                              <p:par>
                                <p:cTn id="362" presetID="1" presetClass="entr" presetSubtype="0" fill="hold" grpId="0" nodeType="withEffect">
                                  <p:stCondLst>
                                    <p:cond delay="0"/>
                                  </p:stCondLst>
                                  <p:childTnLst>
                                    <p:set>
                                      <p:cBhvr>
                                        <p:cTn id="363" dur="1" fill="hold">
                                          <p:stCondLst>
                                            <p:cond delay="0"/>
                                          </p:stCondLst>
                                        </p:cTn>
                                        <p:tgtEl>
                                          <p:spTgt spid="45118"/>
                                        </p:tgtEl>
                                        <p:attrNameLst>
                                          <p:attrName>style.visibility</p:attrName>
                                        </p:attrNameLst>
                                      </p:cBhvr>
                                      <p:to>
                                        <p:strVal val="visible"/>
                                      </p:to>
                                    </p:set>
                                  </p:childTnLst>
                                </p:cTn>
                              </p:par>
                              <p:par>
                                <p:cTn id="364" presetID="42" presetClass="path" presetSubtype="0" repeatCount="indefinite" accel="50000" decel="50000" fill="hold" grpId="1" nodeType="withEffect">
                                  <p:stCondLst>
                                    <p:cond delay="0"/>
                                  </p:stCondLst>
                                  <p:childTnLst>
                                    <p:animMotion origin="layout" path="M -3.33333E-6 -4.44444E-6 L -0.00416 0.30556 " pathEditMode="relative" rAng="0" ptsTypes="AA">
                                      <p:cBhvr>
                                        <p:cTn id="365" dur="2000" fill="hold"/>
                                        <p:tgtEl>
                                          <p:spTgt spid="45118"/>
                                        </p:tgtEl>
                                        <p:attrNameLst>
                                          <p:attrName>ppt_x</p:attrName>
                                          <p:attrName>ppt_y</p:attrName>
                                        </p:attrNameLst>
                                      </p:cBhvr>
                                      <p:rCtr x="-208" y="15278"/>
                                    </p:animMotion>
                                  </p:childTnLst>
                                </p:cTn>
                              </p:par>
                              <p:par>
                                <p:cTn id="366" presetID="1" presetClass="entr" presetSubtype="0" fill="hold" grpId="0" nodeType="withEffect">
                                  <p:stCondLst>
                                    <p:cond delay="0"/>
                                  </p:stCondLst>
                                  <p:childTnLst>
                                    <p:set>
                                      <p:cBhvr>
                                        <p:cTn id="367" dur="1" fill="hold">
                                          <p:stCondLst>
                                            <p:cond delay="0"/>
                                          </p:stCondLst>
                                        </p:cTn>
                                        <p:tgtEl>
                                          <p:spTgt spid="45119"/>
                                        </p:tgtEl>
                                        <p:attrNameLst>
                                          <p:attrName>style.visibility</p:attrName>
                                        </p:attrNameLst>
                                      </p:cBhvr>
                                      <p:to>
                                        <p:strVal val="visible"/>
                                      </p:to>
                                    </p:set>
                                  </p:childTnLst>
                                </p:cTn>
                              </p:par>
                              <p:par>
                                <p:cTn id="368" presetID="42" presetClass="path" presetSubtype="0" repeatCount="indefinite" accel="50000" decel="50000" fill="hold" grpId="1" nodeType="withEffect">
                                  <p:stCondLst>
                                    <p:cond delay="0"/>
                                  </p:stCondLst>
                                  <p:childTnLst>
                                    <p:animMotion origin="layout" path="M -4.72222E-6 -1.48148E-6 L -0.00295 0.3581 " pathEditMode="relative" rAng="0" ptsTypes="AA">
                                      <p:cBhvr>
                                        <p:cTn id="369" dur="2000" fill="hold"/>
                                        <p:tgtEl>
                                          <p:spTgt spid="45119"/>
                                        </p:tgtEl>
                                        <p:attrNameLst>
                                          <p:attrName>ppt_x</p:attrName>
                                          <p:attrName>ppt_y</p:attrName>
                                        </p:attrNameLst>
                                      </p:cBhvr>
                                      <p:rCtr x="-156" y="17894"/>
                                    </p:animMotion>
                                  </p:childTnLst>
                                </p:cTn>
                              </p:par>
                              <p:par>
                                <p:cTn id="370" presetID="1" presetClass="entr" presetSubtype="0" fill="hold" grpId="0" nodeType="withEffect">
                                  <p:stCondLst>
                                    <p:cond delay="0"/>
                                  </p:stCondLst>
                                  <p:childTnLst>
                                    <p:set>
                                      <p:cBhvr>
                                        <p:cTn id="371" dur="1" fill="hold">
                                          <p:stCondLst>
                                            <p:cond delay="0"/>
                                          </p:stCondLst>
                                        </p:cTn>
                                        <p:tgtEl>
                                          <p:spTgt spid="45120"/>
                                        </p:tgtEl>
                                        <p:attrNameLst>
                                          <p:attrName>style.visibility</p:attrName>
                                        </p:attrNameLst>
                                      </p:cBhvr>
                                      <p:to>
                                        <p:strVal val="visible"/>
                                      </p:to>
                                    </p:set>
                                  </p:childTnLst>
                                </p:cTn>
                              </p:par>
                              <p:par>
                                <p:cTn id="372" presetID="42" presetClass="path" presetSubtype="0" repeatCount="indefinite" accel="50000" decel="50000" fill="hold" grpId="1" nodeType="withEffect">
                                  <p:stCondLst>
                                    <p:cond delay="0"/>
                                  </p:stCondLst>
                                  <p:childTnLst>
                                    <p:animMotion origin="layout" path="M 3.33333E-6 -2.22222E-6 L 0.00416 0.35 " pathEditMode="relative" rAng="0" ptsTypes="AA">
                                      <p:cBhvr>
                                        <p:cTn id="373" dur="2000" fill="hold"/>
                                        <p:tgtEl>
                                          <p:spTgt spid="45120"/>
                                        </p:tgtEl>
                                        <p:attrNameLst>
                                          <p:attrName>ppt_x</p:attrName>
                                          <p:attrName>ppt_y</p:attrName>
                                        </p:attrNameLst>
                                      </p:cBhvr>
                                      <p:rCtr x="208" y="17500"/>
                                    </p:animMotion>
                                  </p:childTnLst>
                                </p:cTn>
                              </p:par>
                              <p:par>
                                <p:cTn id="374" presetID="1" presetClass="entr" presetSubtype="0" fill="hold" grpId="0" nodeType="withEffect">
                                  <p:stCondLst>
                                    <p:cond delay="0"/>
                                  </p:stCondLst>
                                  <p:childTnLst>
                                    <p:set>
                                      <p:cBhvr>
                                        <p:cTn id="375" dur="1" fill="hold">
                                          <p:stCondLst>
                                            <p:cond delay="0"/>
                                          </p:stCondLst>
                                        </p:cTn>
                                        <p:tgtEl>
                                          <p:spTgt spid="45121"/>
                                        </p:tgtEl>
                                        <p:attrNameLst>
                                          <p:attrName>style.visibility</p:attrName>
                                        </p:attrNameLst>
                                      </p:cBhvr>
                                      <p:to>
                                        <p:strVal val="visible"/>
                                      </p:to>
                                    </p:set>
                                  </p:childTnLst>
                                </p:cTn>
                              </p:par>
                              <p:par>
                                <p:cTn id="376" presetID="42" presetClass="path" presetSubtype="0" repeatCount="indefinite" accel="50000" decel="50000" fill="hold" grpId="1" nodeType="withEffect">
                                  <p:stCondLst>
                                    <p:cond delay="0"/>
                                  </p:stCondLst>
                                  <p:childTnLst>
                                    <p:animMotion origin="layout" path="M 3.61111E-6 7.40741E-7 L -0.004 0.38032 " pathEditMode="relative" rAng="0" ptsTypes="AA">
                                      <p:cBhvr>
                                        <p:cTn id="377" dur="2000" fill="hold"/>
                                        <p:tgtEl>
                                          <p:spTgt spid="45121"/>
                                        </p:tgtEl>
                                        <p:attrNameLst>
                                          <p:attrName>ppt_x</p:attrName>
                                          <p:attrName>ppt_y</p:attrName>
                                        </p:attrNameLst>
                                      </p:cBhvr>
                                      <p:rCtr x="-208" y="19005"/>
                                    </p:animMotion>
                                  </p:childTnLst>
                                </p:cTn>
                              </p:par>
                              <p:par>
                                <p:cTn id="378" presetID="1" presetClass="entr" presetSubtype="0" fill="hold" grpId="0" nodeType="withEffect">
                                  <p:stCondLst>
                                    <p:cond delay="0"/>
                                  </p:stCondLst>
                                  <p:childTnLst>
                                    <p:set>
                                      <p:cBhvr>
                                        <p:cTn id="379" dur="1" fill="hold">
                                          <p:stCondLst>
                                            <p:cond delay="0"/>
                                          </p:stCondLst>
                                        </p:cTn>
                                        <p:tgtEl>
                                          <p:spTgt spid="45122"/>
                                        </p:tgtEl>
                                        <p:attrNameLst>
                                          <p:attrName>style.visibility</p:attrName>
                                        </p:attrNameLst>
                                      </p:cBhvr>
                                      <p:to>
                                        <p:strVal val="visible"/>
                                      </p:to>
                                    </p:set>
                                  </p:childTnLst>
                                </p:cTn>
                              </p:par>
                              <p:par>
                                <p:cTn id="380" presetID="42" presetClass="path" presetSubtype="0" repeatCount="indefinite" accel="50000" decel="50000" fill="hold" grpId="1" nodeType="withEffect">
                                  <p:stCondLst>
                                    <p:cond delay="0"/>
                                  </p:stCondLst>
                                  <p:childTnLst>
                                    <p:animMotion origin="layout" path="M -1.38889E-6 1.85185E-6 L 0.00538 0.30254 " pathEditMode="relative" rAng="0" ptsTypes="AA">
                                      <p:cBhvr>
                                        <p:cTn id="381" dur="2000" fill="hold"/>
                                        <p:tgtEl>
                                          <p:spTgt spid="45122"/>
                                        </p:tgtEl>
                                        <p:attrNameLst>
                                          <p:attrName>ppt_x</p:attrName>
                                          <p:attrName>ppt_y</p:attrName>
                                        </p:attrNameLst>
                                      </p:cBhvr>
                                      <p:rCtr x="260" y="15116"/>
                                    </p:animMotion>
                                  </p:childTnLst>
                                </p:cTn>
                              </p:par>
                              <p:par>
                                <p:cTn id="382" presetID="1" presetClass="entr" presetSubtype="0" fill="hold" grpId="0" nodeType="withEffect">
                                  <p:stCondLst>
                                    <p:cond delay="0"/>
                                  </p:stCondLst>
                                  <p:childTnLst>
                                    <p:set>
                                      <p:cBhvr>
                                        <p:cTn id="383" dur="1" fill="hold">
                                          <p:stCondLst>
                                            <p:cond delay="0"/>
                                          </p:stCondLst>
                                        </p:cTn>
                                        <p:tgtEl>
                                          <p:spTgt spid="45123"/>
                                        </p:tgtEl>
                                        <p:attrNameLst>
                                          <p:attrName>style.visibility</p:attrName>
                                        </p:attrNameLst>
                                      </p:cBhvr>
                                      <p:to>
                                        <p:strVal val="visible"/>
                                      </p:to>
                                    </p:set>
                                  </p:childTnLst>
                                </p:cTn>
                              </p:par>
                              <p:par>
                                <p:cTn id="384" presetID="42" presetClass="path" presetSubtype="0" repeatCount="indefinite" accel="50000" decel="50000" fill="hold" grpId="1" nodeType="withEffect">
                                  <p:stCondLst>
                                    <p:cond delay="0"/>
                                  </p:stCondLst>
                                  <p:childTnLst>
                                    <p:animMotion origin="layout" path="M -3.33333E-6 -3.33333E-6 L 0.00417 0.35 " pathEditMode="relative" rAng="0" ptsTypes="AA">
                                      <p:cBhvr>
                                        <p:cTn id="385" dur="2000" fill="hold"/>
                                        <p:tgtEl>
                                          <p:spTgt spid="45123"/>
                                        </p:tgtEl>
                                        <p:attrNameLst>
                                          <p:attrName>ppt_x</p:attrName>
                                          <p:attrName>ppt_y</p:attrName>
                                        </p:attrNameLst>
                                      </p:cBhvr>
                                      <p:rCtr x="208" y="17500"/>
                                    </p:animMotion>
                                  </p:childTnLst>
                                </p:cTn>
                              </p:par>
                              <p:par>
                                <p:cTn id="386" presetID="1" presetClass="entr" presetSubtype="0" fill="hold" grpId="0" nodeType="withEffect">
                                  <p:stCondLst>
                                    <p:cond delay="0"/>
                                  </p:stCondLst>
                                  <p:childTnLst>
                                    <p:set>
                                      <p:cBhvr>
                                        <p:cTn id="387" dur="1" fill="hold">
                                          <p:stCondLst>
                                            <p:cond delay="0"/>
                                          </p:stCondLst>
                                        </p:cTn>
                                        <p:tgtEl>
                                          <p:spTgt spid="45124"/>
                                        </p:tgtEl>
                                        <p:attrNameLst>
                                          <p:attrName>style.visibility</p:attrName>
                                        </p:attrNameLst>
                                      </p:cBhvr>
                                      <p:to>
                                        <p:strVal val="visible"/>
                                      </p:to>
                                    </p:set>
                                  </p:childTnLst>
                                </p:cTn>
                              </p:par>
                              <p:par>
                                <p:cTn id="388" presetID="42" presetClass="path" presetSubtype="0" repeatCount="indefinite" accel="50000" decel="50000" fill="hold" grpId="1" nodeType="withEffect">
                                  <p:stCondLst>
                                    <p:cond delay="0"/>
                                  </p:stCondLst>
                                  <p:childTnLst>
                                    <p:animMotion origin="layout" path="M 0 0  L 0 0.33333  E" pathEditMode="relative" ptsTypes="">
                                      <p:cBhvr>
                                        <p:cTn id="389" dur="2000" fill="hold"/>
                                        <p:tgtEl>
                                          <p:spTgt spid="45124"/>
                                        </p:tgtEl>
                                        <p:attrNameLst>
                                          <p:attrName>ppt_x</p:attrName>
                                          <p:attrName>ppt_y</p:attrName>
                                        </p:attrNameLst>
                                      </p:cBhvr>
                                    </p:animMotion>
                                  </p:childTnLst>
                                </p:cTn>
                              </p:par>
                              <p:par>
                                <p:cTn id="390" presetID="1" presetClass="entr" presetSubtype="0" fill="hold" grpId="0" nodeType="withEffect">
                                  <p:stCondLst>
                                    <p:cond delay="0"/>
                                  </p:stCondLst>
                                  <p:childTnLst>
                                    <p:set>
                                      <p:cBhvr>
                                        <p:cTn id="391" dur="1" fill="hold">
                                          <p:stCondLst>
                                            <p:cond delay="0"/>
                                          </p:stCondLst>
                                        </p:cTn>
                                        <p:tgtEl>
                                          <p:spTgt spid="45125"/>
                                        </p:tgtEl>
                                        <p:attrNameLst>
                                          <p:attrName>style.visibility</p:attrName>
                                        </p:attrNameLst>
                                      </p:cBhvr>
                                      <p:to>
                                        <p:strVal val="visible"/>
                                      </p:to>
                                    </p:set>
                                  </p:childTnLst>
                                </p:cTn>
                              </p:par>
                              <p:par>
                                <p:cTn id="392" presetID="42" presetClass="path" presetSubtype="0" repeatCount="indefinite" accel="50000" decel="50000" fill="hold" grpId="1" nodeType="withEffect">
                                  <p:stCondLst>
                                    <p:cond delay="0"/>
                                  </p:stCondLst>
                                  <p:childTnLst>
                                    <p:animMotion origin="layout" path="M -4.72222E-6 2.96296E-6 L 0.00539 0.31365 " pathEditMode="relative" rAng="0" ptsTypes="AA">
                                      <p:cBhvr>
                                        <p:cTn id="393" dur="2000" fill="hold"/>
                                        <p:tgtEl>
                                          <p:spTgt spid="45125"/>
                                        </p:tgtEl>
                                        <p:attrNameLst>
                                          <p:attrName>ppt_x</p:attrName>
                                          <p:attrName>ppt_y</p:attrName>
                                        </p:attrNameLst>
                                      </p:cBhvr>
                                      <p:rCtr x="260" y="15671"/>
                                    </p:animMotion>
                                  </p:childTnLst>
                                </p:cTn>
                              </p:par>
                              <p:par>
                                <p:cTn id="394" presetID="1" presetClass="entr" presetSubtype="0" fill="hold" grpId="0" nodeType="withEffect">
                                  <p:stCondLst>
                                    <p:cond delay="0"/>
                                  </p:stCondLst>
                                  <p:childTnLst>
                                    <p:set>
                                      <p:cBhvr>
                                        <p:cTn id="395" dur="1" fill="hold">
                                          <p:stCondLst>
                                            <p:cond delay="0"/>
                                          </p:stCondLst>
                                        </p:cTn>
                                        <p:tgtEl>
                                          <p:spTgt spid="45126"/>
                                        </p:tgtEl>
                                        <p:attrNameLst>
                                          <p:attrName>style.visibility</p:attrName>
                                        </p:attrNameLst>
                                      </p:cBhvr>
                                      <p:to>
                                        <p:strVal val="visible"/>
                                      </p:to>
                                    </p:set>
                                  </p:childTnLst>
                                </p:cTn>
                              </p:par>
                              <p:par>
                                <p:cTn id="396" presetID="42" presetClass="path" presetSubtype="0" repeatCount="indefinite" accel="50000" decel="50000" fill="hold" grpId="1" nodeType="withEffect">
                                  <p:stCondLst>
                                    <p:cond delay="0"/>
                                  </p:stCondLst>
                                  <p:childTnLst>
                                    <p:animMotion origin="layout" path="M 1.94444E-6 1.85185E-6 L -0.00295 0.36921 " pathEditMode="relative" rAng="0" ptsTypes="AA">
                                      <p:cBhvr>
                                        <p:cTn id="397" dur="2000" fill="hold"/>
                                        <p:tgtEl>
                                          <p:spTgt spid="45126"/>
                                        </p:tgtEl>
                                        <p:attrNameLst>
                                          <p:attrName>ppt_x</p:attrName>
                                          <p:attrName>ppt_y</p:attrName>
                                        </p:attrNameLst>
                                      </p:cBhvr>
                                      <p:rCtr x="-156" y="18449"/>
                                    </p:animMotion>
                                  </p:childTnLst>
                                </p:cTn>
                              </p:par>
                              <p:par>
                                <p:cTn id="398" presetID="1" presetClass="entr" presetSubtype="0" fill="hold" grpId="0" nodeType="withEffect">
                                  <p:stCondLst>
                                    <p:cond delay="0"/>
                                  </p:stCondLst>
                                  <p:childTnLst>
                                    <p:set>
                                      <p:cBhvr>
                                        <p:cTn id="399" dur="1" fill="hold">
                                          <p:stCondLst>
                                            <p:cond delay="0"/>
                                          </p:stCondLst>
                                        </p:cTn>
                                        <p:tgtEl>
                                          <p:spTgt spid="45127"/>
                                        </p:tgtEl>
                                        <p:attrNameLst>
                                          <p:attrName>style.visibility</p:attrName>
                                        </p:attrNameLst>
                                      </p:cBhvr>
                                      <p:to>
                                        <p:strVal val="visible"/>
                                      </p:to>
                                    </p:set>
                                  </p:childTnLst>
                                </p:cTn>
                              </p:par>
                              <p:par>
                                <p:cTn id="400" presetID="42" presetClass="path" presetSubtype="0" repeatCount="indefinite" accel="50000" decel="50000" fill="hold" grpId="1" nodeType="withEffect">
                                  <p:stCondLst>
                                    <p:cond delay="0"/>
                                  </p:stCondLst>
                                  <p:childTnLst>
                                    <p:animMotion origin="layout" path="M -4.72222E-6 2.96296E-6 L -0.00295 0.31365 " pathEditMode="relative" rAng="0" ptsTypes="AA">
                                      <p:cBhvr>
                                        <p:cTn id="401" dur="2000" fill="hold"/>
                                        <p:tgtEl>
                                          <p:spTgt spid="45127"/>
                                        </p:tgtEl>
                                        <p:attrNameLst>
                                          <p:attrName>ppt_x</p:attrName>
                                          <p:attrName>ppt_y</p:attrName>
                                        </p:attrNameLst>
                                      </p:cBhvr>
                                      <p:rCtr x="-156" y="15671"/>
                                    </p:animMotion>
                                  </p:childTnLst>
                                </p:cTn>
                              </p:par>
                              <p:par>
                                <p:cTn id="402" presetID="1" presetClass="entr" presetSubtype="0" fill="hold" grpId="0" nodeType="withEffect">
                                  <p:stCondLst>
                                    <p:cond delay="0"/>
                                  </p:stCondLst>
                                  <p:childTnLst>
                                    <p:set>
                                      <p:cBhvr>
                                        <p:cTn id="403" dur="1" fill="hold">
                                          <p:stCondLst>
                                            <p:cond delay="0"/>
                                          </p:stCondLst>
                                        </p:cTn>
                                        <p:tgtEl>
                                          <p:spTgt spid="45128"/>
                                        </p:tgtEl>
                                        <p:attrNameLst>
                                          <p:attrName>style.visibility</p:attrName>
                                        </p:attrNameLst>
                                      </p:cBhvr>
                                      <p:to>
                                        <p:strVal val="visible"/>
                                      </p:to>
                                    </p:set>
                                  </p:childTnLst>
                                </p:cTn>
                              </p:par>
                              <p:par>
                                <p:cTn id="404" presetID="42" presetClass="path" presetSubtype="0" repeatCount="indefinite" accel="50000" decel="50000" fill="hold" grpId="1" nodeType="withEffect">
                                  <p:stCondLst>
                                    <p:cond delay="0"/>
                                  </p:stCondLst>
                                  <p:childTnLst>
                                    <p:animMotion origin="layout" path="M 0 0  L 0 0.33333  E" pathEditMode="relative" ptsTypes="">
                                      <p:cBhvr>
                                        <p:cTn id="405" dur="2000" fill="hold"/>
                                        <p:tgtEl>
                                          <p:spTgt spid="45128"/>
                                        </p:tgtEl>
                                        <p:attrNameLst>
                                          <p:attrName>ppt_x</p:attrName>
                                          <p:attrName>ppt_y</p:attrName>
                                        </p:attrNameLst>
                                      </p:cBhvr>
                                    </p:animMotion>
                                  </p:childTnLst>
                                </p:cTn>
                              </p:par>
                              <p:par>
                                <p:cTn id="406" presetID="1" presetClass="entr" presetSubtype="0" fill="hold" grpId="0" nodeType="withEffect">
                                  <p:stCondLst>
                                    <p:cond delay="0"/>
                                  </p:stCondLst>
                                  <p:childTnLst>
                                    <p:set>
                                      <p:cBhvr>
                                        <p:cTn id="407" dur="1" fill="hold">
                                          <p:stCondLst>
                                            <p:cond delay="0"/>
                                          </p:stCondLst>
                                        </p:cTn>
                                        <p:tgtEl>
                                          <p:spTgt spid="45129"/>
                                        </p:tgtEl>
                                        <p:attrNameLst>
                                          <p:attrName>style.visibility</p:attrName>
                                        </p:attrNameLst>
                                      </p:cBhvr>
                                      <p:to>
                                        <p:strVal val="visible"/>
                                      </p:to>
                                    </p:set>
                                  </p:childTnLst>
                                </p:cTn>
                              </p:par>
                              <p:par>
                                <p:cTn id="408" presetID="42" presetClass="path" presetSubtype="0" repeatCount="indefinite" accel="50000" decel="50000" fill="hold" grpId="1" nodeType="withEffect">
                                  <p:stCondLst>
                                    <p:cond delay="0"/>
                                  </p:stCondLst>
                                  <p:childTnLst>
                                    <p:animMotion origin="layout" path="M 5E-6 -3.7037E-6 L 0.00534 0.31366 " pathEditMode="relative" rAng="0" ptsTypes="AA">
                                      <p:cBhvr>
                                        <p:cTn id="409" dur="2000" fill="hold"/>
                                        <p:tgtEl>
                                          <p:spTgt spid="45129"/>
                                        </p:tgtEl>
                                        <p:attrNameLst>
                                          <p:attrName>ppt_x</p:attrName>
                                          <p:attrName>ppt_y</p:attrName>
                                        </p:attrNameLst>
                                      </p:cBhvr>
                                      <p:rCtr x="260" y="15671"/>
                                    </p:animMotion>
                                  </p:childTnLst>
                                </p:cTn>
                              </p:par>
                              <p:par>
                                <p:cTn id="410" presetID="1" presetClass="entr" presetSubtype="0" fill="hold" grpId="0" nodeType="withEffect">
                                  <p:stCondLst>
                                    <p:cond delay="0"/>
                                  </p:stCondLst>
                                  <p:childTnLst>
                                    <p:set>
                                      <p:cBhvr>
                                        <p:cTn id="411" dur="1" fill="hold">
                                          <p:stCondLst>
                                            <p:cond delay="0"/>
                                          </p:stCondLst>
                                        </p:cTn>
                                        <p:tgtEl>
                                          <p:spTgt spid="45130"/>
                                        </p:tgtEl>
                                        <p:attrNameLst>
                                          <p:attrName>style.visibility</p:attrName>
                                        </p:attrNameLst>
                                      </p:cBhvr>
                                      <p:to>
                                        <p:strVal val="visible"/>
                                      </p:to>
                                    </p:set>
                                  </p:childTnLst>
                                </p:cTn>
                              </p:par>
                              <p:par>
                                <p:cTn id="412" presetID="42" presetClass="path" presetSubtype="0" repeatCount="indefinite" accel="50000" decel="50000" fill="hold" grpId="1" nodeType="withEffect">
                                  <p:stCondLst>
                                    <p:cond delay="0"/>
                                  </p:stCondLst>
                                  <p:childTnLst>
                                    <p:animMotion origin="layout" path="M 0 0  L 0 0.33333  E" pathEditMode="relative" ptsTypes="">
                                      <p:cBhvr>
                                        <p:cTn id="413" dur="2000" fill="hold"/>
                                        <p:tgtEl>
                                          <p:spTgt spid="45130"/>
                                        </p:tgtEl>
                                        <p:attrNameLst>
                                          <p:attrName>ppt_x</p:attrName>
                                          <p:attrName>ppt_y</p:attrName>
                                        </p:attrNameLst>
                                      </p:cBhvr>
                                    </p:animMotion>
                                  </p:childTnLst>
                                </p:cTn>
                              </p:par>
                              <p:par>
                                <p:cTn id="414" presetID="1" presetClass="entr" presetSubtype="0" fill="hold" grpId="0" nodeType="withEffect">
                                  <p:stCondLst>
                                    <p:cond delay="0"/>
                                  </p:stCondLst>
                                  <p:childTnLst>
                                    <p:set>
                                      <p:cBhvr>
                                        <p:cTn id="415" dur="1" fill="hold">
                                          <p:stCondLst>
                                            <p:cond delay="0"/>
                                          </p:stCondLst>
                                        </p:cTn>
                                        <p:tgtEl>
                                          <p:spTgt spid="45131"/>
                                        </p:tgtEl>
                                        <p:attrNameLst>
                                          <p:attrName>style.visibility</p:attrName>
                                        </p:attrNameLst>
                                      </p:cBhvr>
                                      <p:to>
                                        <p:strVal val="visible"/>
                                      </p:to>
                                    </p:set>
                                  </p:childTnLst>
                                </p:cTn>
                              </p:par>
                              <p:par>
                                <p:cTn id="416" presetID="42" presetClass="path" presetSubtype="0" repeatCount="indefinite" accel="50000" decel="50000" fill="hold" grpId="1" nodeType="withEffect">
                                  <p:stCondLst>
                                    <p:cond delay="0"/>
                                  </p:stCondLst>
                                  <p:childTnLst>
                                    <p:animMotion origin="layout" path="M -1.38889E-6 2.96296E-6 L -0.00295 0.34699 " pathEditMode="relative" rAng="0" ptsTypes="AA">
                                      <p:cBhvr>
                                        <p:cTn id="417" dur="2000" fill="hold"/>
                                        <p:tgtEl>
                                          <p:spTgt spid="45131"/>
                                        </p:tgtEl>
                                        <p:attrNameLst>
                                          <p:attrName>ppt_x</p:attrName>
                                          <p:attrName>ppt_y</p:attrName>
                                        </p:attrNameLst>
                                      </p:cBhvr>
                                      <p:rCtr x="-156" y="17338"/>
                                    </p:animMotion>
                                  </p:childTnLst>
                                </p:cTn>
                              </p:par>
                              <p:par>
                                <p:cTn id="418" presetID="4" presetClass="exit" presetSubtype="16" repeatCount="indefinite" fill="hold" grpId="2" nodeType="withEffect">
                                  <p:stCondLst>
                                    <p:cond delay="0"/>
                                  </p:stCondLst>
                                  <p:childTnLst>
                                    <p:animEffect transition="out" filter="box(in)">
                                      <p:cBhvr>
                                        <p:cTn id="419" dur="500"/>
                                        <p:tgtEl>
                                          <p:spTgt spid="45130"/>
                                        </p:tgtEl>
                                      </p:cBhvr>
                                    </p:animEffect>
                                    <p:set>
                                      <p:cBhvr>
                                        <p:cTn id="420" dur="1" fill="hold">
                                          <p:stCondLst>
                                            <p:cond delay="499"/>
                                          </p:stCondLst>
                                        </p:cTn>
                                        <p:tgtEl>
                                          <p:spTgt spid="45130"/>
                                        </p:tgtEl>
                                        <p:attrNameLst>
                                          <p:attrName>style.visibility</p:attrName>
                                        </p:attrNameLst>
                                      </p:cBhvr>
                                      <p:to>
                                        <p:strVal val="hidden"/>
                                      </p:to>
                                    </p:set>
                                  </p:childTnLst>
                                </p:cTn>
                              </p:par>
                              <p:par>
                                <p:cTn id="421" presetID="4" presetClass="exit" presetSubtype="16" repeatCount="indefinite" fill="hold" grpId="2" nodeType="withEffect">
                                  <p:stCondLst>
                                    <p:cond delay="0"/>
                                  </p:stCondLst>
                                  <p:childTnLst>
                                    <p:animEffect transition="out" filter="box(in)">
                                      <p:cBhvr>
                                        <p:cTn id="422" dur="500"/>
                                        <p:tgtEl>
                                          <p:spTgt spid="45131"/>
                                        </p:tgtEl>
                                      </p:cBhvr>
                                    </p:animEffect>
                                    <p:set>
                                      <p:cBhvr>
                                        <p:cTn id="423" dur="1" fill="hold">
                                          <p:stCondLst>
                                            <p:cond delay="499"/>
                                          </p:stCondLst>
                                        </p:cTn>
                                        <p:tgtEl>
                                          <p:spTgt spid="45131"/>
                                        </p:tgtEl>
                                        <p:attrNameLst>
                                          <p:attrName>style.visibility</p:attrName>
                                        </p:attrNameLst>
                                      </p:cBhvr>
                                      <p:to>
                                        <p:strVal val="hidden"/>
                                      </p:to>
                                    </p:set>
                                  </p:childTnLst>
                                </p:cTn>
                              </p:par>
                              <p:par>
                                <p:cTn id="424" presetID="4" presetClass="exit" presetSubtype="16" repeatCount="indefinite" fill="hold" grpId="2" nodeType="withEffect">
                                  <p:stCondLst>
                                    <p:cond delay="0"/>
                                  </p:stCondLst>
                                  <p:childTnLst>
                                    <p:animEffect transition="out" filter="box(in)">
                                      <p:cBhvr>
                                        <p:cTn id="425" dur="500"/>
                                        <p:tgtEl>
                                          <p:spTgt spid="45127"/>
                                        </p:tgtEl>
                                      </p:cBhvr>
                                    </p:animEffect>
                                    <p:set>
                                      <p:cBhvr>
                                        <p:cTn id="426" dur="1" fill="hold">
                                          <p:stCondLst>
                                            <p:cond delay="499"/>
                                          </p:stCondLst>
                                        </p:cTn>
                                        <p:tgtEl>
                                          <p:spTgt spid="45127"/>
                                        </p:tgtEl>
                                        <p:attrNameLst>
                                          <p:attrName>style.visibility</p:attrName>
                                        </p:attrNameLst>
                                      </p:cBhvr>
                                      <p:to>
                                        <p:strVal val="hidden"/>
                                      </p:to>
                                    </p:set>
                                  </p:childTnLst>
                                </p:cTn>
                              </p:par>
                              <p:par>
                                <p:cTn id="427" presetID="4" presetClass="exit" presetSubtype="16" repeatCount="indefinite" fill="hold" grpId="2" nodeType="withEffect">
                                  <p:stCondLst>
                                    <p:cond delay="0"/>
                                  </p:stCondLst>
                                  <p:childTnLst>
                                    <p:animEffect transition="out" filter="box(in)">
                                      <p:cBhvr>
                                        <p:cTn id="428" dur="500"/>
                                        <p:tgtEl>
                                          <p:spTgt spid="45128"/>
                                        </p:tgtEl>
                                      </p:cBhvr>
                                    </p:animEffect>
                                    <p:set>
                                      <p:cBhvr>
                                        <p:cTn id="429" dur="1" fill="hold">
                                          <p:stCondLst>
                                            <p:cond delay="499"/>
                                          </p:stCondLst>
                                        </p:cTn>
                                        <p:tgtEl>
                                          <p:spTgt spid="45128"/>
                                        </p:tgtEl>
                                        <p:attrNameLst>
                                          <p:attrName>style.visibility</p:attrName>
                                        </p:attrNameLst>
                                      </p:cBhvr>
                                      <p:to>
                                        <p:strVal val="hidden"/>
                                      </p:to>
                                    </p:set>
                                  </p:childTnLst>
                                </p:cTn>
                              </p:par>
                              <p:par>
                                <p:cTn id="430" presetID="4" presetClass="exit" presetSubtype="16" repeatCount="indefinite" fill="hold" grpId="2" nodeType="withEffect">
                                  <p:stCondLst>
                                    <p:cond delay="0"/>
                                  </p:stCondLst>
                                  <p:childTnLst>
                                    <p:animEffect transition="out" filter="box(in)">
                                      <p:cBhvr>
                                        <p:cTn id="431" dur="500"/>
                                        <p:tgtEl>
                                          <p:spTgt spid="45126"/>
                                        </p:tgtEl>
                                      </p:cBhvr>
                                    </p:animEffect>
                                    <p:set>
                                      <p:cBhvr>
                                        <p:cTn id="432" dur="1" fill="hold">
                                          <p:stCondLst>
                                            <p:cond delay="499"/>
                                          </p:stCondLst>
                                        </p:cTn>
                                        <p:tgtEl>
                                          <p:spTgt spid="45126"/>
                                        </p:tgtEl>
                                        <p:attrNameLst>
                                          <p:attrName>style.visibility</p:attrName>
                                        </p:attrNameLst>
                                      </p:cBhvr>
                                      <p:to>
                                        <p:strVal val="hidden"/>
                                      </p:to>
                                    </p:set>
                                  </p:childTnLst>
                                </p:cTn>
                              </p:par>
                              <p:par>
                                <p:cTn id="433" presetID="4" presetClass="exit" presetSubtype="16" repeatCount="indefinite" fill="hold" grpId="2" nodeType="withEffect">
                                  <p:stCondLst>
                                    <p:cond delay="0"/>
                                  </p:stCondLst>
                                  <p:childTnLst>
                                    <p:animEffect transition="out" filter="box(in)">
                                      <p:cBhvr>
                                        <p:cTn id="434" dur="500"/>
                                        <p:tgtEl>
                                          <p:spTgt spid="45125"/>
                                        </p:tgtEl>
                                      </p:cBhvr>
                                    </p:animEffect>
                                    <p:set>
                                      <p:cBhvr>
                                        <p:cTn id="435" dur="1" fill="hold">
                                          <p:stCondLst>
                                            <p:cond delay="499"/>
                                          </p:stCondLst>
                                        </p:cTn>
                                        <p:tgtEl>
                                          <p:spTgt spid="45125"/>
                                        </p:tgtEl>
                                        <p:attrNameLst>
                                          <p:attrName>style.visibility</p:attrName>
                                        </p:attrNameLst>
                                      </p:cBhvr>
                                      <p:to>
                                        <p:strVal val="hidden"/>
                                      </p:to>
                                    </p:set>
                                  </p:childTnLst>
                                </p:cTn>
                              </p:par>
                              <p:par>
                                <p:cTn id="436" presetID="4" presetClass="exit" presetSubtype="16" repeatCount="indefinite" fill="hold" grpId="2" nodeType="withEffect">
                                  <p:stCondLst>
                                    <p:cond delay="0"/>
                                  </p:stCondLst>
                                  <p:childTnLst>
                                    <p:animEffect transition="out" filter="box(in)">
                                      <p:cBhvr>
                                        <p:cTn id="437" dur="500"/>
                                        <p:tgtEl>
                                          <p:spTgt spid="45124"/>
                                        </p:tgtEl>
                                      </p:cBhvr>
                                    </p:animEffect>
                                    <p:set>
                                      <p:cBhvr>
                                        <p:cTn id="438" dur="1" fill="hold">
                                          <p:stCondLst>
                                            <p:cond delay="499"/>
                                          </p:stCondLst>
                                        </p:cTn>
                                        <p:tgtEl>
                                          <p:spTgt spid="45124"/>
                                        </p:tgtEl>
                                        <p:attrNameLst>
                                          <p:attrName>style.visibility</p:attrName>
                                        </p:attrNameLst>
                                      </p:cBhvr>
                                      <p:to>
                                        <p:strVal val="hidden"/>
                                      </p:to>
                                    </p:set>
                                  </p:childTnLst>
                                </p:cTn>
                              </p:par>
                              <p:par>
                                <p:cTn id="439" presetID="4" presetClass="exit" presetSubtype="16" repeatCount="indefinite" fill="hold" grpId="2" nodeType="withEffect">
                                  <p:stCondLst>
                                    <p:cond delay="0"/>
                                  </p:stCondLst>
                                  <p:childTnLst>
                                    <p:animEffect transition="out" filter="box(in)">
                                      <p:cBhvr>
                                        <p:cTn id="440" dur="500"/>
                                        <p:tgtEl>
                                          <p:spTgt spid="45123"/>
                                        </p:tgtEl>
                                      </p:cBhvr>
                                    </p:animEffect>
                                    <p:set>
                                      <p:cBhvr>
                                        <p:cTn id="441" dur="1" fill="hold">
                                          <p:stCondLst>
                                            <p:cond delay="499"/>
                                          </p:stCondLst>
                                        </p:cTn>
                                        <p:tgtEl>
                                          <p:spTgt spid="45123"/>
                                        </p:tgtEl>
                                        <p:attrNameLst>
                                          <p:attrName>style.visibility</p:attrName>
                                        </p:attrNameLst>
                                      </p:cBhvr>
                                      <p:to>
                                        <p:strVal val="hidden"/>
                                      </p:to>
                                    </p:set>
                                  </p:childTnLst>
                                </p:cTn>
                              </p:par>
                              <p:par>
                                <p:cTn id="442" presetID="4" presetClass="exit" presetSubtype="16" repeatCount="indefinite" fill="hold" grpId="2" nodeType="withEffect">
                                  <p:stCondLst>
                                    <p:cond delay="0"/>
                                  </p:stCondLst>
                                  <p:childTnLst>
                                    <p:animEffect transition="out" filter="box(in)">
                                      <p:cBhvr>
                                        <p:cTn id="443" dur="500"/>
                                        <p:tgtEl>
                                          <p:spTgt spid="45121"/>
                                        </p:tgtEl>
                                      </p:cBhvr>
                                    </p:animEffect>
                                    <p:set>
                                      <p:cBhvr>
                                        <p:cTn id="444" dur="1" fill="hold">
                                          <p:stCondLst>
                                            <p:cond delay="499"/>
                                          </p:stCondLst>
                                        </p:cTn>
                                        <p:tgtEl>
                                          <p:spTgt spid="45121"/>
                                        </p:tgtEl>
                                        <p:attrNameLst>
                                          <p:attrName>style.visibility</p:attrName>
                                        </p:attrNameLst>
                                      </p:cBhvr>
                                      <p:to>
                                        <p:strVal val="hidden"/>
                                      </p:to>
                                    </p:set>
                                  </p:childTnLst>
                                </p:cTn>
                              </p:par>
                              <p:par>
                                <p:cTn id="445" presetID="4" presetClass="exit" presetSubtype="16" repeatCount="indefinite" fill="hold" grpId="2" nodeType="withEffect">
                                  <p:stCondLst>
                                    <p:cond delay="0"/>
                                  </p:stCondLst>
                                  <p:childTnLst>
                                    <p:animEffect transition="out" filter="box(in)">
                                      <p:cBhvr>
                                        <p:cTn id="446" dur="500"/>
                                        <p:tgtEl>
                                          <p:spTgt spid="45117"/>
                                        </p:tgtEl>
                                      </p:cBhvr>
                                    </p:animEffect>
                                    <p:set>
                                      <p:cBhvr>
                                        <p:cTn id="447" dur="1" fill="hold">
                                          <p:stCondLst>
                                            <p:cond delay="499"/>
                                          </p:stCondLst>
                                        </p:cTn>
                                        <p:tgtEl>
                                          <p:spTgt spid="45117"/>
                                        </p:tgtEl>
                                        <p:attrNameLst>
                                          <p:attrName>style.visibility</p:attrName>
                                        </p:attrNameLst>
                                      </p:cBhvr>
                                      <p:to>
                                        <p:strVal val="hidden"/>
                                      </p:to>
                                    </p:set>
                                  </p:childTnLst>
                                </p:cTn>
                              </p:par>
                              <p:par>
                                <p:cTn id="448" presetID="4" presetClass="exit" presetSubtype="16" repeatCount="indefinite" fill="hold" grpId="2" nodeType="withEffect">
                                  <p:stCondLst>
                                    <p:cond delay="0"/>
                                  </p:stCondLst>
                                  <p:childTnLst>
                                    <p:animEffect transition="out" filter="box(in)">
                                      <p:cBhvr>
                                        <p:cTn id="449" dur="500"/>
                                        <p:tgtEl>
                                          <p:spTgt spid="45122"/>
                                        </p:tgtEl>
                                      </p:cBhvr>
                                    </p:animEffect>
                                    <p:set>
                                      <p:cBhvr>
                                        <p:cTn id="450" dur="1" fill="hold">
                                          <p:stCondLst>
                                            <p:cond delay="499"/>
                                          </p:stCondLst>
                                        </p:cTn>
                                        <p:tgtEl>
                                          <p:spTgt spid="45122"/>
                                        </p:tgtEl>
                                        <p:attrNameLst>
                                          <p:attrName>style.visibility</p:attrName>
                                        </p:attrNameLst>
                                      </p:cBhvr>
                                      <p:to>
                                        <p:strVal val="hidden"/>
                                      </p:to>
                                    </p:set>
                                  </p:childTnLst>
                                </p:cTn>
                              </p:par>
                              <p:par>
                                <p:cTn id="451" presetID="4" presetClass="exit" presetSubtype="16" repeatCount="indefinite" fill="hold" grpId="2" nodeType="withEffect">
                                  <p:stCondLst>
                                    <p:cond delay="0"/>
                                  </p:stCondLst>
                                  <p:childTnLst>
                                    <p:animEffect transition="out" filter="box(in)">
                                      <p:cBhvr>
                                        <p:cTn id="452" dur="500"/>
                                        <p:tgtEl>
                                          <p:spTgt spid="45118"/>
                                        </p:tgtEl>
                                      </p:cBhvr>
                                    </p:animEffect>
                                    <p:set>
                                      <p:cBhvr>
                                        <p:cTn id="453" dur="1" fill="hold">
                                          <p:stCondLst>
                                            <p:cond delay="499"/>
                                          </p:stCondLst>
                                        </p:cTn>
                                        <p:tgtEl>
                                          <p:spTgt spid="45118"/>
                                        </p:tgtEl>
                                        <p:attrNameLst>
                                          <p:attrName>style.visibility</p:attrName>
                                        </p:attrNameLst>
                                      </p:cBhvr>
                                      <p:to>
                                        <p:strVal val="hidden"/>
                                      </p:to>
                                    </p:set>
                                  </p:childTnLst>
                                </p:cTn>
                              </p:par>
                              <p:par>
                                <p:cTn id="454" presetID="4" presetClass="exit" presetSubtype="16" repeatCount="indefinite" fill="hold" grpId="2" nodeType="withEffect">
                                  <p:stCondLst>
                                    <p:cond delay="0"/>
                                  </p:stCondLst>
                                  <p:childTnLst>
                                    <p:animEffect transition="out" filter="box(in)">
                                      <p:cBhvr>
                                        <p:cTn id="455" dur="500"/>
                                        <p:tgtEl>
                                          <p:spTgt spid="45119"/>
                                        </p:tgtEl>
                                      </p:cBhvr>
                                    </p:animEffect>
                                    <p:set>
                                      <p:cBhvr>
                                        <p:cTn id="456" dur="1" fill="hold">
                                          <p:stCondLst>
                                            <p:cond delay="499"/>
                                          </p:stCondLst>
                                        </p:cTn>
                                        <p:tgtEl>
                                          <p:spTgt spid="45119"/>
                                        </p:tgtEl>
                                        <p:attrNameLst>
                                          <p:attrName>style.visibility</p:attrName>
                                        </p:attrNameLst>
                                      </p:cBhvr>
                                      <p:to>
                                        <p:strVal val="hidden"/>
                                      </p:to>
                                    </p:set>
                                  </p:childTnLst>
                                </p:cTn>
                              </p:par>
                              <p:par>
                                <p:cTn id="457" presetID="4" presetClass="exit" presetSubtype="16" repeatCount="indefinite" fill="hold" grpId="2" nodeType="withEffect">
                                  <p:stCondLst>
                                    <p:cond delay="0"/>
                                  </p:stCondLst>
                                  <p:childTnLst>
                                    <p:animEffect transition="out" filter="box(in)">
                                      <p:cBhvr>
                                        <p:cTn id="458" dur="500"/>
                                        <p:tgtEl>
                                          <p:spTgt spid="45120"/>
                                        </p:tgtEl>
                                      </p:cBhvr>
                                    </p:animEffect>
                                    <p:set>
                                      <p:cBhvr>
                                        <p:cTn id="459" dur="1" fill="hold">
                                          <p:stCondLst>
                                            <p:cond delay="499"/>
                                          </p:stCondLst>
                                        </p:cTn>
                                        <p:tgtEl>
                                          <p:spTgt spid="45120"/>
                                        </p:tgtEl>
                                        <p:attrNameLst>
                                          <p:attrName>style.visibility</p:attrName>
                                        </p:attrNameLst>
                                      </p:cBhvr>
                                      <p:to>
                                        <p:strVal val="hidden"/>
                                      </p:to>
                                    </p:set>
                                  </p:childTnLst>
                                </p:cTn>
                              </p:par>
                              <p:par>
                                <p:cTn id="460" presetID="4" presetClass="exit" presetSubtype="16" repeatCount="indefinite" fill="hold" grpId="2" nodeType="withEffect">
                                  <p:stCondLst>
                                    <p:cond delay="0"/>
                                  </p:stCondLst>
                                  <p:childTnLst>
                                    <p:animEffect transition="out" filter="box(in)">
                                      <p:cBhvr>
                                        <p:cTn id="461" dur="500"/>
                                        <p:tgtEl>
                                          <p:spTgt spid="45129"/>
                                        </p:tgtEl>
                                      </p:cBhvr>
                                    </p:animEffect>
                                    <p:set>
                                      <p:cBhvr>
                                        <p:cTn id="462" dur="1" fill="hold">
                                          <p:stCondLst>
                                            <p:cond delay="499"/>
                                          </p:stCondLst>
                                        </p:cTn>
                                        <p:tgtEl>
                                          <p:spTgt spid="451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0" grpId="0" animBg="1"/>
      <p:bldP spid="45070" grpId="1" animBg="1"/>
      <p:bldP spid="45070" grpId="2" animBg="1"/>
      <p:bldP spid="45071" grpId="0" animBg="1"/>
      <p:bldP spid="45071" grpId="1" animBg="1"/>
      <p:bldP spid="45071" grpId="2" animBg="1"/>
      <p:bldP spid="45072" grpId="0" animBg="1"/>
      <p:bldP spid="45072" grpId="1" animBg="1"/>
      <p:bldP spid="45072" grpId="2" animBg="1"/>
      <p:bldP spid="45073" grpId="0" animBg="1"/>
      <p:bldP spid="45073" grpId="1" animBg="1"/>
      <p:bldP spid="45073" grpId="2" animBg="1"/>
      <p:bldP spid="45074" grpId="0" animBg="1"/>
      <p:bldP spid="45074" grpId="1" animBg="1"/>
      <p:bldP spid="45074" grpId="2" animBg="1"/>
      <p:bldP spid="45075" grpId="0" animBg="1"/>
      <p:bldP spid="45075" grpId="1" animBg="1"/>
      <p:bldP spid="45075" grpId="2" animBg="1"/>
      <p:bldP spid="45076" grpId="0" animBg="1"/>
      <p:bldP spid="45076" grpId="1" animBg="1"/>
      <p:bldP spid="45076" grpId="2" animBg="1"/>
      <p:bldP spid="45077" grpId="0" animBg="1"/>
      <p:bldP spid="45077" grpId="1" animBg="1"/>
      <p:bldP spid="45077" grpId="2" animBg="1"/>
      <p:bldP spid="45078" grpId="0" animBg="1"/>
      <p:bldP spid="45078" grpId="1" animBg="1"/>
      <p:bldP spid="45078" grpId="2" animBg="1"/>
      <p:bldP spid="45079" grpId="0" animBg="1"/>
      <p:bldP spid="45079" grpId="1" animBg="1"/>
      <p:bldP spid="45079" grpId="2" animBg="1"/>
      <p:bldP spid="45080" grpId="0" animBg="1"/>
      <p:bldP spid="45080" grpId="1" animBg="1"/>
      <p:bldP spid="45080" grpId="2" animBg="1"/>
      <p:bldP spid="45081" grpId="0" animBg="1"/>
      <p:bldP spid="45081" grpId="1" animBg="1"/>
      <p:bldP spid="45081" grpId="2" animBg="1"/>
      <p:bldP spid="45082" grpId="0" animBg="1"/>
      <p:bldP spid="45082" grpId="1" animBg="1"/>
      <p:bldP spid="45082" grpId="2" animBg="1"/>
      <p:bldP spid="45083" grpId="0" animBg="1"/>
      <p:bldP spid="45083" grpId="1" animBg="1"/>
      <p:bldP spid="45083" grpId="2" animBg="1"/>
      <p:bldP spid="45084" grpId="0" animBg="1"/>
      <p:bldP spid="45084" grpId="1" animBg="1"/>
      <p:bldP spid="45084" grpId="2" animBg="1"/>
      <p:bldP spid="45087" grpId="0" animBg="1"/>
      <p:bldP spid="45087" grpId="1" animBg="1"/>
      <p:bldP spid="45087" grpId="2" animBg="1"/>
      <p:bldP spid="45088" grpId="0" animBg="1"/>
      <p:bldP spid="45088" grpId="1" animBg="1"/>
      <p:bldP spid="45088" grpId="2" animBg="1"/>
      <p:bldP spid="45089" grpId="0" animBg="1"/>
      <p:bldP spid="45089" grpId="1" animBg="1"/>
      <p:bldP spid="45089" grpId="2" animBg="1"/>
      <p:bldP spid="45090" grpId="0" animBg="1"/>
      <p:bldP spid="45090" grpId="1" animBg="1"/>
      <p:bldP spid="45090" grpId="2" animBg="1"/>
      <p:bldP spid="45091" grpId="0" animBg="1"/>
      <p:bldP spid="45091" grpId="1" animBg="1"/>
      <p:bldP spid="45091" grpId="2" animBg="1"/>
      <p:bldP spid="45092" grpId="0" animBg="1"/>
      <p:bldP spid="45092" grpId="1" animBg="1"/>
      <p:bldP spid="45092" grpId="2" animBg="1"/>
      <p:bldP spid="45093" grpId="0" animBg="1"/>
      <p:bldP spid="45093" grpId="1" animBg="1"/>
      <p:bldP spid="45093" grpId="2" animBg="1"/>
      <p:bldP spid="45094" grpId="0" animBg="1"/>
      <p:bldP spid="45094" grpId="1" animBg="1"/>
      <p:bldP spid="45094" grpId="2" animBg="1"/>
      <p:bldP spid="45095" grpId="0" animBg="1"/>
      <p:bldP spid="45095" grpId="1" animBg="1"/>
      <p:bldP spid="45095" grpId="2" animBg="1"/>
      <p:bldP spid="45096" grpId="0" animBg="1"/>
      <p:bldP spid="45096" grpId="1" animBg="1"/>
      <p:bldP spid="45096" grpId="2" animBg="1"/>
      <p:bldP spid="45097" grpId="0" animBg="1"/>
      <p:bldP spid="45097" grpId="1" animBg="1"/>
      <p:bldP spid="45097" grpId="2" animBg="1"/>
      <p:bldP spid="45098" grpId="0" animBg="1"/>
      <p:bldP spid="45098" grpId="1" animBg="1"/>
      <p:bldP spid="45098" grpId="2" animBg="1"/>
      <p:bldP spid="45099" grpId="0" animBg="1"/>
      <p:bldP spid="45099" grpId="1" animBg="1"/>
      <p:bldP spid="45099" grpId="2" animBg="1"/>
      <p:bldP spid="45100" grpId="0" animBg="1"/>
      <p:bldP spid="45100" grpId="1" animBg="1"/>
      <p:bldP spid="45100" grpId="2" animBg="1"/>
      <p:bldP spid="45101" grpId="0" animBg="1"/>
      <p:bldP spid="45101" grpId="1" animBg="1"/>
      <p:bldP spid="45101" grpId="2" animBg="1"/>
      <p:bldP spid="45102" grpId="0" animBg="1"/>
      <p:bldP spid="45102" grpId="1" animBg="1"/>
      <p:bldP spid="45102" grpId="2" animBg="1"/>
      <p:bldP spid="45103" grpId="0" animBg="1"/>
      <p:bldP spid="45103" grpId="1" animBg="1"/>
      <p:bldP spid="45103" grpId="2" animBg="1"/>
      <p:bldP spid="45104" grpId="0" animBg="1"/>
      <p:bldP spid="45104" grpId="1" animBg="1"/>
      <p:bldP spid="45104" grpId="2" animBg="1"/>
      <p:bldP spid="45105" grpId="0" animBg="1"/>
      <p:bldP spid="45105" grpId="1" animBg="1"/>
      <p:bldP spid="45105" grpId="2" animBg="1"/>
      <p:bldP spid="45106" grpId="0" animBg="1"/>
      <p:bldP spid="45106" grpId="1" animBg="1"/>
      <p:bldP spid="45106" grpId="2" animBg="1"/>
      <p:bldP spid="45107" grpId="0" animBg="1"/>
      <p:bldP spid="45107" grpId="1" animBg="1"/>
      <p:bldP spid="45107" grpId="2" animBg="1"/>
      <p:bldP spid="45108" grpId="0" animBg="1"/>
      <p:bldP spid="45108" grpId="1" animBg="1"/>
      <p:bldP spid="45108" grpId="2" animBg="1"/>
      <p:bldP spid="45109" grpId="0" animBg="1"/>
      <p:bldP spid="45109" grpId="1" animBg="1"/>
      <p:bldP spid="45109" grpId="2" animBg="1"/>
      <p:bldP spid="45110" grpId="0" animBg="1"/>
      <p:bldP spid="45110" grpId="1" animBg="1"/>
      <p:bldP spid="45110" grpId="2" animBg="1"/>
      <p:bldP spid="45111" grpId="0" animBg="1"/>
      <p:bldP spid="45111" grpId="1" animBg="1"/>
      <p:bldP spid="45111" grpId="2" animBg="1"/>
      <p:bldP spid="45112" grpId="0" animBg="1"/>
      <p:bldP spid="45112" grpId="1" animBg="1"/>
      <p:bldP spid="45112" grpId="2" animBg="1"/>
      <p:bldP spid="45113" grpId="0" animBg="1"/>
      <p:bldP spid="45113" grpId="1" animBg="1"/>
      <p:bldP spid="45113" grpId="2" animBg="1"/>
      <p:bldP spid="45114" grpId="0" animBg="1"/>
      <p:bldP spid="45114" grpId="1" animBg="1"/>
      <p:bldP spid="45114" grpId="2" animBg="1"/>
      <p:bldP spid="45115" grpId="0" animBg="1"/>
      <p:bldP spid="45115" grpId="1" animBg="1"/>
      <p:bldP spid="45115" grpId="2" animBg="1"/>
      <p:bldP spid="45116" grpId="0" animBg="1"/>
      <p:bldP spid="45116" grpId="1" animBg="1"/>
      <p:bldP spid="45116" grpId="2" animBg="1"/>
      <p:bldP spid="45117" grpId="0" animBg="1"/>
      <p:bldP spid="45117" grpId="1" animBg="1"/>
      <p:bldP spid="45117" grpId="2" animBg="1"/>
      <p:bldP spid="45118" grpId="0" animBg="1"/>
      <p:bldP spid="45118" grpId="1" animBg="1"/>
      <p:bldP spid="45118" grpId="2" animBg="1"/>
      <p:bldP spid="45119" grpId="0" animBg="1"/>
      <p:bldP spid="45119" grpId="1" animBg="1"/>
      <p:bldP spid="45119" grpId="2" animBg="1"/>
      <p:bldP spid="45120" grpId="0" animBg="1"/>
      <p:bldP spid="45120" grpId="1" animBg="1"/>
      <p:bldP spid="45120" grpId="2" animBg="1"/>
      <p:bldP spid="45121" grpId="0" animBg="1"/>
      <p:bldP spid="45121" grpId="1" animBg="1"/>
      <p:bldP spid="45121" grpId="2" animBg="1"/>
      <p:bldP spid="45122" grpId="0" animBg="1"/>
      <p:bldP spid="45122" grpId="1" animBg="1"/>
      <p:bldP spid="45122" grpId="2" animBg="1"/>
      <p:bldP spid="45123" grpId="0" animBg="1"/>
      <p:bldP spid="45123" grpId="1" animBg="1"/>
      <p:bldP spid="45123" grpId="2" animBg="1"/>
      <p:bldP spid="45124" grpId="0" animBg="1"/>
      <p:bldP spid="45124" grpId="1" animBg="1"/>
      <p:bldP spid="45124" grpId="2" animBg="1"/>
      <p:bldP spid="45125" grpId="0" animBg="1"/>
      <p:bldP spid="45125" grpId="1" animBg="1"/>
      <p:bldP spid="45125" grpId="2" animBg="1"/>
      <p:bldP spid="45126" grpId="0" animBg="1"/>
      <p:bldP spid="45126" grpId="1" animBg="1"/>
      <p:bldP spid="45126" grpId="2" animBg="1"/>
      <p:bldP spid="45127" grpId="0" animBg="1"/>
      <p:bldP spid="45127" grpId="1" animBg="1"/>
      <p:bldP spid="45127" grpId="2" animBg="1"/>
      <p:bldP spid="45128" grpId="0" animBg="1"/>
      <p:bldP spid="45128" grpId="1" animBg="1"/>
      <p:bldP spid="45128" grpId="2" animBg="1"/>
      <p:bldP spid="45129" grpId="0" animBg="1"/>
      <p:bldP spid="45129" grpId="1" animBg="1"/>
      <p:bldP spid="45129" grpId="2" animBg="1"/>
      <p:bldP spid="45130" grpId="0" animBg="1"/>
      <p:bldP spid="45130" grpId="1" animBg="1"/>
      <p:bldP spid="45130" grpId="2" animBg="1"/>
      <p:bldP spid="45131" grpId="0" animBg="1"/>
      <p:bldP spid="45131" grpId="1" animBg="1"/>
      <p:bldP spid="45131" grpId="2" animBg="1"/>
      <p:bldP spid="2" grpId="0"/>
      <p:bldP spid="80" grpId="0"/>
      <p:bldP spid="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p:cNvSpPr/>
          <p:nvPr/>
        </p:nvSpPr>
        <p:spPr>
          <a:xfrm rot="13706999">
            <a:off x="2627312" y="4471988"/>
            <a:ext cx="1204913" cy="261938"/>
          </a:xfrm>
          <a:custGeom>
            <a:avLst/>
            <a:gdLst>
              <a:gd name="connsiteX0" fmla="*/ 0 w 1205471"/>
              <a:gd name="connsiteY0" fmla="*/ 65471 h 261882"/>
              <a:gd name="connsiteX1" fmla="*/ 1074530 w 1205471"/>
              <a:gd name="connsiteY1" fmla="*/ 65471 h 261882"/>
              <a:gd name="connsiteX2" fmla="*/ 1074530 w 1205471"/>
              <a:gd name="connsiteY2" fmla="*/ 0 h 261882"/>
              <a:gd name="connsiteX3" fmla="*/ 1205471 w 1205471"/>
              <a:gd name="connsiteY3" fmla="*/ 130941 h 261882"/>
              <a:gd name="connsiteX4" fmla="*/ 1074530 w 1205471"/>
              <a:gd name="connsiteY4" fmla="*/ 261882 h 261882"/>
              <a:gd name="connsiteX5" fmla="*/ 1074530 w 1205471"/>
              <a:gd name="connsiteY5" fmla="*/ 196412 h 261882"/>
              <a:gd name="connsiteX6" fmla="*/ 0 w 1205471"/>
              <a:gd name="connsiteY6" fmla="*/ 196412 h 261882"/>
              <a:gd name="connsiteX7" fmla="*/ 0 w 1205471"/>
              <a:gd name="connsiteY7" fmla="*/ 65471 h 26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471" h="261882" fill="none" extrusionOk="0">
                <a:moveTo>
                  <a:pt x="0" y="65471"/>
                </a:moveTo>
                <a:cubicBezTo>
                  <a:pt x="348371" y="35802"/>
                  <a:pt x="783555" y="6528"/>
                  <a:pt x="1074530" y="65471"/>
                </a:cubicBezTo>
                <a:cubicBezTo>
                  <a:pt x="1073021" y="34252"/>
                  <a:pt x="1076769" y="31709"/>
                  <a:pt x="1074530" y="0"/>
                </a:cubicBezTo>
                <a:cubicBezTo>
                  <a:pt x="1120447" y="46348"/>
                  <a:pt x="1151491" y="93315"/>
                  <a:pt x="1205471" y="130941"/>
                </a:cubicBezTo>
                <a:cubicBezTo>
                  <a:pt x="1166480" y="181304"/>
                  <a:pt x="1124229" y="201560"/>
                  <a:pt x="1074530" y="261882"/>
                </a:cubicBezTo>
                <a:cubicBezTo>
                  <a:pt x="1068869" y="236630"/>
                  <a:pt x="1075820" y="205434"/>
                  <a:pt x="1074530" y="196412"/>
                </a:cubicBezTo>
                <a:cubicBezTo>
                  <a:pt x="538012" y="237593"/>
                  <a:pt x="440610" y="137396"/>
                  <a:pt x="0" y="196412"/>
                </a:cubicBezTo>
                <a:cubicBezTo>
                  <a:pt x="-11437" y="177211"/>
                  <a:pt x="5450" y="103608"/>
                  <a:pt x="0" y="65471"/>
                </a:cubicBezTo>
                <a:close/>
              </a:path>
              <a:path w="1205471" h="261882" stroke="0" extrusionOk="0">
                <a:moveTo>
                  <a:pt x="0" y="65471"/>
                </a:moveTo>
                <a:cubicBezTo>
                  <a:pt x="228913" y="87524"/>
                  <a:pt x="801785" y="7114"/>
                  <a:pt x="1074530" y="65471"/>
                </a:cubicBezTo>
                <a:cubicBezTo>
                  <a:pt x="1077624" y="39343"/>
                  <a:pt x="1073878" y="11407"/>
                  <a:pt x="1074530" y="0"/>
                </a:cubicBezTo>
                <a:cubicBezTo>
                  <a:pt x="1095151" y="30571"/>
                  <a:pt x="1152550" y="97947"/>
                  <a:pt x="1205471" y="130941"/>
                </a:cubicBezTo>
                <a:cubicBezTo>
                  <a:pt x="1179603" y="150473"/>
                  <a:pt x="1131588" y="195739"/>
                  <a:pt x="1074530" y="261882"/>
                </a:cubicBezTo>
                <a:cubicBezTo>
                  <a:pt x="1072088" y="230569"/>
                  <a:pt x="1070925" y="212862"/>
                  <a:pt x="1074530" y="196412"/>
                </a:cubicBezTo>
                <a:cubicBezTo>
                  <a:pt x="682608" y="138622"/>
                  <a:pt x="438419" y="132548"/>
                  <a:pt x="0" y="196412"/>
                </a:cubicBezTo>
                <a:cubicBezTo>
                  <a:pt x="-10727" y="169064"/>
                  <a:pt x="10443" y="100861"/>
                  <a:pt x="0" y="65471"/>
                </a:cubicBezTo>
                <a:close/>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4445000"/>
            <a:ext cx="17875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3313" y="5076825"/>
            <a:ext cx="17859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4381500"/>
            <a:ext cx="17859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325" y="3717925"/>
            <a:ext cx="17875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3363913"/>
            <a:ext cx="17859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Box 17"/>
          <p:cNvSpPr txBox="1">
            <a:spLocks noChangeArrowheads="1"/>
          </p:cNvSpPr>
          <p:nvPr/>
        </p:nvSpPr>
        <p:spPr bwMode="auto">
          <a:xfrm>
            <a:off x="2181225" y="2782888"/>
            <a:ext cx="17875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9" name="TextBox 18"/>
          <p:cNvSpPr txBox="1"/>
          <p:nvPr/>
        </p:nvSpPr>
        <p:spPr>
          <a:xfrm>
            <a:off x="3773252" y="1430305"/>
            <a:ext cx="3201204" cy="646331"/>
          </a:xfrm>
          <a:prstGeom prst="rect">
            <a:avLst/>
          </a:prstGeom>
          <a:noFill/>
        </p:spPr>
        <p:txBody>
          <a:bodyPr>
            <a:spAutoFit/>
          </a:bodyPr>
          <a:lstStyle/>
          <a:p>
            <a:pPr>
              <a:defRPr/>
            </a:pP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Mây</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trắng</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sp>
        <p:nvSpPr>
          <p:cNvPr id="20" name="Arrow: Right 19"/>
          <p:cNvSpPr/>
          <p:nvPr/>
        </p:nvSpPr>
        <p:spPr>
          <a:xfrm rot="17920936">
            <a:off x="2287588" y="1905000"/>
            <a:ext cx="1204912" cy="261938"/>
          </a:xfrm>
          <a:custGeom>
            <a:avLst/>
            <a:gdLst>
              <a:gd name="connsiteX0" fmla="*/ 0 w 1205471"/>
              <a:gd name="connsiteY0" fmla="*/ 65471 h 261882"/>
              <a:gd name="connsiteX1" fmla="*/ 1074530 w 1205471"/>
              <a:gd name="connsiteY1" fmla="*/ 65471 h 261882"/>
              <a:gd name="connsiteX2" fmla="*/ 1074530 w 1205471"/>
              <a:gd name="connsiteY2" fmla="*/ 0 h 261882"/>
              <a:gd name="connsiteX3" fmla="*/ 1205471 w 1205471"/>
              <a:gd name="connsiteY3" fmla="*/ 130941 h 261882"/>
              <a:gd name="connsiteX4" fmla="*/ 1074530 w 1205471"/>
              <a:gd name="connsiteY4" fmla="*/ 261882 h 261882"/>
              <a:gd name="connsiteX5" fmla="*/ 1074530 w 1205471"/>
              <a:gd name="connsiteY5" fmla="*/ 196412 h 261882"/>
              <a:gd name="connsiteX6" fmla="*/ 0 w 1205471"/>
              <a:gd name="connsiteY6" fmla="*/ 196412 h 261882"/>
              <a:gd name="connsiteX7" fmla="*/ 0 w 1205471"/>
              <a:gd name="connsiteY7" fmla="*/ 65471 h 26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471" h="261882" fill="none" extrusionOk="0">
                <a:moveTo>
                  <a:pt x="0" y="65471"/>
                </a:moveTo>
                <a:cubicBezTo>
                  <a:pt x="348371" y="35802"/>
                  <a:pt x="783555" y="6528"/>
                  <a:pt x="1074530" y="65471"/>
                </a:cubicBezTo>
                <a:cubicBezTo>
                  <a:pt x="1073021" y="34252"/>
                  <a:pt x="1076769" y="31709"/>
                  <a:pt x="1074530" y="0"/>
                </a:cubicBezTo>
                <a:cubicBezTo>
                  <a:pt x="1120447" y="46348"/>
                  <a:pt x="1151491" y="93315"/>
                  <a:pt x="1205471" y="130941"/>
                </a:cubicBezTo>
                <a:cubicBezTo>
                  <a:pt x="1166480" y="181304"/>
                  <a:pt x="1124229" y="201560"/>
                  <a:pt x="1074530" y="261882"/>
                </a:cubicBezTo>
                <a:cubicBezTo>
                  <a:pt x="1068869" y="236630"/>
                  <a:pt x="1075820" y="205434"/>
                  <a:pt x="1074530" y="196412"/>
                </a:cubicBezTo>
                <a:cubicBezTo>
                  <a:pt x="538012" y="237593"/>
                  <a:pt x="440610" y="137396"/>
                  <a:pt x="0" y="196412"/>
                </a:cubicBezTo>
                <a:cubicBezTo>
                  <a:pt x="-11437" y="177211"/>
                  <a:pt x="5450" y="103608"/>
                  <a:pt x="0" y="65471"/>
                </a:cubicBezTo>
                <a:close/>
              </a:path>
              <a:path w="1205471" h="261882" stroke="0" extrusionOk="0">
                <a:moveTo>
                  <a:pt x="0" y="65471"/>
                </a:moveTo>
                <a:cubicBezTo>
                  <a:pt x="228913" y="87524"/>
                  <a:pt x="801785" y="7114"/>
                  <a:pt x="1074530" y="65471"/>
                </a:cubicBezTo>
                <a:cubicBezTo>
                  <a:pt x="1077624" y="39343"/>
                  <a:pt x="1073878" y="11407"/>
                  <a:pt x="1074530" y="0"/>
                </a:cubicBezTo>
                <a:cubicBezTo>
                  <a:pt x="1095151" y="30571"/>
                  <a:pt x="1152550" y="97947"/>
                  <a:pt x="1205471" y="130941"/>
                </a:cubicBezTo>
                <a:cubicBezTo>
                  <a:pt x="1179603" y="150473"/>
                  <a:pt x="1131588" y="195739"/>
                  <a:pt x="1074530" y="261882"/>
                </a:cubicBezTo>
                <a:cubicBezTo>
                  <a:pt x="1072088" y="230569"/>
                  <a:pt x="1070925" y="212862"/>
                  <a:pt x="1074530" y="196412"/>
                </a:cubicBezTo>
                <a:cubicBezTo>
                  <a:pt x="682608" y="138622"/>
                  <a:pt x="438419" y="132548"/>
                  <a:pt x="0" y="196412"/>
                </a:cubicBezTo>
                <a:cubicBezTo>
                  <a:pt x="-10727" y="169064"/>
                  <a:pt x="10443" y="100861"/>
                  <a:pt x="0" y="65471"/>
                </a:cubicBezTo>
                <a:close/>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5238" y="-468313"/>
            <a:ext cx="36131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Arrow: Right 22"/>
          <p:cNvSpPr/>
          <p:nvPr/>
        </p:nvSpPr>
        <p:spPr>
          <a:xfrm rot="400143">
            <a:off x="5969000" y="809625"/>
            <a:ext cx="1204913" cy="261938"/>
          </a:xfrm>
          <a:custGeom>
            <a:avLst/>
            <a:gdLst>
              <a:gd name="connsiteX0" fmla="*/ 0 w 1205471"/>
              <a:gd name="connsiteY0" fmla="*/ 65471 h 261882"/>
              <a:gd name="connsiteX1" fmla="*/ 1074530 w 1205471"/>
              <a:gd name="connsiteY1" fmla="*/ 65471 h 261882"/>
              <a:gd name="connsiteX2" fmla="*/ 1074530 w 1205471"/>
              <a:gd name="connsiteY2" fmla="*/ 0 h 261882"/>
              <a:gd name="connsiteX3" fmla="*/ 1205471 w 1205471"/>
              <a:gd name="connsiteY3" fmla="*/ 130941 h 261882"/>
              <a:gd name="connsiteX4" fmla="*/ 1074530 w 1205471"/>
              <a:gd name="connsiteY4" fmla="*/ 261882 h 261882"/>
              <a:gd name="connsiteX5" fmla="*/ 1074530 w 1205471"/>
              <a:gd name="connsiteY5" fmla="*/ 196412 h 261882"/>
              <a:gd name="connsiteX6" fmla="*/ 0 w 1205471"/>
              <a:gd name="connsiteY6" fmla="*/ 196412 h 261882"/>
              <a:gd name="connsiteX7" fmla="*/ 0 w 1205471"/>
              <a:gd name="connsiteY7" fmla="*/ 65471 h 26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471" h="261882" fill="none" extrusionOk="0">
                <a:moveTo>
                  <a:pt x="0" y="65471"/>
                </a:moveTo>
                <a:cubicBezTo>
                  <a:pt x="348371" y="35802"/>
                  <a:pt x="783555" y="6528"/>
                  <a:pt x="1074530" y="65471"/>
                </a:cubicBezTo>
                <a:cubicBezTo>
                  <a:pt x="1073021" y="34252"/>
                  <a:pt x="1076769" y="31709"/>
                  <a:pt x="1074530" y="0"/>
                </a:cubicBezTo>
                <a:cubicBezTo>
                  <a:pt x="1120447" y="46348"/>
                  <a:pt x="1151491" y="93315"/>
                  <a:pt x="1205471" y="130941"/>
                </a:cubicBezTo>
                <a:cubicBezTo>
                  <a:pt x="1166480" y="181304"/>
                  <a:pt x="1124229" y="201560"/>
                  <a:pt x="1074530" y="261882"/>
                </a:cubicBezTo>
                <a:cubicBezTo>
                  <a:pt x="1068869" y="236630"/>
                  <a:pt x="1075820" y="205434"/>
                  <a:pt x="1074530" y="196412"/>
                </a:cubicBezTo>
                <a:cubicBezTo>
                  <a:pt x="538012" y="237593"/>
                  <a:pt x="440610" y="137396"/>
                  <a:pt x="0" y="196412"/>
                </a:cubicBezTo>
                <a:cubicBezTo>
                  <a:pt x="-11437" y="177211"/>
                  <a:pt x="5450" y="103608"/>
                  <a:pt x="0" y="65471"/>
                </a:cubicBezTo>
                <a:close/>
              </a:path>
              <a:path w="1205471" h="261882" stroke="0" extrusionOk="0">
                <a:moveTo>
                  <a:pt x="0" y="65471"/>
                </a:moveTo>
                <a:cubicBezTo>
                  <a:pt x="228913" y="87524"/>
                  <a:pt x="801785" y="7114"/>
                  <a:pt x="1074530" y="65471"/>
                </a:cubicBezTo>
                <a:cubicBezTo>
                  <a:pt x="1077624" y="39343"/>
                  <a:pt x="1073878" y="11407"/>
                  <a:pt x="1074530" y="0"/>
                </a:cubicBezTo>
                <a:cubicBezTo>
                  <a:pt x="1095151" y="30571"/>
                  <a:pt x="1152550" y="97947"/>
                  <a:pt x="1205471" y="130941"/>
                </a:cubicBezTo>
                <a:cubicBezTo>
                  <a:pt x="1179603" y="150473"/>
                  <a:pt x="1131588" y="195739"/>
                  <a:pt x="1074530" y="261882"/>
                </a:cubicBezTo>
                <a:cubicBezTo>
                  <a:pt x="1072088" y="230569"/>
                  <a:pt x="1070925" y="212862"/>
                  <a:pt x="1074530" y="196412"/>
                </a:cubicBezTo>
                <a:cubicBezTo>
                  <a:pt x="682608" y="138622"/>
                  <a:pt x="438419" y="132548"/>
                  <a:pt x="0" y="196412"/>
                </a:cubicBezTo>
                <a:cubicBezTo>
                  <a:pt x="-10727" y="169064"/>
                  <a:pt x="10443" y="100861"/>
                  <a:pt x="0" y="65471"/>
                </a:cubicBezTo>
                <a:close/>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24" descr="A group of white puzzle pieces&#10;&#10;Description automatically generated with low confidenc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0588" y="-95250"/>
            <a:ext cx="4525962"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rrow: Right 27"/>
          <p:cNvSpPr/>
          <p:nvPr/>
        </p:nvSpPr>
        <p:spPr>
          <a:xfrm rot="5941130">
            <a:off x="8078787" y="2957513"/>
            <a:ext cx="1204913" cy="261938"/>
          </a:xfrm>
          <a:custGeom>
            <a:avLst/>
            <a:gdLst>
              <a:gd name="connsiteX0" fmla="*/ 0 w 1205471"/>
              <a:gd name="connsiteY0" fmla="*/ 65471 h 261882"/>
              <a:gd name="connsiteX1" fmla="*/ 1074530 w 1205471"/>
              <a:gd name="connsiteY1" fmla="*/ 65471 h 261882"/>
              <a:gd name="connsiteX2" fmla="*/ 1074530 w 1205471"/>
              <a:gd name="connsiteY2" fmla="*/ 0 h 261882"/>
              <a:gd name="connsiteX3" fmla="*/ 1205471 w 1205471"/>
              <a:gd name="connsiteY3" fmla="*/ 130941 h 261882"/>
              <a:gd name="connsiteX4" fmla="*/ 1074530 w 1205471"/>
              <a:gd name="connsiteY4" fmla="*/ 261882 h 261882"/>
              <a:gd name="connsiteX5" fmla="*/ 1074530 w 1205471"/>
              <a:gd name="connsiteY5" fmla="*/ 196412 h 261882"/>
              <a:gd name="connsiteX6" fmla="*/ 0 w 1205471"/>
              <a:gd name="connsiteY6" fmla="*/ 196412 h 261882"/>
              <a:gd name="connsiteX7" fmla="*/ 0 w 1205471"/>
              <a:gd name="connsiteY7" fmla="*/ 65471 h 26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471" h="261882" fill="none" extrusionOk="0">
                <a:moveTo>
                  <a:pt x="0" y="65471"/>
                </a:moveTo>
                <a:cubicBezTo>
                  <a:pt x="348371" y="35802"/>
                  <a:pt x="783555" y="6528"/>
                  <a:pt x="1074530" y="65471"/>
                </a:cubicBezTo>
                <a:cubicBezTo>
                  <a:pt x="1073021" y="34252"/>
                  <a:pt x="1076769" y="31709"/>
                  <a:pt x="1074530" y="0"/>
                </a:cubicBezTo>
                <a:cubicBezTo>
                  <a:pt x="1120447" y="46348"/>
                  <a:pt x="1151491" y="93315"/>
                  <a:pt x="1205471" y="130941"/>
                </a:cubicBezTo>
                <a:cubicBezTo>
                  <a:pt x="1166480" y="181304"/>
                  <a:pt x="1124229" y="201560"/>
                  <a:pt x="1074530" y="261882"/>
                </a:cubicBezTo>
                <a:cubicBezTo>
                  <a:pt x="1068869" y="236630"/>
                  <a:pt x="1075820" y="205434"/>
                  <a:pt x="1074530" y="196412"/>
                </a:cubicBezTo>
                <a:cubicBezTo>
                  <a:pt x="538012" y="237593"/>
                  <a:pt x="440610" y="137396"/>
                  <a:pt x="0" y="196412"/>
                </a:cubicBezTo>
                <a:cubicBezTo>
                  <a:pt x="-11437" y="177211"/>
                  <a:pt x="5450" y="103608"/>
                  <a:pt x="0" y="65471"/>
                </a:cubicBezTo>
                <a:close/>
              </a:path>
              <a:path w="1205471" h="261882" stroke="0" extrusionOk="0">
                <a:moveTo>
                  <a:pt x="0" y="65471"/>
                </a:moveTo>
                <a:cubicBezTo>
                  <a:pt x="228913" y="87524"/>
                  <a:pt x="801785" y="7114"/>
                  <a:pt x="1074530" y="65471"/>
                </a:cubicBezTo>
                <a:cubicBezTo>
                  <a:pt x="1077624" y="39343"/>
                  <a:pt x="1073878" y="11407"/>
                  <a:pt x="1074530" y="0"/>
                </a:cubicBezTo>
                <a:cubicBezTo>
                  <a:pt x="1095151" y="30571"/>
                  <a:pt x="1152550" y="97947"/>
                  <a:pt x="1205471" y="130941"/>
                </a:cubicBezTo>
                <a:cubicBezTo>
                  <a:pt x="1179603" y="150473"/>
                  <a:pt x="1131588" y="195739"/>
                  <a:pt x="1074530" y="261882"/>
                </a:cubicBezTo>
                <a:cubicBezTo>
                  <a:pt x="1072088" y="230569"/>
                  <a:pt x="1070925" y="212862"/>
                  <a:pt x="1074530" y="196412"/>
                </a:cubicBezTo>
                <a:cubicBezTo>
                  <a:pt x="682608" y="138622"/>
                  <a:pt x="438419" y="132548"/>
                  <a:pt x="0" y="196412"/>
                </a:cubicBezTo>
                <a:cubicBezTo>
                  <a:pt x="-10727" y="169064"/>
                  <a:pt x="10443" y="100861"/>
                  <a:pt x="0" y="65471"/>
                </a:cubicBezTo>
                <a:close/>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8575" y="2236788"/>
            <a:ext cx="6215063"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8067728" y="1778300"/>
            <a:ext cx="3201204" cy="646331"/>
          </a:xfrm>
          <a:prstGeom prst="rect">
            <a:avLst/>
          </a:prstGeom>
          <a:noFill/>
        </p:spPr>
        <p:txBody>
          <a:bodyPr>
            <a:spAutoFit/>
          </a:bodyPr>
          <a:lstStyle/>
          <a:p>
            <a:pPr>
              <a:defRPr/>
            </a:pPr>
            <a:r>
              <a:rPr lang="en-US" sz="3600" b="1" dirty="0" err="1">
                <a:ln w="12700">
                  <a:solidFill>
                    <a:schemeClr val="accent3">
                      <a:lumMod val="50000"/>
                    </a:schemeClr>
                  </a:solidFill>
                  <a:prstDash val="solid"/>
                </a:ln>
                <a:solidFill>
                  <a:schemeClr val="accent1">
                    <a:lumMod val="60000"/>
                    <a:lumOff val="40000"/>
                  </a:schemeClr>
                </a:solidFill>
                <a:effectLst>
                  <a:innerShdw blurRad="177800">
                    <a:schemeClr val="accent3">
                      <a:lumMod val="50000"/>
                    </a:schemeClr>
                  </a:innerShdw>
                </a:effectLst>
                <a:latin typeface="Cambria" panose="02040503050406030204" pitchFamily="18" charset="0"/>
                <a:ea typeface="Cambria" panose="02040503050406030204" pitchFamily="18" charset="0"/>
              </a:rPr>
              <a:t>Mây</a:t>
            </a:r>
            <a:r>
              <a:rPr lang="en-US" sz="3600" b="1" dirty="0">
                <a:ln w="12700">
                  <a:solidFill>
                    <a:schemeClr val="accent3">
                      <a:lumMod val="50000"/>
                    </a:schemeClr>
                  </a:solidFill>
                  <a:prstDash val="solid"/>
                </a:ln>
                <a:solidFill>
                  <a:schemeClr val="accent1">
                    <a:lumMod val="60000"/>
                    <a:lumOff val="40000"/>
                  </a:schemeClr>
                </a:solidFill>
                <a:effectLst>
                  <a:innerShdw blurRad="177800">
                    <a:schemeClr val="accent3">
                      <a:lumMod val="50000"/>
                    </a:schemeClr>
                  </a:innerShdw>
                </a:effectLst>
                <a:latin typeface="Cambria" panose="02040503050406030204" pitchFamily="18" charset="0"/>
                <a:ea typeface="Cambria" panose="02040503050406030204" pitchFamily="18" charset="0"/>
              </a:rPr>
              <a:t> </a:t>
            </a:r>
            <a:r>
              <a:rPr lang="en-US" sz="3600" b="1" dirty="0" err="1">
                <a:ln w="12700">
                  <a:solidFill>
                    <a:schemeClr val="accent3">
                      <a:lumMod val="50000"/>
                    </a:schemeClr>
                  </a:solidFill>
                  <a:prstDash val="solid"/>
                </a:ln>
                <a:solidFill>
                  <a:schemeClr val="accent1">
                    <a:lumMod val="60000"/>
                    <a:lumOff val="40000"/>
                  </a:schemeClr>
                </a:solidFill>
                <a:effectLst>
                  <a:innerShdw blurRad="177800">
                    <a:schemeClr val="accent3">
                      <a:lumMod val="50000"/>
                    </a:schemeClr>
                  </a:innerShdw>
                </a:effectLst>
                <a:latin typeface="Cambria" panose="02040503050406030204" pitchFamily="18" charset="0"/>
                <a:ea typeface="Cambria" panose="02040503050406030204" pitchFamily="18" charset="0"/>
              </a:rPr>
              <a:t>đen</a:t>
            </a:r>
            <a:endParaRPr lang="en-US" sz="3600" b="1" dirty="0">
              <a:ln w="12700">
                <a:solidFill>
                  <a:schemeClr val="accent3">
                    <a:lumMod val="50000"/>
                  </a:schemeClr>
                </a:solidFill>
                <a:prstDash val="solid"/>
              </a:ln>
              <a:solidFill>
                <a:schemeClr val="accent1">
                  <a:lumMod val="60000"/>
                  <a:lumOff val="40000"/>
                </a:schemeClr>
              </a:solidFill>
              <a:effectLst>
                <a:innerShdw blurRad="177800">
                  <a:schemeClr val="accent3">
                    <a:lumMod val="50000"/>
                  </a:schemeClr>
                </a:innerShdw>
              </a:effectLst>
              <a:latin typeface="Cambria" panose="02040503050406030204" pitchFamily="18" charset="0"/>
              <a:ea typeface="Cambria" panose="02040503050406030204" pitchFamily="18" charset="0"/>
            </a:endParaRPr>
          </a:p>
        </p:txBody>
      </p:sp>
      <p:sp>
        <p:nvSpPr>
          <p:cNvPr id="21" name="TextBox 20"/>
          <p:cNvSpPr txBox="1"/>
          <p:nvPr/>
        </p:nvSpPr>
        <p:spPr>
          <a:xfrm>
            <a:off x="7831496" y="3487943"/>
            <a:ext cx="3201204" cy="646331"/>
          </a:xfrm>
          <a:prstGeom prst="rect">
            <a:avLst/>
          </a:prstGeom>
          <a:noFill/>
        </p:spPr>
        <p:txBody>
          <a:bodyPr>
            <a:spAutoFit/>
          </a:bodyPr>
          <a:lstStyle/>
          <a:p>
            <a:pPr>
              <a:defRPr/>
            </a:pP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Mưa</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sp>
        <p:nvSpPr>
          <p:cNvPr id="24" name="TextBox 23"/>
          <p:cNvSpPr txBox="1"/>
          <p:nvPr/>
        </p:nvSpPr>
        <p:spPr>
          <a:xfrm>
            <a:off x="1909440" y="2960218"/>
            <a:ext cx="3201204" cy="646331"/>
          </a:xfrm>
          <a:prstGeom prst="rect">
            <a:avLst/>
          </a:prstGeom>
          <a:noFill/>
        </p:spPr>
        <p:txBody>
          <a:bodyPr>
            <a:spAutoFit/>
          </a:bodyPr>
          <a:lstStyle/>
          <a:p>
            <a:pPr>
              <a:defRPr/>
            </a:pP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Hơi</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nước</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sp>
        <p:nvSpPr>
          <p:cNvPr id="26" name="TextBox 25"/>
          <p:cNvSpPr txBox="1"/>
          <p:nvPr/>
        </p:nvSpPr>
        <p:spPr>
          <a:xfrm>
            <a:off x="4135010" y="5177013"/>
            <a:ext cx="3327407" cy="1200329"/>
          </a:xfrm>
          <a:prstGeom prst="rect">
            <a:avLst/>
          </a:prstGeom>
          <a:noFill/>
        </p:spPr>
        <p:txBody>
          <a:bodyPr>
            <a:spAutoFit/>
          </a:bodyPr>
          <a:lstStyle/>
          <a:p>
            <a:pPr algn="ctr">
              <a:defRPr/>
            </a:pPr>
            <a:r>
              <a:rPr lang="en-US" sz="3600" b="1" dirty="0" err="1">
                <a:ln w="12700">
                  <a:solidFill>
                    <a:schemeClr val="accent1"/>
                  </a:solidFill>
                  <a:prstDash val="solid"/>
                </a:ln>
                <a:solidFill>
                  <a:schemeClr val="tx2">
                    <a:lumMod val="75000"/>
                  </a:schemeClr>
                </a:solidFill>
                <a:effectLst>
                  <a:outerShdw dist="38100" dir="2640000" algn="bl" rotWithShape="0">
                    <a:schemeClr val="accent1"/>
                  </a:outerShdw>
                </a:effectLst>
                <a:latin typeface="Cambria" panose="02040503050406030204" pitchFamily="18" charset="0"/>
                <a:ea typeface="Cambria" panose="02040503050406030204" pitchFamily="18" charset="0"/>
              </a:rPr>
              <a:t>Nước</a:t>
            </a:r>
            <a:r>
              <a:rPr lang="en-US" sz="3600" b="1" dirty="0">
                <a:ln w="12700">
                  <a:solidFill>
                    <a:schemeClr val="accent1"/>
                  </a:solidFill>
                  <a:prstDash val="solid"/>
                </a:ln>
                <a:solidFill>
                  <a:schemeClr val="tx2">
                    <a:lumMod val="75000"/>
                  </a:schemeClr>
                </a:solidFill>
                <a:effectLst>
                  <a:outerShdw dist="38100" dir="2640000" algn="bl" rotWithShape="0">
                    <a:schemeClr val="accent1"/>
                  </a:outerShdw>
                </a:effectLst>
                <a:latin typeface="Cambria" panose="02040503050406030204" pitchFamily="18" charset="0"/>
                <a:ea typeface="Cambria" panose="02040503050406030204" pitchFamily="18" charset="0"/>
              </a:rPr>
              <a:t> ở </a:t>
            </a:r>
            <a:r>
              <a:rPr lang="en-US" sz="3600" b="1" dirty="0" err="1">
                <a:ln w="12700">
                  <a:solidFill>
                    <a:schemeClr val="accent1"/>
                  </a:solidFill>
                  <a:prstDash val="solid"/>
                </a:ln>
                <a:solidFill>
                  <a:schemeClr val="tx2">
                    <a:lumMod val="75000"/>
                  </a:schemeClr>
                </a:solidFill>
                <a:effectLst>
                  <a:outerShdw dist="38100" dir="2640000" algn="bl" rotWithShape="0">
                    <a:schemeClr val="accent1"/>
                  </a:outerShdw>
                </a:effectLst>
                <a:latin typeface="Cambria" panose="02040503050406030204" pitchFamily="18" charset="0"/>
                <a:ea typeface="Cambria" panose="02040503050406030204" pitchFamily="18" charset="0"/>
              </a:rPr>
              <a:t>ao</a:t>
            </a:r>
            <a:r>
              <a:rPr lang="en-US" sz="3600" b="1" dirty="0">
                <a:ln w="12700">
                  <a:solidFill>
                    <a:schemeClr val="accent1"/>
                  </a:solidFill>
                  <a:prstDash val="solid"/>
                </a:ln>
                <a:solidFill>
                  <a:schemeClr val="tx2">
                    <a:lumMod val="75000"/>
                  </a:schemeClr>
                </a:solidFill>
                <a:effectLst>
                  <a:outerShdw dist="38100" dir="2640000" algn="bl" rotWithShape="0">
                    <a:schemeClr val="accent1"/>
                  </a:outerShdw>
                </a:effectLst>
                <a:latin typeface="Cambria" panose="02040503050406030204" pitchFamily="18" charset="0"/>
                <a:ea typeface="Cambria" panose="02040503050406030204" pitchFamily="18" charset="0"/>
              </a:rPr>
              <a:t>, </a:t>
            </a:r>
            <a:r>
              <a:rPr lang="en-US" sz="3600" b="1" dirty="0" err="1">
                <a:ln w="12700">
                  <a:solidFill>
                    <a:schemeClr val="accent1"/>
                  </a:solidFill>
                  <a:prstDash val="solid"/>
                </a:ln>
                <a:solidFill>
                  <a:schemeClr val="tx2">
                    <a:lumMod val="75000"/>
                  </a:schemeClr>
                </a:solidFill>
                <a:effectLst>
                  <a:outerShdw dist="38100" dir="2640000" algn="bl" rotWithShape="0">
                    <a:schemeClr val="accent1"/>
                  </a:outerShdw>
                </a:effectLst>
                <a:latin typeface="Cambria" panose="02040503050406030204" pitchFamily="18" charset="0"/>
                <a:ea typeface="Cambria" panose="02040503050406030204" pitchFamily="18" charset="0"/>
              </a:rPr>
              <a:t>hồ</a:t>
            </a:r>
            <a:r>
              <a:rPr lang="en-US" sz="3600" b="1" dirty="0">
                <a:ln w="12700">
                  <a:solidFill>
                    <a:schemeClr val="accent1"/>
                  </a:solidFill>
                  <a:prstDash val="solid"/>
                </a:ln>
                <a:solidFill>
                  <a:schemeClr val="tx2">
                    <a:lumMod val="75000"/>
                  </a:schemeClr>
                </a:solidFill>
                <a:effectLst>
                  <a:outerShdw dist="38100" dir="2640000" algn="bl" rotWithShape="0">
                    <a:schemeClr val="accent1"/>
                  </a:outerShdw>
                </a:effectLst>
                <a:latin typeface="Cambria" panose="02040503050406030204" pitchFamily="18" charset="0"/>
                <a:ea typeface="Cambria" panose="02040503050406030204" pitchFamily="18" charset="0"/>
              </a:rPr>
              <a:t>,  </a:t>
            </a:r>
            <a:r>
              <a:rPr lang="en-US" sz="3600" b="1" dirty="0" err="1">
                <a:ln w="12700">
                  <a:solidFill>
                    <a:schemeClr val="accent1"/>
                  </a:solidFill>
                  <a:prstDash val="solid"/>
                </a:ln>
                <a:solidFill>
                  <a:schemeClr val="tx2">
                    <a:lumMod val="75000"/>
                  </a:schemeClr>
                </a:solidFill>
                <a:effectLst>
                  <a:outerShdw dist="38100" dir="2640000" algn="bl" rotWithShape="0">
                    <a:schemeClr val="accent1"/>
                  </a:outerShdw>
                </a:effectLst>
                <a:latin typeface="Cambria" panose="02040503050406030204" pitchFamily="18" charset="0"/>
                <a:ea typeface="Cambria" panose="02040503050406030204" pitchFamily="18" charset="0"/>
              </a:rPr>
              <a:t>sông</a:t>
            </a:r>
            <a:r>
              <a:rPr lang="en-US" sz="3600" b="1" dirty="0">
                <a:ln w="12700">
                  <a:solidFill>
                    <a:schemeClr val="accent1"/>
                  </a:solidFill>
                  <a:prstDash val="solid"/>
                </a:ln>
                <a:solidFill>
                  <a:schemeClr val="tx2">
                    <a:lumMod val="75000"/>
                  </a:schemeClr>
                </a:solidFill>
                <a:effectLst>
                  <a:outerShdw dist="38100" dir="2640000" algn="bl" rotWithShape="0">
                    <a:schemeClr val="accent1"/>
                  </a:outerShdw>
                </a:effectLst>
                <a:latin typeface="Cambria" panose="02040503050406030204" pitchFamily="18" charset="0"/>
                <a:ea typeface="Cambria" panose="02040503050406030204" pitchFamily="18" charset="0"/>
              </a:rPr>
              <a:t>, </a:t>
            </a:r>
            <a:r>
              <a:rPr lang="en-US" sz="3600" b="1" dirty="0" err="1">
                <a:ln w="12700">
                  <a:solidFill>
                    <a:schemeClr val="accent1"/>
                  </a:solidFill>
                  <a:prstDash val="solid"/>
                </a:ln>
                <a:solidFill>
                  <a:schemeClr val="tx2">
                    <a:lumMod val="75000"/>
                  </a:schemeClr>
                </a:solidFill>
                <a:effectLst>
                  <a:outerShdw dist="38100" dir="2640000" algn="bl" rotWithShape="0">
                    <a:schemeClr val="accent1"/>
                  </a:outerShdw>
                </a:effectLst>
                <a:latin typeface="Cambria" panose="02040503050406030204" pitchFamily="18" charset="0"/>
                <a:ea typeface="Cambria" panose="02040503050406030204" pitchFamily="18" charset="0"/>
              </a:rPr>
              <a:t>biển</a:t>
            </a:r>
            <a:r>
              <a:rPr lang="en-US" sz="3600" b="1" dirty="0">
                <a:ln w="12700">
                  <a:solidFill>
                    <a:schemeClr val="accent1"/>
                  </a:solidFill>
                  <a:prstDash val="solid"/>
                </a:ln>
                <a:solidFill>
                  <a:schemeClr val="tx2">
                    <a:lumMod val="75000"/>
                  </a:schemeClr>
                </a:solidFill>
                <a:effectLst>
                  <a:outerShdw dist="38100" dir="2640000" algn="bl" rotWithShape="0">
                    <a:schemeClr val="accent1"/>
                  </a:outerShdw>
                </a:effectLst>
                <a:latin typeface="Cambria" panose="02040503050406030204" pitchFamily="18" charset="0"/>
                <a:ea typeface="Cambria" panose="02040503050406030204" pitchFamily="18" charset="0"/>
              </a:rPr>
              <a:t> </a:t>
            </a:r>
          </a:p>
        </p:txBody>
      </p:sp>
      <p:pic>
        <p:nvPicPr>
          <p:cNvPr id="27" name="Picture 26">
            <a:extLst>
              <a:ext uri="{FF2B5EF4-FFF2-40B4-BE49-F238E27FC236}">
                <a16:creationId xmlns:a16="http://schemas.microsoft.com/office/drawing/2014/main" id="{E63E8D4B-FBDF-4390-A7F2-AC98705639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3611" y="-731373"/>
            <a:ext cx="36131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1A829A74-676A-46C7-9A22-63E0DBE4F3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8919" y="-660487"/>
            <a:ext cx="36131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E935CD71-3E64-4958-A890-1E32FBB7BC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0543" y="-474991"/>
            <a:ext cx="36131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184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64" presetClass="path" presetSubtype="0" repeatCount="indefinite" accel="50000" decel="50000" fill="hold" nodeType="withEffect">
                                  <p:stCondLst>
                                    <p:cond delay="0"/>
                                  </p:stCondLst>
                                  <p:childTnLst>
                                    <p:animMotion origin="layout" path="M 0 0 L 0 -0.25 E" pathEditMode="relative" ptsTypes="">
                                      <p:cBhvr>
                                        <p:cTn id="30" dur="2000" fill="hold"/>
                                        <p:tgtEl>
                                          <p:spTgt spid="13"/>
                                        </p:tgtEl>
                                        <p:attrNameLst>
                                          <p:attrName>ppt_x</p:attrName>
                                          <p:attrName>ppt_y</p:attrName>
                                        </p:attrNameLst>
                                      </p:cBhvr>
                                    </p:animMotion>
                                  </p:childTnLst>
                                </p:cTn>
                              </p:par>
                              <p:par>
                                <p:cTn id="31" presetID="64" presetClass="path" presetSubtype="0" repeatCount="indefinite" accel="50000" decel="50000" fill="hold" nodeType="withEffect">
                                  <p:stCondLst>
                                    <p:cond delay="0"/>
                                  </p:stCondLst>
                                  <p:childTnLst>
                                    <p:animMotion origin="layout" path="M 0 0 L 0 -0.25 E" pathEditMode="relative" ptsTypes="">
                                      <p:cBhvr>
                                        <p:cTn id="32" dur="2000" fill="hold"/>
                                        <p:tgtEl>
                                          <p:spTgt spid="15"/>
                                        </p:tgtEl>
                                        <p:attrNameLst>
                                          <p:attrName>ppt_x</p:attrName>
                                          <p:attrName>ppt_y</p:attrName>
                                        </p:attrNameLst>
                                      </p:cBhvr>
                                    </p:animMotion>
                                  </p:childTnLst>
                                </p:cTn>
                              </p:par>
                              <p:par>
                                <p:cTn id="33" presetID="64" presetClass="path" presetSubtype="0" repeatCount="indefinite" accel="50000" decel="50000" fill="hold" nodeType="withEffect">
                                  <p:stCondLst>
                                    <p:cond delay="0"/>
                                  </p:stCondLst>
                                  <p:childTnLst>
                                    <p:animMotion origin="layout" path="M 0 0 L 0 -0.25 E" pathEditMode="relative" ptsTypes="">
                                      <p:cBhvr>
                                        <p:cTn id="34" dur="2000" fill="hold"/>
                                        <p:tgtEl>
                                          <p:spTgt spid="16"/>
                                        </p:tgtEl>
                                        <p:attrNameLst>
                                          <p:attrName>ppt_x</p:attrName>
                                          <p:attrName>ppt_y</p:attrName>
                                        </p:attrNameLst>
                                      </p:cBhvr>
                                    </p:animMotion>
                                  </p:childTnLst>
                                </p:cTn>
                              </p:par>
                              <p:par>
                                <p:cTn id="35" presetID="64" presetClass="path" presetSubtype="0" repeatCount="indefinite" accel="50000" decel="50000" fill="hold" nodeType="withEffect">
                                  <p:stCondLst>
                                    <p:cond delay="0"/>
                                  </p:stCondLst>
                                  <p:childTnLst>
                                    <p:animMotion origin="layout" path="M 0 0 L 0 -0.25 E" pathEditMode="relative" ptsTypes="">
                                      <p:cBhvr>
                                        <p:cTn id="36" dur="2000" fill="hold"/>
                                        <p:tgtEl>
                                          <p:spTgt spid="14"/>
                                        </p:tgtEl>
                                        <p:attrNameLst>
                                          <p:attrName>ppt_x</p:attrName>
                                          <p:attrName>ppt_y</p:attrName>
                                        </p:attrNameLst>
                                      </p:cBhvr>
                                    </p:animMotion>
                                  </p:childTnLst>
                                </p:cTn>
                              </p:par>
                              <p:par>
                                <p:cTn id="37" presetID="64" presetClass="path" presetSubtype="0" repeatCount="indefinite" accel="50000" decel="50000" fill="hold" nodeType="withEffect">
                                  <p:stCondLst>
                                    <p:cond delay="0"/>
                                  </p:stCondLst>
                                  <p:childTnLst>
                                    <p:animMotion origin="layout" path="M 0 0 L 0 -0.25 E" pathEditMode="relative" ptsTypes="">
                                      <p:cBhvr>
                                        <p:cTn id="38" dur="2000" fill="hold"/>
                                        <p:tgtEl>
                                          <p:spTgt spid="12"/>
                                        </p:tgtEl>
                                        <p:attrNameLst>
                                          <p:attrName>ppt_x</p:attrName>
                                          <p:attrName>ppt_y</p:attrName>
                                        </p:attrNameLst>
                                      </p:cBhvr>
                                    </p:animMotion>
                                  </p:childTnLst>
                                </p:cTn>
                              </p:par>
                              <p:par>
                                <p:cTn id="39" presetID="2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par>
                                <p:cTn id="50" presetID="47"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16" presetClass="entr" presetSubtype="21"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down)">
                                      <p:cBhvr>
                                        <p:cTn id="77" dur="500"/>
                                        <p:tgtEl>
                                          <p:spTgt spid="23"/>
                                        </p:tgtEl>
                                      </p:cBhvr>
                                    </p:animEffect>
                                  </p:childTnLst>
                                </p:cTn>
                              </p:par>
                              <p:par>
                                <p:cTn id="78" presetID="47"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anim calcmode="lin" valueType="num">
                                      <p:cBhvr>
                                        <p:cTn id="81" dur="1000" fill="hold"/>
                                        <p:tgtEl>
                                          <p:spTgt spid="25"/>
                                        </p:tgtEl>
                                        <p:attrNameLst>
                                          <p:attrName>ppt_x</p:attrName>
                                        </p:attrNameLst>
                                      </p:cBhvr>
                                      <p:tavLst>
                                        <p:tav tm="0">
                                          <p:val>
                                            <p:strVal val="#ppt_x"/>
                                          </p:val>
                                        </p:tav>
                                        <p:tav tm="100000">
                                          <p:val>
                                            <p:strVal val="#ppt_x"/>
                                          </p:val>
                                        </p:tav>
                                      </p:tavLst>
                                    </p:anim>
                                    <p:anim calcmode="lin" valueType="num">
                                      <p:cBhvr>
                                        <p:cTn id="82" dur="1000" fill="hold"/>
                                        <p:tgtEl>
                                          <p:spTgt spid="25"/>
                                        </p:tgtEl>
                                        <p:attrNameLst>
                                          <p:attrName>ppt_y</p:attrName>
                                        </p:attrNameLst>
                                      </p:cBhvr>
                                      <p:tavLst>
                                        <p:tav tm="0">
                                          <p:val>
                                            <p:strVal val="#ppt_y-.1"/>
                                          </p:val>
                                        </p:tav>
                                        <p:tav tm="100000">
                                          <p:val>
                                            <p:strVal val="#ppt_y"/>
                                          </p:val>
                                        </p:tav>
                                      </p:tavLst>
                                    </p:anim>
                                  </p:childTnLst>
                                </p:cTn>
                              </p:par>
                              <p:par>
                                <p:cTn id="83" presetID="16" presetClass="entr" presetSubtype="21" fill="hold"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barn(inVertical)">
                                      <p:cBhvr>
                                        <p:cTn id="85" dur="500"/>
                                        <p:tgtEl>
                                          <p:spTgt spid="17"/>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4" fill="hold"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wipe(down)">
                                      <p:cBhvr>
                                        <p:cTn id="90" dur="500"/>
                                        <p:tgtEl>
                                          <p:spTgt spid="28"/>
                                        </p:tgtEl>
                                      </p:cBhvr>
                                    </p:animEffect>
                                  </p:childTnLst>
                                </p:cTn>
                              </p:par>
                              <p:par>
                                <p:cTn id="91" presetID="1" presetClass="entr" presetSubtype="0" fill="hold"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par>
                                <p:cTn id="93" presetID="42" presetClass="path" presetSubtype="0" repeatCount="indefinite" accel="50000" decel="50000" fill="hold" nodeType="withEffect">
                                  <p:stCondLst>
                                    <p:cond delay="0"/>
                                  </p:stCondLst>
                                  <p:childTnLst>
                                    <p:animMotion origin="layout" path="M 0 0 L 0 0.25 E" pathEditMode="relative" ptsTypes="">
                                      <p:cBhvr>
                                        <p:cTn id="94" dur="2000" fill="hold"/>
                                        <p:tgtEl>
                                          <p:spTgt spid="30"/>
                                        </p:tgtEl>
                                        <p:attrNameLst>
                                          <p:attrName>ppt_x</p:attrName>
                                          <p:attrName>ppt_y</p:attrName>
                                        </p:attrNameLst>
                                      </p:cBhvr>
                                    </p:animMotion>
                                  </p:childTnLst>
                                </p:cTn>
                              </p:par>
                              <p:par>
                                <p:cTn id="95" presetID="16" presetClass="entr" presetSubtype="21"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arn(inVertical)">
                                      <p:cBhvr>
                                        <p:cTn id="97" dur="500"/>
                                        <p:tgtEl>
                                          <p:spTgt spid="21"/>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6" presetClass="entr" presetSubtype="16" fill="hold"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circle(in)">
                                      <p:cBhvr>
                                        <p:cTn id="10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Hình nền PowerPoint đẹp 2018 đẹp nhất tổng hợp ở nhiều nguồ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Picture3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8200" cy="68627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6"/>
          <p:cNvSpPr txBox="1">
            <a:spLocks noChangeArrowheads="1"/>
          </p:cNvSpPr>
          <p:nvPr/>
        </p:nvSpPr>
        <p:spPr bwMode="auto">
          <a:xfrm>
            <a:off x="1060450" y="412750"/>
            <a:ext cx="1165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b="1" u="sng">
                <a:solidFill>
                  <a:srgbClr val="0000CC"/>
                </a:solidFill>
                <a:latin typeface="Times New Roman" panose="02020603050405020304" pitchFamily="18" charset="0"/>
              </a:rPr>
              <a:t>Hoạt động 2:</a:t>
            </a:r>
            <a:r>
              <a:rPr lang="en-US" altLang="en-US" sz="3600" b="1">
                <a:solidFill>
                  <a:srgbClr val="FF0000"/>
                </a:solidFill>
                <a:latin typeface="Times New Roman" panose="02020603050405020304" pitchFamily="18" charset="0"/>
              </a:rPr>
              <a:t> </a:t>
            </a:r>
          </a:p>
        </p:txBody>
      </p:sp>
      <p:sp>
        <p:nvSpPr>
          <p:cNvPr id="8" name="Text Box 18"/>
          <p:cNvSpPr txBox="1">
            <a:spLocks noChangeArrowheads="1"/>
          </p:cNvSpPr>
          <p:nvPr/>
        </p:nvSpPr>
        <p:spPr bwMode="auto">
          <a:xfrm>
            <a:off x="1284288" y="1831975"/>
            <a:ext cx="9459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4000">
                <a:solidFill>
                  <a:srgbClr val="000000"/>
                </a:solidFill>
                <a:latin typeface="Times New Roman" panose="02020603050405020304" pitchFamily="18" charset="0"/>
              </a:rPr>
              <a:t> </a:t>
            </a:r>
            <a:r>
              <a:rPr lang="en-US" altLang="en-US" sz="3200">
                <a:solidFill>
                  <a:srgbClr val="0000CC"/>
                </a:solidFill>
                <a:latin typeface="Times New Roman" panose="02020603050405020304" pitchFamily="18" charset="0"/>
              </a:rPr>
              <a:t>Em hãy vẽ sơ đồ vòng tuần hoàn của nước trong tự nhiên.</a:t>
            </a:r>
          </a:p>
        </p:txBody>
      </p:sp>
      <p:sp>
        <p:nvSpPr>
          <p:cNvPr id="9" name="Text Box 19"/>
          <p:cNvSpPr txBox="1">
            <a:spLocks noChangeArrowheads="1"/>
          </p:cNvSpPr>
          <p:nvPr/>
        </p:nvSpPr>
        <p:spPr bwMode="auto">
          <a:xfrm>
            <a:off x="1284288" y="2846388"/>
            <a:ext cx="95567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3600" i="1">
                <a:latin typeface="Times New Roman" panose="02020603050405020304" pitchFamily="18" charset="0"/>
              </a:rPr>
              <a:t>  </a:t>
            </a:r>
            <a:r>
              <a:rPr lang="en-US" altLang="en-US" sz="3200" i="1" u="sng">
                <a:latin typeface="Times New Roman" panose="02020603050405020304" pitchFamily="18" charset="0"/>
              </a:rPr>
              <a:t>Gợi ý:</a:t>
            </a:r>
            <a:r>
              <a:rPr lang="en-US" altLang="en-US" sz="3200">
                <a:latin typeface="Times New Roman" panose="02020603050405020304" pitchFamily="18" charset="0"/>
              </a:rPr>
              <a:t> Các em vẽ một cách đơn giản theo trí tưởng tượng của mình.</a:t>
            </a:r>
          </a:p>
        </p:txBody>
      </p:sp>
      <p:sp>
        <p:nvSpPr>
          <p:cNvPr id="7" name="Text Box 16"/>
          <p:cNvSpPr txBox="1">
            <a:spLocks noChangeArrowheads="1"/>
          </p:cNvSpPr>
          <p:nvPr/>
        </p:nvSpPr>
        <p:spPr bwMode="auto">
          <a:xfrm>
            <a:off x="1033463" y="1063625"/>
            <a:ext cx="1165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b="1">
                <a:solidFill>
                  <a:srgbClr val="FF0000"/>
                </a:solidFill>
                <a:latin typeface="Times New Roman" panose="02020603050405020304" pitchFamily="18" charset="0"/>
              </a:rPr>
              <a:t>Vẽ sơ đồ vòng tuần hoàn của nước trong tự nhiên.</a:t>
            </a:r>
          </a:p>
        </p:txBody>
      </p:sp>
    </p:spTree>
    <p:extLst>
      <p:ext uri="{BB962C8B-B14F-4D97-AF65-F5344CB8AC3E}">
        <p14:creationId xmlns:p14="http://schemas.microsoft.com/office/powerpoint/2010/main" val="1259284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Hình nền PowerPoint đẹp 2018 đẹp nhất tổng hợp ở nhiều nguồ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Picture3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8200" cy="68627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ordArt 14"/>
          <p:cNvSpPr>
            <a:spLocks noChangeArrowheads="1" noChangeShapeType="1" noTextEdit="1"/>
          </p:cNvSpPr>
          <p:nvPr/>
        </p:nvSpPr>
        <p:spPr bwMode="auto">
          <a:xfrm>
            <a:off x="1138238" y="1069975"/>
            <a:ext cx="9807575" cy="2514600"/>
          </a:xfrm>
          <a:prstGeom prst="rect">
            <a:avLst/>
          </a:prstGeom>
        </p:spPr>
        <p:txBody>
          <a:bodyPr wrap="none" fromWordArt="1">
            <a:prstTxWarp prst="textPlain">
              <a:avLst>
                <a:gd name="adj" fmla="val 47727"/>
              </a:avLst>
            </a:prstTxWarp>
          </a:bodyPr>
          <a:lstStyle/>
          <a:p>
            <a:pPr algn="ctr"/>
            <a:r>
              <a:rPr lang="en-GB" kern="10">
                <a:ln w="12700">
                  <a:solidFill>
                    <a:srgbClr val="0000CC"/>
                  </a:solidFill>
                  <a:round/>
                  <a:headEnd/>
                  <a:tailEnd/>
                </a:ln>
                <a:gradFill rotWithShape="1">
                  <a:gsLst>
                    <a:gs pos="0">
                      <a:srgbClr val="0000CC">
                        <a:alpha val="87000"/>
                      </a:srgbClr>
                    </a:gs>
                    <a:gs pos="100000">
                      <a:srgbClr val="009900">
                        <a:alpha val="87000"/>
                      </a:srgbClr>
                    </a:gs>
                  </a:gsLst>
                  <a:lin ang="2700000" scaled="1"/>
                </a:gradFill>
                <a:effectLst>
                  <a:outerShdw dist="35921" dir="2700000" sy="50000" kx="2115830" algn="bl" rotWithShape="0">
                    <a:srgbClr val="C0C0C0">
                      <a:alpha val="79999"/>
                    </a:srgbClr>
                  </a:outerShdw>
                </a:effectLst>
                <a:latin typeface=".VnTime" panose="020B7200000000000000" pitchFamily="34" charset="0"/>
              </a:rPr>
              <a:t>GhÐp ®óng, ghÐp nhanh</a:t>
            </a:r>
          </a:p>
        </p:txBody>
      </p:sp>
    </p:spTree>
    <p:extLst>
      <p:ext uri="{BB962C8B-B14F-4D97-AF65-F5344CB8AC3E}">
        <p14:creationId xmlns:p14="http://schemas.microsoft.com/office/powerpoint/2010/main" val="3703445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673FE2C3"/>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t="2873"/>
          <a:stretch>
            <a:fillRect/>
          </a:stretch>
        </p:blipFill>
        <p:spPr bwMode="auto">
          <a:xfrm>
            <a:off x="0" y="0"/>
            <a:ext cx="12192000" cy="68580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1" name="Text Box 5"/>
          <p:cNvSpPr txBox="1">
            <a:spLocks noChangeArrowheads="1"/>
          </p:cNvSpPr>
          <p:nvPr/>
        </p:nvSpPr>
        <p:spPr bwMode="auto">
          <a:xfrm>
            <a:off x="6502400" y="1787525"/>
            <a:ext cx="3454400" cy="650875"/>
          </a:xfrm>
          <a:prstGeom prst="rect">
            <a:avLst/>
          </a:prstGeom>
          <a:solidFill>
            <a:schemeClr val="bg1"/>
          </a:solidFill>
          <a:ln w="9525">
            <a:solidFill>
              <a:schemeClr val="tx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Arial" panose="020B0604020202020204" pitchFamily="34" charset="0"/>
              </a:rPr>
              <a:t>(3)</a:t>
            </a:r>
          </a:p>
        </p:txBody>
      </p:sp>
      <p:sp>
        <p:nvSpPr>
          <p:cNvPr id="17412" name="Text Box 6"/>
          <p:cNvSpPr txBox="1">
            <a:spLocks noChangeArrowheads="1"/>
          </p:cNvSpPr>
          <p:nvPr/>
        </p:nvSpPr>
        <p:spPr bwMode="auto">
          <a:xfrm>
            <a:off x="1524000" y="3810000"/>
            <a:ext cx="3278188" cy="685800"/>
          </a:xfrm>
          <a:prstGeom prst="rect">
            <a:avLst/>
          </a:prstGeom>
          <a:solidFill>
            <a:schemeClr val="bg1"/>
          </a:solidFill>
          <a:ln w="9525">
            <a:solidFill>
              <a:schemeClr val="tx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Arial" panose="020B0604020202020204" pitchFamily="34" charset="0"/>
              </a:rPr>
              <a:t>(1)</a:t>
            </a:r>
          </a:p>
        </p:txBody>
      </p:sp>
      <p:sp>
        <p:nvSpPr>
          <p:cNvPr id="17413" name="Text Box 7"/>
          <p:cNvSpPr txBox="1">
            <a:spLocks noChangeArrowheads="1"/>
          </p:cNvSpPr>
          <p:nvPr/>
        </p:nvSpPr>
        <p:spPr bwMode="auto">
          <a:xfrm>
            <a:off x="7620000" y="3124200"/>
            <a:ext cx="3251200" cy="609600"/>
          </a:xfrm>
          <a:prstGeom prst="rect">
            <a:avLst/>
          </a:prstGeom>
          <a:solidFill>
            <a:schemeClr val="bg1"/>
          </a:solidFill>
          <a:ln w="9525">
            <a:solidFill>
              <a:schemeClr val="tx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Arial" panose="020B0604020202020204" pitchFamily="34" charset="0"/>
              </a:rPr>
              <a:t>(4)</a:t>
            </a:r>
          </a:p>
        </p:txBody>
      </p:sp>
      <p:sp>
        <p:nvSpPr>
          <p:cNvPr id="17414" name="Text Box 8"/>
          <p:cNvSpPr txBox="1">
            <a:spLocks noChangeArrowheads="1"/>
          </p:cNvSpPr>
          <p:nvPr/>
        </p:nvSpPr>
        <p:spPr bwMode="auto">
          <a:xfrm>
            <a:off x="711200" y="1676400"/>
            <a:ext cx="3149600" cy="533400"/>
          </a:xfrm>
          <a:prstGeom prst="rect">
            <a:avLst/>
          </a:prstGeom>
          <a:solidFill>
            <a:schemeClr val="bg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200" b="1">
                <a:solidFill>
                  <a:srgbClr val="FF0000"/>
                </a:solidFill>
                <a:latin typeface="Arial" panose="020B0604020202020204" pitchFamily="34" charset="0"/>
                <a:cs typeface="Arial" panose="020B0604020202020204" pitchFamily="34" charset="0"/>
              </a:rPr>
              <a:t> </a:t>
            </a:r>
            <a:r>
              <a:rPr lang="en-US" altLang="en-US" sz="2800" b="1">
                <a:solidFill>
                  <a:srgbClr val="FF0000"/>
                </a:solidFill>
                <a:latin typeface="Times New Roman" panose="02020603050405020304" pitchFamily="18" charset="0"/>
                <a:cs typeface="Times New Roman" panose="02020603050405020304" pitchFamily="18" charset="0"/>
              </a:rPr>
              <a:t>(2)</a:t>
            </a:r>
          </a:p>
        </p:txBody>
      </p:sp>
      <p:grpSp>
        <p:nvGrpSpPr>
          <p:cNvPr id="17415" name="Group 14"/>
          <p:cNvGrpSpPr>
            <a:grpSpLocks/>
          </p:cNvGrpSpPr>
          <p:nvPr/>
        </p:nvGrpSpPr>
        <p:grpSpPr bwMode="auto">
          <a:xfrm>
            <a:off x="647700" y="257175"/>
            <a:ext cx="2946400" cy="1295400"/>
            <a:chOff x="774" y="384"/>
            <a:chExt cx="1194" cy="638"/>
          </a:xfrm>
        </p:grpSpPr>
        <p:sp>
          <p:nvSpPr>
            <p:cNvPr id="17420" name="Oval 15"/>
            <p:cNvSpPr>
              <a:spLocks noChangeArrowheads="1"/>
            </p:cNvSpPr>
            <p:nvPr/>
          </p:nvSpPr>
          <p:spPr bwMode="auto">
            <a:xfrm>
              <a:off x="1152" y="624"/>
              <a:ext cx="384" cy="288"/>
            </a:xfrm>
            <a:prstGeom prst="ellipse">
              <a:avLst/>
            </a:prstGeom>
            <a:solidFill>
              <a:srgbClr val="FF3300"/>
            </a:solidFill>
            <a:ln w="9525">
              <a:solidFill>
                <a:srgbClr val="FF3300"/>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vi-VN" altLang="en-US"/>
            </a:p>
          </p:txBody>
        </p:sp>
        <p:sp>
          <p:nvSpPr>
            <p:cNvPr id="17421" name="Line 16"/>
            <p:cNvSpPr>
              <a:spLocks noChangeShapeType="1"/>
            </p:cNvSpPr>
            <p:nvPr/>
          </p:nvSpPr>
          <p:spPr bwMode="auto">
            <a:xfrm flipV="1">
              <a:off x="1358" y="384"/>
              <a:ext cx="0" cy="24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2" name="Line 17"/>
            <p:cNvSpPr>
              <a:spLocks noChangeShapeType="1"/>
            </p:cNvSpPr>
            <p:nvPr/>
          </p:nvSpPr>
          <p:spPr bwMode="auto">
            <a:xfrm flipV="1">
              <a:off x="1482" y="514"/>
              <a:ext cx="240" cy="144"/>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3" name="Line 18"/>
            <p:cNvSpPr>
              <a:spLocks noChangeShapeType="1"/>
            </p:cNvSpPr>
            <p:nvPr/>
          </p:nvSpPr>
          <p:spPr bwMode="auto">
            <a:xfrm flipV="1">
              <a:off x="1536" y="624"/>
              <a:ext cx="288" cy="9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4" name="Line 19"/>
            <p:cNvSpPr>
              <a:spLocks noChangeShapeType="1"/>
            </p:cNvSpPr>
            <p:nvPr/>
          </p:nvSpPr>
          <p:spPr bwMode="auto">
            <a:xfrm>
              <a:off x="1536" y="816"/>
              <a:ext cx="432"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5" name="Line 20"/>
            <p:cNvSpPr>
              <a:spLocks noChangeShapeType="1"/>
            </p:cNvSpPr>
            <p:nvPr/>
          </p:nvSpPr>
          <p:spPr bwMode="auto">
            <a:xfrm flipH="1" flipV="1">
              <a:off x="816" y="432"/>
              <a:ext cx="336" cy="24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6" name="Line 21"/>
            <p:cNvSpPr>
              <a:spLocks noChangeShapeType="1"/>
            </p:cNvSpPr>
            <p:nvPr/>
          </p:nvSpPr>
          <p:spPr bwMode="auto">
            <a:xfrm flipH="1" flipV="1">
              <a:off x="1152" y="528"/>
              <a:ext cx="96" cy="9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7" name="Line 22"/>
            <p:cNvSpPr>
              <a:spLocks noChangeShapeType="1"/>
            </p:cNvSpPr>
            <p:nvPr/>
          </p:nvSpPr>
          <p:spPr bwMode="auto">
            <a:xfrm>
              <a:off x="1358" y="926"/>
              <a:ext cx="0" cy="9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8" name="Line 23"/>
            <p:cNvSpPr>
              <a:spLocks noChangeShapeType="1"/>
            </p:cNvSpPr>
            <p:nvPr/>
          </p:nvSpPr>
          <p:spPr bwMode="auto">
            <a:xfrm flipH="1">
              <a:off x="1152" y="912"/>
              <a:ext cx="96" cy="9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29" name="Line 24"/>
            <p:cNvSpPr>
              <a:spLocks noChangeShapeType="1"/>
            </p:cNvSpPr>
            <p:nvPr/>
          </p:nvSpPr>
          <p:spPr bwMode="auto">
            <a:xfrm>
              <a:off x="1440" y="898"/>
              <a:ext cx="240" cy="9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30" name="Line 25"/>
            <p:cNvSpPr>
              <a:spLocks noChangeShapeType="1"/>
            </p:cNvSpPr>
            <p:nvPr/>
          </p:nvSpPr>
          <p:spPr bwMode="auto">
            <a:xfrm flipH="1">
              <a:off x="864" y="864"/>
              <a:ext cx="336" cy="144"/>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31" name="Line 26"/>
            <p:cNvSpPr>
              <a:spLocks noChangeShapeType="1"/>
            </p:cNvSpPr>
            <p:nvPr/>
          </p:nvSpPr>
          <p:spPr bwMode="auto">
            <a:xfrm flipH="1">
              <a:off x="774" y="768"/>
              <a:ext cx="336"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3" name="Text Box 5"/>
          <p:cNvSpPr txBox="1">
            <a:spLocks noChangeArrowheads="1"/>
          </p:cNvSpPr>
          <p:nvPr/>
        </p:nvSpPr>
        <p:spPr bwMode="auto">
          <a:xfrm>
            <a:off x="6513513" y="6021388"/>
            <a:ext cx="3454400" cy="650875"/>
          </a:xfrm>
          <a:prstGeom prst="rect">
            <a:avLst/>
          </a:prstGeom>
          <a:solidFill>
            <a:schemeClr val="bg1"/>
          </a:solidFill>
          <a:ln w="9525">
            <a:solidFill>
              <a:schemeClr val="tx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Arial" panose="020B0604020202020204" pitchFamily="34" charset="0"/>
              </a:rPr>
              <a:t>Mây đen</a:t>
            </a:r>
          </a:p>
        </p:txBody>
      </p:sp>
      <p:sp>
        <p:nvSpPr>
          <p:cNvPr id="24" name="Text Box 6"/>
          <p:cNvSpPr txBox="1">
            <a:spLocks noChangeArrowheads="1"/>
          </p:cNvSpPr>
          <p:nvPr/>
        </p:nvSpPr>
        <p:spPr bwMode="auto">
          <a:xfrm>
            <a:off x="2362200" y="6030913"/>
            <a:ext cx="3278188" cy="641350"/>
          </a:xfrm>
          <a:prstGeom prst="rect">
            <a:avLst/>
          </a:prstGeom>
          <a:solidFill>
            <a:schemeClr val="bg1"/>
          </a:solidFill>
          <a:ln w="9525">
            <a:solidFill>
              <a:schemeClr val="tx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Arial" panose="020B0604020202020204" pitchFamily="34" charset="0"/>
              </a:rPr>
              <a:t>Bay hơi</a:t>
            </a:r>
          </a:p>
        </p:txBody>
      </p:sp>
      <p:sp>
        <p:nvSpPr>
          <p:cNvPr id="25" name="Text Box 7"/>
          <p:cNvSpPr txBox="1">
            <a:spLocks noChangeArrowheads="1"/>
          </p:cNvSpPr>
          <p:nvPr/>
        </p:nvSpPr>
        <p:spPr bwMode="auto">
          <a:xfrm>
            <a:off x="2384425" y="5246688"/>
            <a:ext cx="3251200" cy="642937"/>
          </a:xfrm>
          <a:prstGeom prst="rect">
            <a:avLst/>
          </a:prstGeom>
          <a:solidFill>
            <a:schemeClr val="bg1"/>
          </a:solidFill>
          <a:ln w="9525">
            <a:solidFill>
              <a:schemeClr val="tx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Arial" panose="020B0604020202020204" pitchFamily="34" charset="0"/>
              </a:rPr>
              <a:t>Mưa</a:t>
            </a:r>
          </a:p>
        </p:txBody>
      </p:sp>
      <p:sp>
        <p:nvSpPr>
          <p:cNvPr id="26" name="Text Box 8"/>
          <p:cNvSpPr txBox="1">
            <a:spLocks noChangeArrowheads="1"/>
          </p:cNvSpPr>
          <p:nvPr/>
        </p:nvSpPr>
        <p:spPr bwMode="auto">
          <a:xfrm>
            <a:off x="6480175" y="5235575"/>
            <a:ext cx="3487738" cy="642938"/>
          </a:xfrm>
          <a:prstGeom prst="rect">
            <a:avLst/>
          </a:prstGeom>
          <a:solidFill>
            <a:schemeClr val="bg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200" b="1">
                <a:solidFill>
                  <a:srgbClr val="FF0000"/>
                </a:solidFill>
                <a:latin typeface="Arial" panose="020B0604020202020204" pitchFamily="34" charset="0"/>
                <a:cs typeface="Arial" panose="020B0604020202020204" pitchFamily="34" charset="0"/>
              </a:rPr>
              <a:t> </a:t>
            </a:r>
            <a:r>
              <a:rPr lang="en-US" altLang="en-US" sz="2800" b="1">
                <a:solidFill>
                  <a:srgbClr val="FF0000"/>
                </a:solidFill>
                <a:latin typeface="Times New Roman" panose="02020603050405020304" pitchFamily="18" charset="0"/>
                <a:cs typeface="Times New Roman" panose="02020603050405020304" pitchFamily="18" charset="0"/>
              </a:rPr>
              <a:t>Mây trắng</a:t>
            </a:r>
          </a:p>
        </p:txBody>
      </p:sp>
    </p:spTree>
    <p:extLst>
      <p:ext uri="{BB962C8B-B14F-4D97-AF65-F5344CB8AC3E}">
        <p14:creationId xmlns:p14="http://schemas.microsoft.com/office/powerpoint/2010/main" val="320627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ircle(in)">
                                      <p:cBhvr>
                                        <p:cTn id="1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lum/>
          </a:blip>
          <a:srcRect/>
          <a:stretch>
            <a:fillRect r="-6000" b="-14000"/>
          </a:stretch>
        </a:blipFill>
        <a:effectLst/>
      </p:bgPr>
    </p:bg>
    <p:spTree>
      <p:nvGrpSpPr>
        <p:cNvPr id="1" name=""/>
        <p:cNvGrpSpPr/>
        <p:nvPr/>
      </p:nvGrpSpPr>
      <p:grpSpPr>
        <a:xfrm>
          <a:off x="0" y="0"/>
          <a:ext cx="0" cy="0"/>
          <a:chOff x="0" y="0"/>
          <a:chExt cx="0" cy="0"/>
        </a:xfrm>
      </p:grpSpPr>
      <p:sp>
        <p:nvSpPr>
          <p:cNvPr id="2" name="Horizontal Scroll 1"/>
          <p:cNvSpPr/>
          <p:nvPr/>
        </p:nvSpPr>
        <p:spPr>
          <a:xfrm>
            <a:off x="1803405" y="380293"/>
            <a:ext cx="8676477" cy="1518758"/>
          </a:xfrm>
          <a:prstGeom prst="horizontalScroll">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defRPr/>
            </a:pP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Em</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hãy</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nhìn</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vào</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sở</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đồ</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nói</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về</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sự</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chuyển</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thể</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của</a:t>
            </a:r>
            <a:r>
              <a:rPr lang="en-US" altLang="en-US" sz="40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en-US" sz="4000" dirty="0" err="1">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nước</a:t>
            </a:r>
            <a:endParaRPr lang="vi-VN" altLang="en-US" sz="4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itchFamily="18" charset="0"/>
            </a:endParaRPr>
          </a:p>
        </p:txBody>
      </p:sp>
      <p:grpSp>
        <p:nvGrpSpPr>
          <p:cNvPr id="38" name="Group 37">
            <a:extLst>
              <a:ext uri="{FF2B5EF4-FFF2-40B4-BE49-F238E27FC236}">
                <a16:creationId xmlns:a16="http://schemas.microsoft.com/office/drawing/2014/main" id="{2AF1DA5A-092F-C84F-A8FB-F07D35CB7BBD}"/>
              </a:ext>
            </a:extLst>
          </p:cNvPr>
          <p:cNvGrpSpPr/>
          <p:nvPr/>
        </p:nvGrpSpPr>
        <p:grpSpPr>
          <a:xfrm>
            <a:off x="2504005" y="1802081"/>
            <a:ext cx="7741257" cy="4266388"/>
            <a:chOff x="2916831" y="1596772"/>
            <a:chExt cx="5973456" cy="4520856"/>
          </a:xfrm>
        </p:grpSpPr>
        <p:pic>
          <p:nvPicPr>
            <p:cNvPr id="17" name="Picture 18" descr="04">
              <a:extLst>
                <a:ext uri="{FF2B5EF4-FFF2-40B4-BE49-F238E27FC236}">
                  <a16:creationId xmlns:a16="http://schemas.microsoft.com/office/drawing/2014/main" id="{C07E636D-5335-5C41-9000-C442559910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79262" y="4839546"/>
              <a:ext cx="1683133" cy="127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03">
              <a:extLst>
                <a:ext uri="{FF2B5EF4-FFF2-40B4-BE49-F238E27FC236}">
                  <a16:creationId xmlns:a16="http://schemas.microsoft.com/office/drawing/2014/main" id="{9C7984C2-91DE-AA46-A8DB-5BB3AA3D19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16831" y="3532834"/>
              <a:ext cx="1303543" cy="118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a:extLst>
                <a:ext uri="{FF2B5EF4-FFF2-40B4-BE49-F238E27FC236}">
                  <a16:creationId xmlns:a16="http://schemas.microsoft.com/office/drawing/2014/main" id="{7D89B776-17FB-C946-A921-515D62E7BB83}"/>
                </a:ext>
              </a:extLst>
            </p:cNvPr>
            <p:cNvGrpSpPr/>
            <p:nvPr/>
          </p:nvGrpSpPr>
          <p:grpSpPr>
            <a:xfrm>
              <a:off x="4378863" y="1596772"/>
              <a:ext cx="3083929" cy="1337407"/>
              <a:chOff x="4376014" y="2054769"/>
              <a:chExt cx="3083929" cy="1337407"/>
            </a:xfrm>
          </p:grpSpPr>
          <p:pic>
            <p:nvPicPr>
              <p:cNvPr id="20" name="Picture 19">
                <a:extLst>
                  <a:ext uri="{FF2B5EF4-FFF2-40B4-BE49-F238E27FC236}">
                    <a16:creationId xmlns:a16="http://schemas.microsoft.com/office/drawing/2014/main" id="{B49ED4C5-6198-4947-9DC6-4A906620337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76014" y="2054769"/>
                <a:ext cx="3083929" cy="1337407"/>
              </a:xfrm>
              <a:prstGeom prst="ellipse">
                <a:avLst/>
              </a:prstGeom>
              <a:ln>
                <a:noFill/>
              </a:ln>
              <a:effectLst>
                <a:softEdge rad="112500"/>
              </a:effectLst>
            </p:spPr>
          </p:pic>
          <p:sp>
            <p:nvSpPr>
              <p:cNvPr id="21" name="Cloud 20">
                <a:extLst>
                  <a:ext uri="{FF2B5EF4-FFF2-40B4-BE49-F238E27FC236}">
                    <a16:creationId xmlns:a16="http://schemas.microsoft.com/office/drawing/2014/main" id="{9A6DF13D-4D4A-7545-8C0C-7B01E9921E84}"/>
                  </a:ext>
                </a:extLst>
              </p:cNvPr>
              <p:cNvSpPr/>
              <p:nvPr/>
            </p:nvSpPr>
            <p:spPr>
              <a:xfrm rot="194876">
                <a:off x="4593272" y="2104512"/>
                <a:ext cx="2649416" cy="1097766"/>
              </a:xfrm>
              <a:prstGeom prst="cloud">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1" name="Picture 30" descr="Logo, icon, company name&#10;&#10;Description automatically generated">
              <a:extLst>
                <a:ext uri="{FF2B5EF4-FFF2-40B4-BE49-F238E27FC236}">
                  <a16:creationId xmlns:a16="http://schemas.microsoft.com/office/drawing/2014/main" id="{31AF892C-7186-6D46-8BA2-74F3309FBBCB}"/>
                </a:ext>
              </a:extLst>
            </p:cNvPr>
            <p:cNvPicPr>
              <a:picLocks noChangeAspect="1"/>
            </p:cNvPicPr>
            <p:nvPr/>
          </p:nvPicPr>
          <p:blipFill>
            <a:blip r:embed="rId8" cstate="print">
              <a:duotone>
                <a:prstClr val="black"/>
                <a:schemeClr val="bg1">
                  <a:tint val="45000"/>
                  <a:satMod val="400000"/>
                </a:schemeClr>
              </a:duotone>
              <a:extLst>
                <a:ext uri="{BEBA8EAE-BF5A-486C-A8C5-ECC9F3942E4B}">
                  <a14:imgProps xmlns:a14="http://schemas.microsoft.com/office/drawing/2010/main">
                    <a14:imgLayer r:embed="rId9">
                      <a14:imgEffect>
                        <a14:artisticChalkSketch/>
                      </a14:imgEffect>
                    </a14:imgLayer>
                  </a14:imgProps>
                </a:ext>
                <a:ext uri="{28A0092B-C50C-407E-A947-70E740481C1C}">
                  <a14:useLocalDpi xmlns:a14="http://schemas.microsoft.com/office/drawing/2010/main" val="0"/>
                </a:ext>
              </a:extLst>
            </a:blip>
            <a:stretch>
              <a:fillRect/>
            </a:stretch>
          </p:blipFill>
          <p:spPr>
            <a:xfrm rot="4637238">
              <a:off x="3436486" y="2484535"/>
              <a:ext cx="1066154" cy="1062822"/>
            </a:xfrm>
            <a:prstGeom prst="rect">
              <a:avLst/>
            </a:prstGeom>
            <a:noFill/>
          </p:spPr>
        </p:pic>
        <p:pic>
          <p:nvPicPr>
            <p:cNvPr id="32" name="Picture 31" descr="Logo, icon, company name&#10;&#10;Description automatically generated">
              <a:extLst>
                <a:ext uri="{FF2B5EF4-FFF2-40B4-BE49-F238E27FC236}">
                  <a16:creationId xmlns:a16="http://schemas.microsoft.com/office/drawing/2014/main" id="{0E3D3CB8-7D0E-0147-9A7B-5AAA9D43CBC4}"/>
                </a:ext>
              </a:extLst>
            </p:cNvPr>
            <p:cNvPicPr>
              <a:picLocks noChangeAspect="1"/>
            </p:cNvPicPr>
            <p:nvPr/>
          </p:nvPicPr>
          <p:blipFill>
            <a:blip r:embed="rId10" cstate="print">
              <a:extLst>
                <a:ext uri="{BEBA8EAE-BF5A-486C-A8C5-ECC9F3942E4B}">
                  <a14:imgProps xmlns:a14="http://schemas.microsoft.com/office/drawing/2010/main">
                    <a14:imgLayer r:embed="rId11">
                      <a14:imgEffect>
                        <a14:artisticChalkSketch/>
                      </a14:imgEffect>
                    </a14:imgLayer>
                  </a14:imgProps>
                </a:ext>
                <a:ext uri="{28A0092B-C50C-407E-A947-70E740481C1C}">
                  <a14:useLocalDpi xmlns:a14="http://schemas.microsoft.com/office/drawing/2010/main" val="0"/>
                </a:ext>
              </a:extLst>
            </a:blip>
            <a:stretch>
              <a:fillRect/>
            </a:stretch>
          </p:blipFill>
          <p:spPr>
            <a:xfrm rot="20213022">
              <a:off x="3830351" y="4714180"/>
              <a:ext cx="1087099" cy="1083702"/>
            </a:xfrm>
            <a:prstGeom prst="rect">
              <a:avLst/>
            </a:prstGeom>
            <a:noFill/>
          </p:spPr>
        </p:pic>
        <p:pic>
          <p:nvPicPr>
            <p:cNvPr id="33" name="Picture 32" descr="Logo, icon, company name&#10;&#10;Description automatically generated">
              <a:extLst>
                <a:ext uri="{FF2B5EF4-FFF2-40B4-BE49-F238E27FC236}">
                  <a16:creationId xmlns:a16="http://schemas.microsoft.com/office/drawing/2014/main" id="{F27B85EF-0A50-644E-A019-BBCFBB7C31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7294240" y="2332611"/>
              <a:ext cx="1066154" cy="1062822"/>
            </a:xfrm>
            <a:prstGeom prst="rect">
              <a:avLst/>
            </a:prstGeom>
            <a:noFill/>
          </p:spPr>
        </p:pic>
        <p:pic>
          <p:nvPicPr>
            <p:cNvPr id="34" name="Picture 33" descr="Logo, icon, company name&#10;&#10;Description automatically generated">
              <a:extLst>
                <a:ext uri="{FF2B5EF4-FFF2-40B4-BE49-F238E27FC236}">
                  <a16:creationId xmlns:a16="http://schemas.microsoft.com/office/drawing/2014/main" id="{28B6E913-E346-0E4C-BAA9-A727217BC405}"/>
                </a:ext>
              </a:extLst>
            </p:cNvPr>
            <p:cNvPicPr>
              <a:picLocks noChangeAspect="1"/>
            </p:cNvPicPr>
            <p:nvPr/>
          </p:nvPicPr>
          <p:blipFill>
            <a:blip r:embed="rId13" cstate="print">
              <a:duotone>
                <a:prstClr val="black"/>
                <a:schemeClr val="bg1">
                  <a:tint val="45000"/>
                  <a:satMod val="400000"/>
                </a:schemeClr>
              </a:duotone>
              <a:extLst>
                <a:ext uri="{BEBA8EAE-BF5A-486C-A8C5-ECC9F3942E4B}">
                  <a14:imgProps xmlns:a14="http://schemas.microsoft.com/office/drawing/2010/main">
                    <a14:imgLayer r:embed="rId14">
                      <a14:imgEffect>
                        <a14:artisticChalkSketch/>
                      </a14:imgEffect>
                    </a14:imgLayer>
                  </a14:imgProps>
                </a:ext>
                <a:ext uri="{28A0092B-C50C-407E-A947-70E740481C1C}">
                  <a14:useLocalDpi xmlns:a14="http://schemas.microsoft.com/office/drawing/2010/main" val="0"/>
                </a:ext>
              </a:extLst>
            </a:blip>
            <a:stretch>
              <a:fillRect/>
            </a:stretch>
          </p:blipFill>
          <p:spPr>
            <a:xfrm rot="16200000">
              <a:off x="7277447" y="4608295"/>
              <a:ext cx="1087099" cy="1083702"/>
            </a:xfrm>
            <a:prstGeom prst="rect">
              <a:avLst/>
            </a:prstGeom>
            <a:noFill/>
          </p:spPr>
        </p:pic>
        <p:pic>
          <p:nvPicPr>
            <p:cNvPr id="35" name="Picture 34" descr="03">
              <a:extLst>
                <a:ext uri="{FF2B5EF4-FFF2-40B4-BE49-F238E27FC236}">
                  <a16:creationId xmlns:a16="http://schemas.microsoft.com/office/drawing/2014/main" id="{0F8BFAE1-0BA5-4A48-A336-EDD5C0AB47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86744" y="3462568"/>
              <a:ext cx="1303543" cy="118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2AF1DA5A-092F-C84F-A8FB-F07D35CB7BBD}"/>
              </a:ext>
            </a:extLst>
          </p:cNvPr>
          <p:cNvGrpSpPr/>
          <p:nvPr/>
        </p:nvGrpSpPr>
        <p:grpSpPr>
          <a:xfrm>
            <a:off x="2504005" y="1603513"/>
            <a:ext cx="7620656" cy="4556371"/>
            <a:chOff x="2916831" y="1566332"/>
            <a:chExt cx="5973456" cy="4551296"/>
          </a:xfrm>
        </p:grpSpPr>
        <p:pic>
          <p:nvPicPr>
            <p:cNvPr id="27" name="Picture 18" descr="04">
              <a:extLst>
                <a:ext uri="{FF2B5EF4-FFF2-40B4-BE49-F238E27FC236}">
                  <a16:creationId xmlns:a16="http://schemas.microsoft.com/office/drawing/2014/main" id="{C07E636D-5335-5C41-9000-C442559910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79262" y="4839546"/>
              <a:ext cx="1683133" cy="127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03">
              <a:extLst>
                <a:ext uri="{FF2B5EF4-FFF2-40B4-BE49-F238E27FC236}">
                  <a16:creationId xmlns:a16="http://schemas.microsoft.com/office/drawing/2014/main" id="{9C7984C2-91DE-AA46-A8DB-5BB3AA3D19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16831" y="3532834"/>
              <a:ext cx="1303543" cy="118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7D89B776-17FB-C946-A921-515D62E7BB83}"/>
                </a:ext>
              </a:extLst>
            </p:cNvPr>
            <p:cNvGrpSpPr/>
            <p:nvPr/>
          </p:nvGrpSpPr>
          <p:grpSpPr>
            <a:xfrm>
              <a:off x="4596121" y="1566332"/>
              <a:ext cx="2659437" cy="1177949"/>
              <a:chOff x="4593272" y="2024329"/>
              <a:chExt cx="2659437" cy="1177949"/>
            </a:xfrm>
          </p:grpSpPr>
          <p:pic>
            <p:nvPicPr>
              <p:cNvPr id="42" name="Picture 41">
                <a:extLst>
                  <a:ext uri="{FF2B5EF4-FFF2-40B4-BE49-F238E27FC236}">
                    <a16:creationId xmlns:a16="http://schemas.microsoft.com/office/drawing/2014/main" id="{B49ED4C5-6198-4947-9DC6-4A906620337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55572" y="2024329"/>
                <a:ext cx="2497137" cy="1172804"/>
              </a:xfrm>
              <a:prstGeom prst="ellipse">
                <a:avLst/>
              </a:prstGeom>
              <a:ln>
                <a:noFill/>
              </a:ln>
              <a:effectLst>
                <a:softEdge rad="112500"/>
              </a:effectLst>
            </p:spPr>
          </p:pic>
          <p:sp>
            <p:nvSpPr>
              <p:cNvPr id="43" name="Cloud 42">
                <a:extLst>
                  <a:ext uri="{FF2B5EF4-FFF2-40B4-BE49-F238E27FC236}">
                    <a16:creationId xmlns:a16="http://schemas.microsoft.com/office/drawing/2014/main" id="{9A6DF13D-4D4A-7545-8C0C-7B01E9921E84}"/>
                  </a:ext>
                </a:extLst>
              </p:cNvPr>
              <p:cNvSpPr/>
              <p:nvPr/>
            </p:nvSpPr>
            <p:spPr>
              <a:xfrm rot="194876">
                <a:off x="4593272" y="2104512"/>
                <a:ext cx="2649416" cy="1097766"/>
              </a:xfrm>
              <a:prstGeom prst="cloud">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36" name="Picture 35" descr="Logo, icon, company name&#10;&#10;Description automatically generated">
              <a:extLst>
                <a:ext uri="{FF2B5EF4-FFF2-40B4-BE49-F238E27FC236}">
                  <a16:creationId xmlns:a16="http://schemas.microsoft.com/office/drawing/2014/main" id="{31AF892C-7186-6D46-8BA2-74F3309FBBCB}"/>
                </a:ext>
              </a:extLst>
            </p:cNvPr>
            <p:cNvPicPr>
              <a:picLocks noChangeAspect="1"/>
            </p:cNvPicPr>
            <p:nvPr/>
          </p:nvPicPr>
          <p:blipFill>
            <a:blip r:embed="rId15"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rot="4637238">
              <a:off x="3436486" y="2484535"/>
              <a:ext cx="1066154" cy="1062822"/>
            </a:xfrm>
            <a:prstGeom prst="rect">
              <a:avLst/>
            </a:prstGeom>
            <a:noFill/>
          </p:spPr>
        </p:pic>
        <p:pic>
          <p:nvPicPr>
            <p:cNvPr id="37" name="Picture 36" descr="Logo, icon, company name&#10;&#10;Description automatically generated">
              <a:extLst>
                <a:ext uri="{FF2B5EF4-FFF2-40B4-BE49-F238E27FC236}">
                  <a16:creationId xmlns:a16="http://schemas.microsoft.com/office/drawing/2014/main" id="{0E3D3CB8-7D0E-0147-9A7B-5AAA9D43CB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213022">
              <a:off x="3830351" y="4714180"/>
              <a:ext cx="1087099" cy="1083702"/>
            </a:xfrm>
            <a:prstGeom prst="rect">
              <a:avLst/>
            </a:prstGeom>
            <a:noFill/>
          </p:spPr>
        </p:pic>
        <p:pic>
          <p:nvPicPr>
            <p:cNvPr id="39" name="Picture 38" descr="Logo, icon, company name&#10;&#10;Description automatically generated">
              <a:extLst>
                <a:ext uri="{FF2B5EF4-FFF2-40B4-BE49-F238E27FC236}">
                  <a16:creationId xmlns:a16="http://schemas.microsoft.com/office/drawing/2014/main" id="{F27B85EF-0A50-644E-A019-BBCFBB7C31E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7294240" y="2332611"/>
              <a:ext cx="1066154" cy="1062822"/>
            </a:xfrm>
            <a:prstGeom prst="rect">
              <a:avLst/>
            </a:prstGeom>
            <a:noFill/>
          </p:spPr>
        </p:pic>
        <p:pic>
          <p:nvPicPr>
            <p:cNvPr id="40" name="Picture 39" descr="Logo, icon, company name&#10;&#10;Description automatically generated">
              <a:extLst>
                <a:ext uri="{FF2B5EF4-FFF2-40B4-BE49-F238E27FC236}">
                  <a16:creationId xmlns:a16="http://schemas.microsoft.com/office/drawing/2014/main" id="{28B6E913-E346-0E4C-BAA9-A727217BC405}"/>
                </a:ext>
              </a:extLst>
            </p:cNvPr>
            <p:cNvPicPr>
              <a:picLocks noChangeAspect="1"/>
            </p:cNvPicPr>
            <p:nvPr/>
          </p:nvPicPr>
          <p:blipFill>
            <a:blip r:embed="rId13"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rot="16200000">
              <a:off x="7277447" y="4608295"/>
              <a:ext cx="1087099" cy="1083702"/>
            </a:xfrm>
            <a:prstGeom prst="rect">
              <a:avLst/>
            </a:prstGeom>
            <a:noFill/>
          </p:spPr>
        </p:pic>
        <p:pic>
          <p:nvPicPr>
            <p:cNvPr id="41" name="Picture 40" descr="03">
              <a:extLst>
                <a:ext uri="{FF2B5EF4-FFF2-40B4-BE49-F238E27FC236}">
                  <a16:creationId xmlns:a16="http://schemas.microsoft.com/office/drawing/2014/main" id="{0F8BFAE1-0BA5-4A48-A336-EDD5C0AB47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86744" y="3462568"/>
              <a:ext cx="1303543" cy="118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Horizontal Scroll 43"/>
          <p:cNvSpPr/>
          <p:nvPr/>
        </p:nvSpPr>
        <p:spPr>
          <a:xfrm>
            <a:off x="3332972" y="2698827"/>
            <a:ext cx="1826820" cy="1518758"/>
          </a:xfrm>
          <a:prstGeom prst="horizontalScroll">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defRPr/>
            </a:pPr>
            <a:r>
              <a:rPr lang="en-US" altLang="en-US" sz="240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Bay hơi</a:t>
            </a:r>
            <a:endParaRPr lang="vi-VN" alt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itchFamily="18" charset="0"/>
            </a:endParaRPr>
          </a:p>
        </p:txBody>
      </p:sp>
      <p:sp>
        <p:nvSpPr>
          <p:cNvPr id="45" name="Horizontal Scroll 44"/>
          <p:cNvSpPr/>
          <p:nvPr/>
        </p:nvSpPr>
        <p:spPr>
          <a:xfrm>
            <a:off x="6555096" y="2698103"/>
            <a:ext cx="1959322" cy="1518758"/>
          </a:xfrm>
          <a:prstGeom prst="horizontalScroll">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defRPr/>
            </a:pPr>
            <a:r>
              <a:rPr lang="en-US" altLang="en-US" sz="240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Ngưng tụ</a:t>
            </a:r>
            <a:endParaRPr lang="vi-VN" alt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itchFamily="18" charset="0"/>
            </a:endParaRPr>
          </a:p>
        </p:txBody>
      </p:sp>
      <p:sp>
        <p:nvSpPr>
          <p:cNvPr id="46" name="Horizontal Scroll 45"/>
          <p:cNvSpPr/>
          <p:nvPr/>
        </p:nvSpPr>
        <p:spPr>
          <a:xfrm>
            <a:off x="3372858" y="4233185"/>
            <a:ext cx="2348519" cy="1518758"/>
          </a:xfrm>
          <a:prstGeom prst="horizontalScroll">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defRPr/>
            </a:pPr>
            <a:r>
              <a:rPr lang="en-US" altLang="en-US" sz="240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Nóng chảy</a:t>
            </a:r>
            <a:endParaRPr lang="vi-VN" altLang="en-US" sz="2400"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47" name="Horizontal Scroll 46"/>
          <p:cNvSpPr/>
          <p:nvPr/>
        </p:nvSpPr>
        <p:spPr>
          <a:xfrm>
            <a:off x="6568089" y="4232461"/>
            <a:ext cx="2110232" cy="1518758"/>
          </a:xfrm>
          <a:prstGeom prst="horizontalScroll">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defRPr/>
            </a:pPr>
            <a:r>
              <a:rPr lang="en-US" altLang="en-US" sz="240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Đông đặc</a:t>
            </a:r>
            <a:endParaRPr lang="vi-VN" alt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5503552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673FE2C3"/>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t="2873"/>
          <a:stretch>
            <a:fillRect/>
          </a:stretch>
        </p:blipFill>
        <p:spPr bwMode="auto">
          <a:xfrm>
            <a:off x="0" y="0"/>
            <a:ext cx="12192000" cy="68580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501" name="Text Box 5"/>
          <p:cNvSpPr txBox="1">
            <a:spLocks noChangeArrowheads="1"/>
          </p:cNvSpPr>
          <p:nvPr/>
        </p:nvSpPr>
        <p:spPr bwMode="auto">
          <a:xfrm>
            <a:off x="6502400" y="1787525"/>
            <a:ext cx="3454400" cy="650875"/>
          </a:xfrm>
          <a:prstGeom prst="rect">
            <a:avLst/>
          </a:prstGeom>
          <a:solidFill>
            <a:schemeClr val="bg1"/>
          </a:solidFill>
          <a:ln w="9525">
            <a:solidFill>
              <a:schemeClr val="tx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Arial" panose="020B0604020202020204" pitchFamily="34" charset="0"/>
              </a:rPr>
              <a:t>Mây đen</a:t>
            </a:r>
          </a:p>
        </p:txBody>
      </p:sp>
      <p:sp>
        <p:nvSpPr>
          <p:cNvPr id="106502" name="Text Box 6"/>
          <p:cNvSpPr txBox="1">
            <a:spLocks noChangeArrowheads="1"/>
          </p:cNvSpPr>
          <p:nvPr/>
        </p:nvSpPr>
        <p:spPr bwMode="auto">
          <a:xfrm>
            <a:off x="1524000" y="3810000"/>
            <a:ext cx="3278188" cy="685800"/>
          </a:xfrm>
          <a:prstGeom prst="rect">
            <a:avLst/>
          </a:prstGeom>
          <a:solidFill>
            <a:schemeClr val="bg1"/>
          </a:solidFill>
          <a:ln w="9525">
            <a:solidFill>
              <a:schemeClr val="tx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Arial" panose="020B0604020202020204" pitchFamily="34" charset="0"/>
              </a:rPr>
              <a:t>Bay hơi</a:t>
            </a:r>
          </a:p>
        </p:txBody>
      </p:sp>
      <p:sp>
        <p:nvSpPr>
          <p:cNvPr id="106503" name="Text Box 7"/>
          <p:cNvSpPr txBox="1">
            <a:spLocks noChangeArrowheads="1"/>
          </p:cNvSpPr>
          <p:nvPr/>
        </p:nvSpPr>
        <p:spPr bwMode="auto">
          <a:xfrm>
            <a:off x="7620000" y="3124200"/>
            <a:ext cx="3251200" cy="609600"/>
          </a:xfrm>
          <a:prstGeom prst="rect">
            <a:avLst/>
          </a:prstGeom>
          <a:solidFill>
            <a:schemeClr val="bg1"/>
          </a:solidFill>
          <a:ln w="9525">
            <a:solidFill>
              <a:schemeClr val="tx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Arial" panose="020B0604020202020204" pitchFamily="34" charset="0"/>
              </a:rPr>
              <a:t>Mưa</a:t>
            </a:r>
          </a:p>
        </p:txBody>
      </p:sp>
      <p:sp>
        <p:nvSpPr>
          <p:cNvPr id="106504" name="Text Box 8"/>
          <p:cNvSpPr txBox="1">
            <a:spLocks noChangeArrowheads="1"/>
          </p:cNvSpPr>
          <p:nvPr/>
        </p:nvSpPr>
        <p:spPr bwMode="auto">
          <a:xfrm>
            <a:off x="711200" y="1676400"/>
            <a:ext cx="3149600" cy="533400"/>
          </a:xfrm>
          <a:prstGeom prst="rect">
            <a:avLst/>
          </a:prstGeom>
          <a:solidFill>
            <a:schemeClr val="bg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2200" b="1">
                <a:solidFill>
                  <a:srgbClr val="FF0000"/>
                </a:solidFill>
                <a:latin typeface="Arial" panose="020B0604020202020204" pitchFamily="34" charset="0"/>
                <a:cs typeface="Arial" panose="020B0604020202020204" pitchFamily="34" charset="0"/>
              </a:rPr>
              <a:t> </a:t>
            </a:r>
            <a:r>
              <a:rPr lang="en-US" altLang="en-US" sz="2800" b="1">
                <a:solidFill>
                  <a:srgbClr val="FF0000"/>
                </a:solidFill>
                <a:latin typeface="Arial" panose="020B0604020202020204" pitchFamily="34" charset="0"/>
                <a:cs typeface="Arial" panose="020B0604020202020204" pitchFamily="34" charset="0"/>
              </a:rPr>
              <a:t>Mây trắng</a:t>
            </a:r>
            <a:endParaRPr lang="en-US" altLang="en-US" sz="2800" b="1">
              <a:solidFill>
                <a:srgbClr val="FF0000"/>
              </a:solidFill>
              <a:latin typeface="VNI-Book" pitchFamily="2" charset="0"/>
              <a:cs typeface="Arial" panose="020B0604020202020204" pitchFamily="34" charset="0"/>
            </a:endParaRPr>
          </a:p>
        </p:txBody>
      </p:sp>
      <p:sp>
        <p:nvSpPr>
          <p:cNvPr id="106507" name="AutoShape 11"/>
          <p:cNvSpPr>
            <a:spLocks noChangeArrowheads="1"/>
          </p:cNvSpPr>
          <p:nvPr/>
        </p:nvSpPr>
        <p:spPr bwMode="auto">
          <a:xfrm>
            <a:off x="4064000" y="1905000"/>
            <a:ext cx="1930400" cy="152400"/>
          </a:xfrm>
          <a:prstGeom prst="rightArrow">
            <a:avLst>
              <a:gd name="adj1" fmla="val 50000"/>
              <a:gd name="adj2" fmla="val 237500"/>
            </a:avLst>
          </a:prstGeom>
          <a:solidFill>
            <a:srgbClr val="FF0000"/>
          </a:solidFill>
          <a:ln w="9525">
            <a:solidFill>
              <a:srgbClr val="FF00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106508" name="AutoShape 12"/>
          <p:cNvSpPr>
            <a:spLocks noChangeArrowheads="1"/>
          </p:cNvSpPr>
          <p:nvPr/>
        </p:nvSpPr>
        <p:spPr bwMode="auto">
          <a:xfrm>
            <a:off x="7358063" y="2819400"/>
            <a:ext cx="239712" cy="1752600"/>
          </a:xfrm>
          <a:prstGeom prst="downArrow">
            <a:avLst>
              <a:gd name="adj1" fmla="val 50000"/>
              <a:gd name="adj2" fmla="val 191481"/>
            </a:avLst>
          </a:prstGeom>
          <a:solidFill>
            <a:srgbClr val="FF0000"/>
          </a:solidFill>
          <a:ln w="9525">
            <a:solidFill>
              <a:srgbClr val="FF00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sp>
        <p:nvSpPr>
          <p:cNvPr id="106509" name="AutoShape 13"/>
          <p:cNvSpPr>
            <a:spLocks noChangeArrowheads="1"/>
          </p:cNvSpPr>
          <p:nvPr/>
        </p:nvSpPr>
        <p:spPr bwMode="auto">
          <a:xfrm>
            <a:off x="1284288" y="2351088"/>
            <a:ext cx="203200" cy="3048000"/>
          </a:xfrm>
          <a:prstGeom prst="upArrow">
            <a:avLst>
              <a:gd name="adj1" fmla="val 50000"/>
              <a:gd name="adj2" fmla="val 250000"/>
            </a:avLst>
          </a:prstGeom>
          <a:solidFill>
            <a:srgbClr val="FF0000"/>
          </a:solidFill>
          <a:ln w="9525">
            <a:solidFill>
              <a:srgbClr val="FF00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vi-VN" altLang="en-US">
              <a:latin typeface="VNI-Helve-Condense" pitchFamily="2" charset="0"/>
            </a:endParaRPr>
          </a:p>
        </p:txBody>
      </p:sp>
      <p:grpSp>
        <p:nvGrpSpPr>
          <p:cNvPr id="18442" name="Group 14"/>
          <p:cNvGrpSpPr>
            <a:grpSpLocks/>
          </p:cNvGrpSpPr>
          <p:nvPr/>
        </p:nvGrpSpPr>
        <p:grpSpPr bwMode="auto">
          <a:xfrm>
            <a:off x="647700" y="257175"/>
            <a:ext cx="2946400" cy="1295400"/>
            <a:chOff x="774" y="384"/>
            <a:chExt cx="1194" cy="638"/>
          </a:xfrm>
        </p:grpSpPr>
        <p:sp>
          <p:nvSpPr>
            <p:cNvPr id="18443" name="Oval 15"/>
            <p:cNvSpPr>
              <a:spLocks noChangeArrowheads="1"/>
            </p:cNvSpPr>
            <p:nvPr/>
          </p:nvSpPr>
          <p:spPr bwMode="auto">
            <a:xfrm>
              <a:off x="1152" y="624"/>
              <a:ext cx="384" cy="288"/>
            </a:xfrm>
            <a:prstGeom prst="ellipse">
              <a:avLst/>
            </a:prstGeom>
            <a:solidFill>
              <a:srgbClr val="FF3300"/>
            </a:solidFill>
            <a:ln w="9525">
              <a:solidFill>
                <a:srgbClr val="FF3300"/>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vi-VN" altLang="en-US"/>
            </a:p>
          </p:txBody>
        </p:sp>
        <p:sp>
          <p:nvSpPr>
            <p:cNvPr id="18444" name="Line 16"/>
            <p:cNvSpPr>
              <a:spLocks noChangeShapeType="1"/>
            </p:cNvSpPr>
            <p:nvPr/>
          </p:nvSpPr>
          <p:spPr bwMode="auto">
            <a:xfrm flipV="1">
              <a:off x="1358" y="384"/>
              <a:ext cx="0" cy="24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45" name="Line 17"/>
            <p:cNvSpPr>
              <a:spLocks noChangeShapeType="1"/>
            </p:cNvSpPr>
            <p:nvPr/>
          </p:nvSpPr>
          <p:spPr bwMode="auto">
            <a:xfrm flipV="1">
              <a:off x="1482" y="514"/>
              <a:ext cx="240" cy="144"/>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46" name="Line 18"/>
            <p:cNvSpPr>
              <a:spLocks noChangeShapeType="1"/>
            </p:cNvSpPr>
            <p:nvPr/>
          </p:nvSpPr>
          <p:spPr bwMode="auto">
            <a:xfrm flipV="1">
              <a:off x="1536" y="624"/>
              <a:ext cx="288" cy="9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47" name="Line 19"/>
            <p:cNvSpPr>
              <a:spLocks noChangeShapeType="1"/>
            </p:cNvSpPr>
            <p:nvPr/>
          </p:nvSpPr>
          <p:spPr bwMode="auto">
            <a:xfrm>
              <a:off x="1536" y="816"/>
              <a:ext cx="432"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48" name="Line 20"/>
            <p:cNvSpPr>
              <a:spLocks noChangeShapeType="1"/>
            </p:cNvSpPr>
            <p:nvPr/>
          </p:nvSpPr>
          <p:spPr bwMode="auto">
            <a:xfrm flipH="1" flipV="1">
              <a:off x="816" y="432"/>
              <a:ext cx="336" cy="24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49" name="Line 21"/>
            <p:cNvSpPr>
              <a:spLocks noChangeShapeType="1"/>
            </p:cNvSpPr>
            <p:nvPr/>
          </p:nvSpPr>
          <p:spPr bwMode="auto">
            <a:xfrm flipH="1" flipV="1">
              <a:off x="1152" y="528"/>
              <a:ext cx="96" cy="9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0" name="Line 22"/>
            <p:cNvSpPr>
              <a:spLocks noChangeShapeType="1"/>
            </p:cNvSpPr>
            <p:nvPr/>
          </p:nvSpPr>
          <p:spPr bwMode="auto">
            <a:xfrm>
              <a:off x="1358" y="926"/>
              <a:ext cx="0" cy="9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1" name="Line 23"/>
            <p:cNvSpPr>
              <a:spLocks noChangeShapeType="1"/>
            </p:cNvSpPr>
            <p:nvPr/>
          </p:nvSpPr>
          <p:spPr bwMode="auto">
            <a:xfrm flipH="1">
              <a:off x="1152" y="912"/>
              <a:ext cx="96" cy="9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2" name="Line 24"/>
            <p:cNvSpPr>
              <a:spLocks noChangeShapeType="1"/>
            </p:cNvSpPr>
            <p:nvPr/>
          </p:nvSpPr>
          <p:spPr bwMode="auto">
            <a:xfrm>
              <a:off x="1440" y="898"/>
              <a:ext cx="240" cy="9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3" name="Line 25"/>
            <p:cNvSpPr>
              <a:spLocks noChangeShapeType="1"/>
            </p:cNvSpPr>
            <p:nvPr/>
          </p:nvSpPr>
          <p:spPr bwMode="auto">
            <a:xfrm flipH="1">
              <a:off x="864" y="864"/>
              <a:ext cx="336" cy="144"/>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454" name="Line 26"/>
            <p:cNvSpPr>
              <a:spLocks noChangeShapeType="1"/>
            </p:cNvSpPr>
            <p:nvPr/>
          </p:nvSpPr>
          <p:spPr bwMode="auto">
            <a:xfrm flipH="1">
              <a:off x="774" y="768"/>
              <a:ext cx="336"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grpSp>
    </p:spTree>
    <p:extLst>
      <p:ext uri="{BB962C8B-B14F-4D97-AF65-F5344CB8AC3E}">
        <p14:creationId xmlns:p14="http://schemas.microsoft.com/office/powerpoint/2010/main" val="874300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06502"/>
                                        </p:tgtEl>
                                        <p:attrNameLst>
                                          <p:attrName>style.visibility</p:attrName>
                                        </p:attrNameLst>
                                      </p:cBhvr>
                                      <p:to>
                                        <p:strVal val="visible"/>
                                      </p:to>
                                    </p:set>
                                    <p:anim calcmode="lin" valueType="num">
                                      <p:cBhvr>
                                        <p:cTn id="7" dur="1000" fill="hold"/>
                                        <p:tgtEl>
                                          <p:spTgt spid="106502"/>
                                        </p:tgtEl>
                                        <p:attrNameLst>
                                          <p:attrName>ppt_w</p:attrName>
                                        </p:attrNameLst>
                                      </p:cBhvr>
                                      <p:tavLst>
                                        <p:tav tm="0">
                                          <p:val>
                                            <p:strVal val="#ppt_w*2.5"/>
                                          </p:val>
                                        </p:tav>
                                        <p:tav tm="100000">
                                          <p:val>
                                            <p:strVal val="#ppt_w"/>
                                          </p:val>
                                        </p:tav>
                                      </p:tavLst>
                                    </p:anim>
                                    <p:anim calcmode="lin" valueType="num">
                                      <p:cBhvr>
                                        <p:cTn id="8" dur="1000" fill="hold"/>
                                        <p:tgtEl>
                                          <p:spTgt spid="106502"/>
                                        </p:tgtEl>
                                        <p:attrNameLst>
                                          <p:attrName>ppt_h</p:attrName>
                                        </p:attrNameLst>
                                      </p:cBhvr>
                                      <p:tavLst>
                                        <p:tav tm="0">
                                          <p:val>
                                            <p:strVal val="#ppt_h*0.01"/>
                                          </p:val>
                                        </p:tav>
                                        <p:tav tm="100000">
                                          <p:val>
                                            <p:strVal val="#ppt_h"/>
                                          </p:val>
                                        </p:tav>
                                      </p:tavLst>
                                    </p:anim>
                                    <p:anim calcmode="lin" valueType="num">
                                      <p:cBhvr>
                                        <p:cTn id="9" dur="1000" fill="hold"/>
                                        <p:tgtEl>
                                          <p:spTgt spid="106502"/>
                                        </p:tgtEl>
                                        <p:attrNameLst>
                                          <p:attrName>ppt_x</p:attrName>
                                        </p:attrNameLst>
                                      </p:cBhvr>
                                      <p:tavLst>
                                        <p:tav tm="0">
                                          <p:val>
                                            <p:strVal val="#ppt_x"/>
                                          </p:val>
                                        </p:tav>
                                        <p:tav tm="100000">
                                          <p:val>
                                            <p:strVal val="#ppt_x"/>
                                          </p:val>
                                        </p:tav>
                                      </p:tavLst>
                                    </p:anim>
                                    <p:anim calcmode="lin" valueType="num">
                                      <p:cBhvr>
                                        <p:cTn id="10" dur="1000" fill="hold"/>
                                        <p:tgtEl>
                                          <p:spTgt spid="106502"/>
                                        </p:tgtEl>
                                        <p:attrNameLst>
                                          <p:attrName>ppt_y</p:attrName>
                                        </p:attrNameLst>
                                      </p:cBhvr>
                                      <p:tavLst>
                                        <p:tav tm="0">
                                          <p:val>
                                            <p:strVal val="#ppt_h+1"/>
                                          </p:val>
                                        </p:tav>
                                        <p:tav tm="100000">
                                          <p:val>
                                            <p:strVal val="#ppt_y"/>
                                          </p:val>
                                        </p:tav>
                                      </p:tavLst>
                                    </p:anim>
                                    <p:animEffect transition="in" filter="fade">
                                      <p:cBhvr>
                                        <p:cTn id="11" dur="1000"/>
                                        <p:tgtEl>
                                          <p:spTgt spid="106502"/>
                                        </p:tgtEl>
                                      </p:cBhvr>
                                    </p:animEffect>
                                  </p:childTnLst>
                                </p:cTn>
                              </p:par>
                            </p:childTnLst>
                          </p:cTn>
                        </p:par>
                        <p:par>
                          <p:cTn id="12" fill="hold" nodeType="afterGroup">
                            <p:stCondLst>
                              <p:cond delay="1000"/>
                            </p:stCondLst>
                            <p:childTnLst>
                              <p:par>
                                <p:cTn id="13" presetID="18" presetClass="entr" presetSubtype="3" fill="hold" grpId="0" nodeType="afterEffect">
                                  <p:stCondLst>
                                    <p:cond delay="0"/>
                                  </p:stCondLst>
                                  <p:childTnLst>
                                    <p:set>
                                      <p:cBhvr>
                                        <p:cTn id="14" dur="1" fill="hold">
                                          <p:stCondLst>
                                            <p:cond delay="0"/>
                                          </p:stCondLst>
                                        </p:cTn>
                                        <p:tgtEl>
                                          <p:spTgt spid="106509"/>
                                        </p:tgtEl>
                                        <p:attrNameLst>
                                          <p:attrName>style.visibility</p:attrName>
                                        </p:attrNameLst>
                                      </p:cBhvr>
                                      <p:to>
                                        <p:strVal val="visible"/>
                                      </p:to>
                                    </p:set>
                                    <p:animEffect transition="in" filter="strips(upRight)">
                                      <p:cBhvr>
                                        <p:cTn id="15" dur="1000"/>
                                        <p:tgtEl>
                                          <p:spTgt spid="106509"/>
                                        </p:tgtEl>
                                      </p:cBhvr>
                                    </p:animEffect>
                                  </p:childTnLst>
                                </p:cTn>
                              </p:par>
                            </p:childTnLst>
                          </p:cTn>
                        </p:par>
                        <p:par>
                          <p:cTn id="16" fill="hold" nodeType="afterGroup">
                            <p:stCondLst>
                              <p:cond delay="2000"/>
                            </p:stCondLst>
                            <p:childTnLst>
                              <p:par>
                                <p:cTn id="17" presetID="26" presetClass="entr" presetSubtype="0" fill="hold" grpId="0" nodeType="afterEffect">
                                  <p:stCondLst>
                                    <p:cond delay="0"/>
                                  </p:stCondLst>
                                  <p:childTnLst>
                                    <p:set>
                                      <p:cBhvr>
                                        <p:cTn id="18" dur="1" fill="hold">
                                          <p:stCondLst>
                                            <p:cond delay="0"/>
                                          </p:stCondLst>
                                        </p:cTn>
                                        <p:tgtEl>
                                          <p:spTgt spid="106504"/>
                                        </p:tgtEl>
                                        <p:attrNameLst>
                                          <p:attrName>style.visibility</p:attrName>
                                        </p:attrNameLst>
                                      </p:cBhvr>
                                      <p:to>
                                        <p:strVal val="visible"/>
                                      </p:to>
                                    </p:set>
                                    <p:animEffect transition="in" filter="wipe(down)">
                                      <p:cBhvr>
                                        <p:cTn id="19" dur="580">
                                          <p:stCondLst>
                                            <p:cond delay="0"/>
                                          </p:stCondLst>
                                        </p:cTn>
                                        <p:tgtEl>
                                          <p:spTgt spid="106504"/>
                                        </p:tgtEl>
                                      </p:cBhvr>
                                    </p:animEffect>
                                    <p:anim calcmode="lin" valueType="num">
                                      <p:cBhvr>
                                        <p:cTn id="20" dur="1822" tmFilter="0,0; 0.14,0.36; 0.43,0.73; 0.71,0.91; 1.0,1.0">
                                          <p:stCondLst>
                                            <p:cond delay="0"/>
                                          </p:stCondLst>
                                        </p:cTn>
                                        <p:tgtEl>
                                          <p:spTgt spid="10650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650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650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650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6504"/>
                                        </p:tgtEl>
                                        <p:attrNameLst>
                                          <p:attrName>ppt_y</p:attrName>
                                        </p:attrNameLst>
                                      </p:cBhvr>
                                      <p:tavLst>
                                        <p:tav tm="0" fmla="#ppt_y-sin(pi*$)/81">
                                          <p:val>
                                            <p:fltVal val="0"/>
                                          </p:val>
                                        </p:tav>
                                        <p:tav tm="100000">
                                          <p:val>
                                            <p:fltVal val="1"/>
                                          </p:val>
                                        </p:tav>
                                      </p:tavLst>
                                    </p:anim>
                                    <p:animScale>
                                      <p:cBhvr>
                                        <p:cTn id="25" dur="26">
                                          <p:stCondLst>
                                            <p:cond delay="650"/>
                                          </p:stCondLst>
                                        </p:cTn>
                                        <p:tgtEl>
                                          <p:spTgt spid="106504"/>
                                        </p:tgtEl>
                                      </p:cBhvr>
                                      <p:to x="100000" y="60000"/>
                                    </p:animScale>
                                    <p:animScale>
                                      <p:cBhvr>
                                        <p:cTn id="26" dur="166" decel="50000">
                                          <p:stCondLst>
                                            <p:cond delay="676"/>
                                          </p:stCondLst>
                                        </p:cTn>
                                        <p:tgtEl>
                                          <p:spTgt spid="106504"/>
                                        </p:tgtEl>
                                      </p:cBhvr>
                                      <p:to x="100000" y="100000"/>
                                    </p:animScale>
                                    <p:animScale>
                                      <p:cBhvr>
                                        <p:cTn id="27" dur="26">
                                          <p:stCondLst>
                                            <p:cond delay="1312"/>
                                          </p:stCondLst>
                                        </p:cTn>
                                        <p:tgtEl>
                                          <p:spTgt spid="106504"/>
                                        </p:tgtEl>
                                      </p:cBhvr>
                                      <p:to x="100000" y="80000"/>
                                    </p:animScale>
                                    <p:animScale>
                                      <p:cBhvr>
                                        <p:cTn id="28" dur="166" decel="50000">
                                          <p:stCondLst>
                                            <p:cond delay="1338"/>
                                          </p:stCondLst>
                                        </p:cTn>
                                        <p:tgtEl>
                                          <p:spTgt spid="106504"/>
                                        </p:tgtEl>
                                      </p:cBhvr>
                                      <p:to x="100000" y="100000"/>
                                    </p:animScale>
                                    <p:animScale>
                                      <p:cBhvr>
                                        <p:cTn id="29" dur="26">
                                          <p:stCondLst>
                                            <p:cond delay="1642"/>
                                          </p:stCondLst>
                                        </p:cTn>
                                        <p:tgtEl>
                                          <p:spTgt spid="106504"/>
                                        </p:tgtEl>
                                      </p:cBhvr>
                                      <p:to x="100000" y="90000"/>
                                    </p:animScale>
                                    <p:animScale>
                                      <p:cBhvr>
                                        <p:cTn id="30" dur="166" decel="50000">
                                          <p:stCondLst>
                                            <p:cond delay="1668"/>
                                          </p:stCondLst>
                                        </p:cTn>
                                        <p:tgtEl>
                                          <p:spTgt spid="106504"/>
                                        </p:tgtEl>
                                      </p:cBhvr>
                                      <p:to x="100000" y="100000"/>
                                    </p:animScale>
                                    <p:animScale>
                                      <p:cBhvr>
                                        <p:cTn id="31" dur="26">
                                          <p:stCondLst>
                                            <p:cond delay="1808"/>
                                          </p:stCondLst>
                                        </p:cTn>
                                        <p:tgtEl>
                                          <p:spTgt spid="106504"/>
                                        </p:tgtEl>
                                      </p:cBhvr>
                                      <p:to x="100000" y="95000"/>
                                    </p:animScale>
                                    <p:animScale>
                                      <p:cBhvr>
                                        <p:cTn id="32" dur="166" decel="50000">
                                          <p:stCondLst>
                                            <p:cond delay="1834"/>
                                          </p:stCondLst>
                                        </p:cTn>
                                        <p:tgtEl>
                                          <p:spTgt spid="106504"/>
                                        </p:tgtEl>
                                      </p:cBhvr>
                                      <p:to x="100000" y="100000"/>
                                    </p:animScale>
                                  </p:childTnLst>
                                </p:cTn>
                              </p:par>
                            </p:childTnLst>
                          </p:cTn>
                        </p:par>
                        <p:par>
                          <p:cTn id="33" fill="hold" nodeType="afterGroup">
                            <p:stCondLst>
                              <p:cond delay="4000"/>
                            </p:stCondLst>
                            <p:childTnLst>
                              <p:par>
                                <p:cTn id="34" presetID="18" presetClass="entr" presetSubtype="6" fill="hold" grpId="0" nodeType="afterEffect">
                                  <p:stCondLst>
                                    <p:cond delay="0"/>
                                  </p:stCondLst>
                                  <p:childTnLst>
                                    <p:set>
                                      <p:cBhvr>
                                        <p:cTn id="35" dur="1" fill="hold">
                                          <p:stCondLst>
                                            <p:cond delay="0"/>
                                          </p:stCondLst>
                                        </p:cTn>
                                        <p:tgtEl>
                                          <p:spTgt spid="106507"/>
                                        </p:tgtEl>
                                        <p:attrNameLst>
                                          <p:attrName>style.visibility</p:attrName>
                                        </p:attrNameLst>
                                      </p:cBhvr>
                                      <p:to>
                                        <p:strVal val="visible"/>
                                      </p:to>
                                    </p:set>
                                    <p:animEffect transition="in" filter="strips(downRight)">
                                      <p:cBhvr>
                                        <p:cTn id="36" dur="1000"/>
                                        <p:tgtEl>
                                          <p:spTgt spid="106507"/>
                                        </p:tgtEl>
                                      </p:cBhvr>
                                    </p:animEffect>
                                  </p:childTnLst>
                                </p:cTn>
                              </p:par>
                            </p:childTnLst>
                          </p:cTn>
                        </p:par>
                        <p:par>
                          <p:cTn id="37" fill="hold" nodeType="afterGroup">
                            <p:stCondLst>
                              <p:cond delay="5000"/>
                            </p:stCondLst>
                            <p:childTnLst>
                              <p:par>
                                <p:cTn id="38" presetID="21" presetClass="entr" presetSubtype="4" fill="hold" grpId="0" nodeType="afterEffect">
                                  <p:stCondLst>
                                    <p:cond delay="0"/>
                                  </p:stCondLst>
                                  <p:childTnLst>
                                    <p:set>
                                      <p:cBhvr>
                                        <p:cTn id="39" dur="1" fill="hold">
                                          <p:stCondLst>
                                            <p:cond delay="0"/>
                                          </p:stCondLst>
                                        </p:cTn>
                                        <p:tgtEl>
                                          <p:spTgt spid="106501"/>
                                        </p:tgtEl>
                                        <p:attrNameLst>
                                          <p:attrName>style.visibility</p:attrName>
                                        </p:attrNameLst>
                                      </p:cBhvr>
                                      <p:to>
                                        <p:strVal val="visible"/>
                                      </p:to>
                                    </p:set>
                                    <p:animEffect transition="in" filter="wheel(4)">
                                      <p:cBhvr>
                                        <p:cTn id="40" dur="1000"/>
                                        <p:tgtEl>
                                          <p:spTgt spid="106501"/>
                                        </p:tgtEl>
                                      </p:cBhvr>
                                    </p:animEffect>
                                  </p:childTnLst>
                                </p:cTn>
                              </p:par>
                            </p:childTnLst>
                          </p:cTn>
                        </p:par>
                        <p:par>
                          <p:cTn id="41" fill="hold" nodeType="afterGroup">
                            <p:stCondLst>
                              <p:cond delay="6000"/>
                            </p:stCondLst>
                            <p:childTnLst>
                              <p:par>
                                <p:cTn id="42" presetID="18" presetClass="entr" presetSubtype="6" fill="hold" grpId="0" nodeType="afterEffect">
                                  <p:stCondLst>
                                    <p:cond delay="0"/>
                                  </p:stCondLst>
                                  <p:childTnLst>
                                    <p:set>
                                      <p:cBhvr>
                                        <p:cTn id="43" dur="1" fill="hold">
                                          <p:stCondLst>
                                            <p:cond delay="0"/>
                                          </p:stCondLst>
                                        </p:cTn>
                                        <p:tgtEl>
                                          <p:spTgt spid="106508"/>
                                        </p:tgtEl>
                                        <p:attrNameLst>
                                          <p:attrName>style.visibility</p:attrName>
                                        </p:attrNameLst>
                                      </p:cBhvr>
                                      <p:to>
                                        <p:strVal val="visible"/>
                                      </p:to>
                                    </p:set>
                                    <p:animEffect transition="in" filter="strips(downRight)">
                                      <p:cBhvr>
                                        <p:cTn id="44" dur="1000"/>
                                        <p:tgtEl>
                                          <p:spTgt spid="106508"/>
                                        </p:tgtEl>
                                      </p:cBhvr>
                                    </p:animEffect>
                                  </p:childTnLst>
                                </p:cTn>
                              </p:par>
                            </p:childTnLst>
                          </p:cTn>
                        </p:par>
                        <p:par>
                          <p:cTn id="45" fill="hold" nodeType="afterGroup">
                            <p:stCondLst>
                              <p:cond delay="7000"/>
                            </p:stCondLst>
                            <p:childTnLst>
                              <p:par>
                                <p:cTn id="46" presetID="23" presetClass="entr" presetSubtype="16" fill="hold" grpId="0" nodeType="afterEffect">
                                  <p:stCondLst>
                                    <p:cond delay="0"/>
                                  </p:stCondLst>
                                  <p:childTnLst>
                                    <p:set>
                                      <p:cBhvr>
                                        <p:cTn id="47" dur="1" fill="hold">
                                          <p:stCondLst>
                                            <p:cond delay="0"/>
                                          </p:stCondLst>
                                        </p:cTn>
                                        <p:tgtEl>
                                          <p:spTgt spid="106503"/>
                                        </p:tgtEl>
                                        <p:attrNameLst>
                                          <p:attrName>style.visibility</p:attrName>
                                        </p:attrNameLst>
                                      </p:cBhvr>
                                      <p:to>
                                        <p:strVal val="visible"/>
                                      </p:to>
                                    </p:set>
                                    <p:anim calcmode="lin" valueType="num">
                                      <p:cBhvr>
                                        <p:cTn id="48" dur="1000" fill="hold"/>
                                        <p:tgtEl>
                                          <p:spTgt spid="106503"/>
                                        </p:tgtEl>
                                        <p:attrNameLst>
                                          <p:attrName>ppt_w</p:attrName>
                                        </p:attrNameLst>
                                      </p:cBhvr>
                                      <p:tavLst>
                                        <p:tav tm="0">
                                          <p:val>
                                            <p:fltVal val="0"/>
                                          </p:val>
                                        </p:tav>
                                        <p:tav tm="100000">
                                          <p:val>
                                            <p:strVal val="#ppt_w"/>
                                          </p:val>
                                        </p:tav>
                                      </p:tavLst>
                                    </p:anim>
                                    <p:anim calcmode="lin" valueType="num">
                                      <p:cBhvr>
                                        <p:cTn id="49" dur="1000" fill="hold"/>
                                        <p:tgtEl>
                                          <p:spTgt spid="1065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p:bldP spid="106502" grpId="0" animBg="1"/>
      <p:bldP spid="106503" grpId="0" animBg="1"/>
      <p:bldP spid="106504" grpId="0" animBg="1"/>
      <p:bldP spid="106507" grpId="0" animBg="1"/>
      <p:bldP spid="106508" grpId="0" animBg="1"/>
      <p:bldP spid="1065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Hình nền PowerPoint đẹp 2018 đẹp nhất tổng hợp ở nhiều nguồ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Picture3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8200" cy="68627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23753" y="313678"/>
            <a:ext cx="4313471" cy="923330"/>
          </a:xfrm>
          <a:prstGeom prst="rect">
            <a:avLst/>
          </a:prstGeom>
          <a:noFill/>
        </p:spPr>
        <p:txBody>
          <a:bodyPr>
            <a:spAutoFit/>
          </a:bodyPr>
          <a:lstStyle/>
          <a:p>
            <a:pPr algn="ctr" eaLnBrk="1" fontAlgn="auto" hangingPunct="1">
              <a:spcBef>
                <a:spcPts val="0"/>
              </a:spcBef>
              <a:spcAft>
                <a:spcPts val="0"/>
              </a:spcAft>
              <a:defRPr/>
            </a:pPr>
            <a:r>
              <a:rPr lang="en-US" sz="5400"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latin typeface="Arial (Body)"/>
              </a:rPr>
              <a:t>DẶN DÒ</a:t>
            </a:r>
          </a:p>
        </p:txBody>
      </p:sp>
      <p:sp>
        <p:nvSpPr>
          <p:cNvPr id="13" name="Text Box 8"/>
          <p:cNvSpPr txBox="1">
            <a:spLocks noChangeArrowheads="1"/>
          </p:cNvSpPr>
          <p:nvPr/>
        </p:nvSpPr>
        <p:spPr bwMode="auto">
          <a:xfrm>
            <a:off x="1066800" y="1223963"/>
            <a:ext cx="102568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b="1">
                <a:solidFill>
                  <a:srgbClr val="FF00FF"/>
                </a:solidFill>
                <a:latin typeface=".VnTime" panose="020B7200000000000000" pitchFamily="34" charset="0"/>
              </a:rPr>
              <a:t>*</a:t>
            </a:r>
            <a:r>
              <a:rPr lang="en-US" altLang="en-US" sz="3600" b="1">
                <a:latin typeface="Times New Roman" panose="02020603050405020304" pitchFamily="18" charset="0"/>
              </a:rPr>
              <a:t>Vẽ lại sơ đồ vòng tuần hoàn của nước  trong tự nhiên.</a:t>
            </a:r>
          </a:p>
        </p:txBody>
      </p:sp>
      <p:sp>
        <p:nvSpPr>
          <p:cNvPr id="14" name="Text Box 9"/>
          <p:cNvSpPr txBox="1">
            <a:spLocks noChangeArrowheads="1"/>
          </p:cNvSpPr>
          <p:nvPr/>
        </p:nvSpPr>
        <p:spPr bwMode="auto">
          <a:xfrm>
            <a:off x="1084263" y="2355850"/>
            <a:ext cx="10239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b="1">
                <a:solidFill>
                  <a:srgbClr val="FF00FF"/>
                </a:solidFill>
                <a:latin typeface=".VnTime" panose="020B7200000000000000" pitchFamily="34" charset="0"/>
              </a:rPr>
              <a:t>* </a:t>
            </a:r>
            <a:r>
              <a:rPr lang="en-US" altLang="en-US" sz="3600" b="1">
                <a:latin typeface="Times New Roman" panose="02020603050405020304" pitchFamily="18" charset="0"/>
              </a:rPr>
              <a:t>Có ý thức bảo vệ nguồn nước xung quanh mình.</a:t>
            </a:r>
            <a:r>
              <a:rPr lang="en-US" altLang="en-US" sz="3600" b="1">
                <a:latin typeface=".VnTime" panose="020B7200000000000000" pitchFamily="34" charset="0"/>
              </a:rPr>
              <a:t> </a:t>
            </a:r>
          </a:p>
        </p:txBody>
      </p:sp>
    </p:spTree>
    <p:extLst>
      <p:ext uri="{BB962C8B-B14F-4D97-AF65-F5344CB8AC3E}">
        <p14:creationId xmlns:p14="http://schemas.microsoft.com/office/powerpoint/2010/main" val="1565956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A4E651-C3D8-4DB8-A026-E8531C6AFA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03E7F7-DC4E-264C-9690-D0196F69A833}"/>
              </a:ext>
            </a:extLst>
          </p:cNvPr>
          <p:cNvSpPr/>
          <p:nvPr/>
        </p:nvSpPr>
        <p:spPr>
          <a:xfrm>
            <a:off x="435679" y="4644029"/>
            <a:ext cx="11317591" cy="1105915"/>
          </a:xfrm>
          <a:prstGeom prst="rect">
            <a:avLst/>
          </a:prstGeom>
          <a:noFill/>
        </p:spPr>
        <p:txBody>
          <a:bodyPr vert="horz" lIns="91440" tIns="45720" rIns="91440" bIns="45720" rtlCol="0" anchor="b">
            <a:noAutofit/>
          </a:bodyPr>
          <a:lstStyle/>
          <a:p>
            <a:pPr algn="ctr">
              <a:lnSpc>
                <a:spcPct val="90000"/>
              </a:lnSpc>
              <a:spcBef>
                <a:spcPct val="0"/>
              </a:spcBef>
              <a:spcAft>
                <a:spcPts val="600"/>
              </a:spcAft>
            </a:pPr>
            <a:r>
              <a:rPr lang="en-US" sz="6000" b="1">
                <a:ln w="9525">
                  <a:solidFill>
                    <a:srgbClr val="002060"/>
                  </a:solidFill>
                  <a:prstDash val="solid"/>
                </a:ln>
                <a:effectLst>
                  <a:glow rad="63500">
                    <a:schemeClr val="accent1">
                      <a:satMod val="175000"/>
                      <a:alpha val="40000"/>
                    </a:schemeClr>
                  </a:glow>
                </a:effectLst>
                <a:latin typeface="Times New Roman" panose="02020603050405020304" pitchFamily="18" charset="0"/>
                <a:ea typeface="+mj-ea"/>
                <a:cs typeface="Times New Roman" panose="02020603050405020304" pitchFamily="18" charset="0"/>
              </a:rPr>
              <a:t>Chào tạm biệt</a:t>
            </a:r>
            <a:endParaRPr lang="en-US" sz="6000" b="1" cap="none" spc="0" dirty="0">
              <a:ln w="9525">
                <a:solidFill>
                  <a:srgbClr val="002060"/>
                </a:solidFill>
                <a:prstDash val="solid"/>
              </a:ln>
              <a:effectLst>
                <a:glow rad="63500">
                  <a:schemeClr val="accent1">
                    <a:satMod val="175000"/>
                    <a:alpha val="40000"/>
                  </a:schemeClr>
                </a:glow>
              </a:effectLst>
              <a:latin typeface="Times New Roman" panose="02020603050405020304" pitchFamily="18" charset="0"/>
              <a:ea typeface="+mj-ea"/>
              <a:cs typeface="Times New Roman" panose="02020603050405020304" pitchFamily="18" charset="0"/>
            </a:endParaRPr>
          </a:p>
        </p:txBody>
      </p:sp>
      <p:pic>
        <p:nvPicPr>
          <p:cNvPr id="4" name="Picture 3" descr="A picture containing table&#10;&#10;Description automatically generated">
            <a:extLst>
              <a:ext uri="{FF2B5EF4-FFF2-40B4-BE49-F238E27FC236}">
                <a16:creationId xmlns:a16="http://schemas.microsoft.com/office/drawing/2014/main" id="{43C3BBFD-62AF-AB48-8236-6EE6F805D0BD}"/>
              </a:ext>
            </a:extLst>
          </p:cNvPr>
          <p:cNvPicPr>
            <a:picLocks noChangeAspect="1"/>
          </p:cNvPicPr>
          <p:nvPr/>
        </p:nvPicPr>
        <p:blipFill rotWithShape="1">
          <a:blip r:embed="rId2">
            <a:extLst>
              <a:ext uri="{28A0092B-C50C-407E-A947-70E740481C1C}">
                <a14:useLocalDpi xmlns:a14="http://schemas.microsoft.com/office/drawing/2010/main" val="0"/>
              </a:ext>
            </a:extLst>
          </a:blip>
          <a:srcRect t="14696"/>
          <a:stretch/>
        </p:blipFill>
        <p:spPr>
          <a:xfrm>
            <a:off x="20" y="1"/>
            <a:ext cx="12191979" cy="4359497"/>
          </a:xfrm>
          <a:prstGeom prst="rect">
            <a:avLst/>
          </a:prstGeom>
        </p:spPr>
      </p:pic>
      <p:pic>
        <p:nvPicPr>
          <p:cNvPr id="6" name="Picture 1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44476" y="4793476"/>
            <a:ext cx="1728788"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307761" y="4774111"/>
            <a:ext cx="1728788"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018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899" y="0"/>
            <a:ext cx="27860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E:\BACK GROUND\HINH DONG\chim+buom+ca+ga\8. bird-05.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81275" y="4464051"/>
            <a:ext cx="9525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BACK GROUND\HINH DONG\chim+buom+ca+ga\13. bird-15.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52213" y="4353954"/>
            <a:ext cx="9525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0018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1699" y="28575"/>
            <a:ext cx="27860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9002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par>
                                <p:cTn id="17" presetID="21"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E4F4B72B-08E0-1148-BA92-B4F27C005C29}"/>
              </a:ext>
            </a:extLst>
          </p:cNvPr>
          <p:cNvSpPr txBox="1"/>
          <p:nvPr/>
        </p:nvSpPr>
        <p:spPr>
          <a:xfrm>
            <a:off x="0" y="1900421"/>
            <a:ext cx="12175159" cy="1508105"/>
          </a:xfrm>
          <a:prstGeom prst="rect">
            <a:avLst/>
          </a:prstGeom>
          <a:noFill/>
        </p:spPr>
        <p:txBody>
          <a:bodyPr wrap="square" rtlCol="0">
            <a:spAutoFit/>
          </a:bodyPr>
          <a:lstStyle/>
          <a:p>
            <a:pPr algn="ctr"/>
            <a:r>
              <a:rPr lang="en-US" sz="4600" b="1" u="sng" dirty="0" err="1">
                <a:solidFill>
                  <a:srgbClr val="FFFF66"/>
                </a:solidFill>
                <a:latin typeface="Times New Roman" pitchFamily="18" charset="0"/>
                <a:cs typeface="Times New Roman" pitchFamily="18" charset="0"/>
              </a:rPr>
              <a:t>Bài</a:t>
            </a:r>
            <a:r>
              <a:rPr lang="en-US" sz="4600" b="1" u="sng" dirty="0">
                <a:solidFill>
                  <a:srgbClr val="FFFF66"/>
                </a:solidFill>
                <a:latin typeface="Times New Roman" pitchFamily="18" charset="0"/>
                <a:cs typeface="Times New Roman" pitchFamily="18" charset="0"/>
              </a:rPr>
              <a:t> 22</a:t>
            </a:r>
            <a:r>
              <a:rPr lang="en-US" sz="4600" b="1" dirty="0">
                <a:solidFill>
                  <a:srgbClr val="FFFF66"/>
                </a:solidFill>
                <a:latin typeface="Times New Roman" pitchFamily="18" charset="0"/>
                <a:cs typeface="Times New Roman" pitchFamily="18" charset="0"/>
              </a:rPr>
              <a:t>: </a:t>
            </a:r>
            <a:r>
              <a:rPr lang="en-US" sz="4600" b="1" dirty="0" err="1">
                <a:solidFill>
                  <a:srgbClr val="FFFF66"/>
                </a:solidFill>
                <a:latin typeface="Times New Roman" pitchFamily="18" charset="0"/>
                <a:cs typeface="Times New Roman" pitchFamily="18" charset="0"/>
              </a:rPr>
              <a:t>Mây</a:t>
            </a:r>
            <a:r>
              <a:rPr lang="en-US" sz="4600" b="1" dirty="0">
                <a:solidFill>
                  <a:srgbClr val="FFFF66"/>
                </a:solidFill>
                <a:latin typeface="Times New Roman" pitchFamily="18" charset="0"/>
                <a:cs typeface="Times New Roman" pitchFamily="18" charset="0"/>
              </a:rPr>
              <a:t> </a:t>
            </a:r>
            <a:r>
              <a:rPr lang="en-US" sz="4600" b="1" dirty="0" err="1">
                <a:solidFill>
                  <a:srgbClr val="FFFF66"/>
                </a:solidFill>
                <a:latin typeface="Times New Roman" pitchFamily="18" charset="0"/>
                <a:cs typeface="Times New Roman" pitchFamily="18" charset="0"/>
              </a:rPr>
              <a:t>được</a:t>
            </a:r>
            <a:r>
              <a:rPr lang="en-US" sz="4600" b="1" dirty="0">
                <a:solidFill>
                  <a:srgbClr val="FFFF66"/>
                </a:solidFill>
                <a:latin typeface="Times New Roman" pitchFamily="18" charset="0"/>
                <a:cs typeface="Times New Roman" pitchFamily="18" charset="0"/>
              </a:rPr>
              <a:t> </a:t>
            </a:r>
            <a:r>
              <a:rPr lang="en-US" sz="4600" b="1" dirty="0" err="1">
                <a:solidFill>
                  <a:srgbClr val="FFFF66"/>
                </a:solidFill>
                <a:latin typeface="Times New Roman" pitchFamily="18" charset="0"/>
                <a:cs typeface="Times New Roman" pitchFamily="18" charset="0"/>
              </a:rPr>
              <a:t>hình</a:t>
            </a:r>
            <a:r>
              <a:rPr lang="en-US" sz="4600" b="1" dirty="0">
                <a:solidFill>
                  <a:srgbClr val="FFFF66"/>
                </a:solidFill>
                <a:latin typeface="Times New Roman" pitchFamily="18" charset="0"/>
                <a:cs typeface="Times New Roman" pitchFamily="18" charset="0"/>
              </a:rPr>
              <a:t> </a:t>
            </a:r>
            <a:r>
              <a:rPr lang="en-US" sz="4600" b="1" dirty="0" err="1">
                <a:solidFill>
                  <a:srgbClr val="FFFF66"/>
                </a:solidFill>
                <a:latin typeface="Times New Roman" pitchFamily="18" charset="0"/>
                <a:cs typeface="Times New Roman" pitchFamily="18" charset="0"/>
              </a:rPr>
              <a:t>thành</a:t>
            </a:r>
            <a:r>
              <a:rPr lang="en-US" sz="4600" b="1" dirty="0">
                <a:solidFill>
                  <a:srgbClr val="FFFF66"/>
                </a:solidFill>
                <a:latin typeface="Times New Roman" pitchFamily="18" charset="0"/>
                <a:cs typeface="Times New Roman" pitchFamily="18" charset="0"/>
              </a:rPr>
              <a:t> </a:t>
            </a:r>
            <a:r>
              <a:rPr lang="en-US" sz="4600" b="1" dirty="0" err="1">
                <a:solidFill>
                  <a:srgbClr val="FFFF66"/>
                </a:solidFill>
                <a:latin typeface="Times New Roman" pitchFamily="18" charset="0"/>
                <a:cs typeface="Times New Roman" pitchFamily="18" charset="0"/>
              </a:rPr>
              <a:t>như</a:t>
            </a:r>
            <a:r>
              <a:rPr lang="en-US" sz="4600" b="1" dirty="0">
                <a:solidFill>
                  <a:srgbClr val="FFFF66"/>
                </a:solidFill>
                <a:latin typeface="Times New Roman" pitchFamily="18" charset="0"/>
                <a:cs typeface="Times New Roman" pitchFamily="18" charset="0"/>
              </a:rPr>
              <a:t> </a:t>
            </a:r>
            <a:r>
              <a:rPr lang="en-US" sz="4600" b="1" dirty="0" err="1">
                <a:solidFill>
                  <a:srgbClr val="FFFF66"/>
                </a:solidFill>
                <a:latin typeface="Times New Roman" pitchFamily="18" charset="0"/>
                <a:cs typeface="Times New Roman" pitchFamily="18" charset="0"/>
              </a:rPr>
              <a:t>thế</a:t>
            </a:r>
            <a:r>
              <a:rPr lang="en-US" sz="4600" b="1" dirty="0">
                <a:solidFill>
                  <a:srgbClr val="FFFF66"/>
                </a:solidFill>
                <a:latin typeface="Times New Roman" pitchFamily="18" charset="0"/>
                <a:cs typeface="Times New Roman" pitchFamily="18" charset="0"/>
              </a:rPr>
              <a:t> </a:t>
            </a:r>
            <a:r>
              <a:rPr lang="en-US" sz="4600" b="1" dirty="0" err="1">
                <a:solidFill>
                  <a:srgbClr val="FFFF66"/>
                </a:solidFill>
                <a:latin typeface="Times New Roman" pitchFamily="18" charset="0"/>
                <a:cs typeface="Times New Roman" pitchFamily="18" charset="0"/>
              </a:rPr>
              <a:t>nào</a:t>
            </a:r>
            <a:r>
              <a:rPr lang="en-US" sz="4600" b="1" dirty="0">
                <a:solidFill>
                  <a:srgbClr val="FFFF66"/>
                </a:solidFill>
                <a:latin typeface="Times New Roman" pitchFamily="18" charset="0"/>
                <a:cs typeface="Times New Roman" pitchFamily="18" charset="0"/>
              </a:rPr>
              <a:t>? </a:t>
            </a:r>
            <a:r>
              <a:rPr lang="en-US" sz="4600" b="1" dirty="0" err="1">
                <a:solidFill>
                  <a:srgbClr val="FFFF66"/>
                </a:solidFill>
                <a:latin typeface="Times New Roman" pitchFamily="18" charset="0"/>
                <a:cs typeface="Times New Roman" pitchFamily="18" charset="0"/>
              </a:rPr>
              <a:t>Mưa</a:t>
            </a:r>
            <a:r>
              <a:rPr lang="en-US" sz="4600" b="1" dirty="0">
                <a:solidFill>
                  <a:srgbClr val="FFFF66"/>
                </a:solidFill>
                <a:latin typeface="Times New Roman" pitchFamily="18" charset="0"/>
                <a:cs typeface="Times New Roman" pitchFamily="18" charset="0"/>
              </a:rPr>
              <a:t> </a:t>
            </a:r>
            <a:r>
              <a:rPr lang="en-US" sz="4600" b="1" dirty="0" err="1">
                <a:solidFill>
                  <a:srgbClr val="FFFF66"/>
                </a:solidFill>
                <a:latin typeface="Times New Roman" pitchFamily="18" charset="0"/>
                <a:cs typeface="Times New Roman" pitchFamily="18" charset="0"/>
              </a:rPr>
              <a:t>từ</a:t>
            </a:r>
            <a:r>
              <a:rPr lang="en-US" sz="4600" b="1" dirty="0">
                <a:solidFill>
                  <a:srgbClr val="FFFF66"/>
                </a:solidFill>
                <a:latin typeface="Times New Roman" pitchFamily="18" charset="0"/>
                <a:cs typeface="Times New Roman" pitchFamily="18" charset="0"/>
              </a:rPr>
              <a:t> </a:t>
            </a:r>
            <a:r>
              <a:rPr lang="en-US" sz="4600" b="1" dirty="0" err="1">
                <a:solidFill>
                  <a:srgbClr val="FFFF66"/>
                </a:solidFill>
                <a:latin typeface="Times New Roman" pitchFamily="18" charset="0"/>
                <a:cs typeface="Times New Roman" pitchFamily="18" charset="0"/>
              </a:rPr>
              <a:t>đâu</a:t>
            </a:r>
            <a:r>
              <a:rPr lang="en-US" sz="4600" b="1" dirty="0">
                <a:solidFill>
                  <a:srgbClr val="FFFF66"/>
                </a:solidFill>
                <a:latin typeface="Times New Roman" pitchFamily="18" charset="0"/>
                <a:cs typeface="Times New Roman" pitchFamily="18" charset="0"/>
              </a:rPr>
              <a:t> </a:t>
            </a:r>
            <a:r>
              <a:rPr lang="en-US" sz="4600" b="1" dirty="0" err="1">
                <a:solidFill>
                  <a:srgbClr val="FFFF66"/>
                </a:solidFill>
                <a:latin typeface="Times New Roman" pitchFamily="18" charset="0"/>
                <a:cs typeface="Times New Roman" pitchFamily="18" charset="0"/>
              </a:rPr>
              <a:t>ra</a:t>
            </a:r>
            <a:r>
              <a:rPr lang="en-US" sz="4600" b="1" dirty="0">
                <a:solidFill>
                  <a:srgbClr val="FFFF66"/>
                </a:solidFill>
                <a:latin typeface="Times New Roman" pitchFamily="18" charset="0"/>
                <a:cs typeface="Times New Roman" pitchFamily="18" charset="0"/>
              </a:rPr>
              <a:t>?</a:t>
            </a:r>
          </a:p>
        </p:txBody>
      </p:sp>
      <p:grpSp>
        <p:nvGrpSpPr>
          <p:cNvPr id="33" name="Group 32"/>
          <p:cNvGrpSpPr/>
          <p:nvPr/>
        </p:nvGrpSpPr>
        <p:grpSpPr>
          <a:xfrm>
            <a:off x="1965792" y="3449475"/>
            <a:ext cx="9471888" cy="1400667"/>
            <a:chOff x="1009530" y="2040386"/>
            <a:chExt cx="8433823" cy="2641171"/>
          </a:xfrm>
        </p:grpSpPr>
        <p:grpSp>
          <p:nvGrpSpPr>
            <p:cNvPr id="34" name="Group 33"/>
            <p:cNvGrpSpPr/>
            <p:nvPr/>
          </p:nvGrpSpPr>
          <p:grpSpPr>
            <a:xfrm>
              <a:off x="1009663" y="2040386"/>
              <a:ext cx="8202104" cy="1639614"/>
              <a:chOff x="1259171" y="1907628"/>
              <a:chExt cx="7882823" cy="1639614"/>
            </a:xfrm>
          </p:grpSpPr>
          <p:sp>
            <p:nvSpPr>
              <p:cNvPr id="37" name="Rectangle 36"/>
              <p:cNvSpPr/>
              <p:nvPr/>
            </p:nvSpPr>
            <p:spPr>
              <a:xfrm>
                <a:off x="2995449" y="2270235"/>
                <a:ext cx="6146545" cy="1277007"/>
              </a:xfrm>
              <a:prstGeom prst="rect">
                <a:avLst/>
              </a:prstGeom>
              <a:solidFill>
                <a:srgbClr val="0070C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p:cNvSpPr/>
              <p:nvPr/>
            </p:nvSpPr>
            <p:spPr>
              <a:xfrm>
                <a:off x="1259171" y="1907628"/>
                <a:ext cx="2240772" cy="1277007"/>
              </a:xfrm>
              <a:prstGeom prst="rect">
                <a:avLst/>
              </a:prstGeom>
              <a:solidFill>
                <a:srgbClr val="0070C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ight Triangle 38"/>
              <p:cNvSpPr/>
              <p:nvPr/>
            </p:nvSpPr>
            <p:spPr>
              <a:xfrm rot="10800000" flipH="1">
                <a:off x="2995449" y="3184634"/>
                <a:ext cx="504498" cy="362607"/>
              </a:xfrm>
              <a:prstGeom prst="rtTriangle">
                <a:avLst/>
              </a:prstGeom>
              <a:solidFill>
                <a:srgbClr val="00206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5" name="Text Box 25">
              <a:extLst>
                <a:ext uri="{FF2B5EF4-FFF2-40B4-BE49-F238E27FC236}">
                  <a16:creationId xmlns:a16="http://schemas.microsoft.com/office/drawing/2014/main" id="{C442B6AD-B05B-3645-BD16-A41C295A68A1}"/>
                </a:ext>
              </a:extLst>
            </p:cNvPr>
            <p:cNvSpPr txBox="1">
              <a:spLocks noChangeArrowheads="1"/>
            </p:cNvSpPr>
            <p:nvPr/>
          </p:nvSpPr>
          <p:spPr bwMode="auto">
            <a:xfrm>
              <a:off x="1009530" y="2418154"/>
              <a:ext cx="2586335" cy="226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defRPr/>
              </a:pPr>
              <a:r>
                <a:rPr lang="en-US" altLang="en-US" sz="36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Hoạt động 1:</a:t>
              </a:r>
              <a:endParaRPr lang="vi-V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36" name="Rectangle 35"/>
            <p:cNvSpPr/>
            <p:nvPr/>
          </p:nvSpPr>
          <p:spPr>
            <a:xfrm>
              <a:off x="3078631" y="2476405"/>
              <a:ext cx="6364722" cy="1218756"/>
            </a:xfrm>
            <a:prstGeom prst="rect">
              <a:avLst/>
            </a:prstGeom>
          </p:spPr>
          <p:txBody>
            <a:bodyPr wrap="none">
              <a:spAutoFit/>
            </a:bodyPr>
            <a:lstStyle/>
            <a:p>
              <a:pPr algn="ctr">
                <a:spcBef>
                  <a:spcPct val="50000"/>
                </a:spcBef>
                <a:defRPr/>
              </a:pP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hiểu</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sự</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mây</a:t>
              </a:r>
              <a:endParaRPr lang="vi-V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grpSp>
      <p:grpSp>
        <p:nvGrpSpPr>
          <p:cNvPr id="2" name="Group 1"/>
          <p:cNvGrpSpPr/>
          <p:nvPr/>
        </p:nvGrpSpPr>
        <p:grpSpPr>
          <a:xfrm>
            <a:off x="1965791" y="4946564"/>
            <a:ext cx="9211800" cy="1266357"/>
            <a:chOff x="2407023" y="5170967"/>
            <a:chExt cx="8494963" cy="1266357"/>
          </a:xfrm>
        </p:grpSpPr>
        <p:grpSp>
          <p:nvGrpSpPr>
            <p:cNvPr id="54" name="Group 53"/>
            <p:cNvGrpSpPr/>
            <p:nvPr/>
          </p:nvGrpSpPr>
          <p:grpSpPr>
            <a:xfrm>
              <a:off x="2407023" y="5170967"/>
              <a:ext cx="8494963" cy="869521"/>
              <a:chOff x="1009663" y="2040386"/>
              <a:chExt cx="8202105" cy="1639614"/>
            </a:xfrm>
            <a:solidFill>
              <a:srgbClr val="00B050"/>
            </a:solidFill>
          </p:grpSpPr>
          <p:grpSp>
            <p:nvGrpSpPr>
              <p:cNvPr id="55" name="Group 54"/>
              <p:cNvGrpSpPr/>
              <p:nvPr/>
            </p:nvGrpSpPr>
            <p:grpSpPr>
              <a:xfrm>
                <a:off x="1009663" y="2040386"/>
                <a:ext cx="8202104" cy="1639614"/>
                <a:chOff x="1259171" y="1907628"/>
                <a:chExt cx="7882823" cy="1639614"/>
              </a:xfrm>
              <a:grpFill/>
            </p:grpSpPr>
            <p:sp>
              <p:nvSpPr>
                <p:cNvPr id="58" name="Rectangle 57"/>
                <p:cNvSpPr/>
                <p:nvPr/>
              </p:nvSpPr>
              <p:spPr>
                <a:xfrm>
                  <a:off x="2995449" y="2270235"/>
                  <a:ext cx="6146545" cy="1277007"/>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Rectangle 58"/>
                <p:cNvSpPr/>
                <p:nvPr/>
              </p:nvSpPr>
              <p:spPr>
                <a:xfrm>
                  <a:off x="1259171" y="1907628"/>
                  <a:ext cx="2264338" cy="1277007"/>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Right Triangle 59"/>
                <p:cNvSpPr/>
                <p:nvPr/>
              </p:nvSpPr>
              <p:spPr>
                <a:xfrm rot="10800000" flipH="1">
                  <a:off x="2995449" y="3184634"/>
                  <a:ext cx="504498" cy="362607"/>
                </a:xfrm>
                <a:prstGeom prst="rtTriangl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7" name="Rectangle 56"/>
              <p:cNvSpPr/>
              <p:nvPr/>
            </p:nvSpPr>
            <p:spPr>
              <a:xfrm>
                <a:off x="3078732" y="2313551"/>
                <a:ext cx="6133036" cy="1218755"/>
              </a:xfrm>
              <a:prstGeom prst="rect">
                <a:avLst/>
              </a:prstGeom>
              <a:grpFill/>
            </p:spPr>
            <p:txBody>
              <a:bodyPr wrap="square">
                <a:spAutoFit/>
              </a:bodyPr>
              <a:lstStyle/>
              <a:p>
                <a:pPr algn="ctr">
                  <a:spcBef>
                    <a:spcPct val="50000"/>
                  </a:spcBef>
                  <a:defRPr/>
                </a:pP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hiểu</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sự</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mưa</a:t>
                </a:r>
                <a:endParaRPr lang="vi-VN"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28" name="Text Box 25">
              <a:extLst>
                <a:ext uri="{FF2B5EF4-FFF2-40B4-BE49-F238E27FC236}">
                  <a16:creationId xmlns:a16="http://schemas.microsoft.com/office/drawing/2014/main" id="{C442B6AD-B05B-3645-BD16-A41C295A68A1}"/>
                </a:ext>
              </a:extLst>
            </p:cNvPr>
            <p:cNvSpPr txBox="1">
              <a:spLocks noChangeArrowheads="1"/>
            </p:cNvSpPr>
            <p:nvPr/>
          </p:nvSpPr>
          <p:spPr bwMode="auto">
            <a:xfrm>
              <a:off x="2424953" y="5236995"/>
              <a:ext cx="26786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defRPr/>
              </a:pPr>
              <a:r>
                <a:rPr lang="en-US" altLang="en-US" sz="36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Hoạt động 2:</a:t>
              </a:r>
              <a:endParaRPr lang="vi-V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2914430648"/>
              </p:ext>
            </p:extLst>
          </p:nvPr>
        </p:nvGraphicFramePr>
        <p:xfrm>
          <a:off x="1718632" y="719666"/>
          <a:ext cx="9099932" cy="579120"/>
        </p:xfrm>
        <a:graphic>
          <a:graphicData uri="http://schemas.openxmlformats.org/drawingml/2006/table">
            <a:tbl>
              <a:tblPr firstRow="1" bandRow="1">
                <a:tableStyleId>{5C22544A-7EE6-4342-B048-85BDC9FD1C3A}</a:tableStyleId>
              </a:tblPr>
              <a:tblGrid>
                <a:gridCol w="9099932">
                  <a:extLst>
                    <a:ext uri="{9D8B030D-6E8A-4147-A177-3AD203B41FA5}">
                      <a16:colId xmlns:a16="http://schemas.microsoft.com/office/drawing/2014/main" val="423079858"/>
                    </a:ext>
                  </a:extLst>
                </a:gridCol>
              </a:tblGrid>
              <a:tr h="370840">
                <a:tc>
                  <a:txBody>
                    <a:bodyPr/>
                    <a:lstStyle/>
                    <a:p>
                      <a:r>
                        <a:rPr lang="en-US">
                          <a:latin typeface="Times New Roman" pitchFamily="18" charset="0"/>
                          <a:cs typeface="Times New Roman" pitchFamily="18" charset="0"/>
                        </a:rPr>
                        <a:t>                     </a:t>
                      </a:r>
                      <a:r>
                        <a:rPr lang="en-US" sz="3200">
                          <a:latin typeface="Times New Roman" pitchFamily="18" charset="0"/>
                          <a:cs typeface="Times New Roman" pitchFamily="18" charset="0"/>
                        </a:rPr>
                        <a:t>Thứ</a:t>
                      </a:r>
                      <a:r>
                        <a:rPr lang="en-US" sz="3200" baseline="0">
                          <a:latin typeface="Times New Roman" pitchFamily="18" charset="0"/>
                          <a:cs typeface="Times New Roman" pitchFamily="18" charset="0"/>
                        </a:rPr>
                        <a:t> …. ngày …. tháng 11 năm 2021</a:t>
                      </a:r>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2206944490"/>
                  </a:ext>
                </a:extLst>
              </a:tr>
            </a:tbl>
          </a:graphicData>
        </a:graphic>
      </p:graphicFrame>
    </p:spTree>
    <p:extLst>
      <p:ext uri="{BB962C8B-B14F-4D97-AF65-F5344CB8AC3E}">
        <p14:creationId xmlns:p14="http://schemas.microsoft.com/office/powerpoint/2010/main" val="12980879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out)">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6468" y="423080"/>
            <a:ext cx="54591" cy="369332"/>
          </a:xfrm>
          <a:prstGeom prst="rect">
            <a:avLst/>
          </a:prstGeom>
          <a:noFill/>
        </p:spPr>
        <p:txBody>
          <a:bodyPr wrap="square" rtlCol="0">
            <a:spAutoFit/>
          </a:bodyPr>
          <a:lstStyle/>
          <a:p>
            <a:endParaRPr lang="en-US">
              <a:solidFill>
                <a:prstClr val="black"/>
              </a:solidFill>
            </a:endParaRPr>
          </a:p>
        </p:txBody>
      </p:sp>
      <p:sp>
        <p:nvSpPr>
          <p:cNvPr id="4" name="Rectangle 3"/>
          <p:cNvSpPr/>
          <p:nvPr/>
        </p:nvSpPr>
        <p:spPr>
          <a:xfrm>
            <a:off x="4625009" y="2228671"/>
            <a:ext cx="7217135" cy="1323439"/>
          </a:xfrm>
          <a:prstGeom prst="rect">
            <a:avLst/>
          </a:prstGeom>
        </p:spPr>
        <p:txBody>
          <a:bodyPr wrap="square">
            <a:spAutoFit/>
          </a:bodyPr>
          <a:lstStyle/>
          <a:p>
            <a:pPr algn="just"/>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Viết</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lại</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suy</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nghĩ</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sự</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mây</a:t>
            </a:r>
            <a:r>
              <a:rPr lang="en-US" altLang="en-US" sz="4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22745" b="19609"/>
          <a:stretch/>
        </p:blipFill>
        <p:spPr>
          <a:xfrm>
            <a:off x="11723" y="2891912"/>
            <a:ext cx="6089515" cy="3510426"/>
          </a:xfrm>
          <a:prstGeom prst="rect">
            <a:avLst/>
          </a:prstGeom>
        </p:spPr>
      </p:pic>
      <p:grpSp>
        <p:nvGrpSpPr>
          <p:cNvPr id="19" name="Group 18"/>
          <p:cNvGrpSpPr/>
          <p:nvPr/>
        </p:nvGrpSpPr>
        <p:grpSpPr>
          <a:xfrm>
            <a:off x="551939" y="519800"/>
            <a:ext cx="11088121" cy="940986"/>
            <a:chOff x="1009663" y="2040386"/>
            <a:chExt cx="8202104" cy="1659305"/>
          </a:xfrm>
        </p:grpSpPr>
        <p:grpSp>
          <p:nvGrpSpPr>
            <p:cNvPr id="20" name="Group 19"/>
            <p:cNvGrpSpPr/>
            <p:nvPr/>
          </p:nvGrpSpPr>
          <p:grpSpPr>
            <a:xfrm>
              <a:off x="1009663" y="2040386"/>
              <a:ext cx="8202104" cy="1639614"/>
              <a:chOff x="1259171" y="1907628"/>
              <a:chExt cx="7882823" cy="1639614"/>
            </a:xfrm>
          </p:grpSpPr>
          <p:sp>
            <p:nvSpPr>
              <p:cNvPr id="23" name="Rectangle 22"/>
              <p:cNvSpPr/>
              <p:nvPr/>
            </p:nvSpPr>
            <p:spPr>
              <a:xfrm>
                <a:off x="2995449" y="2270235"/>
                <a:ext cx="6146545" cy="1277007"/>
              </a:xfrm>
              <a:prstGeom prst="rect">
                <a:avLst/>
              </a:prstGeom>
              <a:solidFill>
                <a:srgbClr val="0070C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59171" y="1907628"/>
                <a:ext cx="2240772" cy="1277007"/>
              </a:xfrm>
              <a:prstGeom prst="rect">
                <a:avLst/>
              </a:prstGeom>
              <a:solidFill>
                <a:srgbClr val="0070C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p:nvSpPr>
            <p:spPr>
              <a:xfrm rot="10800000" flipH="1">
                <a:off x="2995449" y="3184634"/>
                <a:ext cx="504498" cy="362607"/>
              </a:xfrm>
              <a:prstGeom prst="rtTriangle">
                <a:avLst/>
              </a:prstGeom>
              <a:solidFill>
                <a:srgbClr val="00206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Box 25">
              <a:extLst>
                <a:ext uri="{FF2B5EF4-FFF2-40B4-BE49-F238E27FC236}">
                  <a16:creationId xmlns:a16="http://schemas.microsoft.com/office/drawing/2014/main" id="{C442B6AD-B05B-3645-BD16-A41C295A68A1}"/>
                </a:ext>
              </a:extLst>
            </p:cNvPr>
            <p:cNvSpPr txBox="1">
              <a:spLocks noChangeArrowheads="1"/>
            </p:cNvSpPr>
            <p:nvPr/>
          </p:nvSpPr>
          <p:spPr bwMode="auto">
            <a:xfrm>
              <a:off x="1219579" y="2192686"/>
              <a:ext cx="2586335" cy="922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defRPr/>
              </a:pPr>
              <a:r>
                <a:rPr lang="en-US" altLang="en-US" sz="28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Hoạt động 1:</a:t>
              </a:r>
              <a:endParaRPr lang="vi-V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22" name="Rectangle 21"/>
            <p:cNvSpPr/>
            <p:nvPr/>
          </p:nvSpPr>
          <p:spPr>
            <a:xfrm>
              <a:off x="3711016" y="2559971"/>
              <a:ext cx="4876137" cy="1139720"/>
            </a:xfrm>
            <a:prstGeom prst="rect">
              <a:avLst/>
            </a:prstGeom>
          </p:spPr>
          <p:txBody>
            <a:bodyPr wrap="none">
              <a:spAutoFit/>
            </a:bodyPr>
            <a:lstStyle/>
            <a:p>
              <a:pPr algn="ctr">
                <a:spcBef>
                  <a:spcPct val="50000"/>
                </a:spcBef>
                <a:defRPr/>
              </a:pP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hiểu</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sự</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mây</a:t>
              </a:r>
              <a:endParaRPr lang="vi-V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grpSp>
    </p:spTree>
    <p:extLst>
      <p:ext uri="{BB962C8B-B14F-4D97-AF65-F5344CB8AC3E}">
        <p14:creationId xmlns:p14="http://schemas.microsoft.com/office/powerpoint/2010/main" val="1372499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0961" y="568254"/>
            <a:ext cx="11918731" cy="5706419"/>
            <a:chOff x="115480" y="788975"/>
            <a:chExt cx="11918731" cy="5706419"/>
          </a:xfrm>
        </p:grpSpPr>
        <p:grpSp>
          <p:nvGrpSpPr>
            <p:cNvPr id="3" name="Group 2"/>
            <p:cNvGrpSpPr/>
            <p:nvPr/>
          </p:nvGrpSpPr>
          <p:grpSpPr>
            <a:xfrm>
              <a:off x="230961" y="993928"/>
              <a:ext cx="11687770" cy="5501466"/>
              <a:chOff x="562037" y="669659"/>
              <a:chExt cx="12288696" cy="618834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37" y="4760578"/>
                <a:ext cx="12288696" cy="209742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7068"/>
              <a:stretch/>
            </p:blipFill>
            <p:spPr>
              <a:xfrm>
                <a:off x="562037" y="669659"/>
                <a:ext cx="12288696" cy="4965516"/>
              </a:xfrm>
              <a:prstGeom prst="rect">
                <a:avLst/>
              </a:prstGeom>
            </p:spPr>
          </p:pic>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80" y="788975"/>
              <a:ext cx="11918731" cy="2268848"/>
            </a:xfrm>
            <a:prstGeom prst="rect">
              <a:avLst/>
            </a:prstGeom>
            <a:ln>
              <a:noFill/>
            </a:ln>
            <a:effectLst>
              <a:softEdge rad="112500"/>
            </a:effectLst>
          </p:spPr>
        </p:pic>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60" y="568254"/>
            <a:ext cx="11803252" cy="570641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959" y="568253"/>
            <a:ext cx="11803253" cy="5706419"/>
          </a:xfrm>
          <a:prstGeom prst="rect">
            <a:avLst/>
          </a:prstGeom>
        </p:spPr>
      </p:pic>
    </p:spTree>
    <p:extLst>
      <p:ext uri="{BB962C8B-B14F-4D97-AF65-F5344CB8AC3E}">
        <p14:creationId xmlns:p14="http://schemas.microsoft.com/office/powerpoint/2010/main" val="21588005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out)">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106017" y="145774"/>
            <a:ext cx="1169269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defRPr/>
            </a:pP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Nước</a:t>
            </a:r>
            <a:r>
              <a:rPr lang="en-US" altLang="en-US" sz="3600" dirty="0">
                <a:solidFill>
                  <a:srgbClr val="002060"/>
                </a:solidFill>
                <a:latin typeface="Times New Roman" pitchFamily="18" charset="0"/>
                <a:cs typeface="Times New Roman" pitchFamily="18" charset="0"/>
              </a:rPr>
              <a:t> ở </a:t>
            </a:r>
            <a:r>
              <a:rPr lang="en-US" altLang="en-US" sz="3600" dirty="0" err="1">
                <a:solidFill>
                  <a:srgbClr val="002060"/>
                </a:solidFill>
                <a:latin typeface="Times New Roman" pitchFamily="18" charset="0"/>
                <a:cs typeface="Times New Roman" pitchFamily="18" charset="0"/>
              </a:rPr>
              <a:t>ao</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hồ</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sông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biển</a:t>
            </a:r>
            <a:r>
              <a:rPr lang="en-US" altLang="en-US" sz="3600" dirty="0">
                <a:solidFill>
                  <a:srgbClr val="002060"/>
                </a:solidFill>
                <a:latin typeface="Times New Roman" pitchFamily="18" charset="0"/>
                <a:cs typeface="Times New Roman" pitchFamily="18" charset="0"/>
              </a:rPr>
              <a:t>,… bay </a:t>
            </a:r>
            <a:r>
              <a:rPr lang="en-US" altLang="en-US" sz="3600" dirty="0" err="1">
                <a:solidFill>
                  <a:srgbClr val="002060"/>
                </a:solidFill>
                <a:latin typeface="Times New Roman" pitchFamily="18" charset="0"/>
                <a:cs typeface="Times New Roman" pitchFamily="18" charset="0"/>
              </a:rPr>
              <a:t>lên</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cao</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gặp</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không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khí</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lạnh</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ngưng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tụ</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thành</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những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giọt</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nước</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nhỏ</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nhiều</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hạt</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nước</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nhỏ</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đó</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tạo</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thành</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những</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đám</a:t>
            </a:r>
            <a:r>
              <a:rPr lang="en-US" altLang="en-US" sz="3600" dirty="0">
                <a:solidFill>
                  <a:srgbClr val="002060"/>
                </a:solidFill>
                <a:latin typeface="Times New Roman" pitchFamily="18" charset="0"/>
                <a:cs typeface="Times New Roman" pitchFamily="18" charset="0"/>
              </a:rPr>
              <a:t> </a:t>
            </a:r>
            <a:r>
              <a:rPr lang="en-US" altLang="en-US" sz="3600" dirty="0" err="1">
                <a:solidFill>
                  <a:srgbClr val="002060"/>
                </a:solidFill>
                <a:latin typeface="Times New Roman" pitchFamily="18" charset="0"/>
                <a:cs typeface="Times New Roman" pitchFamily="18" charset="0"/>
              </a:rPr>
              <a:t>mây</a:t>
            </a:r>
            <a:r>
              <a:rPr lang="en-US" altLang="en-US" sz="3600" dirty="0">
                <a:solidFill>
                  <a:srgbClr val="002060"/>
                </a:solidFill>
                <a:latin typeface="Times New Roman" pitchFamily="18" charset="0"/>
                <a:cs typeface="Times New Roman" pitchFamily="18" charset="0"/>
              </a:rPr>
              <a:t>.</a:t>
            </a:r>
            <a:endParaRPr lang="vi-VN" altLang="en-US" sz="3600" dirty="0">
              <a:solidFill>
                <a:srgbClr val="002060"/>
              </a:solidFill>
              <a:latin typeface="Times New Roman" panose="02020603050405020304" pitchFamily="18" charset="0"/>
              <a:cs typeface="Times New Roman"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349" y="2456169"/>
            <a:ext cx="760394" cy="991356"/>
          </a:xfrm>
          <a:prstGeom prst="rect">
            <a:avLst/>
          </a:prstGeom>
          <a:ln>
            <a:noFill/>
          </a:ln>
          <a:effectLst>
            <a:softEdge rad="112500"/>
          </a:effectLst>
        </p:spPr>
      </p:pic>
      <p:grpSp>
        <p:nvGrpSpPr>
          <p:cNvPr id="13" name="Group 12"/>
          <p:cNvGrpSpPr/>
          <p:nvPr/>
        </p:nvGrpSpPr>
        <p:grpSpPr>
          <a:xfrm>
            <a:off x="-1" y="4564913"/>
            <a:ext cx="12192001" cy="2293087"/>
            <a:chOff x="-1" y="5325036"/>
            <a:chExt cx="12192001" cy="1532964"/>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25036"/>
              <a:ext cx="12192001" cy="1532964"/>
            </a:xfrm>
            <a:prstGeom prst="rect">
              <a:avLst/>
            </a:prstGeom>
          </p:spPr>
        </p:pic>
        <p:sp>
          <p:nvSpPr>
            <p:cNvPr id="15" name="Rectangle 14"/>
            <p:cNvSpPr/>
            <p:nvPr/>
          </p:nvSpPr>
          <p:spPr>
            <a:xfrm>
              <a:off x="-1" y="5325036"/>
              <a:ext cx="12192000" cy="766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24"/>
          <p:cNvSpPr>
            <a:spLocks noChangeArrowheads="1"/>
          </p:cNvSpPr>
          <p:nvPr/>
        </p:nvSpPr>
        <p:spPr bwMode="auto">
          <a:xfrm>
            <a:off x="4765344" y="5711456"/>
            <a:ext cx="2946647" cy="657090"/>
          </a:xfrm>
          <a:prstGeom prst="ellipse">
            <a:avLst/>
          </a:prstGeom>
          <a:noFill/>
          <a:ln w="9525">
            <a:noFill/>
            <a:round/>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en-US" sz="2800" b="1" dirty="0" err="1">
                <a:solidFill>
                  <a:schemeClr val="tx1">
                    <a:lumMod val="95000"/>
                    <a:lumOff val="5000"/>
                  </a:schemeClr>
                </a:solidFill>
                <a:latin typeface="Times New Roman" pitchFamily="18" charset="0"/>
                <a:cs typeface="Times New Roman" pitchFamily="18" charset="0"/>
              </a:rPr>
              <a:t>Nước</a:t>
            </a:r>
            <a:r>
              <a:rPr lang="en-US" altLang="en-US" sz="2800" b="1" dirty="0">
                <a:solidFill>
                  <a:schemeClr val="tx1">
                    <a:lumMod val="95000"/>
                    <a:lumOff val="5000"/>
                  </a:schemeClr>
                </a:solidFill>
                <a:latin typeface="Times New Roman" pitchFamily="18" charset="0"/>
                <a:cs typeface="Times New Roman" pitchFamily="18" charset="0"/>
              </a:rPr>
              <a:t> ở </a:t>
            </a:r>
            <a:r>
              <a:rPr lang="en-US" altLang="en-US" sz="2800" b="1" dirty="0" err="1">
                <a:solidFill>
                  <a:schemeClr val="tx1">
                    <a:lumMod val="95000"/>
                    <a:lumOff val="5000"/>
                  </a:schemeClr>
                </a:solidFill>
                <a:latin typeface="Times New Roman" pitchFamily="18" charset="0"/>
                <a:cs typeface="Times New Roman" pitchFamily="18" charset="0"/>
              </a:rPr>
              <a:t>ao</a:t>
            </a:r>
            <a:r>
              <a:rPr lang="en-US" altLang="en-US" sz="2800" b="1" dirty="0">
                <a:solidFill>
                  <a:schemeClr val="tx1">
                    <a:lumMod val="95000"/>
                    <a:lumOff val="5000"/>
                  </a:schemeClr>
                </a:solidFill>
                <a:latin typeface="Times New Roman" pitchFamily="18" charset="0"/>
                <a:cs typeface="Times New Roman" pitchFamily="18" charset="0"/>
              </a:rPr>
              <a:t> </a:t>
            </a:r>
            <a:r>
              <a:rPr lang="en-US" altLang="en-US" sz="2800" b="1" dirty="0" err="1">
                <a:solidFill>
                  <a:schemeClr val="tx1">
                    <a:lumMod val="95000"/>
                    <a:lumOff val="5000"/>
                  </a:schemeClr>
                </a:solidFill>
                <a:latin typeface="Times New Roman" pitchFamily="18" charset="0"/>
                <a:cs typeface="Times New Roman" pitchFamily="18" charset="0"/>
              </a:rPr>
              <a:t>hồ</a:t>
            </a:r>
            <a:r>
              <a:rPr lang="en-US" altLang="en-US" sz="2800" b="1" dirty="0">
                <a:solidFill>
                  <a:schemeClr val="tx1">
                    <a:lumMod val="95000"/>
                    <a:lumOff val="5000"/>
                  </a:schemeClr>
                </a:solidFill>
                <a:latin typeface="Times New Roman" pitchFamily="18" charset="0"/>
                <a:cs typeface="Times New Roman" pitchFamily="18" charset="0"/>
              </a:rPr>
              <a:t>, </a:t>
            </a:r>
            <a:r>
              <a:rPr lang="en-US" altLang="en-US" sz="2800" b="1" dirty="0" err="1">
                <a:solidFill>
                  <a:schemeClr val="tx1">
                    <a:lumMod val="95000"/>
                    <a:lumOff val="5000"/>
                  </a:schemeClr>
                </a:solidFill>
                <a:latin typeface="Times New Roman" pitchFamily="18" charset="0"/>
                <a:cs typeface="Times New Roman" pitchFamily="18" charset="0"/>
              </a:rPr>
              <a:t>sông</a:t>
            </a:r>
            <a:r>
              <a:rPr lang="en-US" altLang="en-US" sz="2800" b="1" dirty="0">
                <a:solidFill>
                  <a:schemeClr val="tx1">
                    <a:lumMod val="95000"/>
                    <a:lumOff val="5000"/>
                  </a:schemeClr>
                </a:solidFill>
                <a:latin typeface="Times New Roman" pitchFamily="18" charset="0"/>
                <a:cs typeface="Times New Roman" pitchFamily="18" charset="0"/>
              </a:rPr>
              <a:t>, </a:t>
            </a:r>
            <a:r>
              <a:rPr lang="en-US" altLang="en-US" sz="2800" b="1" dirty="0" err="1">
                <a:solidFill>
                  <a:schemeClr val="tx1">
                    <a:lumMod val="95000"/>
                    <a:lumOff val="5000"/>
                  </a:schemeClr>
                </a:solidFill>
                <a:latin typeface="Times New Roman" pitchFamily="18" charset="0"/>
                <a:cs typeface="Times New Roman" pitchFamily="18" charset="0"/>
              </a:rPr>
              <a:t>suối</a:t>
            </a:r>
            <a:r>
              <a:rPr lang="en-US" altLang="en-US" sz="2800" b="1" dirty="0">
                <a:solidFill>
                  <a:schemeClr val="tx1">
                    <a:lumMod val="95000"/>
                    <a:lumOff val="5000"/>
                  </a:schemeClr>
                </a:solidFill>
                <a:latin typeface="Times New Roman" pitchFamily="18" charset="0"/>
                <a:cs typeface="Times New Roman" pitchFamily="18" charset="0"/>
              </a:rPr>
              <a:t>….</a:t>
            </a:r>
          </a:p>
        </p:txBody>
      </p:sp>
      <p:grpSp>
        <p:nvGrpSpPr>
          <p:cNvPr id="19" name="Group 18"/>
          <p:cNvGrpSpPr/>
          <p:nvPr/>
        </p:nvGrpSpPr>
        <p:grpSpPr>
          <a:xfrm>
            <a:off x="948106" y="4037203"/>
            <a:ext cx="2617333" cy="1484906"/>
            <a:chOff x="2931905" y="3790841"/>
            <a:chExt cx="2040478" cy="1287264"/>
          </a:xfrm>
        </p:grpSpPr>
        <p:pic>
          <p:nvPicPr>
            <p:cNvPr id="11" name="Picture 40" descr="013"/>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254475">
              <a:off x="2931905" y="3790841"/>
              <a:ext cx="2040478" cy="10983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7" name="Oval 25"/>
            <p:cNvSpPr>
              <a:spLocks noChangeArrowheads="1"/>
            </p:cNvSpPr>
            <p:nvPr/>
          </p:nvSpPr>
          <p:spPr bwMode="auto">
            <a:xfrm>
              <a:off x="2932889" y="4609709"/>
              <a:ext cx="1586599" cy="468396"/>
            </a:xfrm>
            <a:prstGeom prst="ellipse">
              <a:avLst/>
            </a:prstGeom>
            <a:noFill/>
            <a:ln w="9525">
              <a:noFill/>
              <a:round/>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en-US" sz="2800" b="1" dirty="0" err="1">
                  <a:solidFill>
                    <a:schemeClr val="bg2">
                      <a:lumMod val="10000"/>
                    </a:schemeClr>
                  </a:solidFill>
                  <a:latin typeface="Times New Roman" pitchFamily="18" charset="0"/>
                  <a:cs typeface="Times New Roman" pitchFamily="18" charset="0"/>
                </a:rPr>
                <a:t>Hơi</a:t>
              </a:r>
              <a:r>
                <a:rPr lang="en-US" altLang="en-US" sz="2800" b="1" dirty="0">
                  <a:solidFill>
                    <a:schemeClr val="bg2">
                      <a:lumMod val="10000"/>
                    </a:schemeClr>
                  </a:solidFill>
                  <a:latin typeface="Times New Roman" pitchFamily="18" charset="0"/>
                  <a:cs typeface="Times New Roman" pitchFamily="18" charset="0"/>
                </a:rPr>
                <a:t> </a:t>
              </a:r>
              <a:r>
                <a:rPr lang="en-US" altLang="en-US" sz="2800" b="1" dirty="0" err="1">
                  <a:solidFill>
                    <a:schemeClr val="bg2">
                      <a:lumMod val="10000"/>
                    </a:schemeClr>
                  </a:solidFill>
                  <a:latin typeface="Times New Roman" pitchFamily="18" charset="0"/>
                  <a:cs typeface="Times New Roman" pitchFamily="18" charset="0"/>
                </a:rPr>
                <a:t>nước</a:t>
              </a:r>
              <a:endParaRPr lang="en-US" altLang="en-US" sz="2800" b="1" dirty="0">
                <a:solidFill>
                  <a:schemeClr val="bg2">
                    <a:lumMod val="10000"/>
                  </a:schemeClr>
                </a:solidFill>
                <a:latin typeface="Times New Roman" pitchFamily="18" charset="0"/>
                <a:cs typeface="Times New Roman" pitchFamily="18" charset="0"/>
              </a:endParaRPr>
            </a:p>
          </p:txBody>
        </p:sp>
      </p:grpSp>
      <p:pic>
        <p:nvPicPr>
          <p:cNvPr id="18" name="Picture 37" descr="mui t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H="1">
            <a:off x="3510369" y="5346216"/>
            <a:ext cx="411601" cy="81645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4006394" y="3032149"/>
            <a:ext cx="1935144" cy="1732515"/>
            <a:chOff x="3769234" y="4008222"/>
            <a:chExt cx="1935144" cy="1732515"/>
          </a:xfrm>
        </p:grpSpPr>
        <p:pic>
          <p:nvPicPr>
            <p:cNvPr id="10" name="Picture 39" descr="0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2683" y="4008222"/>
              <a:ext cx="1001695" cy="7608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0" name="Oval 26"/>
            <p:cNvSpPr>
              <a:spLocks noChangeArrowheads="1"/>
            </p:cNvSpPr>
            <p:nvPr/>
          </p:nvSpPr>
          <p:spPr bwMode="auto">
            <a:xfrm>
              <a:off x="3769234" y="4862238"/>
              <a:ext cx="1866897" cy="878499"/>
            </a:xfrm>
            <a:prstGeom prst="ellipse">
              <a:avLst/>
            </a:prstGeom>
            <a:noFill/>
            <a:ln w="9525">
              <a:noFill/>
              <a:round/>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en-US" sz="2800" b="1" dirty="0" err="1">
                  <a:solidFill>
                    <a:schemeClr val="bg2">
                      <a:lumMod val="10000"/>
                    </a:schemeClr>
                  </a:solidFill>
                  <a:latin typeface="Times New Roman" pitchFamily="18" charset="0"/>
                  <a:cs typeface="Times New Roman" pitchFamily="18" charset="0"/>
                </a:rPr>
                <a:t>Hạt</a:t>
              </a:r>
              <a:r>
                <a:rPr lang="en-US" altLang="en-US" sz="2800" b="1" dirty="0">
                  <a:solidFill>
                    <a:schemeClr val="bg2">
                      <a:lumMod val="10000"/>
                    </a:schemeClr>
                  </a:solidFill>
                  <a:latin typeface="Times New Roman" pitchFamily="18" charset="0"/>
                  <a:cs typeface="Times New Roman" pitchFamily="18" charset="0"/>
                </a:rPr>
                <a:t> </a:t>
              </a:r>
              <a:r>
                <a:rPr lang="en-US" altLang="en-US" sz="2800" b="1" dirty="0" err="1">
                  <a:solidFill>
                    <a:schemeClr val="bg2">
                      <a:lumMod val="10000"/>
                    </a:schemeClr>
                  </a:solidFill>
                  <a:latin typeface="Times New Roman" pitchFamily="18" charset="0"/>
                  <a:cs typeface="Times New Roman" pitchFamily="18" charset="0"/>
                </a:rPr>
                <a:t>nước</a:t>
              </a:r>
              <a:r>
                <a:rPr lang="en-US" altLang="en-US" sz="2800" b="1" dirty="0">
                  <a:solidFill>
                    <a:schemeClr val="bg2">
                      <a:lumMod val="10000"/>
                    </a:schemeClr>
                  </a:solidFill>
                  <a:latin typeface="Times New Roman" pitchFamily="18" charset="0"/>
                  <a:cs typeface="Times New Roman" pitchFamily="18" charset="0"/>
                </a:rPr>
                <a:t> </a:t>
              </a:r>
              <a:r>
                <a:rPr lang="en-US" altLang="en-US" sz="2800" b="1" dirty="0" err="1">
                  <a:solidFill>
                    <a:schemeClr val="bg2">
                      <a:lumMod val="10000"/>
                    </a:schemeClr>
                  </a:solidFill>
                  <a:latin typeface="Times New Roman" pitchFamily="18" charset="0"/>
                  <a:cs typeface="Times New Roman" pitchFamily="18" charset="0"/>
                </a:rPr>
                <a:t>nhỏ</a:t>
              </a:r>
              <a:r>
                <a:rPr lang="en-US" altLang="en-US" sz="2800" b="1" dirty="0">
                  <a:solidFill>
                    <a:schemeClr val="bg2">
                      <a:lumMod val="10000"/>
                    </a:schemeClr>
                  </a:solidFill>
                  <a:latin typeface="Times New Roman" pitchFamily="18" charset="0"/>
                  <a:cs typeface="Times New Roman" pitchFamily="18" charset="0"/>
                </a:rPr>
                <a:t> li </a:t>
              </a:r>
              <a:r>
                <a:rPr lang="en-US" altLang="en-US" sz="2800" b="1" dirty="0" err="1">
                  <a:solidFill>
                    <a:schemeClr val="bg2">
                      <a:lumMod val="10000"/>
                    </a:schemeClr>
                  </a:solidFill>
                  <a:latin typeface="Times New Roman" pitchFamily="18" charset="0"/>
                  <a:cs typeface="Times New Roman" pitchFamily="18" charset="0"/>
                </a:rPr>
                <a:t>ti</a:t>
              </a:r>
              <a:endParaRPr lang="en-US" altLang="en-US" sz="2800" dirty="0">
                <a:solidFill>
                  <a:schemeClr val="bg2">
                    <a:lumMod val="10000"/>
                  </a:schemeClr>
                </a:solidFill>
                <a:latin typeface="Times New Roman" pitchFamily="18" charset="0"/>
                <a:cs typeface="Times New Roman" pitchFamily="18" charset="0"/>
              </a:endParaRPr>
            </a:p>
          </p:txBody>
        </p:sp>
      </p:grpSp>
      <p:pic>
        <p:nvPicPr>
          <p:cNvPr id="21" name="Picture 37" descr="mui t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893677" flipH="1">
            <a:off x="3713729" y="3231335"/>
            <a:ext cx="645990" cy="12763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7027065" y="2130076"/>
            <a:ext cx="3844662" cy="2402710"/>
            <a:chOff x="3040157" y="2264919"/>
            <a:chExt cx="5941530" cy="1926720"/>
          </a:xfrm>
        </p:grpSpPr>
        <p:grpSp>
          <p:nvGrpSpPr>
            <p:cNvPr id="25" name="Group 24"/>
            <p:cNvGrpSpPr/>
            <p:nvPr/>
          </p:nvGrpSpPr>
          <p:grpSpPr>
            <a:xfrm>
              <a:off x="3040157" y="2264919"/>
              <a:ext cx="5941530" cy="1459006"/>
              <a:chOff x="3225053" y="2268280"/>
              <a:chExt cx="5941530" cy="1459006"/>
            </a:xfrm>
          </p:grpSpPr>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26352" flipV="1">
                <a:off x="3267807" y="2268280"/>
                <a:ext cx="5898776" cy="1459006"/>
              </a:xfrm>
              <a:prstGeom prst="ellipse">
                <a:avLst/>
              </a:prstGeom>
              <a:ln>
                <a:noFill/>
              </a:ln>
              <a:effectLst>
                <a:softEdge rad="112500"/>
              </a:effectLst>
            </p:spPr>
          </p:pic>
          <p:sp>
            <p:nvSpPr>
              <p:cNvPr id="28" name="Cloud 27"/>
              <p:cNvSpPr/>
              <p:nvPr/>
            </p:nvSpPr>
            <p:spPr>
              <a:xfrm>
                <a:off x="3225053" y="2299447"/>
                <a:ext cx="5753100" cy="137832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 Box 25"/>
            <p:cNvSpPr txBox="1">
              <a:spLocks noChangeArrowheads="1"/>
            </p:cNvSpPr>
            <p:nvPr/>
          </p:nvSpPr>
          <p:spPr bwMode="auto">
            <a:xfrm>
              <a:off x="4831977" y="3693565"/>
              <a:ext cx="2702446" cy="498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50000"/>
                </a:spcBef>
                <a:buFontTx/>
                <a:buNone/>
                <a:defRPr/>
              </a:pPr>
              <a:r>
                <a:rPr lang="en-US" altLang="en-US" sz="2000" b="1">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Mây</a:t>
              </a:r>
              <a:endParaRPr lang="vi-VN" altLang="en-US" sz="2000" b="1"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grpSp>
      <p:pic>
        <p:nvPicPr>
          <p:cNvPr id="29" name="Picture 37" descr="mui t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49740" flipH="1">
            <a:off x="6304877" y="2701219"/>
            <a:ext cx="473805" cy="9361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46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2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circle(in)">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ircle(in)">
                                      <p:cBhvr>
                                        <p:cTn id="4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 hinh thanh m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056217" cy="4810539"/>
          </a:xfrm>
          <a:prstGeom prst="rect">
            <a:avLst/>
          </a:prstGeom>
        </p:spPr>
      </p:pic>
      <p:grpSp>
        <p:nvGrpSpPr>
          <p:cNvPr id="27" name="Group 26"/>
          <p:cNvGrpSpPr/>
          <p:nvPr/>
        </p:nvGrpSpPr>
        <p:grpSpPr>
          <a:xfrm>
            <a:off x="156286" y="75777"/>
            <a:ext cx="2639478" cy="1459904"/>
            <a:chOff x="3225052" y="2322879"/>
            <a:chExt cx="6118614" cy="1496404"/>
          </a:xfrm>
        </p:grpSpPr>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26352" flipV="1">
              <a:off x="3293684" y="2322879"/>
              <a:ext cx="6049982" cy="1496404"/>
            </a:xfrm>
            <a:prstGeom prst="ellipse">
              <a:avLst/>
            </a:prstGeom>
            <a:ln>
              <a:noFill/>
            </a:ln>
            <a:effectLst>
              <a:softEdge rad="112500"/>
            </a:effectLst>
          </p:spPr>
        </p:pic>
        <p:sp>
          <p:nvSpPr>
            <p:cNvPr id="30" name="Cloud 29"/>
            <p:cNvSpPr/>
            <p:nvPr/>
          </p:nvSpPr>
          <p:spPr>
            <a:xfrm>
              <a:off x="3225052" y="2464392"/>
              <a:ext cx="5753101" cy="121337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4200939" y="288905"/>
            <a:ext cx="2834905" cy="1311733"/>
            <a:chOff x="3155732" y="2305840"/>
            <a:chExt cx="6036048" cy="1492958"/>
          </a:xfrm>
        </p:grpSpPr>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26352" flipV="1">
              <a:off x="3155732" y="2305840"/>
              <a:ext cx="6036048" cy="1492958"/>
            </a:xfrm>
            <a:prstGeom prst="ellipse">
              <a:avLst/>
            </a:prstGeom>
            <a:ln>
              <a:noFill/>
            </a:ln>
            <a:effectLst>
              <a:softEdge rad="112500"/>
            </a:effectLst>
          </p:spPr>
        </p:pic>
        <p:sp>
          <p:nvSpPr>
            <p:cNvPr id="33" name="Cloud 32"/>
            <p:cNvSpPr/>
            <p:nvPr/>
          </p:nvSpPr>
          <p:spPr>
            <a:xfrm>
              <a:off x="3225052" y="2464392"/>
              <a:ext cx="5753101" cy="121337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 Box 25"/>
          <p:cNvSpPr txBox="1">
            <a:spLocks noChangeArrowheads="1"/>
          </p:cNvSpPr>
          <p:nvPr/>
        </p:nvSpPr>
        <p:spPr bwMode="auto">
          <a:xfrm>
            <a:off x="129782" y="5268140"/>
            <a:ext cx="1125657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defRPr/>
            </a:pPr>
            <a:r>
              <a:rPr lang="en-US" altLang="en-US" sz="4000" dirty="0" err="1">
                <a:solidFill>
                  <a:srgbClr val="002060"/>
                </a:solidFill>
                <a:latin typeface="Times New Roman" pitchFamily="18" charset="0"/>
                <a:cs typeface="Times New Roman" pitchFamily="18" charset="0"/>
              </a:rPr>
              <a:t>Hơi</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nước</a:t>
            </a:r>
            <a:r>
              <a:rPr lang="en-US" altLang="en-US" sz="4000" dirty="0">
                <a:solidFill>
                  <a:srgbClr val="002060"/>
                </a:solidFill>
                <a:latin typeface="Times New Roman" pitchFamily="18" charset="0"/>
                <a:cs typeface="Times New Roman" pitchFamily="18" charset="0"/>
              </a:rPr>
              <a:t> bay </a:t>
            </a:r>
            <a:r>
              <a:rPr lang="en-US" altLang="en-US" sz="4000" dirty="0" err="1">
                <a:solidFill>
                  <a:srgbClr val="002060"/>
                </a:solidFill>
                <a:latin typeface="Times New Roman" pitchFamily="18" charset="0"/>
                <a:cs typeface="Times New Roman" pitchFamily="18" charset="0"/>
              </a:rPr>
              <a:t>lên</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cao</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gặp</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không</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khí</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lạnh</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ngưng</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tụ</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thành</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những</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hạt</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nước</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rất</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nhỏ</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tạo</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nên</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các</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đám</a:t>
            </a:r>
            <a:r>
              <a:rPr lang="en-US" altLang="en-US" sz="4000" dirty="0">
                <a:solidFill>
                  <a:srgbClr val="002060"/>
                </a:solidFill>
                <a:latin typeface="Times New Roman" pitchFamily="18" charset="0"/>
                <a:cs typeface="Times New Roman" pitchFamily="18" charset="0"/>
              </a:rPr>
              <a:t> </a:t>
            </a:r>
            <a:r>
              <a:rPr lang="en-US" altLang="en-US" sz="4000" dirty="0" err="1">
                <a:solidFill>
                  <a:srgbClr val="002060"/>
                </a:solidFill>
                <a:latin typeface="Times New Roman" pitchFamily="18" charset="0"/>
                <a:cs typeface="Times New Roman" pitchFamily="18" charset="0"/>
              </a:rPr>
              <a:t>mây</a:t>
            </a:r>
            <a:r>
              <a:rPr lang="en-US" altLang="en-US" sz="40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3305300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6343" y="247173"/>
            <a:ext cx="10637729" cy="878398"/>
            <a:chOff x="902633" y="4231792"/>
            <a:chExt cx="10637729" cy="1677778"/>
          </a:xfrm>
        </p:grpSpPr>
        <p:grpSp>
          <p:nvGrpSpPr>
            <p:cNvPr id="3" name="Group 2"/>
            <p:cNvGrpSpPr/>
            <p:nvPr/>
          </p:nvGrpSpPr>
          <p:grpSpPr>
            <a:xfrm>
              <a:off x="902633" y="4231792"/>
              <a:ext cx="10637729" cy="1677778"/>
              <a:chOff x="969880" y="4130565"/>
              <a:chExt cx="10223637" cy="1677778"/>
            </a:xfrm>
          </p:grpSpPr>
          <p:sp>
            <p:nvSpPr>
              <p:cNvPr id="6" name="Rectangle 5"/>
              <p:cNvSpPr/>
              <p:nvPr/>
            </p:nvSpPr>
            <p:spPr>
              <a:xfrm>
                <a:off x="2995448" y="4531336"/>
                <a:ext cx="8198069" cy="1277007"/>
              </a:xfrm>
              <a:prstGeom prst="rect">
                <a:avLst/>
              </a:prstGeom>
              <a:solidFill>
                <a:srgbClr val="219E2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69880" y="4130565"/>
                <a:ext cx="2530065" cy="1277007"/>
              </a:xfrm>
              <a:prstGeom prst="rect">
                <a:avLst/>
              </a:prstGeom>
              <a:solidFill>
                <a:srgbClr val="219E2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rot="10800000" flipH="1">
                <a:off x="2995449" y="5407571"/>
                <a:ext cx="504498" cy="362607"/>
              </a:xfrm>
              <a:prstGeom prst="rtTriangle">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Box 25">
              <a:extLst>
                <a:ext uri="{FF2B5EF4-FFF2-40B4-BE49-F238E27FC236}">
                  <a16:creationId xmlns:a16="http://schemas.microsoft.com/office/drawing/2014/main" id="{C639FA2E-AC5A-714A-8167-A0A11623365A}"/>
                </a:ext>
              </a:extLst>
            </p:cNvPr>
            <p:cNvSpPr txBox="1">
              <a:spLocks noChangeArrowheads="1"/>
            </p:cNvSpPr>
            <p:nvPr/>
          </p:nvSpPr>
          <p:spPr bwMode="auto">
            <a:xfrm>
              <a:off x="902634" y="4271706"/>
              <a:ext cx="2663397" cy="105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a:spcBef>
                  <a:spcPct val="50000"/>
                </a:spcBef>
                <a:buNone/>
                <a:defRPr/>
              </a:pPr>
              <a:r>
                <a:rPr lang="en-US" altLang="en-US" sz="3000" b="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Hoạt động 2:</a:t>
              </a:r>
              <a:endParaRPr lang="vi-VN" altLang="en-US" sz="3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5" name="Rectangle 4"/>
            <p:cNvSpPr/>
            <p:nvPr/>
          </p:nvSpPr>
          <p:spPr>
            <a:xfrm>
              <a:off x="3672972" y="4825472"/>
              <a:ext cx="6865051" cy="1058160"/>
            </a:xfrm>
            <a:prstGeom prst="rect">
              <a:avLst/>
            </a:prstGeom>
          </p:spPr>
          <p:txBody>
            <a:bodyPr wrap="square">
              <a:spAutoFit/>
            </a:bodyPr>
            <a:lstStyle/>
            <a:p>
              <a:pPr lvl="0" algn="ctr">
                <a:spcBef>
                  <a:spcPct val="50000"/>
                </a:spcBef>
                <a:defRPr/>
              </a:pPr>
              <a:r>
                <a:rPr lang="en-US" altLang="en-US" sz="3000" b="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Tìm hiểu sự hình thành của mưa</a:t>
              </a:r>
              <a:endParaRPr lang="vi-VN" altLang="en-US" sz="3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7" y="1125571"/>
            <a:ext cx="11926957" cy="5503295"/>
          </a:xfrm>
          <a:prstGeom prst="rect">
            <a:avLst/>
          </a:prstGeom>
        </p:spPr>
      </p:pic>
    </p:spTree>
    <p:extLst>
      <p:ext uri="{BB962C8B-B14F-4D97-AF65-F5344CB8AC3E}">
        <p14:creationId xmlns:p14="http://schemas.microsoft.com/office/powerpoint/2010/main" val="1979430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28" y="1284511"/>
            <a:ext cx="6317930" cy="5555555"/>
          </a:xfrm>
          <a:prstGeom prst="rect">
            <a:avLst/>
          </a:prstGeom>
        </p:spPr>
      </p:pic>
      <p:sp>
        <p:nvSpPr>
          <p:cNvPr id="27" name="10-Point Star 26">
            <a:hlinkClick r:id="" action="ppaction://noaction"/>
          </p:cNvPr>
          <p:cNvSpPr/>
          <p:nvPr/>
        </p:nvSpPr>
        <p:spPr>
          <a:xfrm>
            <a:off x="270235" y="231936"/>
            <a:ext cx="523141" cy="573281"/>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2745" b="19609"/>
          <a:stretch/>
        </p:blipFill>
        <p:spPr>
          <a:xfrm>
            <a:off x="6102485" y="3347574"/>
            <a:ext cx="6089515" cy="3510426"/>
          </a:xfrm>
          <a:prstGeom prst="rect">
            <a:avLst/>
          </a:prstGeom>
        </p:spPr>
      </p:pic>
      <p:sp>
        <p:nvSpPr>
          <p:cNvPr id="8" name="Rectangle 7"/>
          <p:cNvSpPr/>
          <p:nvPr/>
        </p:nvSpPr>
        <p:spPr>
          <a:xfrm>
            <a:off x="531805" y="92376"/>
            <a:ext cx="11184629" cy="769441"/>
          </a:xfrm>
          <a:prstGeom prst="rect">
            <a:avLst/>
          </a:prstGeom>
        </p:spPr>
        <p:txBody>
          <a:bodyPr wrap="square">
            <a:spAutoFit/>
          </a:bodyPr>
          <a:lstStyle/>
          <a:p>
            <a:pPr algn="ctr"/>
            <a:r>
              <a:rPr lang="en-US" sz="4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Theo </a:t>
            </a:r>
            <a:r>
              <a:rPr lang="en-US" sz="44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4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4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mưa</a:t>
            </a:r>
            <a:r>
              <a:rPr lang="en-US" sz="4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4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đâu</a:t>
            </a:r>
            <a:r>
              <a:rPr lang="en-US" sz="4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ra?</a:t>
            </a:r>
            <a:endParaRPr lang="en-US" sz="44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8017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TotalTime>
  <Words>461</Words>
  <Application>Microsoft Office PowerPoint</Application>
  <PresentationFormat>Widescreen</PresentationFormat>
  <Paragraphs>70</Paragraphs>
  <Slides>22</Slides>
  <Notes>0</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.VnTime</vt:lpstr>
      <vt:lpstr>Arial</vt:lpstr>
      <vt:lpstr>Arial (Body)</vt:lpstr>
      <vt:lpstr>Calibri</vt:lpstr>
      <vt:lpstr>Calibri Light</vt:lpstr>
      <vt:lpstr>Cambria</vt:lpstr>
      <vt:lpstr>Times New Roman</vt:lpstr>
      <vt:lpstr>VNI-Book</vt:lpstr>
      <vt:lpstr>VNI-Helve-Condense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Nhàn Nguyễn Thanh</dc:creator>
  <cp:lastModifiedBy>Admin</cp:lastModifiedBy>
  <cp:revision>97</cp:revision>
  <dcterms:created xsi:type="dcterms:W3CDTF">2021-01-11T05:56:37Z</dcterms:created>
  <dcterms:modified xsi:type="dcterms:W3CDTF">2022-11-22T03:22:15Z</dcterms:modified>
</cp:coreProperties>
</file>