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3"/>
  </p:notesMasterIdLst>
  <p:sldIdLst>
    <p:sldId id="257" r:id="rId2"/>
    <p:sldId id="258" r:id="rId3"/>
    <p:sldId id="260" r:id="rId4"/>
    <p:sldId id="291" r:id="rId5"/>
    <p:sldId id="262" r:id="rId6"/>
    <p:sldId id="313" r:id="rId7"/>
    <p:sldId id="305" r:id="rId8"/>
    <p:sldId id="306" r:id="rId9"/>
    <p:sldId id="307" r:id="rId10"/>
    <p:sldId id="308" r:id="rId11"/>
    <p:sldId id="309" r:id="rId12"/>
    <p:sldId id="314" r:id="rId13"/>
    <p:sldId id="315" r:id="rId14"/>
    <p:sldId id="316" r:id="rId15"/>
    <p:sldId id="264" r:id="rId16"/>
    <p:sldId id="285" r:id="rId17"/>
    <p:sldId id="286" r:id="rId18"/>
    <p:sldId id="266" r:id="rId19"/>
    <p:sldId id="300" r:id="rId20"/>
    <p:sldId id="289" r:id="rId21"/>
    <p:sldId id="299" r:id="rId22"/>
    <p:sldId id="298" r:id="rId23"/>
    <p:sldId id="287" r:id="rId24"/>
    <p:sldId id="288" r:id="rId25"/>
    <p:sldId id="272" r:id="rId26"/>
    <p:sldId id="273" r:id="rId27"/>
    <p:sldId id="274" r:id="rId28"/>
    <p:sldId id="280" r:id="rId29"/>
    <p:sldId id="317" r:id="rId30"/>
    <p:sldId id="278" r:id="rId31"/>
    <p:sldId id="318" r:id="rId32"/>
    <p:sldId id="276" r:id="rId33"/>
    <p:sldId id="319" r:id="rId34"/>
    <p:sldId id="281" r:id="rId35"/>
    <p:sldId id="282" r:id="rId36"/>
    <p:sldId id="320" r:id="rId37"/>
    <p:sldId id="321" r:id="rId38"/>
    <p:sldId id="322" r:id="rId39"/>
    <p:sldId id="323" r:id="rId40"/>
    <p:sldId id="324" r:id="rId41"/>
    <p:sldId id="325" r:id="rId42"/>
    <p:sldId id="326" r:id="rId43"/>
    <p:sldId id="327" r:id="rId44"/>
    <p:sldId id="328" r:id="rId45"/>
    <p:sldId id="329" r:id="rId46"/>
    <p:sldId id="330" r:id="rId47"/>
    <p:sldId id="331" r:id="rId48"/>
    <p:sldId id="332" r:id="rId49"/>
    <p:sldId id="333" r:id="rId50"/>
    <p:sldId id="334" r:id="rId51"/>
    <p:sldId id="335" r:id="rId52"/>
    <p:sldId id="336" r:id="rId53"/>
    <p:sldId id="337" r:id="rId54"/>
    <p:sldId id="338" r:id="rId55"/>
    <p:sldId id="339" r:id="rId56"/>
    <p:sldId id="340" r:id="rId57"/>
    <p:sldId id="341" r:id="rId58"/>
    <p:sldId id="342" r:id="rId59"/>
    <p:sldId id="344" r:id="rId60"/>
    <p:sldId id="350" r:id="rId61"/>
    <p:sldId id="345" r:id="rId62"/>
  </p:sldIdLst>
  <p:sldSz cx="12192000" cy="6858000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9B59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4" autoAdjust="0"/>
    <p:restoredTop sz="89736" autoAdjust="0"/>
  </p:normalViewPr>
  <p:slideViewPr>
    <p:cSldViewPr snapToGrid="0">
      <p:cViewPr>
        <p:scale>
          <a:sx n="85" d="100"/>
          <a:sy n="85" d="100"/>
        </p:scale>
        <p:origin x="-590" y="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7840C1-4E51-4861-A744-6687043EC01D}" type="datetimeFigureOut">
              <a:rPr lang="en-US" smtClean="0"/>
              <a:pPr/>
              <a:t>10/2/2022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462B2E-9512-4B0A-B2FB-1E7E1D328FD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79147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62B2E-9512-4B0A-B2FB-1E7E1D328FDB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11810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62B2E-9512-4B0A-B2FB-1E7E1D328FDB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8629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1276B0-C020-4BDA-9184-5BE893AE39D4}" type="datetimeFigureOut">
              <a:rPr lang="en-US"/>
              <a:pPr>
                <a:defRPr/>
              </a:pPr>
              <a:t>10/2/2022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61451E-BB28-410B-92CA-659099A669A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25820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F3B26A-C84F-41C3-AA74-A0739D51FD21}" type="datetimeFigureOut">
              <a:rPr lang="en-US"/>
              <a:pPr>
                <a:defRPr/>
              </a:pPr>
              <a:t>10/2/2022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DC1F5D-E556-4B5B-9A81-54B425AF608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26622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71C19B-98D1-41A3-9759-5D04AFCC5DF9}" type="datetimeFigureOut">
              <a:rPr lang="en-US"/>
              <a:pPr>
                <a:defRPr/>
              </a:pPr>
              <a:t>10/2/2022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1A966A-AFAA-4B5E-A377-BF331463FCB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16125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1A77F929-8CEE-4520-B804-E3369A96273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6933471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483601" y="6356351"/>
            <a:ext cx="27813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CAF807-F8CC-4F3F-8EE5-313D2F54AC38}" type="datetime1">
              <a:rPr lang="en-US"/>
              <a:pPr>
                <a:defRPr/>
              </a:pPr>
              <a:t>10/2/2022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vi-VN"/>
              <a:t>Tìm hai số khi biết tổng và hiệu của hai số đó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962C8B-C004-4B93-8E5A-49E1634B458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58530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EAE950-7928-456B-B0C7-9CBAC4B53452}" type="datetimeFigureOut">
              <a:rPr lang="en-US"/>
              <a:pPr>
                <a:defRPr/>
              </a:pPr>
              <a:t>10/2/2022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F4BF98-E1C1-420A-BD42-94F2A1A60FA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33973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BE4F10-42F0-4D3D-A398-5806FCA3E9D1}" type="datetimeFigureOut">
              <a:rPr lang="en-US"/>
              <a:pPr>
                <a:defRPr/>
              </a:pPr>
              <a:t>10/2/2022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0F1BA4-4D50-441B-BBD0-0A24DA0E737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84561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932DDE-06DE-4747-9151-80EA4C56CD29}" type="datetimeFigureOut">
              <a:rPr lang="en-US"/>
              <a:pPr>
                <a:defRPr/>
              </a:pPr>
              <a:t>10/2/2022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88E5B9-5B01-45B1-B566-BDB95E6EED5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3638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3B283A-0264-40AF-A86E-B69252240BED}" type="datetimeFigureOut">
              <a:rPr lang="en-US"/>
              <a:pPr>
                <a:defRPr/>
              </a:pPr>
              <a:t>10/2/2022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1A895F-7ED4-4DAC-B5CC-49A1A09D2E8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61545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0F0EA8-21DF-41B2-8710-A275281C2EA1}" type="datetimeFigureOut">
              <a:rPr lang="en-US"/>
              <a:pPr>
                <a:defRPr/>
              </a:pPr>
              <a:t>10/2/2022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434BCA-F1D7-4B27-A25B-C5BF9F6237F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12101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A809AD-CA4D-4024-8AF8-EF7DDD2B638E}" type="datetimeFigureOut">
              <a:rPr lang="en-US"/>
              <a:pPr>
                <a:defRPr/>
              </a:pPr>
              <a:t>10/2/2022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E9923A-A48D-4AB3-B238-72C5F26868A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71981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19E3A1-4691-47D5-8DDF-F02D0DC5DE54}" type="datetimeFigureOut">
              <a:rPr lang="en-US"/>
              <a:pPr>
                <a:defRPr/>
              </a:pPr>
              <a:t>10/2/2022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193613-8DC9-47D4-8107-1BD26466F21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11584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E33FDD-A09E-424C-91BA-1E500F0C96CB}" type="datetimeFigureOut">
              <a:rPr lang="en-US"/>
              <a:pPr>
                <a:defRPr/>
              </a:pPr>
              <a:t>10/2/2022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0D7E26-D0F8-4A43-A4BA-E237EFA6A67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93936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B3EA0F02-7C7D-42D9-82C5-D1DCB85FE90E}" type="datetimeFigureOut">
              <a:rPr lang="en-US"/>
              <a:pPr>
                <a:defRPr/>
              </a:pPr>
              <a:t>10/2/2022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9D3C912D-E26F-44DE-9804-9D66450BB13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microsoft.com/office/2007/relationships/hdphoto" Target="../media/hdphoto3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1.png"/><Relationship Id="rId4" Type="http://schemas.microsoft.com/office/2007/relationships/hdphoto" Target="../media/hdphoto4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6.png"/><Relationship Id="rId4" Type="http://schemas.microsoft.com/office/2007/relationships/hdphoto" Target="../media/hdphoto5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2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26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NULL"/><Relationship Id="rId7" Type="http://schemas.openxmlformats.org/officeDocument/2006/relationships/image" Target="NULL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NULL"/><Relationship Id="rId4" Type="http://schemas.openxmlformats.org/officeDocument/2006/relationships/image" Target="../media/image36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NULL"/><Relationship Id="rId7" Type="http://schemas.openxmlformats.org/officeDocument/2006/relationships/image" Target="NULL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NULL"/><Relationship Id="rId4" Type="http://schemas.openxmlformats.org/officeDocument/2006/relationships/image" Target="../media/image3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audio" Target="../media/audio2.wav"/><Relationship Id="rId7" Type="http://schemas.openxmlformats.org/officeDocument/2006/relationships/image" Target="../media/image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NULL"/><Relationship Id="rId7" Type="http://schemas.openxmlformats.org/officeDocument/2006/relationships/image" Target="NULL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NULL"/><Relationship Id="rId4" Type="http://schemas.openxmlformats.org/officeDocument/2006/relationships/image" Target="../media/image36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audio" Target="../media/audio2.wav"/><Relationship Id="rId7" Type="http://schemas.openxmlformats.org/officeDocument/2006/relationships/image" Target="../media/image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3" Type="http://schemas.openxmlformats.org/officeDocument/2006/relationships/image" Target="../media/image48.jpeg"/><Relationship Id="rId7" Type="http://schemas.openxmlformats.org/officeDocument/2006/relationships/image" Target="../media/image52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10" Type="http://schemas.openxmlformats.org/officeDocument/2006/relationships/image" Target="../media/image55.jpeg"/><Relationship Id="rId4" Type="http://schemas.openxmlformats.org/officeDocument/2006/relationships/image" Target="../media/image49.jpeg"/><Relationship Id="rId9" Type="http://schemas.openxmlformats.org/officeDocument/2006/relationships/image" Target="../media/image54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jpe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6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Káº¿t quáº£ hÃ¬nh áº£nh cho background powerpoint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38" y="0"/>
            <a:ext cx="12192000" cy="6858000"/>
          </a:xfrm>
          <a:prstGeom prst="rect">
            <a:avLst/>
          </a:prstGeom>
          <a:ln w="76200">
            <a:solidFill>
              <a:srgbClr val="FF0000"/>
            </a:solidFill>
            <a:miter lim="800000"/>
            <a:headEnd/>
            <a:tailEnd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46982" y="646296"/>
            <a:ext cx="10794125" cy="3011304"/>
          </a:xfrm>
          <a:extLst/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KHOA </a:t>
            </a:r>
            <a:r>
              <a:rPr lang="en-US" sz="54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10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0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100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44435" y="2490429"/>
            <a:ext cx="1154756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4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14 : </a:t>
            </a:r>
            <a:r>
              <a:rPr lang="en-US" sz="4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4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4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lây</a:t>
            </a:r>
            <a:r>
              <a:rPr lang="en-US" sz="4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4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4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4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4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 algn="ctr">
              <a:defRPr/>
            </a:pPr>
            <a:r>
              <a:rPr lang="en-US" sz="4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4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4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4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4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4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4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2" name="Picture 4" descr="Cover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27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930924641"/>
      </p:ext>
    </p:extLst>
  </p:cSld>
  <p:clrMapOvr>
    <a:masterClrMapping/>
  </p:clrMapOvr>
  <p:transition spd="slow">
    <p:wipe dir="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00" name="Picture 4" descr="Cover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92" b="8205"/>
          <a:stretch/>
        </p:blipFill>
        <p:spPr bwMode="auto">
          <a:xfrm>
            <a:off x="-71919" y="349322"/>
            <a:ext cx="12192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64082183"/>
      </p:ext>
    </p:extLst>
  </p:cSld>
  <p:clrMapOvr>
    <a:masterClrMapping/>
  </p:clrMapOvr>
  <p:transition spd="slow">
    <p:wipe dir="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46" t="60824" r="36838" b="14458"/>
          <a:stretch/>
        </p:blipFill>
        <p:spPr>
          <a:xfrm rot="517253" flipH="1">
            <a:off x="5018372" y="-302631"/>
            <a:ext cx="6316103" cy="5894799"/>
          </a:xfrm>
          <a:prstGeom prst="rect">
            <a:avLst/>
          </a:prstGeom>
        </p:spPr>
      </p:pic>
      <p:pic>
        <p:nvPicPr>
          <p:cNvPr id="2050" name="Picture 2" descr="Child Abdominal Pain Illustration 67574475 - Megapixl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95" b="12134"/>
          <a:stretch/>
        </p:blipFill>
        <p:spPr bwMode="auto">
          <a:xfrm>
            <a:off x="1" y="1690099"/>
            <a:ext cx="5157626" cy="5167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 rot="811568">
            <a:off x="6282783" y="1668000"/>
            <a:ext cx="409425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Vậy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khi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mắc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bệnh</a:t>
            </a:r>
            <a:r>
              <a:rPr kumimoji="0" lang="en-US" sz="36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lây</a:t>
            </a:r>
            <a:r>
              <a:rPr kumimoji="0" lang="en-US" sz="36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qua </a:t>
            </a:r>
            <a:r>
              <a:rPr kumimoji="0" lang="en-US" sz="36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đường</a:t>
            </a:r>
            <a:r>
              <a:rPr kumimoji="0" lang="en-US" sz="36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tiêu</a:t>
            </a:r>
            <a:r>
              <a:rPr kumimoji="0" lang="en-US" sz="36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hóa</a:t>
            </a:r>
            <a:r>
              <a:rPr kumimoji="0" lang="en-US" sz="36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tớ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phải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làm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gì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379602"/>
      </p:ext>
    </p:extLst>
  </p:cSld>
  <p:clrMapOvr>
    <a:masterClrMapping/>
  </p:clrMapOvr>
  <p:transition spd="slow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Médico guapo, Doctor Cartoon, Doctor Figura PNG y Vector | Bác sĩ, Hình  ảnh, Trẻ e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462" r="100000">
                        <a14:foregroundMark x1="36615" y1="56767" x2="39692" y2="96241"/>
                        <a14:foregroundMark x1="60769" y1="57393" x2="60769" y2="976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5492" y="1326829"/>
            <a:ext cx="4086906" cy="5017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750" b="31406" l="40625" r="86875">
                        <a14:foregroundMark x1="47344" y1="5781" x2="43750" y2="23281"/>
                        <a14:foregroundMark x1="45000" y1="5625" x2="42500" y2="24531"/>
                        <a14:foregroundMark x1="45469" y1="5313" x2="84375" y2="6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062" t="3596" r="12597" b="67491"/>
          <a:stretch/>
        </p:blipFill>
        <p:spPr>
          <a:xfrm flipH="1">
            <a:off x="226029" y="428012"/>
            <a:ext cx="7664521" cy="390768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84752" y="893847"/>
            <a:ext cx="533728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mắc</a:t>
            </a:r>
            <a:r>
              <a:rPr lang="en-US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lây</a:t>
            </a:r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ngay</a:t>
            </a:r>
            <a:r>
              <a:rPr lang="en-US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kịp</a:t>
            </a:r>
            <a:r>
              <a:rPr lang="en-US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!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3367599"/>
      </p:ext>
    </p:extLst>
  </p:cSld>
  <p:clrMapOvr>
    <a:masterClrMapping/>
  </p:clrMapOvr>
  <p:transition spd="slow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481408" y="240358"/>
            <a:ext cx="9606477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HOẠT ĐỘNG 2</a:t>
            </a:r>
          </a:p>
          <a:p>
            <a:pPr marL="0" marR="0" lvl="0" indent="0" algn="ctr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 NHÂN VÀ CÁCH PHÒNG TRÁNH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 BỆNH LÂY QUA ĐƯỜNG TIÊU HÓA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28" name="Picture 4" descr="Children Eating Healthy Food Stock Illustrations – 3,753 Children Eating  Healthy Food Stock Illustrations, Vectors &amp;amp; Clipart - Dreamstime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75" b="6549"/>
          <a:stretch/>
        </p:blipFill>
        <p:spPr bwMode="auto">
          <a:xfrm>
            <a:off x="2474647" y="2948970"/>
            <a:ext cx="7620000" cy="3400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737978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4" descr="HÃ¬nh áº£nh cÃ³ liÃªn qua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85"/>
          <a:stretch>
            <a:fillRect/>
          </a:stretch>
        </p:blipFill>
        <p:spPr bwMode="auto">
          <a:xfrm>
            <a:off x="6959485" y="2010376"/>
            <a:ext cx="5187004" cy="4847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422688" y="150029"/>
            <a:ext cx="2351333" cy="103149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đoán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ủa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endParaRPr lang="en-US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194" name="Title 1"/>
          <p:cNvSpPr>
            <a:spLocks noGrp="1"/>
          </p:cNvSpPr>
          <p:nvPr>
            <p:ph type="title"/>
          </p:nvPr>
        </p:nvSpPr>
        <p:spPr>
          <a:xfrm>
            <a:off x="-96815" y="1181528"/>
            <a:ext cx="6590081" cy="3176747"/>
          </a:xfrm>
          <a:prstGeom prst="cloudCallout">
            <a:avLst>
              <a:gd name="adj1" fmla="val 68554"/>
              <a:gd name="adj2" fmla="val 44712"/>
            </a:avLst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/>
          <a:lstStyle/>
          <a:p>
            <a:pPr algn="ctr" eaLnBrk="1" hangingPunct="1"/>
            <a:r>
              <a:rPr lang="en-US" altLang="en-US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altLang="en-US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US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altLang="en-US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altLang="en-US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altLang="en-US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en-US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altLang="en-US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altLang="en-US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68923" y="339003"/>
            <a:ext cx="11476892" cy="17067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800"/>
              </a:spcAft>
            </a:pPr>
            <a:r>
              <a:rPr lang="en-US" sz="3200" b="1" u="sng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PHIẾU DỰ ĐOÁN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Đánh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dấu</a:t>
            </a:r>
            <a:r>
              <a:rPr lang="en-US" sz="32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lang="en-US" sz="32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ý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đúng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US" sz="32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Theo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nguyên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nhân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gây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bệnh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lây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qua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tiêu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hóa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  <a:endParaRPr lang="en-US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5504" y="422031"/>
            <a:ext cx="345113" cy="365587"/>
          </a:xfrm>
          <a:prstGeom prst="rect">
            <a:avLst/>
          </a:prstGeom>
        </p:spPr>
      </p:pic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21409791"/>
              </p:ext>
            </p:extLst>
          </p:nvPr>
        </p:nvGraphicFramePr>
        <p:xfrm>
          <a:off x="468923" y="2278295"/>
          <a:ext cx="11347940" cy="3868618"/>
        </p:xfrm>
        <a:graphic>
          <a:graphicData uri="http://schemas.openxmlformats.org/drawingml/2006/table">
            <a:tbl>
              <a:tblPr firstRow="1" firstCol="1" bandRow="1">
                <a:tableStyleId>{5DA37D80-6434-44D0-A028-1B22A696006F}</a:tableStyleId>
              </a:tblPr>
              <a:tblGrid>
                <a:gridCol w="700870">
                  <a:extLst>
                    <a:ext uri="{9D8B030D-6E8A-4147-A177-3AD203B41FA5}">
                      <a16:colId xmlns:a16="http://schemas.microsoft.com/office/drawing/2014/main" xmlns="" val="2423557229"/>
                    </a:ext>
                  </a:extLst>
                </a:gridCol>
                <a:gridCol w="5453745">
                  <a:extLst>
                    <a:ext uri="{9D8B030D-6E8A-4147-A177-3AD203B41FA5}">
                      <a16:colId xmlns:a16="http://schemas.microsoft.com/office/drawing/2014/main" xmlns="" val="4093012316"/>
                    </a:ext>
                  </a:extLst>
                </a:gridCol>
                <a:gridCol w="773724">
                  <a:extLst>
                    <a:ext uri="{9D8B030D-6E8A-4147-A177-3AD203B41FA5}">
                      <a16:colId xmlns:a16="http://schemas.microsoft.com/office/drawing/2014/main" xmlns="" val="3365478937"/>
                    </a:ext>
                  </a:extLst>
                </a:gridCol>
                <a:gridCol w="4419601">
                  <a:extLst>
                    <a:ext uri="{9D8B030D-6E8A-4147-A177-3AD203B41FA5}">
                      <a16:colId xmlns:a16="http://schemas.microsoft.com/office/drawing/2014/main" xmlns="" val="973395798"/>
                    </a:ext>
                  </a:extLst>
                </a:gridCol>
              </a:tblGrid>
              <a:tr h="87923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6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Ăn</a:t>
                      </a:r>
                      <a:r>
                        <a:rPr lang="en-US" sz="36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uống</a:t>
                      </a:r>
                      <a:r>
                        <a:rPr lang="en-US" sz="36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chưa</a:t>
                      </a:r>
                      <a:r>
                        <a:rPr lang="en-US" sz="36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hợp</a:t>
                      </a:r>
                      <a:r>
                        <a:rPr lang="en-US" sz="36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vệ</a:t>
                      </a:r>
                      <a:r>
                        <a:rPr lang="en-US" sz="36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sinh</a:t>
                      </a:r>
                      <a:endParaRPr lang="en-US" sz="3600" b="0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6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600" b="0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6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Muỗi</a:t>
                      </a:r>
                      <a:r>
                        <a:rPr lang="en-US" sz="36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đốt</a:t>
                      </a:r>
                      <a:endParaRPr lang="en-US" sz="3600" b="0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863102234"/>
                  </a:ext>
                </a:extLst>
              </a:tr>
              <a:tr h="99646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Béo</a:t>
                      </a:r>
                      <a:r>
                        <a:rPr lang="en-US" sz="3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phì</a:t>
                      </a:r>
                      <a:r>
                        <a:rPr lang="en-US" sz="3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3600" b="1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600" b="1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Nhiễm</a:t>
                      </a:r>
                      <a:r>
                        <a:rPr lang="en-US" sz="3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lạnh</a:t>
                      </a:r>
                      <a:endParaRPr lang="en-US" sz="3600" b="1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452909291"/>
                  </a:ext>
                </a:extLst>
              </a:tr>
              <a:tr h="99646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Chạy</a:t>
                      </a:r>
                      <a:r>
                        <a:rPr lang="en-US" sz="3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nhảy</a:t>
                      </a:r>
                      <a:r>
                        <a:rPr lang="en-US" sz="3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nhiều</a:t>
                      </a:r>
                      <a:endParaRPr lang="en-US" sz="3600" b="1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600" b="1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Vệ</a:t>
                      </a:r>
                      <a:r>
                        <a:rPr lang="en-US" sz="3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sinh</a:t>
                      </a:r>
                      <a:r>
                        <a:rPr lang="en-US" sz="3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</a:t>
                      </a:r>
                      <a:r>
                        <a:rPr lang="en-US" sz="3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nhân</a:t>
                      </a:r>
                      <a:r>
                        <a:rPr lang="en-US" sz="3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kém</a:t>
                      </a:r>
                      <a:endParaRPr lang="en-US" sz="3600" b="1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14503480"/>
                  </a:ext>
                </a:extLst>
              </a:tr>
              <a:tr h="99646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Vệ sinh môi trường kém</a:t>
                      </a:r>
                      <a:endParaRPr lang="en-US" sz="3600" b="1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600" b="1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3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tập</a:t>
                      </a:r>
                      <a:r>
                        <a:rPr lang="en-US" sz="3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3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dục</a:t>
                      </a:r>
                      <a:endParaRPr lang="en-US" sz="3600" b="1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33259607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4891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545" y="1368022"/>
            <a:ext cx="509178" cy="53061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709" y="4277876"/>
            <a:ext cx="509178" cy="53061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5450" y="3354936"/>
            <a:ext cx="509178" cy="530617"/>
          </a:xfrm>
          <a:prstGeom prst="rect">
            <a:avLst/>
          </a:prstGeom>
        </p:spPr>
      </p:pic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03580176"/>
              </p:ext>
            </p:extLst>
          </p:nvPr>
        </p:nvGraphicFramePr>
        <p:xfrm>
          <a:off x="475439" y="1214935"/>
          <a:ext cx="11347940" cy="3847241"/>
        </p:xfrm>
        <a:graphic>
          <a:graphicData uri="http://schemas.openxmlformats.org/drawingml/2006/table">
            <a:tbl>
              <a:tblPr firstRow="1" firstCol="1" bandRow="1">
                <a:tableStyleId>{5DA37D80-6434-44D0-A028-1B22A696006F}</a:tableStyleId>
              </a:tblPr>
              <a:tblGrid>
                <a:gridCol w="700870">
                  <a:extLst>
                    <a:ext uri="{9D8B030D-6E8A-4147-A177-3AD203B41FA5}">
                      <a16:colId xmlns:a16="http://schemas.microsoft.com/office/drawing/2014/main" xmlns="" val="2423557229"/>
                    </a:ext>
                  </a:extLst>
                </a:gridCol>
                <a:gridCol w="5453745">
                  <a:extLst>
                    <a:ext uri="{9D8B030D-6E8A-4147-A177-3AD203B41FA5}">
                      <a16:colId xmlns:a16="http://schemas.microsoft.com/office/drawing/2014/main" xmlns="" val="4093012316"/>
                    </a:ext>
                  </a:extLst>
                </a:gridCol>
                <a:gridCol w="773724">
                  <a:extLst>
                    <a:ext uri="{9D8B030D-6E8A-4147-A177-3AD203B41FA5}">
                      <a16:colId xmlns:a16="http://schemas.microsoft.com/office/drawing/2014/main" xmlns="" val="3365478937"/>
                    </a:ext>
                  </a:extLst>
                </a:gridCol>
                <a:gridCol w="4419601">
                  <a:extLst>
                    <a:ext uri="{9D8B030D-6E8A-4147-A177-3AD203B41FA5}">
                      <a16:colId xmlns:a16="http://schemas.microsoft.com/office/drawing/2014/main" xmlns="" val="973395798"/>
                    </a:ext>
                  </a:extLst>
                </a:gridCol>
              </a:tblGrid>
              <a:tr h="85785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6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Ăn</a:t>
                      </a:r>
                      <a:r>
                        <a:rPr lang="en-US" sz="36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uống</a:t>
                      </a:r>
                      <a:r>
                        <a:rPr lang="en-US" sz="36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chưa</a:t>
                      </a:r>
                      <a:r>
                        <a:rPr lang="en-US" sz="36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hợp</a:t>
                      </a:r>
                      <a:r>
                        <a:rPr lang="en-US" sz="36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vệ</a:t>
                      </a:r>
                      <a:r>
                        <a:rPr lang="en-US" sz="36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sinh</a:t>
                      </a:r>
                      <a:endParaRPr lang="en-US" sz="3600" b="0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6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600" b="0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6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Muỗi</a:t>
                      </a:r>
                      <a:r>
                        <a:rPr lang="en-US" sz="36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đốt</a:t>
                      </a:r>
                      <a:endParaRPr lang="en-US" sz="3600" b="0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863102234"/>
                  </a:ext>
                </a:extLst>
              </a:tr>
              <a:tr h="99646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Béo</a:t>
                      </a:r>
                      <a:r>
                        <a:rPr lang="en-US" sz="3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phì</a:t>
                      </a:r>
                      <a:r>
                        <a:rPr lang="en-US" sz="3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3600" b="1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600" b="1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Nhiễm</a:t>
                      </a:r>
                      <a:r>
                        <a:rPr lang="en-US" sz="3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lạnh</a:t>
                      </a:r>
                      <a:endParaRPr lang="en-US" sz="3600" b="1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452909291"/>
                  </a:ext>
                </a:extLst>
              </a:tr>
              <a:tr h="99646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Chạy</a:t>
                      </a:r>
                      <a:r>
                        <a:rPr lang="en-US" sz="3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nhảy</a:t>
                      </a:r>
                      <a:r>
                        <a:rPr lang="en-US" sz="3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nhiều</a:t>
                      </a:r>
                      <a:endParaRPr lang="en-US" sz="3600" b="1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600" b="1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Vệ</a:t>
                      </a:r>
                      <a:r>
                        <a:rPr lang="en-US" sz="3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sinh</a:t>
                      </a:r>
                      <a:r>
                        <a:rPr lang="en-US" sz="3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</a:t>
                      </a:r>
                      <a:r>
                        <a:rPr lang="en-US" sz="3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nhân</a:t>
                      </a:r>
                      <a:r>
                        <a:rPr lang="en-US" sz="3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kém</a:t>
                      </a:r>
                      <a:endParaRPr lang="en-US" sz="3600" b="1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14503480"/>
                  </a:ext>
                </a:extLst>
              </a:tr>
              <a:tr h="99646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Vệ sinh môi trường kém</a:t>
                      </a:r>
                      <a:endParaRPr lang="en-US" sz="3600" b="1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600" b="1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3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tập</a:t>
                      </a:r>
                      <a:r>
                        <a:rPr lang="en-US" sz="3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3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dục</a:t>
                      </a:r>
                      <a:endParaRPr lang="en-US" sz="3600" b="1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332596076"/>
                  </a:ext>
                </a:extLst>
              </a:tr>
            </a:tbl>
          </a:graphicData>
        </a:graphic>
      </p:graphicFrame>
      <p:sp>
        <p:nvSpPr>
          <p:cNvPr id="19" name="TextBox 18"/>
          <p:cNvSpPr txBox="1"/>
          <p:nvPr/>
        </p:nvSpPr>
        <p:spPr>
          <a:xfrm>
            <a:off x="7371182" y="3227499"/>
            <a:ext cx="41565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kém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171000" y="4208295"/>
            <a:ext cx="49120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kém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159276" y="1310164"/>
            <a:ext cx="5099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uống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971664" y="361054"/>
            <a:ext cx="25744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 LUẬN</a:t>
            </a:r>
            <a:endParaRPr lang="en-US" sz="36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8588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8" grpId="0"/>
      <p:bldP spid="1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9" descr="Káº¿t quáº£ hÃ¬nh áº£nh cho hÃ¬nh ná»n powerpoint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"/>
            <a:ext cx="12192000" cy="6819900"/>
          </a:xfrm>
          <a:prstGeom prst="rect">
            <a:avLst/>
          </a:prstGeom>
          <a:solidFill>
            <a:srgbClr val="FFFFFF">
              <a:shade val="85000"/>
            </a:srgbClr>
          </a:solidFill>
          <a:ln w="76200">
            <a:solidFill>
              <a:srgbClr val="FF0000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10243" name="Content Placeholder 2"/>
          <p:cNvSpPr>
            <a:spLocks noGrp="1"/>
          </p:cNvSpPr>
          <p:nvPr>
            <p:ph idx="1"/>
          </p:nvPr>
        </p:nvSpPr>
        <p:spPr>
          <a:xfrm>
            <a:off x="407355" y="534345"/>
            <a:ext cx="10720876" cy="4949825"/>
          </a:xfrm>
        </p:spPr>
        <p:txBody>
          <a:bodyPr/>
          <a:lstStyle/>
          <a:p>
            <a:pPr marL="0" indent="0" algn="just" eaLnBrk="1" hangingPunct="1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alt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altLang="en-US" sz="4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altLang="en-US" sz="4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altLang="en-US" sz="4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4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altLang="en-US" sz="4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4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altLang="en-US" sz="4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altLang="en-US" sz="4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</a:p>
          <a:p>
            <a:pPr marL="0" indent="0" algn="just" eaLnBrk="1" hangingPunct="1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altLang="en-US" sz="4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1. </a:t>
            </a:r>
            <a:r>
              <a:rPr lang="en-US" altLang="en-US" sz="4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altLang="en-US" sz="4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altLang="en-US" sz="4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altLang="en-US" sz="4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altLang="en-US" sz="4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endParaRPr lang="en-US" altLang="en-US" sz="4000" b="1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 eaLnBrk="1" hangingPunct="1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altLang="en-US" sz="4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2. </a:t>
            </a:r>
            <a:r>
              <a:rPr lang="en-US" altLang="en-US" sz="4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altLang="en-US" sz="4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4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altLang="en-US" sz="4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4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altLang="en-US" sz="4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altLang="en-US" sz="4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/ </a:t>
            </a:r>
            <a:r>
              <a:rPr lang="en-US" altLang="en-US" sz="4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altLang="en-US" sz="4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hại</a:t>
            </a:r>
            <a:r>
              <a:rPr lang="en-US" altLang="en-US" sz="4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sz="4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en-US" sz="4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4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altLang="en-US" sz="4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altLang="en-US" sz="4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02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02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https://scontent.fsgn6-2.fna.fbcdn.net/v/t1.15752-9/42771312_2266556360232897_3070452895636783104_n.jpg?_nc_cat=108&amp;oh=23e9cbf72e4c78d837dbaf34d141cc17&amp;oe=5C18A09C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9901" b="7919"/>
          <a:stretch/>
        </p:blipFill>
        <p:spPr bwMode="auto">
          <a:xfrm rot="16200000">
            <a:off x="1054297" y="983388"/>
            <a:ext cx="4229528" cy="55968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1" y="1768671"/>
            <a:ext cx="3799110" cy="379911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30" y="105507"/>
            <a:ext cx="919371" cy="89650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6469294" y="1768671"/>
            <a:ext cx="5428181" cy="29905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eaLnBrk="1" hangingPunct="1">
              <a:lnSpc>
                <a:spcPct val="150000"/>
              </a:lnSpc>
              <a:spcBef>
                <a:spcPts val="1000"/>
              </a:spcBef>
            </a:pPr>
            <a:r>
              <a:rPr lang="en-US" altLang="en-US" sz="4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sz="4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altLang="en-US" sz="4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uống</a:t>
            </a:r>
            <a:r>
              <a:rPr lang="en-US" altLang="en-US" sz="4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sz="4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lã</a:t>
            </a:r>
            <a:endParaRPr lang="en-US" altLang="en-US" sz="4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 eaLnBrk="1" hangingPunct="1">
              <a:lnSpc>
                <a:spcPct val="150000"/>
              </a:lnSpc>
              <a:spcBef>
                <a:spcPts val="1000"/>
              </a:spcBef>
            </a:pPr>
            <a:r>
              <a:rPr lang="en-US" alt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 </a:t>
            </a:r>
            <a:r>
              <a:rPr lang="en-US" alt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Dễ</a:t>
            </a:r>
            <a:r>
              <a:rPr lang="en-US" alt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mắc</a:t>
            </a:r>
            <a:r>
              <a:rPr lang="en-US" alt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các</a:t>
            </a:r>
            <a:r>
              <a:rPr lang="en-US" alt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bệnh</a:t>
            </a:r>
            <a:r>
              <a:rPr lang="en-US" alt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về</a:t>
            </a:r>
            <a:r>
              <a:rPr lang="en-US" alt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đường</a:t>
            </a:r>
            <a:r>
              <a:rPr lang="en-US" alt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tiêu</a:t>
            </a:r>
            <a:r>
              <a:rPr lang="en-US" alt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hóa</a:t>
            </a:r>
            <a:r>
              <a:rPr lang="en-US" alt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.</a:t>
            </a:r>
            <a:endParaRPr lang="en-US" alt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3894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oh 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9" descr="Káº¿t quáº£ hÃ¬nh áº£nh cho hÃ¬nh ná»n powerpoin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"/>
            <a:ext cx="12192000" cy="68199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3075" name="Title 1"/>
          <p:cNvSpPr>
            <a:spLocks noGrp="1"/>
          </p:cNvSpPr>
          <p:nvPr>
            <p:ph type="title"/>
          </p:nvPr>
        </p:nvSpPr>
        <p:spPr>
          <a:xfrm>
            <a:off x="145073" y="290022"/>
            <a:ext cx="10515600" cy="1325563"/>
          </a:xfrm>
        </p:spPr>
        <p:txBody>
          <a:bodyPr/>
          <a:lstStyle/>
          <a:p>
            <a:pPr eaLnBrk="1" hangingPunct="1"/>
            <a:r>
              <a:rPr lang="en-US" alt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ĐỘNG: </a:t>
            </a:r>
            <a:br>
              <a:rPr lang="en-US" alt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alt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alt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alt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alt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alt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alt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04032" y="1615585"/>
            <a:ext cx="9902825" cy="5054600"/>
          </a:xfrm>
        </p:spPr>
        <p:txBody>
          <a:bodyPr rtlCol="0">
            <a:noAutofit/>
          </a:bodyPr>
          <a:lstStyle/>
          <a:p>
            <a:pPr marL="514350" indent="-514350" eaLnBrk="1" fontAlgn="auto" hangingPunct="1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AutoNum type="arabicPeriod"/>
              <a:defRPr/>
            </a:pPr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mắc</a:t>
            </a: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béo</a:t>
            </a: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phì</a:t>
            </a: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marL="0" indent="0" eaLnBrk="1" fontAlgn="auto" hangingPunct="1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 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 eaLnBrk="1" fontAlgn="auto" hangingPunct="1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 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ít</a:t>
            </a: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 eaLnBrk="1" fontAlgn="auto" hangingPunct="1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 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uống</a:t>
            </a: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0" indent="0" eaLnBrk="1" fontAlgn="auto" hangingPunct="1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 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uống</a:t>
            </a: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ít</a:t>
            </a: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 </a:t>
            </a:r>
            <a:endParaRPr lang="en-US" sz="36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Oval 1"/>
          <p:cNvSpPr/>
          <p:nvPr/>
        </p:nvSpPr>
        <p:spPr>
          <a:xfrm>
            <a:off x="984738" y="2806247"/>
            <a:ext cx="1066800" cy="104824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9594" y="2140441"/>
            <a:ext cx="762000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5064" y="3754213"/>
            <a:ext cx="762000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4588" y="4492622"/>
            <a:ext cx="762000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419" y="2966818"/>
            <a:ext cx="762000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768862" y="2614246"/>
            <a:ext cx="2930769" cy="668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2122925" y="2966818"/>
            <a:ext cx="6693877" cy="9233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ít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 t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https://scontent.fsgn6-1.fna.fbcdn.net/v/t1.15752-9/42785584_2178512832475379_479668510327308288_n.jpg?_nc_cat=103&amp;oh=77081bd5d84bc5fac16276a913aad015&amp;oe=5C5D96F5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1568" r="6192" b="7919"/>
          <a:stretch/>
        </p:blipFill>
        <p:spPr bwMode="auto">
          <a:xfrm rot="16200000">
            <a:off x="551861" y="932903"/>
            <a:ext cx="5227569" cy="595084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3860" y="2008772"/>
            <a:ext cx="3799110" cy="379911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027" y="286615"/>
            <a:ext cx="816220" cy="81205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493268" y="1594010"/>
            <a:ext cx="5393933" cy="39138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eaLnBrk="1" hangingPunct="1">
              <a:lnSpc>
                <a:spcPct val="150000"/>
              </a:lnSpc>
              <a:spcBef>
                <a:spcPts val="1000"/>
              </a:spcBef>
            </a:pPr>
            <a:r>
              <a:rPr lang="en-US" altLang="en-US" sz="4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 </a:t>
            </a:r>
            <a:r>
              <a:rPr lang="en-US" altLang="en-US" sz="4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sz="4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altLang="en-US" sz="4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uống</a:t>
            </a:r>
            <a:r>
              <a:rPr lang="en-US" altLang="en-US" sz="4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vỉa</a:t>
            </a:r>
            <a:r>
              <a:rPr lang="en-US" altLang="en-US" sz="4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hè</a:t>
            </a:r>
            <a:r>
              <a:rPr lang="en-US" altLang="en-US" sz="4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4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altLang="en-US" sz="4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đảm</a:t>
            </a:r>
            <a:r>
              <a:rPr lang="en-US" altLang="en-US" sz="4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altLang="en-US" sz="4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altLang="en-US" sz="4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altLang="en-US" sz="4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4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 eaLnBrk="1" hangingPunct="1">
              <a:lnSpc>
                <a:spcPct val="150000"/>
              </a:lnSpc>
              <a:spcBef>
                <a:spcPts val="1000"/>
              </a:spcBef>
            </a:pPr>
            <a:r>
              <a:rPr lang="en-US" alt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 </a:t>
            </a:r>
            <a:r>
              <a:rPr lang="en-US" alt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Dễ</a:t>
            </a:r>
            <a:r>
              <a:rPr lang="en-US" alt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mắc</a:t>
            </a:r>
            <a:r>
              <a:rPr lang="en-US" alt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các</a:t>
            </a:r>
            <a:r>
              <a:rPr lang="en-US" alt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bệnh</a:t>
            </a:r>
            <a:r>
              <a:rPr lang="en-US" alt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về</a:t>
            </a:r>
            <a:r>
              <a:rPr lang="en-US" alt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đường</a:t>
            </a:r>
            <a:r>
              <a:rPr lang="en-US" alt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tiêu</a:t>
            </a:r>
            <a:r>
              <a:rPr lang="en-US" alt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hóa</a:t>
            </a:r>
            <a:r>
              <a:rPr lang="en-US" alt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.</a:t>
            </a:r>
            <a:endParaRPr lang="en-US" alt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1173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oh 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https://scontent.fsgn6-1.fna.fbcdn.net/v/t1.15752-9/42650903_250319679011005_6510062671360950272_n.jpg?_nc_cat=110&amp;oh=dad9b5dc739bf687c33b55d3c01911d1&amp;oe=5C2471B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777939" y="771480"/>
            <a:ext cx="4762180" cy="61753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793" y="1682262"/>
            <a:ext cx="2343956" cy="234395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315" y="215633"/>
            <a:ext cx="800100" cy="78009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595120" y="1768671"/>
            <a:ext cx="5518111" cy="39138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eaLnBrk="1" hangingPunct="1">
              <a:lnSpc>
                <a:spcPct val="150000"/>
              </a:lnSpc>
              <a:spcBef>
                <a:spcPts val="1000"/>
              </a:spcBef>
            </a:pPr>
            <a:r>
              <a:rPr lang="en-US" altLang="en-US" sz="4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sz="4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altLang="en-US" sz="4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uống</a:t>
            </a:r>
            <a:r>
              <a:rPr lang="en-US" altLang="en-US" sz="4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sz="4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r>
              <a:rPr lang="en-US" altLang="en-US" sz="4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en-US" sz="4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đun</a:t>
            </a:r>
            <a:r>
              <a:rPr lang="en-US" altLang="en-US" sz="4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sôi</a:t>
            </a:r>
            <a:endParaRPr lang="en-US" altLang="en-US" sz="4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 eaLnBrk="1" hangingPunct="1">
              <a:lnSpc>
                <a:spcPct val="150000"/>
              </a:lnSpc>
              <a:spcBef>
                <a:spcPts val="1000"/>
              </a:spcBef>
            </a:pPr>
            <a:r>
              <a:rPr lang="en-US" alt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 </a:t>
            </a:r>
            <a:r>
              <a:rPr lang="en-US" alt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Hạn</a:t>
            </a:r>
            <a:r>
              <a:rPr lang="en-US" alt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chế</a:t>
            </a:r>
            <a:r>
              <a:rPr lang="en-US" alt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mắc</a:t>
            </a:r>
            <a:r>
              <a:rPr lang="en-US" alt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các</a:t>
            </a:r>
            <a:r>
              <a:rPr lang="en-US" alt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bệnh</a:t>
            </a:r>
            <a:r>
              <a:rPr lang="en-US" alt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về</a:t>
            </a:r>
            <a:r>
              <a:rPr lang="en-US" alt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đường</a:t>
            </a:r>
            <a:r>
              <a:rPr lang="en-US" alt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tiêu</a:t>
            </a:r>
            <a:r>
              <a:rPr lang="en-US" alt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hóa</a:t>
            </a:r>
            <a:r>
              <a:rPr lang="en-US" alt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.</a:t>
            </a:r>
            <a:endParaRPr lang="en-US" alt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847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s://scontent.fsgn6-1.fna.fbcdn.net/v/t1.15752-9/42790951_461509791023370_7952008640032931840_n.jpg?_nc_cat=104&amp;oh=e028f39d827f8be435e17d56a4ffddf5&amp;oe=5C53B8C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747" b="16637"/>
          <a:stretch/>
        </p:blipFill>
        <p:spPr bwMode="auto">
          <a:xfrm rot="16200000">
            <a:off x="559911" y="1117937"/>
            <a:ext cx="5212221" cy="56887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804" y="1812920"/>
            <a:ext cx="1579059" cy="157905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895" y="188420"/>
            <a:ext cx="879597" cy="87513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489842" y="1356187"/>
            <a:ext cx="5428181" cy="48372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eaLnBrk="1" hangingPunct="1">
              <a:lnSpc>
                <a:spcPct val="150000"/>
              </a:lnSpc>
              <a:spcBef>
                <a:spcPts val="1000"/>
              </a:spcBef>
            </a:pPr>
            <a:r>
              <a:rPr lang="en-US" altLang="en-US" sz="4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sz="4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altLang="en-US" sz="4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rửa</a:t>
            </a:r>
            <a:r>
              <a:rPr lang="en-US" altLang="en-US" sz="4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altLang="en-US" sz="4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r>
              <a:rPr lang="en-US" altLang="en-US" sz="4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altLang="en-US" sz="4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4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alt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altLang="en-US" sz="4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altLang="en-US" sz="4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altLang="en-US" sz="4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4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altLang="en-US" sz="4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altLang="en-US" sz="4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nấu</a:t>
            </a:r>
            <a:r>
              <a:rPr lang="en-US" altLang="en-US" sz="4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4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altLang="en-US" sz="4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4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 eaLnBrk="1" hangingPunct="1">
              <a:lnSpc>
                <a:spcPct val="150000"/>
              </a:lnSpc>
              <a:spcBef>
                <a:spcPts val="1000"/>
              </a:spcBef>
            </a:pPr>
            <a:r>
              <a:rPr lang="en-US" alt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 </a:t>
            </a:r>
            <a:r>
              <a:rPr lang="en-US" alt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Hạn</a:t>
            </a:r>
            <a:r>
              <a:rPr lang="en-US" alt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chế</a:t>
            </a:r>
            <a:r>
              <a:rPr lang="en-US" alt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mắc</a:t>
            </a:r>
            <a:r>
              <a:rPr lang="en-US" alt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các</a:t>
            </a:r>
            <a:r>
              <a:rPr lang="en-US" alt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bệnh</a:t>
            </a:r>
            <a:r>
              <a:rPr lang="en-US" alt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về</a:t>
            </a:r>
            <a:r>
              <a:rPr lang="en-US" alt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đường</a:t>
            </a:r>
            <a:r>
              <a:rPr lang="en-US" alt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tiêu</a:t>
            </a:r>
            <a:r>
              <a:rPr lang="en-US" alt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hóa</a:t>
            </a:r>
            <a:r>
              <a:rPr lang="en-US" alt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.</a:t>
            </a:r>
            <a:endParaRPr lang="en-US" alt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9459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3528" y="800730"/>
            <a:ext cx="6438472" cy="496312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5280" y="2219218"/>
            <a:ext cx="1853393" cy="185339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316" y="248530"/>
            <a:ext cx="811822" cy="79152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1325347"/>
            <a:ext cx="5428181" cy="39138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eaLnBrk="1" hangingPunct="1">
              <a:lnSpc>
                <a:spcPct val="150000"/>
              </a:lnSpc>
              <a:spcBef>
                <a:spcPts val="1000"/>
              </a:spcBef>
            </a:pPr>
            <a:r>
              <a:rPr lang="en-US" altLang="en-US" sz="4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sz="4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altLang="en-US" sz="4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4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altLang="en-US" sz="4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altLang="en-US" sz="4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altLang="en-US" sz="4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ôi</a:t>
            </a:r>
            <a:r>
              <a:rPr lang="en-US" altLang="en-US" sz="4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thiu</a:t>
            </a:r>
            <a:r>
              <a:rPr lang="en-US" altLang="en-US" sz="4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4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 eaLnBrk="1" hangingPunct="1">
              <a:lnSpc>
                <a:spcPct val="150000"/>
              </a:lnSpc>
              <a:spcBef>
                <a:spcPts val="1000"/>
              </a:spcBef>
            </a:pPr>
            <a:r>
              <a:rPr lang="en-US" alt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 </a:t>
            </a:r>
            <a:r>
              <a:rPr lang="en-US" alt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Hạn</a:t>
            </a:r>
            <a:r>
              <a:rPr lang="en-US" alt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chế</a:t>
            </a:r>
            <a:r>
              <a:rPr lang="en-US" alt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mắc</a:t>
            </a:r>
            <a:r>
              <a:rPr lang="en-US" alt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các</a:t>
            </a:r>
            <a:r>
              <a:rPr lang="en-US" alt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bệnh</a:t>
            </a:r>
            <a:r>
              <a:rPr lang="en-US" alt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về</a:t>
            </a:r>
            <a:r>
              <a:rPr lang="en-US" alt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đường</a:t>
            </a:r>
            <a:r>
              <a:rPr lang="en-US" alt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tiêu</a:t>
            </a:r>
            <a:r>
              <a:rPr lang="en-US" alt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hóa</a:t>
            </a:r>
            <a:r>
              <a:rPr lang="en-US" alt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.</a:t>
            </a:r>
            <a:endParaRPr lang="en-US" alt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5503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2171" y="1080303"/>
            <a:ext cx="5739829" cy="449533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4401" y="3798279"/>
            <a:ext cx="3059721" cy="305972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926" y="222738"/>
            <a:ext cx="642205" cy="63706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37707" y="1080303"/>
            <a:ext cx="6144148" cy="39138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eaLnBrk="1" hangingPunct="1">
              <a:lnSpc>
                <a:spcPct val="150000"/>
              </a:lnSpc>
              <a:spcBef>
                <a:spcPts val="1000"/>
              </a:spcBef>
            </a:pPr>
            <a:r>
              <a:rPr lang="en-US" altLang="en-US" sz="4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Các</a:t>
            </a:r>
            <a:r>
              <a:rPr lang="en-US" altLang="en-US" sz="4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4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bạn</a:t>
            </a:r>
            <a:r>
              <a:rPr lang="en-US" altLang="en-US" sz="4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4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thu</a:t>
            </a:r>
            <a:r>
              <a:rPr lang="en-US" alt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4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và</a:t>
            </a:r>
            <a:r>
              <a:rPr lang="en-US" altLang="en-US" sz="4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4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đổ</a:t>
            </a:r>
            <a:r>
              <a:rPr lang="en-US" altLang="en-US" sz="4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4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rác</a:t>
            </a:r>
            <a:r>
              <a:rPr lang="en-US" altLang="en-US" sz="4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4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đúng</a:t>
            </a:r>
            <a:r>
              <a:rPr lang="en-US" altLang="en-US" sz="4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4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nơi</a:t>
            </a:r>
            <a:r>
              <a:rPr lang="en-US" altLang="en-US" sz="4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4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quy</a:t>
            </a:r>
            <a:r>
              <a:rPr lang="en-US" altLang="en-US" sz="4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4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định</a:t>
            </a:r>
            <a:endParaRPr lang="en-US" altLang="en-US" sz="4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lvl="0" algn="just" eaLnBrk="1" hangingPunct="1">
              <a:lnSpc>
                <a:spcPct val="150000"/>
              </a:lnSpc>
              <a:spcBef>
                <a:spcPts val="1000"/>
              </a:spcBef>
            </a:pPr>
            <a:r>
              <a:rPr lang="en-US" alt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 </a:t>
            </a:r>
            <a:r>
              <a:rPr lang="en-US" alt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Tránh</a:t>
            </a:r>
            <a:r>
              <a:rPr lang="en-US" alt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ruồi</a:t>
            </a:r>
            <a:r>
              <a:rPr lang="en-US" alt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alt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muỗi</a:t>
            </a:r>
            <a:r>
              <a:rPr lang="en-US" alt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và</a:t>
            </a:r>
            <a:r>
              <a:rPr lang="en-US" alt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các</a:t>
            </a:r>
            <a:r>
              <a:rPr lang="en-US" alt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bệnh</a:t>
            </a:r>
            <a:r>
              <a:rPr lang="en-US" alt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về</a:t>
            </a:r>
            <a:r>
              <a:rPr lang="en-US" alt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đường</a:t>
            </a:r>
            <a:r>
              <a:rPr lang="en-US" alt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tiêu</a:t>
            </a:r>
            <a:r>
              <a:rPr lang="en-US" alt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hóa</a:t>
            </a:r>
            <a:r>
              <a:rPr lang="en-US" alt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.</a:t>
            </a:r>
            <a:endParaRPr lang="en-US" alt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5978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HÃ¬nh áº£nh cÃ³ liÃªn qua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3638" y="584200"/>
            <a:ext cx="9012237" cy="615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TextBox 5"/>
          <p:cNvSpPr txBox="1">
            <a:spLocks noChangeArrowheads="1"/>
          </p:cNvSpPr>
          <p:nvPr/>
        </p:nvSpPr>
        <p:spPr bwMode="auto">
          <a:xfrm>
            <a:off x="1724025" y="0"/>
            <a:ext cx="854551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Những nguyên nhân chính gây tử vong ở người </a:t>
            </a:r>
          </a:p>
        </p:txBody>
      </p:sp>
      <p:sp>
        <p:nvSpPr>
          <p:cNvPr id="16388" name="TextBox 9"/>
          <p:cNvSpPr txBox="1">
            <a:spLocks noChangeArrowheads="1"/>
          </p:cNvSpPr>
          <p:nvPr/>
        </p:nvSpPr>
        <p:spPr bwMode="auto">
          <a:xfrm>
            <a:off x="2965450" y="1419225"/>
            <a:ext cx="949325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4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6389" name="TextBox 11"/>
          <p:cNvSpPr txBox="1">
            <a:spLocks noChangeArrowheads="1"/>
          </p:cNvSpPr>
          <p:nvPr/>
        </p:nvSpPr>
        <p:spPr bwMode="auto">
          <a:xfrm>
            <a:off x="2965450" y="3021013"/>
            <a:ext cx="949325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4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6390" name="TextBox 12"/>
          <p:cNvSpPr txBox="1">
            <a:spLocks noChangeArrowheads="1"/>
          </p:cNvSpPr>
          <p:nvPr/>
        </p:nvSpPr>
        <p:spPr bwMode="auto">
          <a:xfrm>
            <a:off x="3440113" y="4375150"/>
            <a:ext cx="950912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4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6391" name="TextBox 13"/>
          <p:cNvSpPr txBox="1">
            <a:spLocks noChangeArrowheads="1"/>
          </p:cNvSpPr>
          <p:nvPr/>
        </p:nvSpPr>
        <p:spPr bwMode="auto">
          <a:xfrm>
            <a:off x="4291013" y="4967288"/>
            <a:ext cx="949325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4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6392" name="TextBox 14"/>
          <p:cNvSpPr txBox="1">
            <a:spLocks noChangeArrowheads="1"/>
          </p:cNvSpPr>
          <p:nvPr/>
        </p:nvSpPr>
        <p:spPr bwMode="auto">
          <a:xfrm>
            <a:off x="5195888" y="5140325"/>
            <a:ext cx="949325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4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1" name="Oval 10"/>
          <p:cNvSpPr/>
          <p:nvPr/>
        </p:nvSpPr>
        <p:spPr>
          <a:xfrm>
            <a:off x="7654925" y="5737225"/>
            <a:ext cx="1957388" cy="5461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5743575" y="6096000"/>
            <a:ext cx="1924050" cy="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9" descr="Káº¿t quáº£ hÃ¬nh áº£nh cho hÃ¬nh ná»n powerpoint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"/>
            <a:ext cx="12192000" cy="6819900"/>
          </a:xfrm>
          <a:prstGeom prst="rect">
            <a:avLst/>
          </a:prstGeom>
          <a:solidFill>
            <a:srgbClr val="FFFFFF">
              <a:shade val="85000"/>
            </a:srgbClr>
          </a:solidFill>
          <a:ln w="76200">
            <a:solidFill>
              <a:srgbClr val="FF0000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17411" name="Content Placeholder 2"/>
          <p:cNvSpPr txBox="1">
            <a:spLocks/>
          </p:cNvSpPr>
          <p:nvPr/>
        </p:nvSpPr>
        <p:spPr bwMode="auto">
          <a:xfrm>
            <a:off x="331841" y="286476"/>
            <a:ext cx="11514261" cy="62170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eaLnBrk="1" hangingPunct="1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altLang="en-US" sz="4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4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altLang="en-US" sz="4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alt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alt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alt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alt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4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alt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lây</a:t>
            </a:r>
            <a:r>
              <a:rPr lang="en-US" alt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alt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alt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altLang="en-US" sz="4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eaLnBrk="1" hangingPunct="1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altLang="en-US" sz="4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altLang="en-US" sz="4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altLang="en-US" sz="4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altLang="en-US" sz="4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altLang="en-US" sz="4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gìn</a:t>
            </a:r>
            <a:r>
              <a:rPr lang="en-US" altLang="en-US" sz="4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altLang="en-US" sz="4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ệ</a:t>
            </a:r>
            <a:r>
              <a:rPr lang="en-US" altLang="en-US" sz="4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altLang="en-US" sz="4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altLang="en-US" sz="4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uống</a:t>
            </a:r>
            <a:endParaRPr lang="en-US" altLang="en-US" sz="4000" b="1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altLang="en-US" sz="4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+ </a:t>
            </a:r>
            <a:r>
              <a:rPr lang="en-US" altLang="en-US" sz="4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altLang="en-US" sz="4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4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4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altLang="en-US" sz="4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gìn</a:t>
            </a:r>
            <a:r>
              <a:rPr lang="en-US" altLang="en-US" sz="4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altLang="en-US" sz="4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altLang="en-US" sz="4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altLang="en-US" sz="4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US" sz="4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eaLnBrk="1" hangingPunct="1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altLang="en-US" sz="4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+ </a:t>
            </a:r>
            <a:r>
              <a:rPr lang="en-US" altLang="en-US" sz="4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altLang="en-US" sz="4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altLang="en-US" sz="4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altLang="en-US" sz="4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gìn</a:t>
            </a:r>
            <a:r>
              <a:rPr lang="en-US" altLang="en-US" sz="4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altLang="en-US" sz="4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altLang="en-US" sz="4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altLang="en-US" sz="4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endParaRPr lang="en-US" altLang="en-US" sz="4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buFont typeface="Arial" panose="020B0604020202020204" pitchFamily="34" charset="0"/>
              <a:buNone/>
            </a:pPr>
            <a:endParaRPr lang="en-US" alt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buFont typeface="Arial" panose="020B0604020202020204" pitchFamily="34" charset="0"/>
              <a:buNone/>
            </a:pPr>
            <a:r>
              <a:rPr lang="en-US" alt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4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4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4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4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4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4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4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4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74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74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1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86449" y="41501"/>
            <a:ext cx="1164062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en-US" sz="4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4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altLang="en-US" sz="4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alt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alt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alt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lây</a:t>
            </a:r>
            <a:r>
              <a:rPr lang="en-US" alt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alt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alt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DDEDAF6B-0C98-4EE3-A02C-09B679C11134}"/>
              </a:ext>
            </a:extLst>
          </p:cNvPr>
          <p:cNvGrpSpPr/>
          <p:nvPr/>
        </p:nvGrpSpPr>
        <p:grpSpPr>
          <a:xfrm>
            <a:off x="94391" y="742917"/>
            <a:ext cx="4215609" cy="3832664"/>
            <a:chOff x="2559880" y="-876721"/>
            <a:chExt cx="6462238" cy="9199144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grpSpPr>
        <p:pic>
          <p:nvPicPr>
            <p:cNvPr id="7" name="Graphic 7">
              <a:extLst>
                <a:ext uri="{FF2B5EF4-FFF2-40B4-BE49-F238E27FC236}">
                  <a16:creationId xmlns:a16="http://schemas.microsoft.com/office/drawing/2014/main" xmlns="" id="{2DB1FF39-29FD-4B09-A856-084D6AC08A1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2559880" y="570482"/>
              <a:ext cx="6462238" cy="7751941"/>
            </a:xfrm>
            <a:prstGeom prst="rect">
              <a:avLst/>
            </a:prstGeom>
          </p:spPr>
        </p:pic>
        <p:pic>
          <p:nvPicPr>
            <p:cNvPr id="8" name="Graphic 8">
              <a:extLst>
                <a:ext uri="{FF2B5EF4-FFF2-40B4-BE49-F238E27FC236}">
                  <a16:creationId xmlns:a16="http://schemas.microsoft.com/office/drawing/2014/main" xmlns="" id="{97E152F6-08F1-446A-8701-498CA532FA9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rot="19983294">
              <a:off x="2670773" y="-876721"/>
              <a:ext cx="673623" cy="2324664"/>
            </a:xfrm>
            <a:prstGeom prst="rect">
              <a:avLst/>
            </a:prstGeom>
          </p:spPr>
        </p:pic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91C1E573-1DB0-49EA-9125-1B64EDBF93BF}"/>
              </a:ext>
            </a:extLst>
          </p:cNvPr>
          <p:cNvSpPr txBox="1"/>
          <p:nvPr/>
        </p:nvSpPr>
        <p:spPr>
          <a:xfrm>
            <a:off x="408986" y="1359206"/>
            <a:ext cx="3774440" cy="30469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80963" algn="just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sz="32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- </a:t>
            </a:r>
            <a:r>
              <a:rPr lang="en-US" altLang="en-US" sz="32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Ăn</a:t>
            </a:r>
            <a:r>
              <a:rPr lang="en-US" altLang="en-US" sz="32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uống</a:t>
            </a:r>
            <a:r>
              <a:rPr lang="en-US" altLang="en-US" sz="32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sạch</a:t>
            </a:r>
            <a:r>
              <a:rPr lang="en-US" altLang="en-US" sz="32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sẽ</a:t>
            </a:r>
            <a:r>
              <a:rPr lang="en-US" altLang="en-US" sz="32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, </a:t>
            </a:r>
            <a:r>
              <a:rPr lang="en-US" altLang="en-US" sz="32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hợp</a:t>
            </a:r>
            <a:r>
              <a:rPr lang="en-US" altLang="en-US" sz="32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vệ</a:t>
            </a:r>
            <a:r>
              <a:rPr lang="en-US" altLang="en-US" sz="32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sinh</a:t>
            </a:r>
            <a:r>
              <a:rPr lang="en-US" altLang="en-US" sz="32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.</a:t>
            </a:r>
          </a:p>
          <a:p>
            <a:pPr marL="80963" algn="just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sz="32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- </a:t>
            </a:r>
            <a:r>
              <a:rPr lang="en-US" altLang="en-US" sz="32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Không</a:t>
            </a:r>
            <a:r>
              <a:rPr lang="en-US" altLang="en-US" sz="32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ăn</a:t>
            </a:r>
            <a:r>
              <a:rPr lang="en-US" altLang="en-US" sz="32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các</a:t>
            </a:r>
            <a:r>
              <a:rPr lang="en-US" altLang="en-US" sz="32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đồ</a:t>
            </a:r>
            <a:r>
              <a:rPr lang="en-US" altLang="en-US" sz="32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ôi</a:t>
            </a:r>
            <a:r>
              <a:rPr lang="en-US" altLang="en-US" sz="32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, </a:t>
            </a:r>
            <a:r>
              <a:rPr lang="en-US" altLang="en-US" sz="32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thiu</a:t>
            </a:r>
            <a:r>
              <a:rPr lang="en-US" altLang="en-US" sz="32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, </a:t>
            </a:r>
            <a:r>
              <a:rPr lang="en-US" altLang="en-US" sz="32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để</a:t>
            </a:r>
            <a:r>
              <a:rPr lang="en-US" altLang="en-US" sz="32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lâu</a:t>
            </a:r>
            <a:r>
              <a:rPr lang="en-US" altLang="en-US" sz="32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ngày</a:t>
            </a:r>
            <a:r>
              <a:rPr lang="en-US" altLang="en-US" sz="32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.</a:t>
            </a:r>
            <a:endParaRPr lang="en-US" altLang="en-US" sz="3200" b="1" dirty="0">
              <a:solidFill>
                <a:srgbClr val="000000"/>
              </a:solidFill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6F784557-A847-4F70-9D9D-3D4AEF5CF20D}"/>
              </a:ext>
            </a:extLst>
          </p:cNvPr>
          <p:cNvGrpSpPr/>
          <p:nvPr/>
        </p:nvGrpSpPr>
        <p:grpSpPr>
          <a:xfrm>
            <a:off x="4206324" y="1795558"/>
            <a:ext cx="4243936" cy="3495407"/>
            <a:chOff x="2559883" y="-565727"/>
            <a:chExt cx="7470094" cy="7046158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xmlns="" id="{EDAB2878-7F46-4DE8-AC4E-F7595F74E25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2559883" y="570483"/>
              <a:ext cx="7470094" cy="5909948"/>
            </a:xfrm>
            <a:prstGeom prst="rect">
              <a:avLst/>
            </a:prstGeom>
            <a:effectLst>
              <a:outerShdw blurRad="190500" dist="139700" dir="7680000" sx="102000" sy="102000" algn="ctr" rotWithShape="0">
                <a:srgbClr val="F77140">
                  <a:lumMod val="40000"/>
                  <a:lumOff val="60000"/>
                  <a:alpha val="68000"/>
                </a:srgbClr>
              </a:outerShdw>
            </a:effectLst>
          </p:spPr>
        </p:pic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xmlns="" id="{C9F8DACD-06A0-44A2-B2ED-473D767A584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rot="19983294">
              <a:off x="2653528" y="-565727"/>
              <a:ext cx="673623" cy="1834122"/>
            </a:xfrm>
            <a:prstGeom prst="rect">
              <a:avLst/>
            </a:prstGeom>
          </p:spPr>
        </p:pic>
      </p:grpSp>
      <p:sp>
        <p:nvSpPr>
          <p:cNvPr id="3" name="Rectangle 2"/>
          <p:cNvSpPr/>
          <p:nvPr/>
        </p:nvSpPr>
        <p:spPr>
          <a:xfrm>
            <a:off x="1246510" y="586933"/>
            <a:ext cx="190949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40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altLang="en-US" sz="40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337521" y="1570952"/>
            <a:ext cx="190949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dirty="0">
              <a:solidFill>
                <a:srgbClr val="002060"/>
              </a:solidFill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6F784557-A847-4F70-9D9D-3D4AEF5CF20D}"/>
              </a:ext>
            </a:extLst>
          </p:cNvPr>
          <p:cNvGrpSpPr/>
          <p:nvPr/>
        </p:nvGrpSpPr>
        <p:grpSpPr>
          <a:xfrm>
            <a:off x="8056266" y="4116557"/>
            <a:ext cx="3976832" cy="2509541"/>
            <a:chOff x="3107088" y="130310"/>
            <a:chExt cx="6922889" cy="5058818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pic>
          <p:nvPicPr>
            <p:cNvPr id="19" name="Graphic 11">
              <a:extLst>
                <a:ext uri="{FF2B5EF4-FFF2-40B4-BE49-F238E27FC236}">
                  <a16:creationId xmlns:a16="http://schemas.microsoft.com/office/drawing/2014/main" xmlns="" id="{EDAB2878-7F46-4DE8-AC4E-F7595F74E25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3293180" y="570483"/>
              <a:ext cx="6736797" cy="4618645"/>
            </a:xfrm>
            <a:prstGeom prst="rect">
              <a:avLst/>
            </a:prstGeom>
            <a:effectLst>
              <a:outerShdw blurRad="190500" dist="139700" dir="7680000" sx="102000" sy="102000" algn="ctr" rotWithShape="0">
                <a:srgbClr val="F77140">
                  <a:lumMod val="40000"/>
                  <a:lumOff val="60000"/>
                  <a:alpha val="68000"/>
                </a:srgbClr>
              </a:outerShdw>
            </a:effectLst>
          </p:spPr>
        </p:pic>
        <p:pic>
          <p:nvPicPr>
            <p:cNvPr id="20" name="Graphic 12">
              <a:extLst>
                <a:ext uri="{FF2B5EF4-FFF2-40B4-BE49-F238E27FC236}">
                  <a16:creationId xmlns:a16="http://schemas.microsoft.com/office/drawing/2014/main" xmlns="" id="{C9F8DACD-06A0-44A2-B2ED-473D767A584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rot="19983294">
              <a:off x="3107088" y="130310"/>
              <a:ext cx="673624" cy="1834123"/>
            </a:xfrm>
            <a:prstGeom prst="rect">
              <a:avLst/>
            </a:prstGeom>
          </p:spPr>
        </p:pic>
      </p:grpSp>
      <p:sp>
        <p:nvSpPr>
          <p:cNvPr id="21" name="Rectangle 20"/>
          <p:cNvSpPr/>
          <p:nvPr/>
        </p:nvSpPr>
        <p:spPr>
          <a:xfrm>
            <a:off x="9237052" y="3488590"/>
            <a:ext cx="190949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756306" y="1771776"/>
            <a:ext cx="3176349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eaLnBrk="1" hangingPunct="1">
              <a:lnSpc>
                <a:spcPct val="150000"/>
              </a:lnSpc>
            </a:pPr>
            <a:r>
              <a:rPr lang="en-US" alt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alt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gìn</a:t>
            </a:r>
            <a:r>
              <a:rPr lang="en-US" alt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alt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alt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alt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uống</a:t>
            </a:r>
            <a:endParaRPr lang="en-US" altLang="en-US" sz="4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4576194" y="2768963"/>
            <a:ext cx="3732568" cy="18283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1" hangingPunct="1">
              <a:lnSpc>
                <a:spcPct val="150000"/>
              </a:lnSpc>
            </a:pPr>
            <a:r>
              <a:rPr lang="en-US" alt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alt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gìn</a:t>
            </a:r>
            <a:r>
              <a:rPr lang="en-US" alt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alt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alt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altLang="en-US" sz="4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endParaRPr lang="en-US" altLang="en-US" sz="4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8424437" y="4742377"/>
            <a:ext cx="353472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US" sz="4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altLang="en-US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gìn</a:t>
            </a:r>
            <a:r>
              <a:rPr lang="en-US" altLang="en-US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altLang="en-US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altLang="en-US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altLang="en-US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endParaRPr lang="en-US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 spd="slow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4" descr="Cover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76200">
            <a:solidFill>
              <a:srgbClr val="FF0000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</p:cSld>
  <p:clrMapOvr>
    <a:masterClrMapping/>
  </p:clrMapOvr>
  <p:transition spd="slow">
    <p:wipe dir="u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86449" y="41501"/>
            <a:ext cx="1164062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alt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cách</a:t>
            </a:r>
            <a:r>
              <a:rPr kumimoji="0" lang="en-US" alt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đề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phòng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bệnh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lây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qua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đường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tiêu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hóa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DDEDAF6B-0C98-4EE3-A02C-09B679C11134}"/>
              </a:ext>
            </a:extLst>
          </p:cNvPr>
          <p:cNvGrpSpPr/>
          <p:nvPr/>
        </p:nvGrpSpPr>
        <p:grpSpPr>
          <a:xfrm>
            <a:off x="94391" y="742917"/>
            <a:ext cx="4215609" cy="3832664"/>
            <a:chOff x="2559880" y="-876721"/>
            <a:chExt cx="6462238" cy="9199144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grpSpPr>
        <p:pic>
          <p:nvPicPr>
            <p:cNvPr id="7" name="Graphic 7">
              <a:extLst>
                <a:ext uri="{FF2B5EF4-FFF2-40B4-BE49-F238E27FC236}">
                  <a16:creationId xmlns:a16="http://schemas.microsoft.com/office/drawing/2014/main" xmlns="" id="{2DB1FF39-29FD-4B09-A856-084D6AC08A1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2559880" y="570482"/>
              <a:ext cx="6462238" cy="7751941"/>
            </a:xfrm>
            <a:prstGeom prst="rect">
              <a:avLst/>
            </a:prstGeom>
          </p:spPr>
        </p:pic>
        <p:pic>
          <p:nvPicPr>
            <p:cNvPr id="8" name="Graphic 8">
              <a:extLst>
                <a:ext uri="{FF2B5EF4-FFF2-40B4-BE49-F238E27FC236}">
                  <a16:creationId xmlns:a16="http://schemas.microsoft.com/office/drawing/2014/main" xmlns="" id="{97E152F6-08F1-446A-8701-498CA532FA9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rot="19983294">
              <a:off x="2670773" y="-876721"/>
              <a:ext cx="673623" cy="2324664"/>
            </a:xfrm>
            <a:prstGeom prst="rect">
              <a:avLst/>
            </a:prstGeom>
          </p:spPr>
        </p:pic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91C1E573-1DB0-49EA-9125-1B64EDBF93BF}"/>
              </a:ext>
            </a:extLst>
          </p:cNvPr>
          <p:cNvSpPr txBox="1"/>
          <p:nvPr/>
        </p:nvSpPr>
        <p:spPr>
          <a:xfrm>
            <a:off x="408986" y="1359206"/>
            <a:ext cx="3774440" cy="30469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80963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- </a:t>
            </a:r>
            <a:r>
              <a:rPr kumimoji="0" lang="en-US" alt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Ăn</a:t>
            </a:r>
            <a:r>
              <a:rPr kumimoji="0" lang="en-US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uống</a:t>
            </a:r>
            <a:r>
              <a:rPr kumimoji="0" lang="en-US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sạch</a:t>
            </a:r>
            <a:r>
              <a:rPr kumimoji="0" lang="en-US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sẽ</a:t>
            </a:r>
            <a:r>
              <a:rPr kumimoji="0" lang="en-US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, </a:t>
            </a:r>
            <a:r>
              <a:rPr kumimoji="0" lang="en-US" alt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hợp</a:t>
            </a:r>
            <a:r>
              <a:rPr kumimoji="0" lang="en-US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vệ</a:t>
            </a:r>
            <a:r>
              <a:rPr kumimoji="0" lang="en-US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sinh</a:t>
            </a:r>
            <a:r>
              <a:rPr kumimoji="0" lang="en-US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.</a:t>
            </a:r>
          </a:p>
          <a:p>
            <a:pPr marL="80963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- </a:t>
            </a:r>
            <a:r>
              <a:rPr kumimoji="0" lang="en-US" alt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Không</a:t>
            </a:r>
            <a:r>
              <a:rPr kumimoji="0" lang="en-US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ăn</a:t>
            </a:r>
            <a:r>
              <a:rPr kumimoji="0" lang="en-US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các</a:t>
            </a:r>
            <a:r>
              <a:rPr kumimoji="0" lang="en-US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đồ</a:t>
            </a:r>
            <a:r>
              <a:rPr kumimoji="0" lang="en-US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ôi</a:t>
            </a:r>
            <a:r>
              <a:rPr kumimoji="0" lang="en-US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, </a:t>
            </a:r>
            <a:r>
              <a:rPr kumimoji="0" lang="en-US" alt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thiu</a:t>
            </a:r>
            <a:r>
              <a:rPr kumimoji="0" lang="en-US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, </a:t>
            </a:r>
            <a:r>
              <a:rPr kumimoji="0" lang="en-US" alt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để</a:t>
            </a:r>
            <a:r>
              <a:rPr kumimoji="0" lang="en-US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lâu</a:t>
            </a:r>
            <a:r>
              <a:rPr kumimoji="0" lang="en-US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ngày</a:t>
            </a:r>
            <a:r>
              <a:rPr kumimoji="0" lang="en-US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.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6F784557-A847-4F70-9D9D-3D4AEF5CF20D}"/>
              </a:ext>
            </a:extLst>
          </p:cNvPr>
          <p:cNvGrpSpPr/>
          <p:nvPr/>
        </p:nvGrpSpPr>
        <p:grpSpPr>
          <a:xfrm>
            <a:off x="4206324" y="1795558"/>
            <a:ext cx="4243936" cy="3495407"/>
            <a:chOff x="2559883" y="-565727"/>
            <a:chExt cx="7470094" cy="7046158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xmlns="" id="{EDAB2878-7F46-4DE8-AC4E-F7595F74E25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2559883" y="570483"/>
              <a:ext cx="7470094" cy="5909948"/>
            </a:xfrm>
            <a:prstGeom prst="rect">
              <a:avLst/>
            </a:prstGeom>
            <a:effectLst>
              <a:outerShdw blurRad="190500" dist="139700" dir="7680000" sx="102000" sy="102000" algn="ctr" rotWithShape="0">
                <a:srgbClr val="F77140">
                  <a:lumMod val="40000"/>
                  <a:lumOff val="60000"/>
                  <a:alpha val="68000"/>
                </a:srgbClr>
              </a:outerShdw>
            </a:effectLst>
          </p:spPr>
        </p:pic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xmlns="" id="{C9F8DACD-06A0-44A2-B2ED-473D767A584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rot="19983294">
              <a:off x="2653528" y="-565727"/>
              <a:ext cx="673623" cy="1834122"/>
            </a:xfrm>
            <a:prstGeom prst="rect">
              <a:avLst/>
            </a:prstGeom>
          </p:spPr>
        </p:pic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AF55DA41-B9B0-4B28-B290-3B12E259FE22}"/>
              </a:ext>
            </a:extLst>
          </p:cNvPr>
          <p:cNvSpPr txBox="1"/>
          <p:nvPr/>
        </p:nvSpPr>
        <p:spPr>
          <a:xfrm>
            <a:off x="4548481" y="2264912"/>
            <a:ext cx="3687347" cy="25760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80963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 2" panose="05020102010507070707" pitchFamily="18" charset="2"/>
              <a:buNone/>
              <a:tabLst/>
              <a:defRPr/>
            </a:pPr>
            <a:r>
              <a:rPr kumimoji="0" lang="en-US" alt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altLang="en-US" sz="32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Luôn</a:t>
            </a:r>
            <a:r>
              <a:rPr kumimoji="0" lang="en-US" alt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rửa</a:t>
            </a:r>
            <a:r>
              <a:rPr kumimoji="0" lang="en-US" alt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tay</a:t>
            </a:r>
            <a:r>
              <a:rPr kumimoji="0" lang="en-US" alt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bằng</a:t>
            </a:r>
            <a:r>
              <a:rPr kumimoji="0" lang="en-US" alt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xà</a:t>
            </a:r>
            <a:r>
              <a:rPr kumimoji="0" lang="en-US" alt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phòng</a:t>
            </a:r>
            <a:r>
              <a:rPr kumimoji="0" lang="en-US" alt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trước</a:t>
            </a:r>
            <a:r>
              <a:rPr kumimoji="0" lang="en-US" alt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và</a:t>
            </a:r>
            <a:r>
              <a:rPr kumimoji="0" lang="en-US" alt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sau</a:t>
            </a:r>
            <a:r>
              <a:rPr kumimoji="0" lang="en-US" alt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khi</a:t>
            </a:r>
            <a:r>
              <a:rPr kumimoji="0" lang="en-US" alt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đi</a:t>
            </a:r>
            <a:r>
              <a:rPr kumimoji="0" lang="en-US" alt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vệ</a:t>
            </a:r>
            <a:r>
              <a:rPr kumimoji="0" lang="en-US" alt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sinh</a:t>
            </a:r>
            <a:r>
              <a:rPr kumimoji="0" lang="en-US" alt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, </a:t>
            </a:r>
            <a:r>
              <a:rPr kumimoji="0" lang="en-US" altLang="en-US" sz="32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đi</a:t>
            </a:r>
            <a:r>
              <a:rPr kumimoji="0" lang="en-US" alt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đại</a:t>
            </a:r>
            <a:r>
              <a:rPr kumimoji="0" lang="en-US" alt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tiện</a:t>
            </a:r>
            <a:r>
              <a:rPr kumimoji="0" lang="en-US" alt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.</a:t>
            </a:r>
            <a:endParaRPr kumimoji="0" lang="en-US" altLang="en-US" sz="3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246510" y="586933"/>
            <a:ext cx="190949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Nhóm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337521" y="1570952"/>
            <a:ext cx="190949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Nhóm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6F784557-A847-4F70-9D9D-3D4AEF5CF20D}"/>
              </a:ext>
            </a:extLst>
          </p:cNvPr>
          <p:cNvGrpSpPr/>
          <p:nvPr/>
        </p:nvGrpSpPr>
        <p:grpSpPr>
          <a:xfrm>
            <a:off x="8056266" y="4116557"/>
            <a:ext cx="3976832" cy="2509541"/>
            <a:chOff x="3107088" y="130310"/>
            <a:chExt cx="6922889" cy="5058818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pic>
          <p:nvPicPr>
            <p:cNvPr id="19" name="Graphic 11">
              <a:extLst>
                <a:ext uri="{FF2B5EF4-FFF2-40B4-BE49-F238E27FC236}">
                  <a16:creationId xmlns:a16="http://schemas.microsoft.com/office/drawing/2014/main" xmlns="" id="{EDAB2878-7F46-4DE8-AC4E-F7595F74E25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3293180" y="570483"/>
              <a:ext cx="6736797" cy="4618645"/>
            </a:xfrm>
            <a:prstGeom prst="rect">
              <a:avLst/>
            </a:prstGeom>
            <a:effectLst>
              <a:outerShdw blurRad="190500" dist="139700" dir="7680000" sx="102000" sy="102000" algn="ctr" rotWithShape="0">
                <a:srgbClr val="F77140">
                  <a:lumMod val="40000"/>
                  <a:lumOff val="60000"/>
                  <a:alpha val="68000"/>
                </a:srgbClr>
              </a:outerShdw>
            </a:effectLst>
          </p:spPr>
        </p:pic>
        <p:pic>
          <p:nvPicPr>
            <p:cNvPr id="20" name="Graphic 12">
              <a:extLst>
                <a:ext uri="{FF2B5EF4-FFF2-40B4-BE49-F238E27FC236}">
                  <a16:creationId xmlns:a16="http://schemas.microsoft.com/office/drawing/2014/main" xmlns="" id="{C9F8DACD-06A0-44A2-B2ED-473D767A584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rot="19983294">
              <a:off x="3107088" y="130310"/>
              <a:ext cx="673624" cy="1834123"/>
            </a:xfrm>
            <a:prstGeom prst="rect">
              <a:avLst/>
            </a:prstGeom>
          </p:spPr>
        </p:pic>
      </p:grpSp>
      <p:sp>
        <p:nvSpPr>
          <p:cNvPr id="21" name="Rectangle 20"/>
          <p:cNvSpPr/>
          <p:nvPr/>
        </p:nvSpPr>
        <p:spPr>
          <a:xfrm>
            <a:off x="9237052" y="3488590"/>
            <a:ext cx="190949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Nhóm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4576194" y="2768963"/>
            <a:ext cx="3732568" cy="18283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Giữ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gìn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vệ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sinh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</a:t>
            </a:r>
            <a:r>
              <a:rPr kumimoji="0" lang="en-US" alt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nhân</a:t>
            </a: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8424437" y="4742377"/>
            <a:ext cx="353472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Giữ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gìn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vệ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sinh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môi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1314659"/>
      </p:ext>
    </p:extLst>
  </p:cSld>
  <p:clrMapOvr>
    <a:masterClrMapping/>
  </p:clrMapOvr>
  <p:transition spd="slow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9" descr="Káº¿t quáº£ hÃ¬nh áº£nh cho hÃ¬nh ná»n powerpoint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"/>
            <a:ext cx="12192000" cy="68199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95338" y="1014413"/>
            <a:ext cx="10710862" cy="5054600"/>
          </a:xfrm>
        </p:spPr>
        <p:txBody>
          <a:bodyPr/>
          <a:lstStyle/>
          <a:p>
            <a:pPr marL="0" indent="0" eaLnBrk="1" hangingPunct="1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alt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alt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thừa</a:t>
            </a:r>
            <a:r>
              <a:rPr lang="en-US" alt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r>
              <a:rPr lang="en-US" alt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béo</a:t>
            </a:r>
            <a:r>
              <a:rPr lang="en-US" alt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phì</a:t>
            </a:r>
            <a:r>
              <a:rPr lang="en-US" alt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</a:t>
            </a:r>
            <a:r>
              <a:rPr lang="en-US" alt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alt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mắc</a:t>
            </a:r>
            <a:r>
              <a:rPr lang="en-US" alt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alt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marL="0" indent="0" eaLnBrk="1" hangingPunct="1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alt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alt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tim</a:t>
            </a:r>
            <a:r>
              <a:rPr lang="en-US" alt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mạch</a:t>
            </a:r>
            <a:r>
              <a:rPr lang="en-US" alt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huyết</a:t>
            </a:r>
            <a:r>
              <a:rPr lang="en-US" alt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áp</a:t>
            </a:r>
            <a:r>
              <a:rPr lang="en-US" alt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alt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đau</a:t>
            </a:r>
            <a:r>
              <a:rPr lang="en-US" alt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bụng</a:t>
            </a:r>
            <a:r>
              <a:rPr lang="en-US" alt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 eaLnBrk="1" hangingPunct="1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alt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alt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tim</a:t>
            </a:r>
            <a:r>
              <a:rPr lang="en-US" alt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mạch</a:t>
            </a:r>
            <a:r>
              <a:rPr lang="en-US" alt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alt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chóng</a:t>
            </a:r>
            <a:r>
              <a:rPr lang="en-US" alt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alt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 eaLnBrk="1" hangingPunct="1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alt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alt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alt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iểu</a:t>
            </a:r>
            <a:r>
              <a:rPr lang="en-US" alt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huyết</a:t>
            </a:r>
            <a:r>
              <a:rPr lang="en-US" alt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áp</a:t>
            </a:r>
            <a:r>
              <a:rPr lang="en-US" alt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alt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alt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chảy</a:t>
            </a:r>
            <a:r>
              <a:rPr lang="en-US" alt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 eaLnBrk="1" hangingPunct="1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alt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alt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alt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iểu</a:t>
            </a:r>
            <a:r>
              <a:rPr lang="en-US" alt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huyết</a:t>
            </a:r>
            <a:r>
              <a:rPr lang="en-US" alt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áp</a:t>
            </a:r>
            <a:r>
              <a:rPr lang="en-US" alt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alt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tim</a:t>
            </a:r>
            <a:r>
              <a:rPr lang="en-US" alt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mạch</a:t>
            </a:r>
            <a:r>
              <a:rPr lang="en-US" alt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713" y="2046288"/>
            <a:ext cx="762000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163" y="2911475"/>
            <a:ext cx="762000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163" y="3860800"/>
            <a:ext cx="762000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163" y="4810125"/>
            <a:ext cx="762000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Oval 8"/>
          <p:cNvSpPr/>
          <p:nvPr/>
        </p:nvSpPr>
        <p:spPr>
          <a:xfrm>
            <a:off x="722313" y="4649910"/>
            <a:ext cx="1066800" cy="104824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1704609" y="4983698"/>
            <a:ext cx="8721969" cy="9233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iểu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huyết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áp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tim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mạch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 t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 nodeType="clickPar">
                      <p:stCondLst>
                        <p:cond delay="0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oh 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 nodeType="clickPar">
                      <p:stCondLst>
                        <p:cond delay="0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oh 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 nodeType="clickPar">
                      <p:stCondLst>
                        <p:cond delay="0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oh 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 nodeType="clickPar">
                      <p:stCondLst>
                        <p:cond delay="0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C322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C322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 t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4" descr="Cover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98677"/>
          </a:xfrm>
          <a:prstGeom prst="rect">
            <a:avLst/>
          </a:prstGeom>
          <a:solidFill>
            <a:srgbClr val="FFFFFF">
              <a:shade val="85000"/>
            </a:srgbClr>
          </a:solidFill>
          <a:ln w="76200">
            <a:solidFill>
              <a:srgbClr val="FF0000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</p:cSld>
  <p:clrMapOvr>
    <a:masterClrMapping/>
  </p:clrMapOvr>
  <p:transition spd="slow">
    <p:wipe dir="u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86449" y="41501"/>
            <a:ext cx="1164062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alt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cách</a:t>
            </a:r>
            <a:r>
              <a:rPr kumimoji="0" lang="en-US" alt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đề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phòng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bệnh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lây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qua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đường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tiêu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hóa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DDEDAF6B-0C98-4EE3-A02C-09B679C11134}"/>
              </a:ext>
            </a:extLst>
          </p:cNvPr>
          <p:cNvGrpSpPr/>
          <p:nvPr/>
        </p:nvGrpSpPr>
        <p:grpSpPr>
          <a:xfrm>
            <a:off x="94391" y="742917"/>
            <a:ext cx="4215609" cy="3832664"/>
            <a:chOff x="2559880" y="-876721"/>
            <a:chExt cx="6462238" cy="9199144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grpSpPr>
        <p:pic>
          <p:nvPicPr>
            <p:cNvPr id="7" name="Graphic 7">
              <a:extLst>
                <a:ext uri="{FF2B5EF4-FFF2-40B4-BE49-F238E27FC236}">
                  <a16:creationId xmlns:a16="http://schemas.microsoft.com/office/drawing/2014/main" xmlns="" id="{2DB1FF39-29FD-4B09-A856-084D6AC08A1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2559880" y="570482"/>
              <a:ext cx="6462238" cy="7751941"/>
            </a:xfrm>
            <a:prstGeom prst="rect">
              <a:avLst/>
            </a:prstGeom>
          </p:spPr>
        </p:pic>
        <p:pic>
          <p:nvPicPr>
            <p:cNvPr id="8" name="Graphic 8">
              <a:extLst>
                <a:ext uri="{FF2B5EF4-FFF2-40B4-BE49-F238E27FC236}">
                  <a16:creationId xmlns:a16="http://schemas.microsoft.com/office/drawing/2014/main" xmlns="" id="{97E152F6-08F1-446A-8701-498CA532FA9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rot="19983294">
              <a:off x="2670773" y="-876721"/>
              <a:ext cx="673623" cy="2324664"/>
            </a:xfrm>
            <a:prstGeom prst="rect">
              <a:avLst/>
            </a:prstGeom>
          </p:spPr>
        </p:pic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91C1E573-1DB0-49EA-9125-1B64EDBF93BF}"/>
              </a:ext>
            </a:extLst>
          </p:cNvPr>
          <p:cNvSpPr txBox="1"/>
          <p:nvPr/>
        </p:nvSpPr>
        <p:spPr>
          <a:xfrm>
            <a:off x="408986" y="1359206"/>
            <a:ext cx="3774440" cy="30469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80963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- </a:t>
            </a:r>
            <a:r>
              <a:rPr kumimoji="0" lang="en-US" alt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Ăn</a:t>
            </a:r>
            <a:r>
              <a:rPr kumimoji="0" lang="en-US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uống</a:t>
            </a:r>
            <a:r>
              <a:rPr kumimoji="0" lang="en-US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sạch</a:t>
            </a:r>
            <a:r>
              <a:rPr kumimoji="0" lang="en-US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sẽ</a:t>
            </a:r>
            <a:r>
              <a:rPr kumimoji="0" lang="en-US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, </a:t>
            </a:r>
            <a:r>
              <a:rPr kumimoji="0" lang="en-US" alt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hợp</a:t>
            </a:r>
            <a:r>
              <a:rPr kumimoji="0" lang="en-US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vệ</a:t>
            </a:r>
            <a:r>
              <a:rPr kumimoji="0" lang="en-US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sinh</a:t>
            </a:r>
            <a:r>
              <a:rPr kumimoji="0" lang="en-US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.</a:t>
            </a:r>
          </a:p>
          <a:p>
            <a:pPr marL="80963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- </a:t>
            </a:r>
            <a:r>
              <a:rPr kumimoji="0" lang="en-US" alt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Không</a:t>
            </a:r>
            <a:r>
              <a:rPr kumimoji="0" lang="en-US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ăn</a:t>
            </a:r>
            <a:r>
              <a:rPr kumimoji="0" lang="en-US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các</a:t>
            </a:r>
            <a:r>
              <a:rPr kumimoji="0" lang="en-US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đồ</a:t>
            </a:r>
            <a:r>
              <a:rPr kumimoji="0" lang="en-US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ôi</a:t>
            </a:r>
            <a:r>
              <a:rPr kumimoji="0" lang="en-US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, </a:t>
            </a:r>
            <a:r>
              <a:rPr kumimoji="0" lang="en-US" alt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thiu</a:t>
            </a:r>
            <a:r>
              <a:rPr kumimoji="0" lang="en-US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, </a:t>
            </a:r>
            <a:r>
              <a:rPr kumimoji="0" lang="en-US" alt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để</a:t>
            </a:r>
            <a:r>
              <a:rPr kumimoji="0" lang="en-US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lâu</a:t>
            </a:r>
            <a:r>
              <a:rPr kumimoji="0" lang="en-US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ngày</a:t>
            </a:r>
            <a:r>
              <a:rPr kumimoji="0" lang="en-US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.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6F784557-A847-4F70-9D9D-3D4AEF5CF20D}"/>
              </a:ext>
            </a:extLst>
          </p:cNvPr>
          <p:cNvGrpSpPr/>
          <p:nvPr/>
        </p:nvGrpSpPr>
        <p:grpSpPr>
          <a:xfrm>
            <a:off x="4206324" y="1795558"/>
            <a:ext cx="4243936" cy="3495407"/>
            <a:chOff x="2559883" y="-565727"/>
            <a:chExt cx="7470094" cy="7046158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xmlns="" id="{EDAB2878-7F46-4DE8-AC4E-F7595F74E25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2559883" y="570483"/>
              <a:ext cx="7470094" cy="5909948"/>
            </a:xfrm>
            <a:prstGeom prst="rect">
              <a:avLst/>
            </a:prstGeom>
            <a:effectLst>
              <a:outerShdw blurRad="190500" dist="139700" dir="7680000" sx="102000" sy="102000" algn="ctr" rotWithShape="0">
                <a:srgbClr val="F77140">
                  <a:lumMod val="40000"/>
                  <a:lumOff val="60000"/>
                  <a:alpha val="68000"/>
                </a:srgbClr>
              </a:outerShdw>
            </a:effectLst>
          </p:spPr>
        </p:pic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xmlns="" id="{C9F8DACD-06A0-44A2-B2ED-473D767A584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rot="19983294">
              <a:off x="2653528" y="-565727"/>
              <a:ext cx="673623" cy="1834122"/>
            </a:xfrm>
            <a:prstGeom prst="rect">
              <a:avLst/>
            </a:prstGeom>
          </p:spPr>
        </p:pic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AF55DA41-B9B0-4B28-B290-3B12E259FE22}"/>
              </a:ext>
            </a:extLst>
          </p:cNvPr>
          <p:cNvSpPr txBox="1"/>
          <p:nvPr/>
        </p:nvSpPr>
        <p:spPr>
          <a:xfrm>
            <a:off x="4548481" y="2264912"/>
            <a:ext cx="3687347" cy="25760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80963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 2" panose="05020102010507070707" pitchFamily="18" charset="2"/>
              <a:buNone/>
              <a:tabLst/>
              <a:defRPr/>
            </a:pPr>
            <a:r>
              <a:rPr kumimoji="0" lang="en-US" alt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altLang="en-US" sz="32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Luôn</a:t>
            </a:r>
            <a:r>
              <a:rPr kumimoji="0" lang="en-US" alt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rửa</a:t>
            </a:r>
            <a:r>
              <a:rPr kumimoji="0" lang="en-US" alt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tay</a:t>
            </a:r>
            <a:r>
              <a:rPr kumimoji="0" lang="en-US" alt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bằng</a:t>
            </a:r>
            <a:r>
              <a:rPr kumimoji="0" lang="en-US" alt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xà</a:t>
            </a:r>
            <a:r>
              <a:rPr kumimoji="0" lang="en-US" alt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phòng</a:t>
            </a:r>
            <a:r>
              <a:rPr kumimoji="0" lang="en-US" alt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trước</a:t>
            </a:r>
            <a:r>
              <a:rPr kumimoji="0" lang="en-US" alt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và</a:t>
            </a:r>
            <a:r>
              <a:rPr kumimoji="0" lang="en-US" alt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sau</a:t>
            </a:r>
            <a:r>
              <a:rPr kumimoji="0" lang="en-US" alt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khi</a:t>
            </a:r>
            <a:r>
              <a:rPr kumimoji="0" lang="en-US" alt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đi</a:t>
            </a:r>
            <a:r>
              <a:rPr kumimoji="0" lang="en-US" alt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vệ</a:t>
            </a:r>
            <a:r>
              <a:rPr kumimoji="0" lang="en-US" alt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sinh</a:t>
            </a:r>
            <a:r>
              <a:rPr kumimoji="0" lang="en-US" alt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, </a:t>
            </a:r>
            <a:r>
              <a:rPr kumimoji="0" lang="en-US" altLang="en-US" sz="32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đi</a:t>
            </a:r>
            <a:r>
              <a:rPr kumimoji="0" lang="en-US" alt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đại</a:t>
            </a:r>
            <a:r>
              <a:rPr kumimoji="0" lang="en-US" alt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tiện</a:t>
            </a:r>
            <a:r>
              <a:rPr kumimoji="0" lang="en-US" alt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.</a:t>
            </a:r>
            <a:endParaRPr kumimoji="0" lang="en-US" altLang="en-US" sz="3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246510" y="586933"/>
            <a:ext cx="190949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Nhóm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337521" y="1570952"/>
            <a:ext cx="190949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Nhóm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6F784557-A847-4F70-9D9D-3D4AEF5CF20D}"/>
              </a:ext>
            </a:extLst>
          </p:cNvPr>
          <p:cNvGrpSpPr/>
          <p:nvPr/>
        </p:nvGrpSpPr>
        <p:grpSpPr>
          <a:xfrm>
            <a:off x="8056266" y="4116557"/>
            <a:ext cx="3976832" cy="2509541"/>
            <a:chOff x="3107088" y="130310"/>
            <a:chExt cx="6922889" cy="5058818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pic>
          <p:nvPicPr>
            <p:cNvPr id="19" name="Graphic 11">
              <a:extLst>
                <a:ext uri="{FF2B5EF4-FFF2-40B4-BE49-F238E27FC236}">
                  <a16:creationId xmlns:a16="http://schemas.microsoft.com/office/drawing/2014/main" xmlns="" id="{EDAB2878-7F46-4DE8-AC4E-F7595F74E25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3293180" y="570483"/>
              <a:ext cx="6736797" cy="4618645"/>
            </a:xfrm>
            <a:prstGeom prst="rect">
              <a:avLst/>
            </a:prstGeom>
            <a:effectLst>
              <a:outerShdw blurRad="190500" dist="139700" dir="7680000" sx="102000" sy="102000" algn="ctr" rotWithShape="0">
                <a:srgbClr val="F77140">
                  <a:lumMod val="40000"/>
                  <a:lumOff val="60000"/>
                  <a:alpha val="68000"/>
                </a:srgbClr>
              </a:outerShdw>
            </a:effectLst>
          </p:spPr>
        </p:pic>
        <p:pic>
          <p:nvPicPr>
            <p:cNvPr id="20" name="Graphic 12">
              <a:extLst>
                <a:ext uri="{FF2B5EF4-FFF2-40B4-BE49-F238E27FC236}">
                  <a16:creationId xmlns:a16="http://schemas.microsoft.com/office/drawing/2014/main" xmlns="" id="{C9F8DACD-06A0-44A2-B2ED-473D767A584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rot="19983294">
              <a:off x="3107088" y="130310"/>
              <a:ext cx="673624" cy="1834123"/>
            </a:xfrm>
            <a:prstGeom prst="rect">
              <a:avLst/>
            </a:prstGeom>
          </p:spPr>
        </p:pic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AF55DA41-B9B0-4B28-B290-3B12E259FE22}"/>
              </a:ext>
            </a:extLst>
          </p:cNvPr>
          <p:cNvSpPr txBox="1"/>
          <p:nvPr/>
        </p:nvSpPr>
        <p:spPr>
          <a:xfrm>
            <a:off x="8386672" y="4231092"/>
            <a:ext cx="3728389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80963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 2" panose="05020102010507070707" pitchFamily="18" charset="2"/>
              <a:buNone/>
              <a:tabLst/>
              <a:defRPr/>
            </a:pPr>
            <a:r>
              <a:rPr kumimoji="0" lang="en-US" alt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alt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- K</a:t>
            </a:r>
            <a:r>
              <a:rPr kumimoji="0" lang="en-US" altLang="en-US" sz="32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hông</a:t>
            </a:r>
            <a:r>
              <a:rPr kumimoji="0" lang="en-US" alt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xả</a:t>
            </a:r>
            <a:r>
              <a:rPr kumimoji="0" lang="en-US" alt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rác</a:t>
            </a:r>
            <a:r>
              <a:rPr kumimoji="0" lang="en-US" alt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.</a:t>
            </a:r>
          </a:p>
          <a:p>
            <a:pPr marL="80963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 2" panose="05020102010507070707" pitchFamily="18" charset="2"/>
              <a:buNone/>
              <a:tabLst/>
              <a:defRPr/>
            </a:pPr>
            <a:r>
              <a:rPr kumimoji="0" lang="en-US" alt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- </a:t>
            </a:r>
            <a:r>
              <a:rPr kumimoji="0" lang="en-US" altLang="en-US" sz="32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Vứt</a:t>
            </a:r>
            <a:r>
              <a:rPr kumimoji="0" lang="en-US" alt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rác</a:t>
            </a:r>
            <a:r>
              <a:rPr kumimoji="0" lang="en-US" alt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đúng</a:t>
            </a:r>
            <a:r>
              <a:rPr kumimoji="0" lang="en-US" alt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nơi</a:t>
            </a:r>
            <a:r>
              <a:rPr kumimoji="0" lang="en-US" alt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quy</a:t>
            </a:r>
            <a:r>
              <a:rPr kumimoji="0" lang="en-US" alt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định</a:t>
            </a:r>
            <a:r>
              <a:rPr kumimoji="0" lang="en-US" alt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.</a:t>
            </a:r>
            <a:endParaRPr kumimoji="0" lang="en-US" altLang="en-US" sz="3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9237052" y="3488590"/>
            <a:ext cx="190949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Nhóm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8424437" y="4742377"/>
            <a:ext cx="353472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Giữ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gìn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vệ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sinh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môi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5447710"/>
      </p:ext>
    </p:extLst>
  </p:cSld>
  <p:clrMapOvr>
    <a:masterClrMapping/>
  </p:clrMapOvr>
  <p:transition spd="slow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1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4" descr="Cover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76200">
            <a:solidFill>
              <a:srgbClr val="FF0000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</p:cSld>
  <p:clrMapOvr>
    <a:masterClrMapping/>
  </p:clrMapOvr>
  <p:transition spd="slow">
    <p:wipe dir="u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Cover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92" b="8205"/>
          <a:stretch/>
        </p:blipFill>
        <p:spPr bwMode="auto">
          <a:xfrm>
            <a:off x="-71919" y="349322"/>
            <a:ext cx="12192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3" name="Content Placeholder 2"/>
          <p:cNvSpPr txBox="1">
            <a:spLocks/>
          </p:cNvSpPr>
          <p:nvPr/>
        </p:nvSpPr>
        <p:spPr bwMode="auto">
          <a:xfrm>
            <a:off x="4586133" y="805961"/>
            <a:ext cx="2862631" cy="652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</a:pPr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 NHỚ </a:t>
            </a:r>
          </a:p>
          <a:p>
            <a:pPr eaLnBrk="1" hangingPunct="1">
              <a:buFont typeface="Arial" panose="020B0604020202020204" pitchFamily="34" charset="0"/>
              <a:buNone/>
            </a:pPr>
            <a:endParaRPr lang="en-US" altLang="en-US" sz="36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0882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4" descr="Cover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08" b="11966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76200">
            <a:solidFill>
              <a:srgbClr val="FF0000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4" name="Content Placeholder 2"/>
          <p:cNvSpPr txBox="1">
            <a:spLocks/>
          </p:cNvSpPr>
          <p:nvPr/>
        </p:nvSpPr>
        <p:spPr bwMode="auto">
          <a:xfrm>
            <a:off x="4442295" y="230609"/>
            <a:ext cx="2800985" cy="5399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</a:pPr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 NHỚ </a:t>
            </a:r>
          </a:p>
          <a:p>
            <a:pPr eaLnBrk="1" hangingPunct="1">
              <a:buFont typeface="Arial" panose="020B0604020202020204" pitchFamily="34" charset="0"/>
              <a:buNone/>
            </a:pPr>
            <a:endParaRPr lang="en-US" altLang="en-US" sz="36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wipe dir="u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ua tay 6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7000"/>
    </mc:Choice>
    <mc:Fallback xmlns="">
      <p:transition spd="slow" advClick="0" advTm="7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0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7515" y="42204"/>
            <a:ext cx="12096000" cy="6804000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3" name="Picture 11" descr="D:\2_41_1356658799_26_27-12-baiGD-d182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9006" y="1332411"/>
            <a:ext cx="5886995" cy="53688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2" name="Picture 4" descr="Kết quả hình ảnh cho hình ảnh người mệt mỏi vì bị bệnh của các em học sinh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81752" y="1306286"/>
            <a:ext cx="5583825" cy="5368834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1751990" y="0"/>
            <a:ext cx="867416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u="sng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Khoa học</a:t>
            </a:r>
          </a:p>
          <a:p>
            <a:pPr algn="ctr"/>
            <a:r>
              <a:rPr lang="en-US" sz="36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15: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6572253" y="5715016"/>
            <a:ext cx="571504" cy="428628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vi-VN" sz="3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5238744" y="5786454"/>
            <a:ext cx="571504" cy="428628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vi-VN" sz="3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6054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76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096000" cy="6804000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" name="Rectangle 4"/>
          <p:cNvSpPr/>
          <p:nvPr/>
        </p:nvSpPr>
        <p:spPr>
          <a:xfrm>
            <a:off x="666712" y="1857365"/>
            <a:ext cx="1028707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vi-VN" sz="3600" b="1" u="sng" dirty="0">
                <a:ln w="1905"/>
                <a:solidFill>
                  <a:srgbClr val="0033C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Hoạt động </a:t>
            </a:r>
            <a:r>
              <a:rPr lang="en-US" sz="3600" b="1" u="sng" dirty="0" smtClean="0">
                <a:ln w="1905"/>
                <a:solidFill>
                  <a:srgbClr val="0033C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4</a:t>
            </a:r>
            <a:r>
              <a:rPr lang="vi-VN" sz="3600" b="1" dirty="0" smtClean="0">
                <a:ln w="1905"/>
                <a:solidFill>
                  <a:srgbClr val="0033C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3600" b="1" dirty="0" smtClean="0">
                <a:ln w="1905"/>
                <a:solidFill>
                  <a:srgbClr val="0033C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3600" b="1" dirty="0" err="1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36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36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sắp</a:t>
            </a:r>
            <a:r>
              <a:rPr lang="en-US" sz="36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xếp</a:t>
            </a:r>
            <a:r>
              <a:rPr lang="en-US" sz="36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rồi</a:t>
            </a:r>
            <a:r>
              <a:rPr lang="en-US" sz="36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36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36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36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tranh</a:t>
            </a:r>
            <a:endParaRPr lang="en-US" sz="3600" b="1" dirty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278701" y="214290"/>
            <a:ext cx="7430239" cy="16927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en-US" sz="3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Khoa</a:t>
            </a:r>
            <a:r>
              <a:rPr lang="en-US" sz="36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3600" b="1" u="sng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 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8890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37515" y="42204"/>
            <a:ext cx="12096000" cy="6804000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4" name="Picture 3" descr="Picture 002"/>
          <p:cNvPicPr>
            <a:picLocks noChangeAspect="1" noChangeArrowheads="1"/>
          </p:cNvPicPr>
          <p:nvPr/>
        </p:nvPicPr>
        <p:blipFill>
          <a:blip r:embed="rId2" cstate="print">
            <a:lum bright="-1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4" t="-493" r="-862" b="1478"/>
          <a:stretch>
            <a:fillRect/>
          </a:stretch>
        </p:blipFill>
        <p:spPr bwMode="auto">
          <a:xfrm>
            <a:off x="952464" y="785794"/>
            <a:ext cx="10477573" cy="571504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sp>
        <p:nvSpPr>
          <p:cNvPr id="5" name="Rectangle 4"/>
          <p:cNvSpPr/>
          <p:nvPr/>
        </p:nvSpPr>
        <p:spPr>
          <a:xfrm>
            <a:off x="2190723" y="214291"/>
            <a:ext cx="828680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vi-VN" sz="2800" b="1" u="sng" dirty="0">
                <a:ln w="1905"/>
                <a:solidFill>
                  <a:srgbClr val="0033C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Hoạt động </a:t>
            </a:r>
            <a:r>
              <a:rPr lang="en-US" sz="2800" b="1" u="sng" dirty="0" smtClean="0">
                <a:ln w="1905"/>
                <a:solidFill>
                  <a:srgbClr val="0033C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4</a:t>
            </a:r>
            <a:r>
              <a:rPr lang="vi-VN" sz="2800" b="1" dirty="0" smtClean="0">
                <a:ln w="1905"/>
                <a:solidFill>
                  <a:srgbClr val="0033C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2800" b="1" dirty="0" smtClean="0">
                <a:ln w="1905"/>
                <a:solidFill>
                  <a:srgbClr val="0033C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2800" b="1" dirty="0" err="1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Thảo</a:t>
            </a:r>
            <a:r>
              <a:rPr lang="en-US" sz="28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luận</a:t>
            </a:r>
            <a:r>
              <a:rPr lang="en-US" sz="28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rồi</a:t>
            </a:r>
            <a:r>
              <a:rPr lang="en-US" sz="28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28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28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8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tranh</a:t>
            </a:r>
            <a:endParaRPr lang="en-US" sz="2800" b="1" dirty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7701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37515" y="42204"/>
            <a:ext cx="12096000" cy="6804000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9" name="Rectangle 8"/>
          <p:cNvSpPr/>
          <p:nvPr/>
        </p:nvSpPr>
        <p:spPr>
          <a:xfrm>
            <a:off x="-762048" y="-59604"/>
            <a:ext cx="12668339" cy="1631216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742950" indent="-742950" algn="just">
              <a:defRPr/>
            </a:pPr>
            <a:r>
              <a:rPr lang="en-US" sz="4400" b="1" dirty="0" smtClean="0">
                <a:ln w="11430"/>
                <a:solidFill>
                  <a:srgbClr val="3333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sz="2800" b="1" dirty="0" err="1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Sắp</a:t>
            </a:r>
            <a:r>
              <a:rPr lang="en-US" sz="28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xếp</a:t>
            </a:r>
            <a:r>
              <a:rPr lang="en-US" sz="28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28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liên</a:t>
            </a:r>
            <a:r>
              <a:rPr lang="en-US" sz="28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8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8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8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3 </a:t>
            </a:r>
            <a:r>
              <a:rPr lang="en-US" sz="28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28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28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28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gồm</a:t>
            </a:r>
            <a:r>
              <a:rPr lang="en-US" sz="28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 </a:t>
            </a:r>
            <a:r>
              <a:rPr lang="en-US" sz="2800" b="1" dirty="0" err="1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28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8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8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Hùng</a:t>
            </a:r>
            <a:r>
              <a:rPr lang="en-US" sz="28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lúc</a:t>
            </a:r>
            <a:r>
              <a:rPr lang="en-US" sz="28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khỏe</a:t>
            </a:r>
            <a:r>
              <a:rPr lang="en-US" sz="28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Hùng</a:t>
            </a:r>
            <a:r>
              <a:rPr lang="en-US" sz="28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lúc</a:t>
            </a:r>
            <a:r>
              <a:rPr lang="en-US" sz="28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8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bệnh</a:t>
            </a:r>
            <a:r>
              <a:rPr lang="en-US" sz="28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Hùng</a:t>
            </a:r>
            <a:r>
              <a:rPr lang="en-US" sz="28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lúc</a:t>
            </a:r>
            <a:r>
              <a:rPr lang="en-US" sz="28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chữa</a:t>
            </a:r>
            <a:r>
              <a:rPr lang="en-US" sz="28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bệnh</a:t>
            </a:r>
            <a:r>
              <a:rPr lang="en-US" sz="28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7" name="Picture 6" descr="Picture 002"/>
          <p:cNvPicPr>
            <a:picLocks noChangeAspect="1" noChangeArrowheads="1"/>
          </p:cNvPicPr>
          <p:nvPr/>
        </p:nvPicPr>
        <p:blipFill>
          <a:blip r:embed="rId2" cstate="print">
            <a:lum bright="-1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4" t="-493" r="-862" b="1478"/>
          <a:stretch>
            <a:fillRect/>
          </a:stretch>
        </p:blipFill>
        <p:spPr bwMode="auto">
          <a:xfrm>
            <a:off x="666712" y="1643050"/>
            <a:ext cx="10763325" cy="485778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sp>
        <p:nvSpPr>
          <p:cNvPr id="8" name="Rectangle 7"/>
          <p:cNvSpPr/>
          <p:nvPr/>
        </p:nvSpPr>
        <p:spPr>
          <a:xfrm>
            <a:off x="3083776" y="6191928"/>
            <a:ext cx="592982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Thảo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luận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bốn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4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phút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2095472" y="2857496"/>
            <a:ext cx="571504" cy="428628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vi-VN" sz="3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5810248" y="2857496"/>
            <a:ext cx="571504" cy="428628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vi-VN" sz="3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9334523" y="2857496"/>
            <a:ext cx="571504" cy="428628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vi-VN" sz="3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Right Arrow 12"/>
          <p:cNvSpPr/>
          <p:nvPr/>
        </p:nvSpPr>
        <p:spPr>
          <a:xfrm>
            <a:off x="2095472" y="2786058"/>
            <a:ext cx="381003" cy="7143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4" name="Right Arrow 13"/>
          <p:cNvSpPr/>
          <p:nvPr/>
        </p:nvSpPr>
        <p:spPr>
          <a:xfrm>
            <a:off x="6191251" y="2786058"/>
            <a:ext cx="381003" cy="7143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5" name="Oval 14"/>
          <p:cNvSpPr/>
          <p:nvPr/>
        </p:nvSpPr>
        <p:spPr>
          <a:xfrm>
            <a:off x="2190723" y="4572008"/>
            <a:ext cx="571504" cy="428628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endParaRPr lang="vi-VN" sz="3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5905499" y="4429132"/>
            <a:ext cx="571504" cy="428628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endParaRPr lang="vi-VN" sz="3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9239272" y="4500570"/>
            <a:ext cx="571504" cy="428628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endParaRPr lang="vi-VN" sz="3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Right Arrow 17"/>
          <p:cNvSpPr/>
          <p:nvPr/>
        </p:nvSpPr>
        <p:spPr>
          <a:xfrm>
            <a:off x="2190723" y="4429132"/>
            <a:ext cx="381003" cy="7143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9" name="Right Arrow 18"/>
          <p:cNvSpPr/>
          <p:nvPr/>
        </p:nvSpPr>
        <p:spPr>
          <a:xfrm>
            <a:off x="6286501" y="4429132"/>
            <a:ext cx="381003" cy="7143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0" name="Oval 19"/>
          <p:cNvSpPr/>
          <p:nvPr/>
        </p:nvSpPr>
        <p:spPr>
          <a:xfrm>
            <a:off x="3238480" y="5786454"/>
            <a:ext cx="571504" cy="428628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7</a:t>
            </a:r>
            <a:endParaRPr lang="vi-VN" sz="3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Oval 20"/>
          <p:cNvSpPr/>
          <p:nvPr/>
        </p:nvSpPr>
        <p:spPr>
          <a:xfrm>
            <a:off x="6953256" y="5786454"/>
            <a:ext cx="571504" cy="428628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8</a:t>
            </a:r>
            <a:endParaRPr lang="vi-VN" sz="3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Oval 21"/>
          <p:cNvSpPr/>
          <p:nvPr/>
        </p:nvSpPr>
        <p:spPr>
          <a:xfrm>
            <a:off x="10763283" y="5857892"/>
            <a:ext cx="571504" cy="428628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9</a:t>
            </a:r>
            <a:endParaRPr lang="vi-VN" sz="3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Right Arrow 22"/>
          <p:cNvSpPr/>
          <p:nvPr/>
        </p:nvSpPr>
        <p:spPr>
          <a:xfrm>
            <a:off x="2190723" y="5857892"/>
            <a:ext cx="381003" cy="7143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4" name="Right Arrow 23"/>
          <p:cNvSpPr/>
          <p:nvPr/>
        </p:nvSpPr>
        <p:spPr>
          <a:xfrm>
            <a:off x="6286501" y="5857892"/>
            <a:ext cx="381003" cy="7143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62380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9" descr="Káº¿t quáº£ hÃ¬nh áº£nh cho hÃ¬nh ná»n powerpoint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"/>
            <a:ext cx="12192000" cy="6819900"/>
          </a:xfrm>
          <a:prstGeom prst="rect">
            <a:avLst/>
          </a:prstGeom>
          <a:solidFill>
            <a:srgbClr val="FFFFFF">
              <a:shade val="85000"/>
            </a:srgbClr>
          </a:solidFill>
          <a:ln w="76200">
            <a:solidFill>
              <a:srgbClr val="FF0000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95338" y="1014413"/>
            <a:ext cx="10710862" cy="5054600"/>
          </a:xfrm>
        </p:spPr>
        <p:txBody>
          <a:bodyPr/>
          <a:lstStyle/>
          <a:p>
            <a:pPr marL="0" indent="0" eaLnBrk="1" hangingPunct="1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alt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alt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alt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alt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béo</a:t>
            </a:r>
            <a:r>
              <a:rPr lang="en-US" alt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phì</a:t>
            </a:r>
            <a:r>
              <a:rPr lang="en-US" alt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alt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marL="0" indent="0" eaLnBrk="1" hangingPunct="1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alt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alt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alt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uống</a:t>
            </a:r>
            <a:r>
              <a:rPr lang="en-US" alt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alt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alt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alt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alt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alt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đặn</a:t>
            </a:r>
            <a:r>
              <a:rPr lang="en-US" alt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 eaLnBrk="1" hangingPunct="1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alt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alt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alt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khuya</a:t>
            </a:r>
            <a:r>
              <a:rPr lang="en-US" alt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nhịn</a:t>
            </a:r>
            <a:r>
              <a:rPr lang="en-US" alt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alt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alt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 eaLnBrk="1" hangingPunct="1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alt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alt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alt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alt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alt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alt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alt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bữa</a:t>
            </a:r>
            <a:r>
              <a:rPr lang="en-US" alt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 eaLnBrk="1" hangingPunct="1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alt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alt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ngủ</a:t>
            </a:r>
            <a:r>
              <a:rPr lang="en-US" alt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alt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alt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tivi</a:t>
            </a:r>
            <a:r>
              <a:rPr lang="en-US" alt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alt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alt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713" y="2046288"/>
            <a:ext cx="762000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163" y="2911475"/>
            <a:ext cx="762000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163" y="3860800"/>
            <a:ext cx="762000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163" y="4892186"/>
            <a:ext cx="762000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Oval 8"/>
          <p:cNvSpPr/>
          <p:nvPr/>
        </p:nvSpPr>
        <p:spPr>
          <a:xfrm>
            <a:off x="722313" y="1839789"/>
            <a:ext cx="1066800" cy="104824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1716332" y="2120045"/>
            <a:ext cx="7690338" cy="9233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uống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đặn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5978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 t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 nodeType="clickPar">
                      <p:stCondLst>
                        <p:cond delay="0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oh 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 nodeType="clickPar">
                      <p:stCondLst>
                        <p:cond delay="0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91717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91717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 t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 nodeType="clickPar">
                      <p:stCondLst>
                        <p:cond delay="0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oh 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 nodeType="clickPar">
                      <p:stCondLst>
                        <p:cond delay="0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oh 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Rectangle 54"/>
          <p:cNvSpPr/>
          <p:nvPr/>
        </p:nvSpPr>
        <p:spPr>
          <a:xfrm>
            <a:off x="37515" y="42204"/>
            <a:ext cx="12096000" cy="6804000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4" name="Picture 3" descr="2"/>
          <p:cNvPicPr>
            <a:picLocks noChangeAspect="1" noChangeArrowheads="1"/>
          </p:cNvPicPr>
          <p:nvPr/>
        </p:nvPicPr>
        <p:blipFill>
          <a:blip r:embed="rId2" cstate="print"/>
          <a:srcRect l="14221" r="11823" b="22210"/>
          <a:stretch>
            <a:fillRect/>
          </a:stretch>
        </p:blipFill>
        <p:spPr bwMode="auto">
          <a:xfrm>
            <a:off x="380960" y="714355"/>
            <a:ext cx="3360000" cy="155646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5" name="Picture 4" descr="5"/>
          <p:cNvPicPr>
            <a:picLocks noChangeAspect="1" noChangeArrowheads="1"/>
          </p:cNvPicPr>
          <p:nvPr/>
        </p:nvPicPr>
        <p:blipFill>
          <a:blip r:embed="rId3" cstate="print"/>
          <a:srcRect r="1744" b="19166"/>
          <a:stretch>
            <a:fillRect/>
          </a:stretch>
        </p:blipFill>
        <p:spPr bwMode="auto">
          <a:xfrm>
            <a:off x="8477267" y="785795"/>
            <a:ext cx="3312000" cy="1428759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6" name="Picture 5" descr="1"/>
          <p:cNvPicPr>
            <a:picLocks noChangeAspect="1" noChangeArrowheads="1"/>
          </p:cNvPicPr>
          <p:nvPr/>
        </p:nvPicPr>
        <p:blipFill>
          <a:blip r:embed="rId4" cstate="print"/>
          <a:srcRect r="4633" b="23670"/>
          <a:stretch>
            <a:fillRect/>
          </a:stretch>
        </p:blipFill>
        <p:spPr bwMode="auto">
          <a:xfrm>
            <a:off x="4476739" y="773992"/>
            <a:ext cx="3360000" cy="1512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285709" y="214291"/>
            <a:ext cx="3429024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3143229" y="1785926"/>
            <a:ext cx="571504" cy="428628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vi-VN" sz="3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7239008" y="1857364"/>
            <a:ext cx="571504" cy="428628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vi-VN" sz="3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11144285" y="1714488"/>
            <a:ext cx="571504" cy="428628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endParaRPr lang="vi-VN" sz="3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" name="Picture 3" descr="4"/>
          <p:cNvPicPr>
            <a:picLocks noChangeAspect="1" noChangeArrowheads="1"/>
          </p:cNvPicPr>
          <p:nvPr/>
        </p:nvPicPr>
        <p:blipFill>
          <a:blip r:embed="rId5" cstate="print"/>
          <a:srcRect r="7733" b="15051"/>
          <a:stretch>
            <a:fillRect/>
          </a:stretch>
        </p:blipFill>
        <p:spPr bwMode="auto">
          <a:xfrm>
            <a:off x="380960" y="3023018"/>
            <a:ext cx="3333773" cy="142876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8" name="Picture 4" descr="8"/>
          <p:cNvPicPr>
            <a:picLocks noChangeAspect="1" noChangeArrowheads="1"/>
          </p:cNvPicPr>
          <p:nvPr/>
        </p:nvPicPr>
        <p:blipFill>
          <a:blip r:embed="rId6" cstate="print"/>
          <a:srcRect l="2821" r="7832" b="18822"/>
          <a:stretch>
            <a:fillRect/>
          </a:stretch>
        </p:blipFill>
        <p:spPr bwMode="auto">
          <a:xfrm>
            <a:off x="4381488" y="2995980"/>
            <a:ext cx="3358853" cy="145097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9" name="Picture 5" descr="3"/>
          <p:cNvPicPr>
            <a:picLocks noChangeAspect="1" noChangeArrowheads="1"/>
          </p:cNvPicPr>
          <p:nvPr/>
        </p:nvPicPr>
        <p:blipFill>
          <a:blip r:embed="rId7" cstate="print"/>
          <a:srcRect r="-680" b="17952"/>
          <a:stretch>
            <a:fillRect/>
          </a:stretch>
        </p:blipFill>
        <p:spPr bwMode="auto">
          <a:xfrm>
            <a:off x="8382016" y="3000372"/>
            <a:ext cx="3333773" cy="142876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30" name="Picture 5" descr="6"/>
          <p:cNvPicPr>
            <a:picLocks noChangeAspect="1" noChangeArrowheads="1"/>
          </p:cNvPicPr>
          <p:nvPr/>
        </p:nvPicPr>
        <p:blipFill>
          <a:blip r:embed="rId8" cstate="print"/>
          <a:srcRect l="15790" r="1674" b="18300"/>
          <a:stretch>
            <a:fillRect/>
          </a:stretch>
        </p:blipFill>
        <p:spPr bwMode="auto">
          <a:xfrm>
            <a:off x="8382016" y="5143513"/>
            <a:ext cx="3333773" cy="147479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32" name="Picture 3" descr="7"/>
          <p:cNvPicPr>
            <a:picLocks noChangeAspect="1" noChangeArrowheads="1"/>
          </p:cNvPicPr>
          <p:nvPr/>
        </p:nvPicPr>
        <p:blipFill>
          <a:blip r:embed="rId9" cstate="print"/>
          <a:srcRect l="17857" r="1396" b="14773"/>
          <a:stretch>
            <a:fillRect/>
          </a:stretch>
        </p:blipFill>
        <p:spPr bwMode="auto">
          <a:xfrm>
            <a:off x="380960" y="5214950"/>
            <a:ext cx="3333816" cy="142876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33" name="Picture 4" descr="9"/>
          <p:cNvPicPr>
            <a:picLocks noChangeAspect="1" noChangeArrowheads="1"/>
          </p:cNvPicPr>
          <p:nvPr/>
        </p:nvPicPr>
        <p:blipFill>
          <a:blip r:embed="rId10" cstate="print"/>
          <a:srcRect r="3240" b="13194"/>
          <a:stretch>
            <a:fillRect/>
          </a:stretch>
        </p:blipFill>
        <p:spPr bwMode="auto">
          <a:xfrm>
            <a:off x="4381488" y="5214950"/>
            <a:ext cx="3333773" cy="142876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41" name="Oval 40"/>
          <p:cNvSpPr/>
          <p:nvPr/>
        </p:nvSpPr>
        <p:spPr>
          <a:xfrm>
            <a:off x="3047979" y="4000504"/>
            <a:ext cx="571504" cy="428628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endParaRPr lang="vi-VN" sz="3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2" name="Oval 41"/>
          <p:cNvSpPr/>
          <p:nvPr/>
        </p:nvSpPr>
        <p:spPr>
          <a:xfrm>
            <a:off x="11144285" y="4000504"/>
            <a:ext cx="571504" cy="428628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vi-VN" sz="3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" name="Oval 42"/>
          <p:cNvSpPr/>
          <p:nvPr/>
        </p:nvSpPr>
        <p:spPr>
          <a:xfrm>
            <a:off x="7143757" y="4000504"/>
            <a:ext cx="571504" cy="428628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8</a:t>
            </a:r>
            <a:endParaRPr lang="vi-VN" sz="3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4" name="Oval 43"/>
          <p:cNvSpPr/>
          <p:nvPr/>
        </p:nvSpPr>
        <p:spPr>
          <a:xfrm>
            <a:off x="3141765" y="6171780"/>
            <a:ext cx="571504" cy="428628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9</a:t>
            </a:r>
            <a:endParaRPr lang="vi-VN" sz="3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5" name="Oval 44"/>
          <p:cNvSpPr/>
          <p:nvPr/>
        </p:nvSpPr>
        <p:spPr>
          <a:xfrm>
            <a:off x="11102379" y="6158810"/>
            <a:ext cx="571504" cy="428628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endParaRPr lang="vi-VN" sz="3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6" name="Oval 45"/>
          <p:cNvSpPr/>
          <p:nvPr/>
        </p:nvSpPr>
        <p:spPr>
          <a:xfrm>
            <a:off x="7143757" y="6158810"/>
            <a:ext cx="571504" cy="428628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7</a:t>
            </a:r>
            <a:endParaRPr lang="vi-VN" sz="3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380960" y="2500307"/>
            <a:ext cx="3238523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380960" y="4714885"/>
            <a:ext cx="3333773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Right Arrow 48"/>
          <p:cNvSpPr/>
          <p:nvPr/>
        </p:nvSpPr>
        <p:spPr>
          <a:xfrm>
            <a:off x="3905235" y="1571612"/>
            <a:ext cx="381003" cy="7143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0" name="Right Arrow 49"/>
          <p:cNvSpPr/>
          <p:nvPr/>
        </p:nvSpPr>
        <p:spPr>
          <a:xfrm>
            <a:off x="7905763" y="5929330"/>
            <a:ext cx="381003" cy="7143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1" name="Right Arrow 50"/>
          <p:cNvSpPr/>
          <p:nvPr/>
        </p:nvSpPr>
        <p:spPr>
          <a:xfrm>
            <a:off x="3809984" y="6000768"/>
            <a:ext cx="381003" cy="7143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2" name="Right Arrow 51"/>
          <p:cNvSpPr/>
          <p:nvPr/>
        </p:nvSpPr>
        <p:spPr>
          <a:xfrm>
            <a:off x="7905763" y="3786190"/>
            <a:ext cx="381003" cy="7143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3" name="Right Arrow 52"/>
          <p:cNvSpPr/>
          <p:nvPr/>
        </p:nvSpPr>
        <p:spPr>
          <a:xfrm>
            <a:off x="8001013" y="1571612"/>
            <a:ext cx="381003" cy="7143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4" name="Right Arrow 53"/>
          <p:cNvSpPr/>
          <p:nvPr/>
        </p:nvSpPr>
        <p:spPr>
          <a:xfrm>
            <a:off x="3809984" y="3786190"/>
            <a:ext cx="381003" cy="7143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79522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1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6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61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62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63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64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800" decel="100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" dur="800" decel="10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800" decel="10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800" decel="10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2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800" decel="100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5" dur="800" decel="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800" decel="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800" decel="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0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800" decel="100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3" dur="800" decel="100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800" decel="100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800" decel="100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8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800" decel="100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1" dur="800" decel="100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800" decel="100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800" decel="100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6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800" decel="100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9" dur="800" decel="100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800" decel="100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800" decel="100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4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800" decel="100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7" dur="800" decel="100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800" decel="100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800" decel="100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2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800" decel="100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5" dur="800" decel="100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800" decel="100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800" decel="100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0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800" decel="100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3" dur="800" decel="100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800" decel="100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800" decel="100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4" grpId="0" animBg="1"/>
      <p:bldP spid="15" grpId="0" animBg="1"/>
      <p:bldP spid="16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37515" y="42204"/>
            <a:ext cx="12096000" cy="6804000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10242" name="Picture 3" descr="2"/>
          <p:cNvPicPr>
            <a:picLocks noChangeAspect="1" noChangeArrowheads="1"/>
          </p:cNvPicPr>
          <p:nvPr/>
        </p:nvPicPr>
        <p:blipFill>
          <a:blip r:embed="rId2" cstate="print"/>
          <a:srcRect l="14221" r="11823" b="22210"/>
          <a:stretch>
            <a:fillRect/>
          </a:stretch>
        </p:blipFill>
        <p:spPr bwMode="auto">
          <a:xfrm>
            <a:off x="0" y="0"/>
            <a:ext cx="5333995" cy="33194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3" name="Picture 4" descr="5"/>
          <p:cNvPicPr>
            <a:picLocks noChangeAspect="1" noChangeArrowheads="1"/>
          </p:cNvPicPr>
          <p:nvPr/>
        </p:nvPicPr>
        <p:blipFill>
          <a:blip r:embed="rId3" cstate="print"/>
          <a:srcRect r="1744" b="19166"/>
          <a:stretch>
            <a:fillRect/>
          </a:stretch>
        </p:blipFill>
        <p:spPr bwMode="auto">
          <a:xfrm>
            <a:off x="4190987" y="3000373"/>
            <a:ext cx="5245115" cy="3079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4" name="Picture 5" descr="1"/>
          <p:cNvPicPr>
            <a:picLocks noChangeAspect="1" noChangeArrowheads="1"/>
          </p:cNvPicPr>
          <p:nvPr/>
        </p:nvPicPr>
        <p:blipFill>
          <a:blip r:embed="rId4" cstate="print"/>
          <a:srcRect r="4633" b="23670"/>
          <a:stretch>
            <a:fillRect/>
          </a:stretch>
        </p:blipFill>
        <p:spPr bwMode="auto">
          <a:xfrm>
            <a:off x="6667505" y="571480"/>
            <a:ext cx="5228204" cy="27336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5" name="TextBox 1"/>
          <p:cNvSpPr txBox="1">
            <a:spLocks noChangeArrowheads="1"/>
          </p:cNvSpPr>
          <p:nvPr/>
        </p:nvSpPr>
        <p:spPr bwMode="auto">
          <a:xfrm>
            <a:off x="571461" y="3286124"/>
            <a:ext cx="351576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Hùng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lúc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khỏe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477267" y="3429000"/>
            <a:ext cx="329144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Hùng</a:t>
            </a:r>
            <a:r>
              <a:rPr lang="en-US" sz="2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lúc</a:t>
            </a:r>
            <a:r>
              <a:rPr lang="en-US" sz="2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ốm</a:t>
            </a:r>
            <a:endParaRPr lang="en-US" sz="28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247" name="TextBox 9"/>
          <p:cNvSpPr txBox="1">
            <a:spLocks noChangeArrowheads="1"/>
          </p:cNvSpPr>
          <p:nvPr/>
        </p:nvSpPr>
        <p:spPr bwMode="auto">
          <a:xfrm>
            <a:off x="4381488" y="5929330"/>
            <a:ext cx="517526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Hùng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khám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bệnh</a:t>
            </a:r>
            <a:endParaRPr lang="en-US" sz="2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095737" y="214291"/>
            <a:ext cx="2877711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57213" y="357167"/>
            <a:ext cx="14574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0001277" y="285729"/>
            <a:ext cx="14574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238480" y="4929199"/>
            <a:ext cx="14574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5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901872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0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9" dur="20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2" dur="2000"/>
                                        <p:tgtEl>
                                          <p:spTgt spid="10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5" grpId="0"/>
      <p:bldP spid="9" grpId="0"/>
      <p:bldP spid="10247" grpId="0"/>
      <p:bldP spid="10" grpId="0"/>
      <p:bldP spid="11" grpId="0"/>
      <p:bldP spid="12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37515" y="42204"/>
            <a:ext cx="12096000" cy="6804000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11266" name="Picture 3" descr="4"/>
          <p:cNvPicPr>
            <a:picLocks noChangeAspect="1" noChangeArrowheads="1"/>
          </p:cNvPicPr>
          <p:nvPr/>
        </p:nvPicPr>
        <p:blipFill>
          <a:blip r:embed="rId2" cstate="print"/>
          <a:srcRect r="7733" b="15051"/>
          <a:stretch>
            <a:fillRect/>
          </a:stretch>
        </p:blipFill>
        <p:spPr bwMode="auto">
          <a:xfrm>
            <a:off x="406400" y="857232"/>
            <a:ext cx="4356091" cy="3000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7" name="Picture 4" descr="8"/>
          <p:cNvPicPr>
            <a:picLocks noChangeAspect="1" noChangeArrowheads="1"/>
          </p:cNvPicPr>
          <p:nvPr/>
        </p:nvPicPr>
        <p:blipFill>
          <a:blip r:embed="rId3" cstate="print"/>
          <a:srcRect l="2821" r="7832" b="18822"/>
          <a:stretch>
            <a:fillRect/>
          </a:stretch>
        </p:blipFill>
        <p:spPr bwMode="auto">
          <a:xfrm>
            <a:off x="7334259" y="1071546"/>
            <a:ext cx="4254533" cy="26050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8" name="Picture 5" descr="3"/>
          <p:cNvPicPr>
            <a:picLocks noChangeAspect="1" noChangeArrowheads="1"/>
          </p:cNvPicPr>
          <p:nvPr/>
        </p:nvPicPr>
        <p:blipFill>
          <a:blip r:embed="rId4" cstate="print"/>
          <a:srcRect r="-680" b="17952"/>
          <a:stretch>
            <a:fillRect/>
          </a:stretch>
        </p:blipFill>
        <p:spPr bwMode="auto">
          <a:xfrm>
            <a:off x="3962400" y="3276600"/>
            <a:ext cx="4705368" cy="29384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69" name="TextBox 7"/>
          <p:cNvSpPr txBox="1">
            <a:spLocks noChangeArrowheads="1"/>
          </p:cNvSpPr>
          <p:nvPr/>
        </p:nvSpPr>
        <p:spPr bwMode="auto">
          <a:xfrm>
            <a:off x="857213" y="3929066"/>
            <a:ext cx="380998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Hùng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lúc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khỏe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191515" y="3786190"/>
            <a:ext cx="314327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Hùng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lúc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ốm</a:t>
            </a:r>
            <a:endParaRPr lang="en-US" sz="28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271" name="TextBox 9"/>
          <p:cNvSpPr txBox="1">
            <a:spLocks noChangeArrowheads="1"/>
          </p:cNvSpPr>
          <p:nvPr/>
        </p:nvSpPr>
        <p:spPr bwMode="auto">
          <a:xfrm>
            <a:off x="4286237" y="6000768"/>
            <a:ext cx="545466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Hùng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khám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bệnh</a:t>
            </a:r>
            <a:endParaRPr lang="en-US" sz="2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619483" y="139464"/>
            <a:ext cx="2877711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0" y="714356"/>
            <a:ext cx="14574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0001277" y="785795"/>
            <a:ext cx="14574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8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382016" y="4929199"/>
            <a:ext cx="14574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147892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1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2" dur="5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5" dur="500"/>
                                        <p:tgtEl>
                                          <p:spTgt spid="11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9" grpId="0"/>
      <p:bldP spid="9" grpId="0"/>
      <p:bldP spid="11271" grpId="0"/>
      <p:bldP spid="10" grpId="0"/>
      <p:bldP spid="11" grpId="0"/>
      <p:bldP spid="12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37515" y="42204"/>
            <a:ext cx="12096000" cy="6804000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12292" name="Picture 5" descr="6"/>
          <p:cNvPicPr>
            <a:picLocks noChangeAspect="1" noChangeArrowheads="1"/>
          </p:cNvPicPr>
          <p:nvPr/>
        </p:nvPicPr>
        <p:blipFill>
          <a:blip r:embed="rId2" cstate="print"/>
          <a:srcRect l="15790" r="1674" b="18300"/>
          <a:stretch>
            <a:fillRect/>
          </a:stretch>
        </p:blipFill>
        <p:spPr bwMode="auto">
          <a:xfrm>
            <a:off x="4286237" y="3143249"/>
            <a:ext cx="4381531" cy="31893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6" name="TextBox 10"/>
          <p:cNvSpPr txBox="1">
            <a:spLocks noChangeArrowheads="1"/>
          </p:cNvSpPr>
          <p:nvPr/>
        </p:nvSpPr>
        <p:spPr bwMode="auto">
          <a:xfrm>
            <a:off x="4190987" y="6143644"/>
            <a:ext cx="514986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Hùng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khám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bệnh</a:t>
            </a:r>
            <a:endParaRPr lang="en-US" sz="2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290" name="Picture 3" descr="7"/>
          <p:cNvPicPr>
            <a:picLocks noChangeAspect="1" noChangeArrowheads="1"/>
          </p:cNvPicPr>
          <p:nvPr/>
        </p:nvPicPr>
        <p:blipFill>
          <a:blip r:embed="rId3" cstate="print"/>
          <a:srcRect l="17857" r="1396" b="14773"/>
          <a:stretch>
            <a:fillRect/>
          </a:stretch>
        </p:blipFill>
        <p:spPr bwMode="auto">
          <a:xfrm>
            <a:off x="380960" y="500042"/>
            <a:ext cx="4654541" cy="3571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1" name="Picture 4" descr="9"/>
          <p:cNvPicPr>
            <a:picLocks noChangeAspect="1" noChangeArrowheads="1"/>
          </p:cNvPicPr>
          <p:nvPr/>
        </p:nvPicPr>
        <p:blipFill>
          <a:blip r:embed="rId4" cstate="print"/>
          <a:srcRect r="3240" b="13194"/>
          <a:stretch>
            <a:fillRect/>
          </a:stretch>
        </p:blipFill>
        <p:spPr bwMode="auto">
          <a:xfrm>
            <a:off x="6883360" y="0"/>
            <a:ext cx="5308640" cy="3571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3" name="Rectangle 7"/>
          <p:cNvSpPr>
            <a:spLocks noChangeArrowheads="1"/>
          </p:cNvSpPr>
          <p:nvPr/>
        </p:nvSpPr>
        <p:spPr bwMode="auto">
          <a:xfrm>
            <a:off x="609600" y="5105400"/>
            <a:ext cx="18473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vi-VN" sz="2400"/>
          </a:p>
        </p:txBody>
      </p:sp>
      <p:sp>
        <p:nvSpPr>
          <p:cNvPr id="9" name="TextBox 8"/>
          <p:cNvSpPr txBox="1"/>
          <p:nvPr/>
        </p:nvSpPr>
        <p:spPr>
          <a:xfrm>
            <a:off x="380960" y="4143380"/>
            <a:ext cx="3416283" cy="52322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Hùng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lúc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khỏe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667768" y="3786190"/>
            <a:ext cx="297182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Hùng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lúc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ốm</a:t>
            </a:r>
            <a:endParaRPr lang="en-US" sz="28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571726" y="1"/>
            <a:ext cx="2877711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905235" y="1285861"/>
            <a:ext cx="14574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9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0248733" y="214290"/>
            <a:ext cx="14574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7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190723" y="5429265"/>
            <a:ext cx="14574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6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986469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2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6" grpId="0"/>
      <p:bldP spid="9" grpId="0" animBg="1"/>
      <p:bldP spid="10" grpId="0"/>
      <p:bldP spid="12" grpId="0"/>
      <p:bldP spid="13" grpId="0"/>
      <p:bldP spid="14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-179865"/>
            <a:ext cx="12764085" cy="6804000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" name="Rectangle 4"/>
          <p:cNvSpPr/>
          <p:nvPr/>
        </p:nvSpPr>
        <p:spPr>
          <a:xfrm>
            <a:off x="-285795" y="2546332"/>
            <a:ext cx="1247779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vi-VN" sz="3600" b="1" u="sng" dirty="0" smtClean="0">
                <a:ln w="1905"/>
                <a:solidFill>
                  <a:srgbClr val="0033C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Hoạt động </a:t>
            </a:r>
            <a:r>
              <a:rPr lang="en-US" sz="3600" b="1" u="sng" dirty="0" smtClean="0">
                <a:ln w="1905"/>
                <a:solidFill>
                  <a:srgbClr val="0033C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5</a:t>
            </a:r>
            <a:r>
              <a:rPr lang="vi-VN" sz="3600" b="1" dirty="0" smtClean="0">
                <a:ln w="1905"/>
                <a:solidFill>
                  <a:srgbClr val="0033C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3600" b="1" dirty="0" smtClean="0">
                <a:ln w="1905"/>
                <a:solidFill>
                  <a:srgbClr val="0033C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6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dấu</a:t>
            </a:r>
            <a:r>
              <a:rPr lang="en-US" sz="36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hiệu</a:t>
            </a:r>
            <a:r>
              <a:rPr lang="en-US" sz="36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36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36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6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36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>
              <a:defRPr/>
            </a:pPr>
            <a:r>
              <a:rPr lang="en-US" sz="36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                             </a:t>
            </a:r>
            <a:r>
              <a:rPr lang="en-US" sz="3600" b="1" dirty="0" err="1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36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bệnh</a:t>
            </a:r>
            <a:r>
              <a:rPr lang="en-US" sz="36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  <a:endParaRPr lang="en-US" sz="3600" b="1" dirty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38613" y="1491501"/>
            <a:ext cx="828680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vi-VN" sz="3600" b="1" u="sng" dirty="0">
                <a:ln w="1905"/>
                <a:solidFill>
                  <a:srgbClr val="0033C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Hoạt động </a:t>
            </a:r>
            <a:r>
              <a:rPr lang="en-US" sz="3600" b="1" u="sng" dirty="0" smtClean="0">
                <a:ln w="1905"/>
                <a:solidFill>
                  <a:srgbClr val="0033C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4</a:t>
            </a:r>
            <a:r>
              <a:rPr lang="vi-VN" sz="3600" b="1" dirty="0" smtClean="0">
                <a:ln w="1905"/>
                <a:solidFill>
                  <a:srgbClr val="0033C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3600" b="1" dirty="0" smtClean="0">
                <a:ln w="1905"/>
                <a:solidFill>
                  <a:srgbClr val="0033C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3600" b="1" dirty="0" err="1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36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36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36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tranh</a:t>
            </a:r>
            <a:endParaRPr lang="en-US" sz="3600" b="1" dirty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278701" y="214291"/>
            <a:ext cx="74302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 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52465" y="3714752"/>
            <a:ext cx="761137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4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4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4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4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khỏe</a:t>
            </a:r>
            <a:r>
              <a:rPr lang="en-US" sz="4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en-US" sz="4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3903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7515" y="42204"/>
            <a:ext cx="12096000" cy="6804000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7413" name="TextBox 4"/>
          <p:cNvSpPr txBox="1">
            <a:spLocks noChangeArrowheads="1"/>
          </p:cNvSpPr>
          <p:nvPr/>
        </p:nvSpPr>
        <p:spPr bwMode="auto">
          <a:xfrm>
            <a:off x="2032000" y="228601"/>
            <a:ext cx="86360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KHI CƠ THỂ KHỎE MẠNH</a:t>
            </a:r>
          </a:p>
        </p:txBody>
      </p:sp>
      <p:pic>
        <p:nvPicPr>
          <p:cNvPr id="17414" name="Picture 11" descr="D:\2_41_1356658799_26_27-12-baiGD-d182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62152" y="1143000"/>
            <a:ext cx="8299449" cy="4589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34315695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7515" y="42204"/>
            <a:ext cx="12096000" cy="6804000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8437" name="TextBox 4"/>
          <p:cNvSpPr txBox="1">
            <a:spLocks noChangeArrowheads="1"/>
          </p:cNvSpPr>
          <p:nvPr/>
        </p:nvSpPr>
        <p:spPr bwMode="auto">
          <a:xfrm>
            <a:off x="2032000" y="228601"/>
            <a:ext cx="86360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KHI CƠ THỂ KHỎE MẠNH</a:t>
            </a:r>
          </a:p>
        </p:txBody>
      </p:sp>
      <p:pic>
        <p:nvPicPr>
          <p:cNvPr id="18438" name="Picture 2" descr="D:\Hinh-vt-2_8af7b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45733" y="1031876"/>
            <a:ext cx="8847667" cy="4987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16918913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7515" y="42204"/>
            <a:ext cx="12096000" cy="6804000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0485" name="TextBox 4"/>
          <p:cNvSpPr txBox="1">
            <a:spLocks noChangeArrowheads="1"/>
          </p:cNvSpPr>
          <p:nvPr/>
        </p:nvSpPr>
        <p:spPr bwMode="auto">
          <a:xfrm>
            <a:off x="2032000" y="228601"/>
            <a:ext cx="86360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KHI CƠ THỂ KHỎE MẠNH</a:t>
            </a:r>
          </a:p>
        </p:txBody>
      </p:sp>
      <p:pic>
        <p:nvPicPr>
          <p:cNvPr id="20486" name="Picture 2" descr="D:\TAN_THANH_CHO_CAC_BAN_XUNG_DANG_NHAN_HOC_BON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16000" y="1244600"/>
            <a:ext cx="10160000" cy="50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0819442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7515" y="42204"/>
            <a:ext cx="12096000" cy="6804000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9461" name="TextBox 4"/>
          <p:cNvSpPr txBox="1">
            <a:spLocks noChangeArrowheads="1"/>
          </p:cNvSpPr>
          <p:nvPr/>
        </p:nvSpPr>
        <p:spPr bwMode="auto">
          <a:xfrm>
            <a:off x="2032000" y="228601"/>
            <a:ext cx="86360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KHI CƠ THỂ KHỎE MẠNH</a:t>
            </a:r>
          </a:p>
        </p:txBody>
      </p:sp>
      <p:pic>
        <p:nvPicPr>
          <p:cNvPr id="1026" name="Picture 2" descr="Kết quả hình ảnh cho hình ảnh múa hát của thiếu nhi trung thu 201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3467" y="928670"/>
            <a:ext cx="9429816" cy="507209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1750875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1" descr="D:\2_41_1356658799_26_27-12-baiGD-d182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7213" y="1500174"/>
            <a:ext cx="4821512" cy="2500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D:\Hinh-vt-2_8af7b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77003" y="1571612"/>
            <a:ext cx="4762533" cy="2500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 descr="D:\TAN_THANH_CHO_CAC_BAN_XUNG_DANG_NHAN_HOC_BONG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57214" y="4286256"/>
            <a:ext cx="4762533" cy="221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 descr="Kết quả hình ảnh cho hình ảnh múa hát của thiếu nhi trung thu 201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667504" y="4286256"/>
            <a:ext cx="4667283" cy="2214578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761964" y="214292"/>
            <a:ext cx="76200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khỏe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Explosion 1 9"/>
          <p:cNvSpPr/>
          <p:nvPr/>
        </p:nvSpPr>
        <p:spPr>
          <a:xfrm>
            <a:off x="8001013" y="-214338"/>
            <a:ext cx="4572032" cy="1928826"/>
          </a:xfrm>
          <a:prstGeom prst="irregularSeal1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Thảo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luận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đôi</a:t>
            </a:r>
            <a:endParaRPr lang="en-US" sz="2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0007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873924" y="456922"/>
            <a:ext cx="47243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</a:t>
            </a:r>
            <a:r>
              <a:rPr lang="en-US" sz="3600" b="1" u="sng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Khoa </a:t>
            </a:r>
            <a:r>
              <a:rPr lang="en-US" sz="3600" b="1" u="sng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3600" b="1" u="sng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77067" y="1246945"/>
            <a:ext cx="10890607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3600" b="1" dirty="0" err="1" smtClean="0">
                <a:ln w="0"/>
                <a:solidFill>
                  <a:srgbClr val="C000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600" b="1" dirty="0" smtClean="0">
                <a:ln w="0"/>
                <a:solidFill>
                  <a:srgbClr val="C000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14: </a:t>
            </a:r>
            <a:r>
              <a:rPr lang="en-US" sz="3600" b="1" dirty="0" err="1" smtClean="0">
                <a:ln w="0"/>
                <a:solidFill>
                  <a:srgbClr val="C000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3600" b="1" dirty="0" smtClean="0">
                <a:ln w="0"/>
                <a:solidFill>
                  <a:srgbClr val="C000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n w="0"/>
                <a:solidFill>
                  <a:srgbClr val="C000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b="1" dirty="0" smtClean="0">
                <a:ln w="0"/>
                <a:solidFill>
                  <a:srgbClr val="C000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n w="0"/>
                <a:solidFill>
                  <a:srgbClr val="C000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dirty="0" smtClean="0">
                <a:ln w="0"/>
                <a:solidFill>
                  <a:srgbClr val="C000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n w="0"/>
                <a:solidFill>
                  <a:srgbClr val="C000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3600" b="1" dirty="0" smtClean="0">
                <a:ln w="0"/>
                <a:solidFill>
                  <a:srgbClr val="C000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n w="0"/>
                <a:solidFill>
                  <a:srgbClr val="C000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lây</a:t>
            </a:r>
            <a:r>
              <a:rPr lang="en-US" sz="3600" b="1" dirty="0" smtClean="0">
                <a:ln w="0"/>
                <a:solidFill>
                  <a:srgbClr val="C000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3600" b="1" dirty="0" err="1" smtClean="0">
                <a:ln w="0"/>
                <a:solidFill>
                  <a:srgbClr val="C000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600" b="1" dirty="0" smtClean="0">
                <a:ln w="0"/>
                <a:solidFill>
                  <a:srgbClr val="C000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n w="0"/>
                <a:solidFill>
                  <a:srgbClr val="C000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3600" b="1" dirty="0" smtClean="0">
                <a:ln w="0"/>
                <a:solidFill>
                  <a:srgbClr val="C000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n w="0"/>
                <a:solidFill>
                  <a:srgbClr val="C000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3600" b="1" dirty="0" smtClean="0">
                <a:ln w="0"/>
                <a:solidFill>
                  <a:srgbClr val="C000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600" b="1" cap="all" dirty="0">
              <a:ln w="0"/>
              <a:solidFill>
                <a:srgbClr val="C00000"/>
              </a:solidFill>
              <a:effectLst>
                <a:outerShdw blurRad="50800" dist="38100" dir="10800000" algn="r" rotWithShape="0">
                  <a:prstClr val="black">
                    <a:alpha val="40000"/>
                  </a:prstClr>
                </a:outerShdw>
                <a:reflection blurRad="12700" stA="50000" endPos="50000" dist="5000" dir="5400000" sy="-100000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8" name="Picture 4" descr="Children Eating Healthy Food Stock Illustrations – 3,753 Children Eating  Healthy Food Stock Illustrations, Vectors &amp;amp; Clipart - Dreamstime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75" b="6549"/>
          <a:stretch/>
        </p:blipFill>
        <p:spPr bwMode="auto">
          <a:xfrm>
            <a:off x="2094503" y="2784296"/>
            <a:ext cx="7620000" cy="3565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96000" y="201862"/>
            <a:ext cx="12096000" cy="6804000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" name="Text Box 7"/>
          <p:cNvSpPr txBox="1">
            <a:spLocks noChangeArrowheads="1"/>
          </p:cNvSpPr>
          <p:nvPr/>
        </p:nvSpPr>
        <p:spPr bwMode="auto">
          <a:xfrm>
            <a:off x="368261" y="1664870"/>
            <a:ext cx="11074400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just" eaLnBrk="0" hangingPunct="0">
              <a:spcBef>
                <a:spcPct val="50000"/>
              </a:spcBef>
              <a:buFontTx/>
              <a:buChar char="-"/>
            </a:pP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</a:rPr>
              <a:t>Khi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</a:rPr>
              <a:t>khỏe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</a:rPr>
              <a:t>mạnh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</a:rPr>
              <a:t>ta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</a:rPr>
              <a:t>cảm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</a:rPr>
              <a:t>thấy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</a:rPr>
              <a:t>thoải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</a:rPr>
              <a:t>mái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</a:rPr>
              <a:t>,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</a:rPr>
              <a:t>dễ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</a:rPr>
              <a:t>chịu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</a:rPr>
              <a:t>,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</a:rPr>
              <a:t>có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</a:rPr>
              <a:t>thể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</a:rPr>
              <a:t>làm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</a:rPr>
              <a:t>mọi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</a:rPr>
              <a:t>việc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</a:rPr>
              <a:t>mình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</a:rPr>
              <a:t>thích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</a:rPr>
              <a:t>như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</a:rPr>
              <a:t>học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</a:rPr>
              <a:t>tập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</a:rPr>
              <a:t>,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</a:rPr>
              <a:t>vui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FF"/>
                </a:solidFill>
                <a:latin typeface="Times New Roman" pitchFamily="18" charset="0"/>
              </a:rPr>
              <a:t>chơi</a:t>
            </a:r>
            <a:r>
              <a:rPr lang="en-US" sz="4000" b="1" dirty="0" smtClean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FF"/>
                </a:solidFill>
                <a:latin typeface="Times New Roman" pitchFamily="18" charset="0"/>
              </a:rPr>
              <a:t>múa</a:t>
            </a:r>
            <a:r>
              <a:rPr lang="en-US" sz="4000" b="1" dirty="0" smtClean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FF"/>
                </a:solidFill>
                <a:latin typeface="Times New Roman" pitchFamily="18" charset="0"/>
              </a:rPr>
              <a:t>hát</a:t>
            </a:r>
            <a:r>
              <a:rPr lang="en-US" sz="4000" b="1" dirty="0" smtClean="0">
                <a:solidFill>
                  <a:srgbClr val="0000FF"/>
                </a:solidFill>
                <a:latin typeface="Times New Roman" pitchFamily="18" charset="0"/>
              </a:rPr>
              <a:t>….</a:t>
            </a:r>
            <a:endParaRPr lang="en-US" sz="4000" b="1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46116" y="663793"/>
            <a:ext cx="761137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khỏe</a:t>
            </a:r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5706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7515" y="42204"/>
            <a:ext cx="12096000" cy="6804000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" name="TextBox 1"/>
          <p:cNvSpPr txBox="1"/>
          <p:nvPr/>
        </p:nvSpPr>
        <p:spPr>
          <a:xfrm>
            <a:off x="857213" y="285729"/>
            <a:ext cx="825578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80961" y="1285860"/>
            <a:ext cx="11569529" cy="2677656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742950" indent="-742950">
              <a:defRPr/>
            </a:pPr>
            <a:r>
              <a:rPr lang="en-US" sz="40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4000" b="1" dirty="0" err="1">
                <a:ln w="11430"/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4000" b="1" dirty="0">
                <a:ln w="11430"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n w="11430"/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4000" b="1" dirty="0">
                <a:ln w="11430"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n w="11430"/>
                <a:latin typeface="Times New Roman" pitchFamily="18" charset="0"/>
                <a:cs typeface="Times New Roman" pitchFamily="18" charset="0"/>
              </a:rPr>
              <a:t>từng</a:t>
            </a:r>
            <a:r>
              <a:rPr lang="en-US" sz="4000" b="1" dirty="0">
                <a:ln w="11430"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n w="11430"/>
                <a:latin typeface="Times New Roman" pitchFamily="18" charset="0"/>
                <a:cs typeface="Times New Roman" pitchFamily="18" charset="0"/>
              </a:rPr>
              <a:t>mắc</a:t>
            </a:r>
            <a:r>
              <a:rPr lang="en-US" sz="4000" b="1" dirty="0">
                <a:ln w="11430"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n w="11430"/>
                <a:latin typeface="Times New Roman" pitchFamily="18" charset="0"/>
                <a:cs typeface="Times New Roman" pitchFamily="18" charset="0"/>
              </a:rPr>
              <a:t>bệnh</a:t>
            </a:r>
            <a:r>
              <a:rPr lang="en-US" sz="4000" b="1" dirty="0">
                <a:ln w="11430"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n w="11430"/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4000" b="1" dirty="0">
                <a:ln w="11430"/>
                <a:latin typeface="Times New Roman" pitchFamily="18" charset="0"/>
                <a:cs typeface="Times New Roman" pitchFamily="18" charset="0"/>
              </a:rPr>
              <a:t> ?</a:t>
            </a:r>
          </a:p>
          <a:p>
            <a:pPr marL="742950" indent="-742950">
              <a:defRPr/>
            </a:pPr>
            <a:r>
              <a:rPr lang="en-US" sz="4000" b="1" dirty="0">
                <a:ln w="11430"/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4000" b="1" dirty="0" err="1">
                <a:ln w="11430"/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4000" b="1" dirty="0">
                <a:ln w="11430"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n w="11430"/>
                <a:latin typeface="Times New Roman" pitchFamily="18" charset="0"/>
                <a:cs typeface="Times New Roman" pitchFamily="18" charset="0"/>
              </a:rPr>
              <a:t>bệnh</a:t>
            </a:r>
            <a:r>
              <a:rPr lang="en-US" sz="4000" b="1" dirty="0">
                <a:ln w="11430"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n w="11430"/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4000" b="1" dirty="0">
                <a:ln w="11430"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n w="11430"/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4000" b="1" dirty="0">
                <a:ln w="11430"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n w="11430"/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4000" b="1" dirty="0">
                <a:ln w="11430"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n w="11430"/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4000" b="1" dirty="0">
                <a:ln w="11430"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n w="11430"/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4000" b="1" dirty="0">
                <a:ln w="11430"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n w="11430"/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4000" b="1" dirty="0">
                <a:ln w="11430"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n w="11430"/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4000" b="1" dirty="0">
                <a:ln w="11430"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n w="11430"/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4000" b="1" dirty="0">
                <a:ln w="11430"/>
                <a:latin typeface="Times New Roman" pitchFamily="18" charset="0"/>
                <a:cs typeface="Times New Roman" pitchFamily="18" charset="0"/>
              </a:rPr>
              <a:t> ?</a:t>
            </a:r>
          </a:p>
          <a:p>
            <a:pPr marL="742950" indent="-742950">
              <a:defRPr/>
            </a:pPr>
            <a:r>
              <a:rPr lang="en-US" sz="4000" b="1" dirty="0">
                <a:ln w="11430"/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sz="4000" b="1" dirty="0" err="1" smtClean="0">
                <a:ln w="11430"/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4000" b="1" dirty="0" smtClean="0">
                <a:ln w="11430"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n w="11430"/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4000" b="1" dirty="0" smtClean="0">
                <a:ln w="11430"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n w="11430"/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4000" b="1" dirty="0" smtClean="0">
                <a:ln w="11430"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n w="11430"/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4000" b="1" dirty="0" smtClean="0">
                <a:ln w="11430"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n w="11430"/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4000" b="1" dirty="0" smtClean="0">
                <a:ln w="11430"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n w="11430"/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4000" b="1" dirty="0" smtClean="0">
                <a:ln w="11430"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n w="11430"/>
                <a:latin typeface="Times New Roman" pitchFamily="18" charset="0"/>
                <a:cs typeface="Times New Roman" pitchFamily="18" charset="0"/>
              </a:rPr>
              <a:t>bệnh</a:t>
            </a:r>
            <a:r>
              <a:rPr lang="en-US" sz="4000" b="1" dirty="0" smtClean="0">
                <a:ln w="11430"/>
                <a:latin typeface="Times New Roman" pitchFamily="18" charset="0"/>
                <a:cs typeface="Times New Roman" pitchFamily="18" charset="0"/>
              </a:rPr>
              <a:t>?</a:t>
            </a:r>
            <a:endParaRPr lang="en-US" sz="4000" b="1" dirty="0">
              <a:ln w="11430"/>
              <a:latin typeface="Times New Roman" pitchFamily="18" charset="0"/>
              <a:cs typeface="Times New Roman" pitchFamily="18" charset="0"/>
            </a:endParaRPr>
          </a:p>
          <a:p>
            <a:pPr marL="742950" indent="-742950">
              <a:defRPr/>
            </a:pPr>
            <a:endParaRPr lang="en-US" sz="4800" b="1" dirty="0">
              <a:ln w="11430"/>
              <a:solidFill>
                <a:srgbClr val="00B05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Explosion 1 10"/>
          <p:cNvSpPr/>
          <p:nvPr/>
        </p:nvSpPr>
        <p:spPr>
          <a:xfrm>
            <a:off x="1238217" y="3929066"/>
            <a:ext cx="8832863" cy="2071702"/>
          </a:xfrm>
          <a:prstGeom prst="irregularSeal1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Thảo luận nhóm bốn</a:t>
            </a:r>
          </a:p>
          <a:p>
            <a:pPr algn="ctr">
              <a:defRPr/>
            </a:pPr>
            <a:r>
              <a:rPr lang="en-US" sz="2800" b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Thời gian là 2 phút</a:t>
            </a:r>
            <a:endParaRPr lang="en-US" sz="2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7219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7515" y="42204"/>
            <a:ext cx="12096000" cy="6804000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" name="Date Placeholder 5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6BE1F5A2-160B-4255-A5C3-ECA8BF430F6A}" type="datetime1">
              <a:rPr lang="en-US" smtClean="0"/>
              <a:pPr>
                <a:defRPr/>
              </a:pPr>
              <a:t>10/2/2022</a:t>
            </a:fld>
            <a:endParaRPr lang="en-US"/>
          </a:p>
        </p:txBody>
      </p:sp>
      <p:pic>
        <p:nvPicPr>
          <p:cNvPr id="23555" name="Picture 7" descr="D:\hsme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16001" y="990600"/>
            <a:ext cx="9870017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6" name="TextBox 2"/>
          <p:cNvSpPr txBox="1">
            <a:spLocks noChangeArrowheads="1"/>
          </p:cNvSpPr>
          <p:nvPr/>
        </p:nvSpPr>
        <p:spPr bwMode="auto">
          <a:xfrm>
            <a:off x="1117600" y="214291"/>
            <a:ext cx="110744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CƠ THỂ CÓ DẤU HIỆU BỊ BỆNH</a:t>
            </a:r>
          </a:p>
        </p:txBody>
      </p:sp>
      <p:sp>
        <p:nvSpPr>
          <p:cNvPr id="7" name="TextBox 2"/>
          <p:cNvSpPr txBox="1">
            <a:spLocks noChangeArrowheads="1"/>
          </p:cNvSpPr>
          <p:nvPr/>
        </p:nvSpPr>
        <p:spPr bwMode="auto">
          <a:xfrm>
            <a:off x="7905763" y="5572141"/>
            <a:ext cx="3048021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cúm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765898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7515" y="42204"/>
            <a:ext cx="12096000" cy="6804000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2530" name="TextBox 2"/>
          <p:cNvSpPr txBox="1">
            <a:spLocks noChangeArrowheads="1"/>
          </p:cNvSpPr>
          <p:nvPr/>
        </p:nvSpPr>
        <p:spPr bwMode="auto">
          <a:xfrm>
            <a:off x="1333467" y="214291"/>
            <a:ext cx="110744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CƠ THỂ CÓ DẤU HIỆU BỊ BỆNH</a:t>
            </a:r>
          </a:p>
        </p:txBody>
      </p:sp>
      <p:pic>
        <p:nvPicPr>
          <p:cNvPr id="22531" name="Picture 5" descr="D:\hs me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2400" y="1092200"/>
            <a:ext cx="9857317" cy="492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86027915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7515" y="42204"/>
            <a:ext cx="12096000" cy="6804000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4" name="Picture 2" descr="Kết quả hình ảnh cho ảnh Bạn bị hắt hơi"/>
          <p:cNvPicPr>
            <a:picLocks noChangeAspect="1" noChangeArrowheads="1"/>
          </p:cNvPicPr>
          <p:nvPr/>
        </p:nvPicPr>
        <p:blipFill>
          <a:blip r:embed="rId2" cstate="print">
            <a:lum bright="-10000" contrast="40000"/>
          </a:blip>
          <a:srcRect t="12736" r="-917" b="43750"/>
          <a:stretch>
            <a:fillRect/>
          </a:stretch>
        </p:blipFill>
        <p:spPr bwMode="auto">
          <a:xfrm>
            <a:off x="169818" y="267062"/>
            <a:ext cx="12022182" cy="509451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612326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37515" y="42204"/>
            <a:ext cx="12096000" cy="6804000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3010" name="AutoShape 2" descr="Kết quả hình ảnh cho chán ăn"/>
          <p:cNvSpPr>
            <a:spLocks noChangeAspect="1" noChangeArrowheads="1"/>
          </p:cNvSpPr>
          <p:nvPr/>
        </p:nvSpPr>
        <p:spPr bwMode="auto">
          <a:xfrm>
            <a:off x="207433" y="-144463"/>
            <a:ext cx="4064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sp>
        <p:nvSpPr>
          <p:cNvPr id="43012" name="AutoShape 4" descr="Kết quả hình ảnh cho chán ăn"/>
          <p:cNvSpPr>
            <a:spLocks noChangeAspect="1" noChangeArrowheads="1"/>
          </p:cNvSpPr>
          <p:nvPr/>
        </p:nvSpPr>
        <p:spPr bwMode="auto">
          <a:xfrm>
            <a:off x="207433" y="-144463"/>
            <a:ext cx="4064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sp>
        <p:nvSpPr>
          <p:cNvPr id="43014" name="AutoShape 6" descr="Kết quả hình ảnh cho chán ăn"/>
          <p:cNvSpPr>
            <a:spLocks noChangeAspect="1" noChangeArrowheads="1"/>
          </p:cNvSpPr>
          <p:nvPr/>
        </p:nvSpPr>
        <p:spPr bwMode="auto">
          <a:xfrm>
            <a:off x="207433" y="-144463"/>
            <a:ext cx="4064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sp>
        <p:nvSpPr>
          <p:cNvPr id="43016" name="AutoShape 8" descr="Kết quả hình ảnh cho chán ăn"/>
          <p:cNvSpPr>
            <a:spLocks noChangeAspect="1" noChangeArrowheads="1"/>
          </p:cNvSpPr>
          <p:nvPr/>
        </p:nvSpPr>
        <p:spPr bwMode="auto">
          <a:xfrm>
            <a:off x="207433" y="-144463"/>
            <a:ext cx="4064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pic>
        <p:nvPicPr>
          <p:cNvPr id="43018" name="Picture 10" descr="Hình ảnh có liên qua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67325" y="806908"/>
            <a:ext cx="5334037" cy="4500594"/>
          </a:xfrm>
          <a:prstGeom prst="rect">
            <a:avLst/>
          </a:prstGeom>
          <a:noFill/>
        </p:spPr>
      </p:pic>
      <p:sp>
        <p:nvSpPr>
          <p:cNvPr id="43020" name="AutoShape 12" descr="Kết quả hình ảnh cho bé bị đau đầu"/>
          <p:cNvSpPr>
            <a:spLocks noChangeAspect="1" noChangeArrowheads="1"/>
          </p:cNvSpPr>
          <p:nvPr/>
        </p:nvSpPr>
        <p:spPr bwMode="auto">
          <a:xfrm>
            <a:off x="207433" y="-144463"/>
            <a:ext cx="4064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pic>
        <p:nvPicPr>
          <p:cNvPr id="43022" name="Picture 14" descr="Kết quả hình ảnh cho bé bị đau đầu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0633" y="679440"/>
            <a:ext cx="5524539" cy="4628062"/>
          </a:xfrm>
          <a:prstGeom prst="rect">
            <a:avLst/>
          </a:prstGeom>
          <a:noFill/>
        </p:spPr>
      </p:pic>
      <p:sp>
        <p:nvSpPr>
          <p:cNvPr id="11" name="Rectangle 10"/>
          <p:cNvSpPr/>
          <p:nvPr/>
        </p:nvSpPr>
        <p:spPr>
          <a:xfrm>
            <a:off x="1486775" y="5415399"/>
            <a:ext cx="278313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Ôi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!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đau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800" dirty="0"/>
          </a:p>
        </p:txBody>
      </p:sp>
      <p:sp>
        <p:nvSpPr>
          <p:cNvPr id="13" name="Rectangle 12"/>
          <p:cNvSpPr/>
          <p:nvPr/>
        </p:nvSpPr>
        <p:spPr>
          <a:xfrm>
            <a:off x="6684736" y="5307502"/>
            <a:ext cx="424026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Sao!Mình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chẳng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800" dirty="0"/>
          </a:p>
        </p:txBody>
      </p:sp>
    </p:spTree>
    <p:extLst>
      <p:ext uri="{BB962C8B-B14F-4D97-AF65-F5344CB8AC3E}">
        <p14:creationId xmlns:p14="http://schemas.microsoft.com/office/powerpoint/2010/main" val="3941686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7515" y="42204"/>
            <a:ext cx="12096000" cy="6804000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7" name="Picture 6" descr="H1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115" y="534297"/>
            <a:ext cx="10972800" cy="4357718"/>
          </a:xfrm>
          <a:prstGeom prst="rect">
            <a:avLst/>
          </a:prstGeom>
          <a:noFill/>
          <a:ln w="28575">
            <a:solidFill>
              <a:srgbClr val="3333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1924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7515" y="42204"/>
            <a:ext cx="12096000" cy="6768000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5" name="TextBox 2"/>
          <p:cNvSpPr txBox="1">
            <a:spLocks noChangeArrowheads="1"/>
          </p:cNvSpPr>
          <p:nvPr/>
        </p:nvSpPr>
        <p:spPr bwMode="auto">
          <a:xfrm>
            <a:off x="2923699" y="573139"/>
            <a:ext cx="7048549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CƠ THỂ CÓ DẤU HIỆU BỊ BỆNH</a:t>
            </a:r>
          </a:p>
        </p:txBody>
      </p:sp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523835" y="939790"/>
            <a:ext cx="11239579" cy="421653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lvl="4" eaLnBrk="0" hangingPunct="0"/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dấu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hiệu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bệnh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4000" b="1" dirty="0" smtClean="0">
              <a:solidFill>
                <a:srgbClr val="FF0000"/>
              </a:solidFill>
              <a:latin typeface="Times New Roman" pitchFamily="18" charset="0"/>
            </a:endParaRPr>
          </a:p>
          <a:p>
            <a:pPr algn="just" eaLnBrk="0" hangingPunct="0">
              <a:buFontTx/>
              <a:buChar char="-"/>
            </a:pPr>
            <a:r>
              <a:rPr lang="en-US" sz="4000" b="1" dirty="0" err="1" smtClean="0">
                <a:latin typeface="Times New Roman" pitchFamily="18" charset="0"/>
              </a:rPr>
              <a:t>Khi</a:t>
            </a:r>
            <a:r>
              <a:rPr lang="en-US" sz="4000" b="1" dirty="0" smtClean="0">
                <a:latin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</a:rPr>
              <a:t>bị</a:t>
            </a:r>
            <a:r>
              <a:rPr lang="en-US" sz="4000" b="1" dirty="0">
                <a:latin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</a:rPr>
              <a:t>bệnh</a:t>
            </a:r>
            <a:r>
              <a:rPr lang="en-US" sz="4000" b="1" dirty="0">
                <a:latin typeface="Times New Roman" pitchFamily="18" charset="0"/>
              </a:rPr>
              <a:t>, </a:t>
            </a:r>
            <a:r>
              <a:rPr lang="en-US" sz="4000" b="1" dirty="0" err="1">
                <a:latin typeface="Times New Roman" pitchFamily="18" charset="0"/>
              </a:rPr>
              <a:t>có</a:t>
            </a:r>
            <a:r>
              <a:rPr lang="en-US" sz="4000" b="1" dirty="0">
                <a:latin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</a:rPr>
              <a:t>thể</a:t>
            </a:r>
            <a:r>
              <a:rPr lang="en-US" sz="4000" b="1" dirty="0">
                <a:latin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</a:rPr>
              <a:t>có</a:t>
            </a:r>
            <a:r>
              <a:rPr lang="en-US" sz="4000" b="1" dirty="0">
                <a:latin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</a:rPr>
              <a:t>những</a:t>
            </a:r>
            <a:r>
              <a:rPr lang="en-US" sz="4000" b="1" dirty="0">
                <a:latin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</a:rPr>
              <a:t>biểu</a:t>
            </a:r>
            <a:r>
              <a:rPr lang="en-US" sz="4000" b="1" dirty="0">
                <a:latin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</a:rPr>
              <a:t>hiện</a:t>
            </a:r>
            <a:r>
              <a:rPr lang="en-US" sz="4000" b="1" dirty="0">
                <a:latin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</a:rPr>
              <a:t>như</a:t>
            </a:r>
            <a:r>
              <a:rPr lang="en-US" sz="4000" b="1" dirty="0">
                <a:latin typeface="Times New Roman" pitchFamily="18" charset="0"/>
              </a:rPr>
              <a:t>: </a:t>
            </a:r>
            <a:r>
              <a:rPr lang="en-US" sz="4000" b="1" dirty="0" err="1" smtClean="0">
                <a:latin typeface="Times New Roman" pitchFamily="18" charset="0"/>
              </a:rPr>
              <a:t>hắt</a:t>
            </a:r>
            <a:r>
              <a:rPr lang="en-US" sz="4000" b="1" dirty="0" smtClean="0">
                <a:latin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</a:rPr>
              <a:t>hơi</a:t>
            </a:r>
            <a:r>
              <a:rPr lang="en-US" sz="4000" b="1" dirty="0">
                <a:latin typeface="Times New Roman" pitchFamily="18" charset="0"/>
              </a:rPr>
              <a:t>, </a:t>
            </a:r>
            <a:r>
              <a:rPr lang="en-US" sz="4000" b="1" dirty="0" err="1">
                <a:latin typeface="Times New Roman" pitchFamily="18" charset="0"/>
              </a:rPr>
              <a:t>sổ</a:t>
            </a:r>
            <a:r>
              <a:rPr lang="en-US" sz="4000" b="1" dirty="0">
                <a:latin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</a:rPr>
              <a:t>mũi</a:t>
            </a:r>
            <a:r>
              <a:rPr lang="en-US" sz="4000" b="1" dirty="0">
                <a:latin typeface="Times New Roman" pitchFamily="18" charset="0"/>
              </a:rPr>
              <a:t>, </a:t>
            </a:r>
            <a:r>
              <a:rPr lang="en-US" sz="4000" b="1" dirty="0" err="1" smtClean="0">
                <a:latin typeface="Times New Roman" pitchFamily="18" charset="0"/>
              </a:rPr>
              <a:t>mệt</a:t>
            </a:r>
            <a:r>
              <a:rPr lang="en-US" sz="4000" b="1" dirty="0" smtClean="0">
                <a:latin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</a:rPr>
              <a:t>mỏi</a:t>
            </a:r>
            <a:r>
              <a:rPr lang="en-US" sz="4000" b="1" dirty="0" smtClean="0">
                <a:latin typeface="Times New Roman" pitchFamily="18" charset="0"/>
              </a:rPr>
              <a:t>, </a:t>
            </a:r>
            <a:r>
              <a:rPr lang="en-US" sz="4000" b="1" dirty="0" err="1" smtClean="0">
                <a:latin typeface="Times New Roman" pitchFamily="18" charset="0"/>
              </a:rPr>
              <a:t>đau</a:t>
            </a:r>
            <a:r>
              <a:rPr lang="en-US" sz="4000" b="1" dirty="0" smtClean="0">
                <a:latin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</a:rPr>
              <a:t>đầu</a:t>
            </a:r>
            <a:r>
              <a:rPr lang="en-US" sz="4000" b="1" dirty="0" smtClean="0">
                <a:latin typeface="Times New Roman" pitchFamily="18" charset="0"/>
              </a:rPr>
              <a:t>, </a:t>
            </a:r>
            <a:r>
              <a:rPr lang="en-US" sz="4000" b="1" dirty="0" err="1" smtClean="0">
                <a:latin typeface="Times New Roman" pitchFamily="18" charset="0"/>
              </a:rPr>
              <a:t>đau</a:t>
            </a:r>
            <a:r>
              <a:rPr lang="en-US" sz="4000" b="1" dirty="0" smtClean="0">
                <a:latin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</a:rPr>
              <a:t>bụng</a:t>
            </a:r>
            <a:r>
              <a:rPr lang="en-US" sz="4000" b="1" dirty="0" smtClean="0">
                <a:latin typeface="Times New Roman" pitchFamily="18" charset="0"/>
              </a:rPr>
              <a:t>, </a:t>
            </a:r>
            <a:r>
              <a:rPr lang="en-US" sz="4000" b="1" dirty="0" err="1" smtClean="0">
                <a:latin typeface="Times New Roman" pitchFamily="18" charset="0"/>
              </a:rPr>
              <a:t>nôn</a:t>
            </a:r>
            <a:r>
              <a:rPr lang="en-US" sz="4000" b="1" dirty="0" smtClean="0">
                <a:latin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</a:rPr>
              <a:t>mửa</a:t>
            </a:r>
            <a:r>
              <a:rPr lang="en-US" sz="4000" b="1" dirty="0" smtClean="0">
                <a:latin typeface="Times New Roman" pitchFamily="18" charset="0"/>
              </a:rPr>
              <a:t>, </a:t>
            </a:r>
            <a:r>
              <a:rPr lang="en-US" sz="4000" b="1" dirty="0" err="1" smtClean="0">
                <a:latin typeface="Times New Roman" pitchFamily="18" charset="0"/>
              </a:rPr>
              <a:t>tiêu</a:t>
            </a:r>
            <a:r>
              <a:rPr lang="en-US" sz="4000" b="1" dirty="0" smtClean="0">
                <a:latin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</a:rPr>
              <a:t>chảy</a:t>
            </a:r>
            <a:r>
              <a:rPr lang="en-US" sz="4000" b="1" dirty="0" smtClean="0">
                <a:latin typeface="Times New Roman" pitchFamily="18" charset="0"/>
              </a:rPr>
              <a:t>, </a:t>
            </a:r>
            <a:r>
              <a:rPr lang="en-US" sz="4000" b="1" dirty="0" err="1" smtClean="0">
                <a:latin typeface="Times New Roman" pitchFamily="18" charset="0"/>
              </a:rPr>
              <a:t>sốt</a:t>
            </a:r>
            <a:r>
              <a:rPr lang="en-US" sz="4000" b="1" dirty="0" smtClean="0">
                <a:latin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</a:rPr>
              <a:t>cao</a:t>
            </a:r>
            <a:r>
              <a:rPr lang="en-US" sz="4000" b="1" dirty="0" smtClean="0">
                <a:latin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</a:rPr>
              <a:t>chán</a:t>
            </a:r>
            <a:r>
              <a:rPr lang="en-US" sz="4000" b="1" dirty="0" smtClean="0">
                <a:latin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</a:rPr>
              <a:t>ăn</a:t>
            </a:r>
            <a:r>
              <a:rPr lang="en-US" sz="4000" b="1" dirty="0" smtClean="0">
                <a:latin typeface="Times New Roman" pitchFamily="18" charset="0"/>
              </a:rPr>
              <a:t>...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 eaLnBrk="0" hangingPunct="0">
              <a:spcBef>
                <a:spcPct val="50000"/>
              </a:spcBef>
              <a:buFontTx/>
              <a:buChar char="-"/>
            </a:pPr>
            <a:endParaRPr lang="en-US" sz="3200" b="1" dirty="0">
              <a:solidFill>
                <a:srgbClr val="0000FF"/>
              </a:solidFill>
              <a:latin typeface="Times New Roman" pitchFamily="18" charset="0"/>
            </a:endParaRPr>
          </a:p>
          <a:p>
            <a:pPr eaLnBrk="0" hangingPunct="0">
              <a:spcBef>
                <a:spcPct val="50000"/>
              </a:spcBef>
            </a:pPr>
            <a:endParaRPr lang="en-US" sz="4000" b="1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1190629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4000" b="1" dirty="0" smtClean="0">
                <a:ln w="1905"/>
                <a:solidFill>
                  <a:srgbClr val="0033C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4000" b="1" dirty="0" err="1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40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dấu</a:t>
            </a:r>
            <a:r>
              <a:rPr lang="en-US" sz="40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hiệu</a:t>
            </a:r>
            <a:r>
              <a:rPr lang="en-US" sz="40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0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40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40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40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40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40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bệnh</a:t>
            </a:r>
            <a:r>
              <a:rPr lang="en-US" sz="40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                            </a:t>
            </a:r>
            <a:endParaRPr lang="en-US" sz="4000" b="1" dirty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80981" y="3269528"/>
            <a:ext cx="1114432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4000" b="1" dirty="0" err="1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40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40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40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40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40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bệnh</a:t>
            </a:r>
            <a:r>
              <a:rPr lang="en-US" sz="40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  <a:endParaRPr lang="en-US" sz="40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0" hangingPunct="0"/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chịu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ngay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cha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kịp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chữa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vi-VN" sz="3200" dirty="0"/>
          </a:p>
        </p:txBody>
      </p:sp>
    </p:spTree>
    <p:extLst>
      <p:ext uri="{BB962C8B-B14F-4D97-AF65-F5344CB8AC3E}">
        <p14:creationId xmlns:p14="http://schemas.microsoft.com/office/powerpoint/2010/main" val="1610102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8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 animBg="1"/>
      <p:bldP spid="11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8528" y="39956"/>
            <a:ext cx="12096000" cy="6804000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2" name="TextBox 11"/>
          <p:cNvSpPr txBox="1"/>
          <p:nvPr/>
        </p:nvSpPr>
        <p:spPr>
          <a:xfrm>
            <a:off x="235130" y="1388834"/>
            <a:ext cx="11956869" cy="5016758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khỏe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ta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thoải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mái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dễ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chịu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just"/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b="1" dirty="0" err="1" smtClean="0">
                <a:latin typeface="Times New Roman" pitchFamily="18" charset="0"/>
              </a:rPr>
              <a:t>hắt</a:t>
            </a:r>
            <a:r>
              <a:rPr lang="en-US" sz="4000" b="1" dirty="0" smtClean="0">
                <a:latin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</a:rPr>
              <a:t>hơi</a:t>
            </a:r>
            <a:r>
              <a:rPr lang="en-US" sz="4000" b="1" dirty="0" smtClean="0">
                <a:latin typeface="Times New Roman" pitchFamily="18" charset="0"/>
              </a:rPr>
              <a:t>, </a:t>
            </a:r>
            <a:r>
              <a:rPr lang="en-US" sz="4000" b="1" dirty="0" err="1" smtClean="0">
                <a:latin typeface="Times New Roman" pitchFamily="18" charset="0"/>
              </a:rPr>
              <a:t>sổ</a:t>
            </a:r>
            <a:r>
              <a:rPr lang="en-US" sz="4000" b="1" dirty="0" smtClean="0">
                <a:latin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</a:rPr>
              <a:t>mũi</a:t>
            </a:r>
            <a:r>
              <a:rPr lang="en-US" sz="4000" b="1" dirty="0" smtClean="0">
                <a:latin typeface="Times New Roman" pitchFamily="18" charset="0"/>
              </a:rPr>
              <a:t>, </a:t>
            </a:r>
            <a:r>
              <a:rPr lang="en-US" sz="4000" b="1" dirty="0" err="1" smtClean="0">
                <a:latin typeface="Times New Roman" pitchFamily="18" charset="0"/>
              </a:rPr>
              <a:t>mệt</a:t>
            </a:r>
            <a:r>
              <a:rPr lang="en-US" sz="4000" b="1" dirty="0" smtClean="0">
                <a:latin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</a:rPr>
              <a:t>mỏi</a:t>
            </a:r>
            <a:r>
              <a:rPr lang="en-US" sz="4000" b="1" dirty="0" smtClean="0">
                <a:latin typeface="Times New Roman" pitchFamily="18" charset="0"/>
              </a:rPr>
              <a:t>, </a:t>
            </a:r>
            <a:r>
              <a:rPr lang="en-US" sz="4000" b="1" dirty="0" err="1" smtClean="0">
                <a:latin typeface="Times New Roman" pitchFamily="18" charset="0"/>
              </a:rPr>
              <a:t>đau</a:t>
            </a:r>
            <a:r>
              <a:rPr lang="en-US" sz="4000" b="1" dirty="0" smtClean="0">
                <a:latin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</a:rPr>
              <a:t>đầu</a:t>
            </a:r>
            <a:r>
              <a:rPr lang="en-US" sz="4000" b="1" dirty="0" smtClean="0">
                <a:latin typeface="Times New Roman" pitchFamily="18" charset="0"/>
              </a:rPr>
              <a:t>, </a:t>
            </a:r>
            <a:r>
              <a:rPr lang="en-US" sz="4000" b="1" dirty="0" err="1" smtClean="0">
                <a:latin typeface="Times New Roman" pitchFamily="18" charset="0"/>
              </a:rPr>
              <a:t>đau</a:t>
            </a:r>
            <a:r>
              <a:rPr lang="en-US" sz="4000" b="1" dirty="0" smtClean="0">
                <a:latin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</a:rPr>
              <a:t>bụng</a:t>
            </a:r>
            <a:r>
              <a:rPr lang="en-US" sz="4000" b="1" dirty="0" smtClean="0">
                <a:latin typeface="Times New Roman" pitchFamily="18" charset="0"/>
              </a:rPr>
              <a:t>, </a:t>
            </a:r>
            <a:r>
              <a:rPr lang="en-US" sz="4000" b="1" dirty="0" err="1" smtClean="0">
                <a:latin typeface="Times New Roman" pitchFamily="18" charset="0"/>
              </a:rPr>
              <a:t>nôn</a:t>
            </a:r>
            <a:r>
              <a:rPr lang="en-US" sz="4000" b="1" dirty="0" smtClean="0">
                <a:latin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</a:rPr>
              <a:t>mửa</a:t>
            </a:r>
            <a:r>
              <a:rPr lang="en-US" sz="4000" b="1" dirty="0" smtClean="0">
                <a:latin typeface="Times New Roman" pitchFamily="18" charset="0"/>
              </a:rPr>
              <a:t>, </a:t>
            </a:r>
            <a:r>
              <a:rPr lang="en-US" sz="4000" b="1" dirty="0" err="1" smtClean="0">
                <a:latin typeface="Times New Roman" pitchFamily="18" charset="0"/>
              </a:rPr>
              <a:t>tiêu</a:t>
            </a:r>
            <a:r>
              <a:rPr lang="en-US" sz="4000" b="1" dirty="0" smtClean="0">
                <a:latin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</a:rPr>
              <a:t>chảy</a:t>
            </a:r>
            <a:r>
              <a:rPr lang="en-US" sz="4000" b="1" dirty="0" smtClean="0">
                <a:latin typeface="Times New Roman" pitchFamily="18" charset="0"/>
              </a:rPr>
              <a:t>, </a:t>
            </a:r>
            <a:r>
              <a:rPr lang="en-US" sz="4000" b="1" dirty="0" err="1" smtClean="0">
                <a:latin typeface="Times New Roman" pitchFamily="18" charset="0"/>
              </a:rPr>
              <a:t>sốt</a:t>
            </a:r>
            <a:r>
              <a:rPr lang="en-US" sz="4000" b="1" dirty="0" smtClean="0">
                <a:latin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</a:rPr>
              <a:t>cao</a:t>
            </a:r>
            <a:r>
              <a:rPr lang="en-US" sz="4000" b="1" dirty="0" smtClean="0">
                <a:latin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</a:rPr>
              <a:t>chán</a:t>
            </a:r>
            <a:r>
              <a:rPr lang="en-US" sz="4000" b="1" dirty="0" smtClean="0">
                <a:latin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</a:rPr>
              <a:t>ăn</a:t>
            </a:r>
            <a:r>
              <a:rPr lang="en-US" sz="4000" b="1" dirty="0" smtClean="0">
                <a:latin typeface="Times New Roman" pitchFamily="18" charset="0"/>
              </a:rPr>
              <a:t>...</a:t>
            </a:r>
            <a:endParaRPr lang="en-US" sz="4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chịu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ngay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cha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kịp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chữa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4000" dirty="0"/>
          </a:p>
        </p:txBody>
      </p:sp>
      <p:sp>
        <p:nvSpPr>
          <p:cNvPr id="9" name="Rounded Rectangular Callout 8"/>
          <p:cNvSpPr/>
          <p:nvPr/>
        </p:nvSpPr>
        <p:spPr>
          <a:xfrm>
            <a:off x="3238480" y="285728"/>
            <a:ext cx="4191029" cy="714380"/>
          </a:xfrm>
          <a:prstGeom prst="wedgeRoundRectCallout">
            <a:avLst>
              <a:gd name="adj1" fmla="val -80126"/>
              <a:gd name="adj2" fmla="val 102871"/>
              <a:gd name="adj3" fmla="val 16667"/>
            </a:avLst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BẠN CẦN BIẾT</a:t>
            </a:r>
            <a:endParaRPr lang="vi-VN" sz="3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344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7515" y="42204"/>
            <a:ext cx="12096000" cy="6804000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4" name="Picture 3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0485" y="254000"/>
            <a:ext cx="12192000" cy="49986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8899315" y="4121738"/>
            <a:ext cx="44114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4000" dirty="0"/>
          </a:p>
        </p:txBody>
      </p:sp>
    </p:spTree>
    <p:extLst>
      <p:ext uri="{BB962C8B-B14F-4D97-AF65-F5344CB8AC3E}">
        <p14:creationId xmlns:p14="http://schemas.microsoft.com/office/powerpoint/2010/main" val="3170506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709906" y="671871"/>
            <a:ext cx="9067290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kumimoji="0" lang="en-US" sz="3600" b="1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ĐỘNG 1 </a:t>
            </a:r>
          </a:p>
          <a:p>
            <a:pPr marL="0" marR="0" lvl="0" indent="0" algn="ctr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baseline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BỆNH LÂY QUA ĐƯỜNG TIÊU HÓA</a:t>
            </a:r>
            <a:endParaRPr kumimoji="0" lang="en-US" sz="3600" b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8" name="Picture 4" descr="Children Eating Healthy Food Stock Illustrations – 3,753 Children Eating  Healthy Food Stock Illustrations, Vectors &amp;amp; Clipart - Dreamstime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75" b="6549"/>
          <a:stretch/>
        </p:blipFill>
        <p:spPr bwMode="auto">
          <a:xfrm>
            <a:off x="2094503" y="2784296"/>
            <a:ext cx="7620000" cy="3565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1132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9" descr="Káº¿t quáº£ hÃ¬nh áº£nh cho hÃ¬nh ná»n powerpoint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"/>
            <a:ext cx="12192000" cy="68199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4" name="TextBox 3"/>
          <p:cNvSpPr txBox="1"/>
          <p:nvPr/>
        </p:nvSpPr>
        <p:spPr>
          <a:xfrm>
            <a:off x="8768862" y="2614246"/>
            <a:ext cx="2930769" cy="668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156754" y="209121"/>
            <a:ext cx="1203524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47675" algn="just"/>
            <a:r>
              <a:rPr lang="nl-NL" sz="4000" b="1" u="sng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IV. Điều chỉnh – bổ sung</a:t>
            </a:r>
            <a:r>
              <a:rPr lang="nl-NL" sz="4000" b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: ( nếu có)</a:t>
            </a:r>
            <a:endParaRPr lang="vi-VN" sz="4000" b="1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21755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4" name="Picture 8" descr="Vo_tay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534400" y="5105401"/>
            <a:ext cx="3149600" cy="157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913F31B-7D8A-4348-B6CE-8D1E88CB24FD}" type="slidenum">
              <a:rPr lang="en-US" smtClean="0"/>
              <a:pPr>
                <a:defRPr/>
              </a:pPr>
              <a:t>61</a:t>
            </a:fld>
            <a:endParaRPr lang="en-US"/>
          </a:p>
        </p:txBody>
      </p:sp>
      <p:sp>
        <p:nvSpPr>
          <p:cNvPr id="46086" name="Date Placeholder 2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fld id="{1AAFD8FD-CC49-474F-9217-B835AD46E18F}" type="datetime1">
              <a:rPr lang="en-US" smtClean="0"/>
              <a:pPr/>
              <a:t>10/2/2022</a:t>
            </a:fld>
            <a:endParaRPr lang="en-US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vi-VN"/>
              <a:t>Tìm hai số khi biết tổng và hiệu của hai số đó</a:t>
            </a:r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1714470" y="2643183"/>
            <a:ext cx="8387220" cy="2398025"/>
          </a:xfrm>
          <a:prstGeom prst="rect">
            <a:avLst/>
          </a:prstGeom>
          <a:noFill/>
        </p:spPr>
        <p:txBody>
          <a:bodyPr wrap="none">
            <a:prstTxWarp prst="textCurveDown">
              <a:avLst/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96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  <a:reflection blurRad="6350" stA="60000" endA="900" endPos="58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Xin</a:t>
            </a:r>
            <a:r>
              <a:rPr lang="en-US" sz="9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  <a:reflection blurRad="6350" stA="60000" endA="900" endPos="58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96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  <a:reflection blurRad="6350" stA="60000" endA="900" endPos="58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trân</a:t>
            </a:r>
            <a:r>
              <a:rPr lang="en-US" sz="9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  <a:reflection blurRad="6350" stA="60000" endA="900" endPos="58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96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  <a:reflection blurRad="6350" stA="60000" endA="900" endPos="58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trọng</a:t>
            </a:r>
            <a:r>
              <a:rPr lang="en-US" sz="9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  <a:reflection blurRad="6350" stA="60000" endA="900" endPos="58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96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  <a:reflection blurRad="6350" stA="60000" endA="900" endPos="58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9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  <a:reflection blurRad="6350" stA="60000" endA="900" endPos="58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96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  <a:reflection blurRad="6350" stA="60000" endA="900" endPos="58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ơn</a:t>
            </a:r>
            <a:r>
              <a:rPr lang="en-US" sz="9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  <a:reflection blurRad="6350" stA="60000" endA="900" endPos="58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endParaRPr lang="en-US" sz="96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  <a:reflection blurRad="6350" stA="60000" endA="900" endPos="58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428718" y="1643051"/>
            <a:ext cx="9177983" cy="64633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 smtClean="0">
                <a:ln w="11430"/>
                <a:solidFill>
                  <a:srgbClr val="00B0F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HỌC ĐẾN ĐÂY KẾT THÚC</a:t>
            </a:r>
            <a:endParaRPr lang="en-US" sz="3600" b="1" dirty="0">
              <a:ln w="11430"/>
              <a:solidFill>
                <a:srgbClr val="00B0F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0854428"/>
      </p:ext>
    </p:extLst>
  </p:cSld>
  <p:clrMapOvr>
    <a:masterClrMapping/>
  </p:clrMapOvr>
  <p:transition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40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2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2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2000" fill="hold">
                                          <p:stCondLst>
                                            <p:cond delay="60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46" t="60824" r="36838" b="14458"/>
          <a:stretch/>
        </p:blipFill>
        <p:spPr>
          <a:xfrm rot="517253" flipH="1">
            <a:off x="5018372" y="-302631"/>
            <a:ext cx="6316103" cy="5894799"/>
          </a:xfrm>
          <a:prstGeom prst="rect">
            <a:avLst/>
          </a:prstGeom>
        </p:spPr>
      </p:pic>
      <p:pic>
        <p:nvPicPr>
          <p:cNvPr id="2050" name="Picture 2" descr="Child Abdominal Pain Illustration 67574475 - Megapixl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95" b="12134"/>
          <a:stretch/>
        </p:blipFill>
        <p:spPr bwMode="auto">
          <a:xfrm>
            <a:off x="1" y="1690099"/>
            <a:ext cx="5157626" cy="5167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 rot="1250249">
            <a:off x="6282783" y="1344834"/>
            <a:ext cx="4094259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Tớ</a:t>
            </a:r>
            <a:r>
              <a:rPr 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đau</a:t>
            </a:r>
            <a:r>
              <a:rPr 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bụng</a:t>
            </a:r>
            <a:r>
              <a:rPr 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! </a:t>
            </a:r>
            <a:r>
              <a:rPr lang="en-US" sz="3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3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r>
              <a:rPr 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nhí</a:t>
            </a:r>
            <a:r>
              <a:rPr 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3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tớ</a:t>
            </a:r>
            <a:r>
              <a:rPr 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mắc</a:t>
            </a:r>
            <a:r>
              <a:rPr 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30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lây</a:t>
            </a:r>
            <a:r>
              <a:rPr lang="en-US" sz="30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30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0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30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30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? </a:t>
            </a:r>
            <a:r>
              <a:rPr lang="en-US" sz="3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tớ</a:t>
            </a:r>
            <a:r>
              <a:rPr 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!</a:t>
            </a:r>
            <a:endParaRPr lang="en-US" sz="3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2259437"/>
      </p:ext>
    </p:extLst>
  </p:cSld>
  <p:clrMapOvr>
    <a:masterClrMapping/>
  </p:clrMapOvr>
  <p:transition spd="slow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6" name="Picture 4" descr="Cover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2194"/>
            <a:ext cx="12192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574072973"/>
      </p:ext>
    </p:extLst>
  </p:cSld>
  <p:clrMapOvr>
    <a:masterClrMapping/>
  </p:clrMapOvr>
  <p:transition spd="slow">
    <p:wipe dir="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4" name="Picture 4" descr="Cover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46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3" name="TextBox 2"/>
          <p:cNvSpPr txBox="1"/>
          <p:nvPr/>
        </p:nvSpPr>
        <p:spPr>
          <a:xfrm>
            <a:off x="266690" y="132350"/>
            <a:ext cx="5650905" cy="1477328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3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lan</a:t>
            </a:r>
            <a:r>
              <a:rPr 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ngăn</a:t>
            </a:r>
            <a:r>
              <a:rPr 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chặn</a:t>
            </a:r>
            <a:r>
              <a:rPr 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kịp</a:t>
            </a:r>
            <a:r>
              <a:rPr 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1387687"/>
      </p:ext>
    </p:extLst>
  </p:cSld>
  <p:clrMapOvr>
    <a:masterClrMapping/>
  </p:clrMapOvr>
  <p:transition spd="slow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1754</TotalTime>
  <Words>1314</Words>
  <Application>Microsoft Office PowerPoint</Application>
  <PresentationFormat>Custom</PresentationFormat>
  <Paragraphs>229</Paragraphs>
  <Slides>61</Slides>
  <Notes>2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61</vt:i4>
      </vt:variant>
    </vt:vector>
  </HeadingPairs>
  <TitlesOfParts>
    <vt:vector size="62" baseType="lpstr">
      <vt:lpstr>Office Theme</vt:lpstr>
      <vt:lpstr>KHOA HỌC   </vt:lpstr>
      <vt:lpstr>KHỞI ĐỘNG:       Chọn ý đúng nhất trong các câu sau đây: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Những nguyên nhân nào có thể gây ra bệnh về đường tiêu hóa 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LỊCH SỬ - LỚP 4</dc:title>
  <dc:creator>Windows User</dc:creator>
  <cp:lastModifiedBy>HOME</cp:lastModifiedBy>
  <cp:revision>122</cp:revision>
  <dcterms:created xsi:type="dcterms:W3CDTF">2018-09-15T00:38:29Z</dcterms:created>
  <dcterms:modified xsi:type="dcterms:W3CDTF">2022-10-02T05:13:55Z</dcterms:modified>
</cp:coreProperties>
</file>