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7" r:id="rId2"/>
    <p:sldId id="278" r:id="rId3"/>
    <p:sldId id="324" r:id="rId4"/>
    <p:sldId id="326" r:id="rId5"/>
    <p:sldId id="325" r:id="rId6"/>
    <p:sldId id="309" r:id="rId7"/>
    <p:sldId id="293" r:id="rId8"/>
    <p:sldId id="320" r:id="rId9"/>
    <p:sldId id="322" r:id="rId10"/>
    <p:sldId id="321" r:id="rId11"/>
    <p:sldId id="306" r:id="rId12"/>
    <p:sldId id="294" r:id="rId13"/>
    <p:sldId id="316" r:id="rId14"/>
    <p:sldId id="289" r:id="rId15"/>
    <p:sldId id="311" r:id="rId16"/>
    <p:sldId id="297" r:id="rId17"/>
  </p:sldIdLst>
  <p:sldSz cx="12192000" cy="6858000"/>
  <p:notesSz cx="6858000" cy="9144000"/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60093"/>
    <a:srgbClr val="FF3300"/>
    <a:srgbClr val="0000FF"/>
    <a:srgbClr val="00FFFF"/>
    <a:srgbClr val="FF9900"/>
    <a:srgbClr val="CC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64"/>
  </p:normalViewPr>
  <p:slideViewPr>
    <p:cSldViewPr showGuides="1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6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12" Type="http://schemas.openxmlformats.org/officeDocument/2006/relationships/image" Target="../media/image21.jpeg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33.jpeg"/><Relationship Id="rId10" Type="http://schemas.openxmlformats.org/officeDocument/2006/relationships/image" Target="../media/image8.GIF"/><Relationship Id="rId19" Type="http://schemas.openxmlformats.org/officeDocument/2006/relationships/image" Target="../media/image37.jpe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GIF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512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163"/>
            <a:ext cx="12192000" cy="6858000"/>
          </a:xfrm>
        </p:spPr>
      </p:pic>
      <p:sp>
        <p:nvSpPr>
          <p:cNvPr id="5126" name="TextBox 3"/>
          <p:cNvSpPr txBox="1"/>
          <p:nvPr/>
        </p:nvSpPr>
        <p:spPr>
          <a:xfrm>
            <a:off x="4745038" y="2422525"/>
            <a:ext cx="2490787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Box 10"/>
          <p:cNvSpPr txBox="1"/>
          <p:nvPr/>
        </p:nvSpPr>
        <p:spPr>
          <a:xfrm>
            <a:off x="1631950" y="2970213"/>
            <a:ext cx="8928100" cy="17851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</a:t>
            </a:r>
          </a:p>
          <a:p>
            <a:pPr algn="ctr"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thực phẩm sạch v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44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4400" b="1" smtClean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2"/>
          <p:cNvSpPr txBox="1"/>
          <p:nvPr/>
        </p:nvSpPr>
        <p:spPr>
          <a:xfrm>
            <a:off x="5029200" y="185738"/>
            <a:ext cx="449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Thứ năm ngày 8 tháng 4 năm 2010.</a:t>
            </a:r>
          </a:p>
        </p:txBody>
      </p:sp>
      <p:sp>
        <p:nvSpPr>
          <p:cNvPr id="2053" name="Rectangle 3"/>
          <p:cNvSpPr/>
          <p:nvPr/>
        </p:nvSpPr>
        <p:spPr>
          <a:xfrm>
            <a:off x="152400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2054" name="Group 4"/>
          <p:cNvGrpSpPr/>
          <p:nvPr/>
        </p:nvGrpSpPr>
        <p:grpSpPr>
          <a:xfrm>
            <a:off x="1627188" y="-28575"/>
            <a:ext cx="781050" cy="623888"/>
            <a:chOff x="2256" y="3360"/>
            <a:chExt cx="768" cy="515"/>
          </a:xfrm>
        </p:grpSpPr>
        <p:pic>
          <p:nvPicPr>
            <p:cNvPr id="2071" name="Picture 5" descr="1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2" name="Picture 6" descr="1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5" name="Rectangle 7"/>
          <p:cNvSpPr/>
          <p:nvPr/>
        </p:nvSpPr>
        <p:spPr>
          <a:xfrm>
            <a:off x="1524000" y="692150"/>
            <a:ext cx="9144000" cy="616585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1565275" y="727075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6" imgW="1278255" imgH="1273810" progId="MS_ClipArt_Gallery">
                  <p:embed/>
                </p:oleObj>
              </mc:Choice>
              <mc:Fallback>
                <p:oleObj r:id="rId6" imgW="1278255" imgH="1273810" progId="MS_ClipArt_Gallery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5275" y="727075"/>
                        <a:ext cx="7620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2069" name="Picture 15" descr="2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0" name="Picture 16" descr="2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7" name="Picture 19" descr="book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20" descr="MCj04391170000[1]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7113" y="6019800"/>
            <a:ext cx="750887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32" descr="Thuc pham sach an toan"/>
          <p:cNvPicPr>
            <a:picLocks noChangeAspect="1"/>
          </p:cNvPicPr>
          <p:nvPr/>
        </p:nvPicPr>
        <p:blipFill>
          <a:blip r:embed="rId12">
            <a:lum contrast="30000"/>
          </a:blip>
          <a:stretch>
            <a:fillRect/>
          </a:stretch>
        </p:blipFill>
        <p:spPr>
          <a:xfrm>
            <a:off x="1524000" y="642938"/>
            <a:ext cx="2857500" cy="2071687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60" name="Picture 33" descr="Thuc pham sach an toan"/>
          <p:cNvPicPr>
            <a:picLocks noChangeAspect="1"/>
          </p:cNvPicPr>
          <p:nvPr/>
        </p:nvPicPr>
        <p:blipFill>
          <a:blip r:embed="rId13">
            <a:lum bright="-10001" contrast="32000"/>
          </a:blip>
          <a:stretch>
            <a:fillRect/>
          </a:stretch>
        </p:blipFill>
        <p:spPr>
          <a:xfrm>
            <a:off x="1524000" y="4857750"/>
            <a:ext cx="2857500" cy="2000250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61" name="Picture 33" descr="D:\trong rau sach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4375" y="785813"/>
            <a:ext cx="2857500" cy="192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4" descr="D:\nuoi ga hop ve sinh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2857500"/>
            <a:ext cx="2843213" cy="192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35" descr="D:\thuoc sau rau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7625" y="857250"/>
            <a:ext cx="3000375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37" descr="https://encrypted-tbn0.gstatic.com/images?q=tbn:ANd9GcTL7TG0VziC1iSbATqrAHzJckJamaRNfGnjUVRVHFyGywfhMxYd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95813" y="4786313"/>
            <a:ext cx="2857500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39" descr="https://encrypted-tbn0.gstatic.com/images?q=tbn:ANd9GcSRRAIVOsO8qiuaqycW49whZ0iaT8KzpaoGCZ3_qVyGxvJGL-l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24375" y="2857500"/>
            <a:ext cx="2928938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40" descr="D:\giet mo gia cam khong ve sinh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7625" y="2786063"/>
            <a:ext cx="3000375" cy="192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41" descr="D:\che bien thuc pham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67625" y="4929188"/>
            <a:ext cx="3000375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 Box 34"/>
          <p:cNvSpPr txBox="1"/>
          <p:nvPr/>
        </p:nvSpPr>
        <p:spPr>
          <a:xfrm>
            <a:off x="3071813" y="188913"/>
            <a:ext cx="6767512" cy="45720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 sạch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/>
          <p:nvPr/>
        </p:nvGrpSpPr>
        <p:grpSpPr>
          <a:xfrm>
            <a:off x="1673225" y="112713"/>
            <a:ext cx="781050" cy="623887"/>
            <a:chOff x="2256" y="3360"/>
            <a:chExt cx="768" cy="515"/>
          </a:xfrm>
        </p:grpSpPr>
        <p:pic>
          <p:nvPicPr>
            <p:cNvPr id="13323" name="Picture 5" descr="1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6" descr="1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5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13321" name="Picture 15" descr="2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2" name="Picture 16" descr="2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6" name="Picture 19" descr="book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0" descr="MCj04391170000[1]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7113" y="6019800"/>
            <a:ext cx="750887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2765" name="Rectangle 29"/>
          <p:cNvSpPr/>
          <p:nvPr/>
        </p:nvSpPr>
        <p:spPr>
          <a:xfrm>
            <a:off x="1900238" y="4210050"/>
            <a:ext cx="7704137" cy="7921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bị nhiễm khuẩn, hoá chất.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gây ngộ độc hoặc gây hại lâu d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cho sức khoẻ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sử dụng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766" name="Rectangle 30"/>
          <p:cNvSpPr/>
          <p:nvPr/>
        </p:nvSpPr>
        <p:spPr>
          <a:xfrm>
            <a:off x="1900238" y="2636838"/>
            <a:ext cx="7627937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sạch v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+Giữ được chất dinh dưỡng.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+Được nuôi trồng, bảo quản v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 biến hợp vệ sinh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Rectangle 1"/>
          <p:cNvSpPr/>
          <p:nvPr/>
        </p:nvSpPr>
        <p:spPr>
          <a:xfrm>
            <a:off x="4800600" y="431800"/>
            <a:ext cx="2590800" cy="6016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lstStyle/>
          <a:p>
            <a:pPr algn="ctr" eaLnBrk="1" hangingPunct="1"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5" grpId="0"/>
      <p:bldP spid="3727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4"/>
          <p:cNvGrpSpPr/>
          <p:nvPr/>
        </p:nvGrpSpPr>
        <p:grpSpPr>
          <a:xfrm>
            <a:off x="2647950" y="-14287"/>
            <a:ext cx="781050" cy="623887"/>
            <a:chOff x="2256" y="3360"/>
            <a:chExt cx="768" cy="515"/>
          </a:xfrm>
        </p:grpSpPr>
        <p:pic>
          <p:nvPicPr>
            <p:cNvPr id="3088" name="Picture 5" descr="1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9" name="Picture 6" descr="1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565275" y="709613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6" imgW="1278255" imgH="1273810" progId="MS_ClipArt_Gallery">
                  <p:embed/>
                </p:oleObj>
              </mc:Choice>
              <mc:Fallback>
                <p:oleObj r:id="rId6" imgW="1278255" imgH="1273810" progId="MS_ClipArt_Gallery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5275" y="709613"/>
                        <a:ext cx="7620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9"/>
          <p:cNvGrpSpPr/>
          <p:nvPr/>
        </p:nvGrpSpPr>
        <p:grpSpPr>
          <a:xfrm>
            <a:off x="1585913" y="58738"/>
            <a:ext cx="1385887" cy="609600"/>
            <a:chOff x="4905" y="48"/>
            <a:chExt cx="807" cy="528"/>
          </a:xfrm>
        </p:grpSpPr>
        <p:sp>
          <p:nvSpPr>
            <p:cNvPr id="3084" name="Oval 10"/>
            <p:cNvSpPr/>
            <p:nvPr/>
          </p:nvSpPr>
          <p:spPr>
            <a:xfrm>
              <a:off x="4905" y="462"/>
              <a:ext cx="807" cy="114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85" name="Group 11"/>
            <p:cNvGrpSpPr/>
            <p:nvPr/>
          </p:nvGrpSpPr>
          <p:grpSpPr>
            <a:xfrm>
              <a:off x="4926" y="48"/>
              <a:ext cx="759" cy="396"/>
              <a:chOff x="2016" y="1920"/>
              <a:chExt cx="1680" cy="1680"/>
            </a:xfrm>
          </p:grpSpPr>
          <p:sp>
            <p:nvSpPr>
              <p:cNvPr id="3086" name="Oval 12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7" name="Freeform 13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</a:ln>
            </p:spPr>
            <p:txBody>
              <a:bodyPr/>
              <a:lstStyle/>
              <a:p>
                <a:endParaRPr lang="en-US" altLang="x-none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078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3082" name="Picture 15" descr="2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2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9" name="Picture 19" descr="book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20" descr="MCj04391170000[1]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8250" y="6237288"/>
            <a:ext cx="539750" cy="54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4" name="Rectangle 34"/>
          <p:cNvSpPr/>
          <p:nvPr/>
        </p:nvSpPr>
        <p:spPr>
          <a:xfrm>
            <a:off x="2273300" y="1709738"/>
            <a:ext cx="10514013" cy="27066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Vệ sinh an to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/>
          <p:nvPr/>
        </p:nvSpPr>
        <p:spPr>
          <a:xfrm>
            <a:off x="1362075" y="1773238"/>
            <a:ext cx="9467850" cy="200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để thực hiện vệ sinh an to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 chúng ta cần l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book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3312" name="Text Box 37"/>
          <p:cNvSpPr txBox="1"/>
          <p:nvPr/>
        </p:nvSpPr>
        <p:spPr>
          <a:xfrm>
            <a:off x="334963" y="0"/>
            <a:ext cx="12053887" cy="475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vệ sinh an to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 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har char="-"/>
            </a:pPr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thức ăn tươi sạch, có giá trị dinh dưỡng, không có 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sắc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mùi vị lạ.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Dùng nước sạch để rửa thực phẩm, dụng cụ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nấu ăn.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được nấu chín. Nấu xong nên ăn ngay.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 chưa dùng hết phải bảo quản đúng cách.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3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3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3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3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/>
          <p:nvPr/>
        </p:nvGrpSpPr>
        <p:grpSpPr>
          <a:xfrm>
            <a:off x="1477963" y="131763"/>
            <a:ext cx="781050" cy="623887"/>
            <a:chOff x="2256" y="3360"/>
            <a:chExt cx="768" cy="515"/>
          </a:xfrm>
        </p:grpSpPr>
        <p:pic>
          <p:nvPicPr>
            <p:cNvPr id="16393" name="Picture 5" descr="1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6" descr="1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87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16391" name="Picture 15" descr="2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2" name="Picture 16" descr="2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388" name="Picture 19" descr="book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1"/>
          <p:cNvSpPr txBox="1"/>
          <p:nvPr/>
        </p:nvSpPr>
        <p:spPr>
          <a:xfrm>
            <a:off x="407988" y="847725"/>
            <a:ext cx="11591925" cy="5529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*Nên ăn phối hợp nhiều loại rau, quả để có đủ loại vi-ta-min, chất khoáng cần thiết cho cơ thể. Các chất xơ trong rau, quả còn giúp chống táo bón.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sạch v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Thực phẩm giữ được chất dinh dưỡng;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nuôi trồng, bảo quản v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 biến hợp vệ sinh, 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Không gây nhiễm khuẩn, hóa chất, không gây ngộ độc 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hại lâu d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cho sức khỏe người sử dụng.</a:t>
            </a:r>
            <a:endParaRPr lang="en-US" altLang="en-US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*Để thực hiện vệ sinh an to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 cần:</a:t>
            </a:r>
            <a:b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thức ăn tươi, sạch, có giá trị dinh dưỡng, không có m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 v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mùi vị lạ</a:t>
            </a:r>
            <a:b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nước sạch để rửa thực phẩm, dụng cụ v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nấu ăn.</a:t>
            </a:r>
            <a:b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được nấu chín, nấu xong nên ăn ngay.</a:t>
            </a:r>
            <a:b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chưa dùng hết phải bảo quản đúng cách.</a:t>
            </a:r>
          </a:p>
          <a:p>
            <a:pPr algn="ctr" eaLnBrk="1" hangingPunct="1">
              <a:lnSpc>
                <a:spcPct val="114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90" name="Oval 2"/>
          <p:cNvSpPr/>
          <p:nvPr/>
        </p:nvSpPr>
        <p:spPr>
          <a:xfrm>
            <a:off x="3863975" y="131763"/>
            <a:ext cx="3455988" cy="6238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17413" name="Picture 2" descr="D:\bieu do tu duy co quy\An nhieu rau qua chin. su dung thuc pham sach an to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Group 4"/>
          <p:cNvGrpSpPr/>
          <p:nvPr/>
        </p:nvGrpSpPr>
        <p:grpSpPr>
          <a:xfrm>
            <a:off x="2647950" y="-14287"/>
            <a:ext cx="781050" cy="623887"/>
            <a:chOff x="2256" y="3360"/>
            <a:chExt cx="768" cy="515"/>
          </a:xfrm>
        </p:grpSpPr>
        <p:pic>
          <p:nvPicPr>
            <p:cNvPr id="1041" name="Picture 5" descr="1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2" name="Picture 6" descr="1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Rectangle 7"/>
          <p:cNvSpPr/>
          <p:nvPr/>
        </p:nvSpPr>
        <p:spPr>
          <a:xfrm>
            <a:off x="1524000" y="692150"/>
            <a:ext cx="9144000" cy="616585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65275" y="727075"/>
          <a:ext cx="76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6" imgW="1278255" imgH="1273810" progId="MS_ClipArt_Gallery">
                  <p:embed/>
                </p:oleObj>
              </mc:Choice>
              <mc:Fallback>
                <p:oleObj r:id="rId6" imgW="1278255" imgH="1273810" progId="MS_ClipArt_Gallery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5275" y="727075"/>
                        <a:ext cx="7620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1039" name="Picture 15" descr="2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" name="Picture 16" descr="2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31" name="Picture 21" descr="book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0004" name="Picture 36" descr="Rau va qua chin"/>
          <p:cNvPicPr>
            <a:picLocks noChangeAspect="1"/>
          </p:cNvPicPr>
          <p:nvPr/>
        </p:nvPicPr>
        <p:blipFill>
          <a:blip r:embed="rId11">
            <a:lum contrast="30000"/>
          </a:blip>
          <a:stretch>
            <a:fillRect/>
          </a:stretch>
        </p:blipFill>
        <p:spPr>
          <a:xfrm>
            <a:off x="6203950" y="2565400"/>
            <a:ext cx="4464050" cy="36718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0005" name="Picture 37" descr="Rau va qua chin"/>
          <p:cNvPicPr>
            <a:picLocks noChangeAspect="1"/>
          </p:cNvPicPr>
          <p:nvPr/>
        </p:nvPicPr>
        <p:blipFill>
          <a:blip r:embed="rId12">
            <a:lum contrast="30000"/>
          </a:blip>
          <a:stretch>
            <a:fillRect/>
          </a:stretch>
        </p:blipFill>
        <p:spPr>
          <a:xfrm>
            <a:off x="1524000" y="2565400"/>
            <a:ext cx="4500563" cy="36718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0009" name="Text Box 41"/>
          <p:cNvSpPr txBox="1"/>
          <p:nvPr/>
        </p:nvSpPr>
        <p:spPr>
          <a:xfrm>
            <a:off x="1992313" y="1916113"/>
            <a:ext cx="84216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ích lợi của việc ăn rau 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011" name="Text Box 43"/>
          <p:cNvSpPr txBox="1"/>
          <p:nvPr/>
        </p:nvSpPr>
        <p:spPr>
          <a:xfrm>
            <a:off x="2066925" y="1331913"/>
            <a:ext cx="56880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Ăn nhiều rau 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015" name="Text Box 47"/>
          <p:cNvSpPr txBox="1"/>
          <p:nvPr/>
        </p:nvSpPr>
        <p:spPr>
          <a:xfrm>
            <a:off x="2855913" y="6400800"/>
            <a:ext cx="1223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016" name="Text Box 48"/>
          <p:cNvSpPr txBox="1"/>
          <p:nvPr/>
        </p:nvSpPr>
        <p:spPr>
          <a:xfrm>
            <a:off x="7608888" y="6400800"/>
            <a:ext cx="1223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3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/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nhiều rau v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chín. Sử dụng thực phẩm sạch v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9" grpId="0"/>
      <p:bldP spid="340011" grpId="0"/>
      <p:bldP spid="340015" grpId="0"/>
      <p:bldP spid="3400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110503afamilyskvitamin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8" y="188913"/>
            <a:ext cx="4392612" cy="302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110503afamilyskvitaminc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38" y="188913"/>
            <a:ext cx="406717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110503afamilyskvitaminc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388" y="3286125"/>
            <a:ext cx="4392612" cy="338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7" descr="110503afamilyskvitaminc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338" y="3284538"/>
            <a:ext cx="410527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6" name="Text Box 8"/>
          <p:cNvSpPr txBox="1"/>
          <p:nvPr/>
        </p:nvSpPr>
        <p:spPr>
          <a:xfrm>
            <a:off x="5303838" y="2924175"/>
            <a:ext cx="1944687" cy="466725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 C</a:t>
            </a:r>
            <a:endParaRPr lang="en-US" altLang="en-US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35" name="Text Box 27"/>
          <p:cNvSpPr txBox="1"/>
          <p:nvPr/>
        </p:nvSpPr>
        <p:spPr>
          <a:xfrm>
            <a:off x="695325" y="2781300"/>
            <a:ext cx="11017250" cy="2695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h</a:t>
            </a:r>
            <a:r>
              <a:rPr lang="en-US" alt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các em nên ăn nhiều rau quả chín ?</a:t>
            </a:r>
            <a:endParaRPr lang="en-US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29"/>
          <p:cNvSpPr txBox="1"/>
          <p:nvPr/>
        </p:nvSpPr>
        <p:spPr>
          <a:xfrm>
            <a:off x="3792538" y="620713"/>
            <a:ext cx="54705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Ăn nhiều rau v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5" grpId="0"/>
      <p:bldP spid="3758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images413100_rau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8" y="260350"/>
            <a:ext cx="4032250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7" descr="images413101_rau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3213100"/>
            <a:ext cx="4095750" cy="345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9" descr="images413103_rau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3" y="3213100"/>
            <a:ext cx="4286250" cy="343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3" descr="120px-Cay_c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3" y="333375"/>
            <a:ext cx="4319587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6" name="Text Box 14"/>
          <p:cNvSpPr txBox="1"/>
          <p:nvPr/>
        </p:nvSpPr>
        <p:spPr>
          <a:xfrm>
            <a:off x="4727575" y="2852738"/>
            <a:ext cx="273685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ta min A, B, C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36" name="Text Box 28"/>
          <p:cNvSpPr txBox="1"/>
          <p:nvPr/>
        </p:nvSpPr>
        <p:spPr>
          <a:xfrm>
            <a:off x="458788" y="2133600"/>
            <a:ext cx="11274425" cy="433546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eaLnBrk="1" fontAlgn="b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sym typeface="Wingdings 2" panose="05020102010507070707" pitchFamily="18" charset="2"/>
              </a:rPr>
              <a:t>    </a:t>
            </a:r>
            <a:r>
              <a:rPr lang="en-US" altLang="en-US" sz="6000" dirty="0">
                <a:solidFill>
                  <a:srgbClr val="0000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</a:t>
            </a:r>
            <a:r>
              <a:rPr lang="en-US" altLang="en-US" sz="2800" dirty="0"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Nên ăn phối hợp nhiều loại rau, quả để có đủ loại vi-ta-min, chất khoáng cần thiết cho cơ thể. Các chất xơ trong rau, quả còn giúp chống táo bón.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9219" name="Text Box 29"/>
          <p:cNvSpPr txBox="1"/>
          <p:nvPr/>
        </p:nvSpPr>
        <p:spPr>
          <a:xfrm>
            <a:off x="3863975" y="765175"/>
            <a:ext cx="5472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Ăn nhiều rau v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chín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/>
          <p:nvPr/>
        </p:nvGrpSpPr>
        <p:grpSpPr>
          <a:xfrm>
            <a:off x="1703388" y="52388"/>
            <a:ext cx="781050" cy="625475"/>
            <a:chOff x="2256" y="3360"/>
            <a:chExt cx="768" cy="515"/>
          </a:xfrm>
        </p:grpSpPr>
        <p:pic>
          <p:nvPicPr>
            <p:cNvPr id="10258" name="Picture 5" descr="1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6" descr="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3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10244" name="Group 14"/>
          <p:cNvGrpSpPr/>
          <p:nvPr/>
        </p:nvGrpSpPr>
        <p:grpSpPr>
          <a:xfrm>
            <a:off x="10058400" y="260350"/>
            <a:ext cx="609600" cy="412750"/>
            <a:chOff x="4368" y="3600"/>
            <a:chExt cx="576" cy="624"/>
          </a:xfrm>
        </p:grpSpPr>
        <p:pic>
          <p:nvPicPr>
            <p:cNvPr id="10256" name="Picture 15" descr="2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" y="3600"/>
              <a:ext cx="402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7" name="Picture 16" descr="2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4" y="3648"/>
              <a:ext cx="480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5" name="Picture 19" descr="book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100" y="-4762"/>
            <a:ext cx="381000" cy="36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20" descr="MCj04391170000[1]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113" y="6019800"/>
            <a:ext cx="750887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7407" name="Rectangle 31"/>
          <p:cNvSpPr/>
          <p:nvPr/>
        </p:nvSpPr>
        <p:spPr>
          <a:xfrm>
            <a:off x="2565400" y="436563"/>
            <a:ext cx="58324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thực phẩm sạch 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7408" name="Picture 32" descr="Thuc pham sach an toan"/>
          <p:cNvPicPr>
            <a:picLocks noChangeAspect="1"/>
          </p:cNvPicPr>
          <p:nvPr/>
        </p:nvPicPr>
        <p:blipFill>
          <a:blip r:embed="rId8">
            <a:lum contrast="30000"/>
          </a:blip>
          <a:stretch>
            <a:fillRect/>
          </a:stretch>
        </p:blipFill>
        <p:spPr>
          <a:xfrm>
            <a:off x="1703388" y="2636838"/>
            <a:ext cx="4286250" cy="3429000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7409" name="Picture 33" descr="Thuc pham sach an toan"/>
          <p:cNvPicPr>
            <a:picLocks noChangeAspect="1"/>
          </p:cNvPicPr>
          <p:nvPr/>
        </p:nvPicPr>
        <p:blipFill>
          <a:blip r:embed="rId9">
            <a:lum bright="-10001" contrast="32000"/>
          </a:blip>
          <a:stretch>
            <a:fillRect/>
          </a:stretch>
        </p:blipFill>
        <p:spPr>
          <a:xfrm>
            <a:off x="6130925" y="2636838"/>
            <a:ext cx="4537075" cy="3429000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7417" name="Picture 41" descr="rau%20sach%20dong%20gia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7238" y="1522413"/>
            <a:ext cx="2968625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7419" name="Text Box 43"/>
          <p:cNvSpPr txBox="1"/>
          <p:nvPr/>
        </p:nvSpPr>
        <p:spPr>
          <a:xfrm>
            <a:off x="2640013" y="5876925"/>
            <a:ext cx="6696075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trồng rau sạch tại H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32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Text Box 36"/>
          <p:cNvSpPr txBox="1"/>
          <p:nvPr/>
        </p:nvSpPr>
        <p:spPr>
          <a:xfrm>
            <a:off x="2640013" y="6442075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Text Box 37"/>
          <p:cNvSpPr txBox="1"/>
          <p:nvPr/>
        </p:nvSpPr>
        <p:spPr>
          <a:xfrm>
            <a:off x="7464425" y="64008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29" name="Picture 37" descr="&amp;Abreve;n rau mầm phải chế biến &amp;dstrok;úng cách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5863" y="1522413"/>
            <a:ext cx="3132137" cy="3367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100" y="1522413"/>
            <a:ext cx="3100388" cy="356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57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5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7" grpId="0"/>
      <p:bldP spid="3574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9" descr="book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0" y="-581025"/>
            <a:ext cx="381000" cy="36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6377" name="Picture 25" descr="raumuong.jpg image by fatihan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981075"/>
            <a:ext cx="8642350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Picture 26" descr="183_12_rau-sac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825" y="1123950"/>
            <a:ext cx="8642350" cy="489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6378" name="Picture 26" descr="Fishworker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825" y="1052513"/>
            <a:ext cx="8642350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6379" name="Picture 27" descr="images303226_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825" y="981075"/>
            <a:ext cx="8642350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6376" name="Picture 24" descr="images875265_ga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1774825" y="981075"/>
            <a:ext cx="8642350" cy="504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0"/>
          <p:cNvSpPr txBox="1"/>
          <p:nvPr/>
        </p:nvSpPr>
        <p:spPr>
          <a:xfrm>
            <a:off x="2106613" y="836613"/>
            <a:ext cx="7661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thực phẩm sạch 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32" descr="Thuc pham sach an toan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703388" y="2368550"/>
            <a:ext cx="4286250" cy="3697288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3" name="Picture 33" descr="Thuc pham sach an toan"/>
          <p:cNvPicPr>
            <a:picLocks noChangeAspect="1"/>
          </p:cNvPicPr>
          <p:nvPr/>
        </p:nvPicPr>
        <p:blipFill>
          <a:blip r:embed="rId4">
            <a:lum bright="-10001" contrast="32000"/>
          </a:blip>
          <a:stretch>
            <a:fillRect/>
          </a:stretch>
        </p:blipFill>
        <p:spPr>
          <a:xfrm>
            <a:off x="6130925" y="2368550"/>
            <a:ext cx="4537075" cy="3697288"/>
          </a:xfrm>
          <a:prstGeom prst="rect">
            <a:avLst/>
          </a:prstGeom>
          <a:noFill/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4" name="Text Box 34"/>
          <p:cNvSpPr txBox="1"/>
          <p:nvPr/>
        </p:nvSpPr>
        <p:spPr>
          <a:xfrm>
            <a:off x="658813" y="481013"/>
            <a:ext cx="10944225" cy="148113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 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các hình ảnh vừa quan sát được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hiểu biết của mình, em hãy cho biết thế n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phẩm sạch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to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33"/>
          <p:cNvSpPr txBox="1"/>
          <p:nvPr/>
        </p:nvSpPr>
        <p:spPr>
          <a:xfrm>
            <a:off x="2640013" y="6442075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H3</a:t>
            </a:r>
          </a:p>
        </p:txBody>
      </p:sp>
      <p:sp>
        <p:nvSpPr>
          <p:cNvPr id="12296" name="Text Box 34"/>
          <p:cNvSpPr txBox="1"/>
          <p:nvPr/>
        </p:nvSpPr>
        <p:spPr>
          <a:xfrm>
            <a:off x="7464425" y="64008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H4</a:t>
            </a:r>
          </a:p>
        </p:txBody>
      </p:sp>
      <p:sp>
        <p:nvSpPr>
          <p:cNvPr id="12297" name="Text Box 35"/>
          <p:cNvSpPr txBox="1"/>
          <p:nvPr/>
        </p:nvSpPr>
        <p:spPr>
          <a:xfrm>
            <a:off x="2640013" y="6442075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H3</a:t>
            </a:r>
          </a:p>
        </p:txBody>
      </p:sp>
      <p:sp>
        <p:nvSpPr>
          <p:cNvPr id="12298" name="Text Box 36"/>
          <p:cNvSpPr txBox="1"/>
          <p:nvPr/>
        </p:nvSpPr>
        <p:spPr>
          <a:xfrm>
            <a:off x="7464425" y="64008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H4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 2</vt:lpstr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Truong Giang</dc:creator>
  <cp:lastModifiedBy>Admin</cp:lastModifiedBy>
  <cp:revision>215</cp:revision>
  <dcterms:created xsi:type="dcterms:W3CDTF">2008-03-18T15:14:00Z</dcterms:created>
  <dcterms:modified xsi:type="dcterms:W3CDTF">2022-10-14T07:35:27Z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E2767B15053F415AB25904187FADE306</vt:lpwstr>
  </property>
  <property fmtid="{D5CDD505-2E9C-101B-9397-08002B2CF9AE}" pid="3" name="KSOProductBuildVer">
    <vt:lpwstr>1033-11.2.0.11341</vt:lpwstr>
  </property>
</Properties>
</file>