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29" r:id="rId3"/>
    <p:sldMasterId id="2147483742" r:id="rId4"/>
  </p:sldMasterIdLst>
  <p:notesMasterIdLst>
    <p:notesMasterId r:id="rId37"/>
  </p:notesMasterIdLst>
  <p:sldIdLst>
    <p:sldId id="258" r:id="rId5"/>
    <p:sldId id="257" r:id="rId6"/>
    <p:sldId id="373" r:id="rId7"/>
    <p:sldId id="263" r:id="rId8"/>
    <p:sldId id="374" r:id="rId9"/>
    <p:sldId id="265" r:id="rId10"/>
    <p:sldId id="375" r:id="rId11"/>
    <p:sldId id="360" r:id="rId12"/>
    <p:sldId id="268" r:id="rId13"/>
    <p:sldId id="278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273" r:id="rId25"/>
    <p:sldId id="386" r:id="rId26"/>
    <p:sldId id="387" r:id="rId27"/>
    <p:sldId id="388" r:id="rId28"/>
    <p:sldId id="256" r:id="rId29"/>
    <p:sldId id="274" r:id="rId30"/>
    <p:sldId id="275" r:id="rId31"/>
    <p:sldId id="276" r:id="rId32"/>
    <p:sldId id="390" r:id="rId33"/>
    <p:sldId id="304" r:id="rId34"/>
    <p:sldId id="371" r:id="rId35"/>
    <p:sldId id="3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9EB75-D199-48E0-BBD7-C223F8337D6E}" type="doc">
      <dgm:prSet loTypeId="urn:microsoft.com/office/officeart/2009/3/layout/Descending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05A80-B489-45F9-A392-A61CC1A4417C}">
      <dgm:prSet phldrT="[Văn bản]"/>
      <dgm:spPr/>
      <dgm:t>
        <a:bodyPr/>
        <a:lstStyle/>
        <a:p>
          <a:r>
            <a:rPr lang="vi-VN" b="1" dirty="0" err="1">
              <a:latin typeface="Amazone" panose="03020702060507090A04" pitchFamily="66" charset="0"/>
            </a:rPr>
            <a:t>Nhà</a:t>
          </a:r>
          <a:r>
            <a:rPr lang="vi-VN" b="1" dirty="0">
              <a:latin typeface="Amazone" panose="03020702060507090A04" pitchFamily="66" charset="0"/>
            </a:rPr>
            <a:t> </a:t>
          </a:r>
          <a:r>
            <a:rPr lang="vi-VN" b="1" dirty="0" err="1">
              <a:latin typeface="Amazone" panose="03020702060507090A04" pitchFamily="66" charset="0"/>
            </a:rPr>
            <a:t>Lý</a:t>
          </a:r>
          <a:r>
            <a:rPr lang="vi-VN" b="1" dirty="0">
              <a:latin typeface="Amazone" panose="03020702060507090A04" pitchFamily="66" charset="0"/>
            </a:rPr>
            <a:t> suy </a:t>
          </a:r>
          <a:r>
            <a:rPr lang="vi-VN" b="1" dirty="0" err="1">
              <a:latin typeface="Amazone" panose="03020702060507090A04" pitchFamily="66" charset="0"/>
            </a:rPr>
            <a:t>yếu</a:t>
          </a:r>
          <a:r>
            <a:rPr lang="vi-VN" b="1" dirty="0">
              <a:latin typeface="Amazone" panose="03020702060507090A04" pitchFamily="66" charset="0"/>
            </a:rPr>
            <a:t> </a:t>
          </a:r>
          <a:r>
            <a:rPr lang="vi-VN" b="1" dirty="0" err="1">
              <a:latin typeface="Amazone" panose="03020702060507090A04" pitchFamily="66" charset="0"/>
            </a:rPr>
            <a:t>dần</a:t>
          </a:r>
          <a:endParaRPr lang="en-US" b="1" dirty="0">
            <a:latin typeface="Amazone" panose="03020702060507090A04" pitchFamily="66" charset="0"/>
          </a:endParaRPr>
        </a:p>
      </dgm:t>
    </dgm:pt>
    <dgm:pt modelId="{888989D5-24E3-4F7B-907A-DA0B45A20B85}" type="parTrans" cxnId="{C65D30AF-9AFD-4D95-9B78-A8E92BF490B0}">
      <dgm:prSet/>
      <dgm:spPr/>
      <dgm:t>
        <a:bodyPr/>
        <a:lstStyle/>
        <a:p>
          <a:endParaRPr lang="en-US"/>
        </a:p>
      </dgm:t>
    </dgm:pt>
    <dgm:pt modelId="{8DEC67A6-F505-4F5A-8416-B180E40469EC}" type="sibTrans" cxnId="{C65D30AF-9AFD-4D95-9B78-A8E92BF490B0}">
      <dgm:prSet/>
      <dgm:spPr/>
      <dgm:t>
        <a:bodyPr/>
        <a:lstStyle/>
        <a:p>
          <a:endParaRPr lang="en-US"/>
        </a:p>
      </dgm:t>
    </dgm:pt>
    <dgm:pt modelId="{CB83515C-590F-4CDE-A991-370C164E421F}" type="pres">
      <dgm:prSet presAssocID="{5389EB75-D199-48E0-BBD7-C223F8337D6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vi-VN"/>
        </a:p>
      </dgm:t>
    </dgm:pt>
    <dgm:pt modelId="{B9673383-3C66-448E-9636-E95A2D977336}" type="pres">
      <dgm:prSet presAssocID="{5389EB75-D199-48E0-BBD7-C223F8337D6E}" presName="arrowNode" presStyleLbl="node1" presStyleIdx="0" presStyleCnt="1" custLinFactNeighborX="-44237" custLinFactNeighborY="4043"/>
      <dgm:spPr>
        <a:solidFill>
          <a:schemeClr val="accent3">
            <a:lumMod val="75000"/>
          </a:schemeClr>
        </a:solidFill>
      </dgm:spPr>
    </dgm:pt>
    <dgm:pt modelId="{BB0BAE48-6698-4D3F-8F3C-737A7753CF7F}" type="pres">
      <dgm:prSet presAssocID="{4BC05A80-B489-45F9-A392-A61CC1A4417C}" presName="txNode1" presStyleLbl="revTx" presStyleIdx="0" presStyleCnt="1" custScaleX="227349" custLinFactY="222949" custLinFactNeighborX="-37143" custLinFactNeighborY="30000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81755DB7-2AB0-4A56-95A5-E8C604091C91}" type="presOf" srcId="{5389EB75-D199-48E0-BBD7-C223F8337D6E}" destId="{CB83515C-590F-4CDE-A991-370C164E421F}" srcOrd="0" destOrd="0" presId="urn:microsoft.com/office/officeart/2009/3/layout/DescendingProcess"/>
    <dgm:cxn modelId="{C65D30AF-9AFD-4D95-9B78-A8E92BF490B0}" srcId="{5389EB75-D199-48E0-BBD7-C223F8337D6E}" destId="{4BC05A80-B489-45F9-A392-A61CC1A4417C}" srcOrd="0" destOrd="0" parTransId="{888989D5-24E3-4F7B-907A-DA0B45A20B85}" sibTransId="{8DEC67A6-F505-4F5A-8416-B180E40469EC}"/>
    <dgm:cxn modelId="{309A89E2-2A6F-44CA-98B3-8DABCDA273FD}" type="presOf" srcId="{4BC05A80-B489-45F9-A392-A61CC1A4417C}" destId="{BB0BAE48-6698-4D3F-8F3C-737A7753CF7F}" srcOrd="0" destOrd="0" presId="urn:microsoft.com/office/officeart/2009/3/layout/DescendingProcess"/>
    <dgm:cxn modelId="{4AC2D2B2-0C2D-4D0E-818A-26E9A213284B}" type="presParOf" srcId="{CB83515C-590F-4CDE-A991-370C164E421F}" destId="{B9673383-3C66-448E-9636-E95A2D977336}" srcOrd="0" destOrd="0" presId="urn:microsoft.com/office/officeart/2009/3/layout/DescendingProcess"/>
    <dgm:cxn modelId="{1185B978-A8A1-4CE0-AF8F-A00CEF220B2A}" type="presParOf" srcId="{CB83515C-590F-4CDE-A991-370C164E421F}" destId="{BB0BAE48-6698-4D3F-8F3C-737A7753CF7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FDE74D-4897-4A29-BA05-58CCB5D73ABC}" type="doc">
      <dgm:prSet loTypeId="urn:microsoft.com/office/officeart/2005/8/layout/arrow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A3A079-CE7C-4E96-BFD7-AB8A9729C369}">
      <dgm:prSet phldrT="[Văn bản]" custT="1"/>
      <dgm:spPr/>
      <dgm:t>
        <a:bodyPr/>
        <a:lstStyle/>
        <a:p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Thời</a:t>
          </a:r>
          <a:r>
            <a:rPr lang="vi-VN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 </a:t>
          </a:r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chiến</a:t>
          </a:r>
          <a:endParaRPr lang="en-US" sz="6000" b="1" dirty="0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54B77BD7-FA6C-4CB5-A0EB-C268BA30FBCF}" type="parTrans" cxnId="{90B07D84-E4FB-4989-8839-3A0DAD96898F}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6D273E47-061B-4737-88C3-F793873CA991}" type="sibTrans" cxnId="{90B07D84-E4FB-4989-8839-3A0DAD96898F}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BDBBA717-60C7-4136-B124-E66BDBC815B0}">
      <dgm:prSet phldrT="[Văn bản]" custT="1"/>
      <dgm:spPr>
        <a:solidFill>
          <a:srgbClr val="0070C0"/>
        </a:solidFill>
      </dgm:spPr>
      <dgm:t>
        <a:bodyPr/>
        <a:lstStyle/>
        <a:p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Thời</a:t>
          </a:r>
          <a:r>
            <a:rPr lang="vi-VN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 </a:t>
          </a:r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bình</a:t>
          </a:r>
          <a:endParaRPr lang="en-US" sz="6000" b="1" dirty="0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53FD281F-8375-4C46-AC48-D92BE248E7DE}" type="parTrans" cxnId="{9520504B-6689-4B1E-A695-025BEE1993F2}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B0DE095B-D8CC-405C-85A7-D3176EF4438C}" type="sibTrans" cxnId="{9520504B-6689-4B1E-A695-025BEE1993F2}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6CEFAE35-035B-47F8-8F34-7F9BF1F4A258}" type="pres">
      <dgm:prSet presAssocID="{9EFDE74D-4897-4A29-BA05-58CCB5D73AB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7C495D20-C791-41B2-ACBE-D0191B3C9574}" type="pres">
      <dgm:prSet presAssocID="{4FA3A079-CE7C-4E96-BFD7-AB8A9729C36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4E49FE6-1FB6-485C-9701-0FC58D40C5D6}" type="pres">
      <dgm:prSet presAssocID="{BDBBA717-60C7-4136-B124-E66BDBC815B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61BA9EEC-78FA-4A70-9FDA-10350F7AE5A3}" type="presOf" srcId="{BDBBA717-60C7-4136-B124-E66BDBC815B0}" destId="{84E49FE6-1FB6-485C-9701-0FC58D40C5D6}" srcOrd="0" destOrd="0" presId="urn:microsoft.com/office/officeart/2005/8/layout/arrow1"/>
    <dgm:cxn modelId="{90B07D84-E4FB-4989-8839-3A0DAD96898F}" srcId="{9EFDE74D-4897-4A29-BA05-58CCB5D73ABC}" destId="{4FA3A079-CE7C-4E96-BFD7-AB8A9729C369}" srcOrd="0" destOrd="0" parTransId="{54B77BD7-FA6C-4CB5-A0EB-C268BA30FBCF}" sibTransId="{6D273E47-061B-4737-88C3-F793873CA991}"/>
    <dgm:cxn modelId="{7B32D60C-C227-4CA1-B321-E18744F349FA}" type="presOf" srcId="{9EFDE74D-4897-4A29-BA05-58CCB5D73ABC}" destId="{6CEFAE35-035B-47F8-8F34-7F9BF1F4A258}" srcOrd="0" destOrd="0" presId="urn:microsoft.com/office/officeart/2005/8/layout/arrow1"/>
    <dgm:cxn modelId="{7D454481-95E5-4C61-9A1A-2F2A067C12F1}" type="presOf" srcId="{4FA3A079-CE7C-4E96-BFD7-AB8A9729C369}" destId="{7C495D20-C791-41B2-ACBE-D0191B3C9574}" srcOrd="0" destOrd="0" presId="urn:microsoft.com/office/officeart/2005/8/layout/arrow1"/>
    <dgm:cxn modelId="{9520504B-6689-4B1E-A695-025BEE1993F2}" srcId="{9EFDE74D-4897-4A29-BA05-58CCB5D73ABC}" destId="{BDBBA717-60C7-4136-B124-E66BDBC815B0}" srcOrd="1" destOrd="0" parTransId="{53FD281F-8375-4C46-AC48-D92BE248E7DE}" sibTransId="{B0DE095B-D8CC-405C-85A7-D3176EF4438C}"/>
    <dgm:cxn modelId="{D5858CFE-6AAE-40E8-AD67-362D1F0D8A3E}" type="presParOf" srcId="{6CEFAE35-035B-47F8-8F34-7F9BF1F4A258}" destId="{7C495D20-C791-41B2-ACBE-D0191B3C9574}" srcOrd="0" destOrd="0" presId="urn:microsoft.com/office/officeart/2005/8/layout/arrow1"/>
    <dgm:cxn modelId="{AF0A798F-8800-4620-93FD-9335C87968D8}" type="presParOf" srcId="{6CEFAE35-035B-47F8-8F34-7F9BF1F4A258}" destId="{84E49FE6-1FB6-485C-9701-0FC58D40C5D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C1321-C5AD-4897-8E92-E60317F735F8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DC34B5-9235-4363-AE27-B98EF2439139}">
      <dgm:prSet phldrT="[Văn bản]" custT="1"/>
      <dgm:spPr/>
      <dgm:t>
        <a:bodyPr/>
        <a:lstStyle/>
        <a:p>
          <a:r>
            <a:rPr lang="vi-VN" sz="5400" b="1" dirty="0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Vua </a:t>
          </a:r>
          <a:r>
            <a:rPr lang="vi-VN" sz="5400" b="1" dirty="0" err="1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nhà</a:t>
          </a:r>
          <a:r>
            <a:rPr lang="vi-VN" sz="5400" b="1" dirty="0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5400" b="1" dirty="0" err="1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Trần</a:t>
          </a:r>
          <a:endParaRPr lang="en-US" sz="5400" b="1" dirty="0">
            <a:latin typeface="Amazone" panose="03020702060507090A04" pitchFamily="66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0630E9B0-AADA-4CEB-8DAE-00FE8E526108}" type="parTrans" cxnId="{EBFDD435-1893-41F6-9A81-FA1C7D93A0F5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21374E1B-7B48-47DB-9F4C-698C954B736C}" type="sibTrans" cxnId="{EBFDD435-1893-41F6-9A81-FA1C7D93A0F5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83336883-0A53-4A97-9B78-7BB7A2FCC2AA}">
      <dgm:prSet phldrT="[Văn bản]" custT="1"/>
      <dgm:spPr/>
      <dgm:t>
        <a:bodyPr/>
        <a:lstStyle/>
        <a:p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Luật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lệ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6D4DCC12-6A41-4BB5-9D08-71392077B52C}" type="parTrans" cxnId="{4B02D296-CD3F-45F8-B24F-F1FBE25FF322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549A33A5-C30E-4A0A-9801-46DF369EAD81}" type="sibTrans" cxnId="{4B02D296-CD3F-45F8-B24F-F1FBE25FF322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EED05188-3D17-48F8-8BB7-CF5CD3B62A18}">
      <dgm:prSet phldrT="[Văn bản]" custT="1"/>
      <dgm:spPr/>
      <dgm:t>
        <a:bodyPr/>
        <a:lstStyle/>
        <a:p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Quan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hệ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với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nhân dân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và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quan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lại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C37F76B2-06EA-4451-9773-B704CEEDEF6A}" type="parTrans" cxnId="{DC57F4F5-7536-4E05-97C2-CCE6769371EE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B2F8A2CF-9886-4872-B19C-6A73575F581A}" type="sibTrans" cxnId="{DC57F4F5-7536-4E05-97C2-CCE6769371EE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10578D29-0C9A-48F4-BC97-D30246BE3940}">
      <dgm:prSet phldrT="[Văn bản]" custT="1"/>
      <dgm:spPr/>
      <dgm:t>
        <a:bodyPr/>
        <a:lstStyle/>
        <a:p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Nông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nghiệp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4172C8F1-0D82-4FCA-AF43-232D48F20171}" type="parTrans" cxnId="{FA60BEEE-32A6-4263-9196-97DC44C48704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8D59ABD4-337D-442E-8240-FA4081FA1BA9}" type="sibTrans" cxnId="{FA60BEEE-32A6-4263-9196-97DC44C48704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1C9EF0E6-C189-48B8-B773-42ED1A3D37A7}">
      <dgm:prSet phldrT="[Văn bản]" custT="1"/>
      <dgm:spPr/>
      <dgm:t>
        <a:bodyPr/>
        <a:lstStyle/>
        <a:p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Quân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đội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AD9126FA-FCF6-4B5C-A8EF-C5A7C00AB0AA}" type="parTrans" cxnId="{295CFA7E-C569-49E8-8068-F6E06EC62D43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6DC87F82-83AE-4D9D-A272-38EB14ED2478}" type="sibTrans" cxnId="{295CFA7E-C569-49E8-8068-F6E06EC62D43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A6E11A17-0C36-4EDE-8964-346F1ABA16BF}" type="pres">
      <dgm:prSet presAssocID="{D44C1321-C5AD-4897-8E92-E60317F735F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B718FFD0-5B30-4A17-879B-03A9B98036B5}" type="pres">
      <dgm:prSet presAssocID="{D44C1321-C5AD-4897-8E92-E60317F735F8}" presName="radial" presStyleCnt="0">
        <dgm:presLayoutVars>
          <dgm:animLvl val="ctr"/>
        </dgm:presLayoutVars>
      </dgm:prSet>
      <dgm:spPr/>
    </dgm:pt>
    <dgm:pt modelId="{86E02273-BFE3-4C01-AEA8-1B705D45E266}" type="pres">
      <dgm:prSet presAssocID="{C1DC34B5-9235-4363-AE27-B98EF2439139}" presName="centerShape" presStyleLbl="vennNode1" presStyleIdx="0" presStyleCnt="5"/>
      <dgm:spPr/>
      <dgm:t>
        <a:bodyPr/>
        <a:lstStyle/>
        <a:p>
          <a:endParaRPr lang="vi-VN"/>
        </a:p>
      </dgm:t>
    </dgm:pt>
    <dgm:pt modelId="{28C47D81-C25A-43EB-80E5-846AE99EB7D3}" type="pres">
      <dgm:prSet presAssocID="{83336883-0A53-4A97-9B78-7BB7A2FCC2AA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AC70819-097F-4B71-B7B9-B06687AB17E2}" type="pres">
      <dgm:prSet presAssocID="{EED05188-3D17-48F8-8BB7-CF5CD3B62A18}" presName="node" presStyleLbl="vennNode1" presStyleIdx="2" presStyleCnt="5" custScaleX="13880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2CF61B5-8046-4E47-9C7F-404561289C30}" type="pres">
      <dgm:prSet presAssocID="{10578D29-0C9A-48F4-BC97-D30246BE3940}" presName="node" presStyleLbl="vennNode1" presStyleIdx="3" presStyleCnt="5" custScaleX="10350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B8E7E04-CA85-41A7-971A-8C82BBC41A5D}" type="pres">
      <dgm:prSet presAssocID="{1C9EF0E6-C189-48B8-B773-42ED1A3D37A7}" presName="node" presStyleLbl="vennNode1" presStyleIdx="4" presStyleCnt="5" custScaleX="147289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FA60BEEE-32A6-4263-9196-97DC44C48704}" srcId="{C1DC34B5-9235-4363-AE27-B98EF2439139}" destId="{10578D29-0C9A-48F4-BC97-D30246BE3940}" srcOrd="2" destOrd="0" parTransId="{4172C8F1-0D82-4FCA-AF43-232D48F20171}" sibTransId="{8D59ABD4-337D-442E-8240-FA4081FA1BA9}"/>
    <dgm:cxn modelId="{EBFDD435-1893-41F6-9A81-FA1C7D93A0F5}" srcId="{D44C1321-C5AD-4897-8E92-E60317F735F8}" destId="{C1DC34B5-9235-4363-AE27-B98EF2439139}" srcOrd="0" destOrd="0" parTransId="{0630E9B0-AADA-4CEB-8DAE-00FE8E526108}" sibTransId="{21374E1B-7B48-47DB-9F4C-698C954B736C}"/>
    <dgm:cxn modelId="{295CFA7E-C569-49E8-8068-F6E06EC62D43}" srcId="{C1DC34B5-9235-4363-AE27-B98EF2439139}" destId="{1C9EF0E6-C189-48B8-B773-42ED1A3D37A7}" srcOrd="3" destOrd="0" parTransId="{AD9126FA-FCF6-4B5C-A8EF-C5A7C00AB0AA}" sibTransId="{6DC87F82-83AE-4D9D-A272-38EB14ED2478}"/>
    <dgm:cxn modelId="{B15E1F56-D786-48CF-B54D-784D5AFED0A7}" type="presOf" srcId="{10578D29-0C9A-48F4-BC97-D30246BE3940}" destId="{F2CF61B5-8046-4E47-9C7F-404561289C30}" srcOrd="0" destOrd="0" presId="urn:microsoft.com/office/officeart/2005/8/layout/radial3"/>
    <dgm:cxn modelId="{D32C444B-1F88-48A9-8860-339FD767AF6A}" type="presOf" srcId="{83336883-0A53-4A97-9B78-7BB7A2FCC2AA}" destId="{28C47D81-C25A-43EB-80E5-846AE99EB7D3}" srcOrd="0" destOrd="0" presId="urn:microsoft.com/office/officeart/2005/8/layout/radial3"/>
    <dgm:cxn modelId="{DC57F4F5-7536-4E05-97C2-CCE6769371EE}" srcId="{C1DC34B5-9235-4363-AE27-B98EF2439139}" destId="{EED05188-3D17-48F8-8BB7-CF5CD3B62A18}" srcOrd="1" destOrd="0" parTransId="{C37F76B2-06EA-4451-9773-B704CEEDEF6A}" sibTransId="{B2F8A2CF-9886-4872-B19C-6A73575F581A}"/>
    <dgm:cxn modelId="{6F61A42E-C655-46A7-8E3A-42A5BAC25878}" type="presOf" srcId="{1C9EF0E6-C189-48B8-B773-42ED1A3D37A7}" destId="{EB8E7E04-CA85-41A7-971A-8C82BBC41A5D}" srcOrd="0" destOrd="0" presId="urn:microsoft.com/office/officeart/2005/8/layout/radial3"/>
    <dgm:cxn modelId="{DB5B91A6-F36A-4B70-91F1-A9B3710EFD07}" type="presOf" srcId="{EED05188-3D17-48F8-8BB7-CF5CD3B62A18}" destId="{EAC70819-097F-4B71-B7B9-B06687AB17E2}" srcOrd="0" destOrd="0" presId="urn:microsoft.com/office/officeart/2005/8/layout/radial3"/>
    <dgm:cxn modelId="{0F471A37-7264-42C2-B3B2-5370A7220CAB}" type="presOf" srcId="{C1DC34B5-9235-4363-AE27-B98EF2439139}" destId="{86E02273-BFE3-4C01-AEA8-1B705D45E266}" srcOrd="0" destOrd="0" presId="urn:microsoft.com/office/officeart/2005/8/layout/radial3"/>
    <dgm:cxn modelId="{12A34F22-A821-4182-835A-C984E8D9F377}" type="presOf" srcId="{D44C1321-C5AD-4897-8E92-E60317F735F8}" destId="{A6E11A17-0C36-4EDE-8964-346F1ABA16BF}" srcOrd="0" destOrd="0" presId="urn:microsoft.com/office/officeart/2005/8/layout/radial3"/>
    <dgm:cxn modelId="{4B02D296-CD3F-45F8-B24F-F1FBE25FF322}" srcId="{C1DC34B5-9235-4363-AE27-B98EF2439139}" destId="{83336883-0A53-4A97-9B78-7BB7A2FCC2AA}" srcOrd="0" destOrd="0" parTransId="{6D4DCC12-6A41-4BB5-9D08-71392077B52C}" sibTransId="{549A33A5-C30E-4A0A-9801-46DF369EAD81}"/>
    <dgm:cxn modelId="{FDA95A8A-6EF2-40A9-AFAA-9F30239B8C84}" type="presParOf" srcId="{A6E11A17-0C36-4EDE-8964-346F1ABA16BF}" destId="{B718FFD0-5B30-4A17-879B-03A9B98036B5}" srcOrd="0" destOrd="0" presId="urn:microsoft.com/office/officeart/2005/8/layout/radial3"/>
    <dgm:cxn modelId="{B87A55CB-BBC1-4763-BF16-E74D53AFF953}" type="presParOf" srcId="{B718FFD0-5B30-4A17-879B-03A9B98036B5}" destId="{86E02273-BFE3-4C01-AEA8-1B705D45E266}" srcOrd="0" destOrd="0" presId="urn:microsoft.com/office/officeart/2005/8/layout/radial3"/>
    <dgm:cxn modelId="{A75D5487-B943-4FB7-9EF2-D21E48DB222A}" type="presParOf" srcId="{B718FFD0-5B30-4A17-879B-03A9B98036B5}" destId="{28C47D81-C25A-43EB-80E5-846AE99EB7D3}" srcOrd="1" destOrd="0" presId="urn:microsoft.com/office/officeart/2005/8/layout/radial3"/>
    <dgm:cxn modelId="{1835DFFB-14C3-4C50-97D6-259DFE93BDE6}" type="presParOf" srcId="{B718FFD0-5B30-4A17-879B-03A9B98036B5}" destId="{EAC70819-097F-4B71-B7B9-B06687AB17E2}" srcOrd="2" destOrd="0" presId="urn:microsoft.com/office/officeart/2005/8/layout/radial3"/>
    <dgm:cxn modelId="{E19201AD-8B29-4F16-90E0-BDBB205EB87D}" type="presParOf" srcId="{B718FFD0-5B30-4A17-879B-03A9B98036B5}" destId="{F2CF61B5-8046-4E47-9C7F-404561289C30}" srcOrd="3" destOrd="0" presId="urn:microsoft.com/office/officeart/2005/8/layout/radial3"/>
    <dgm:cxn modelId="{9D61535A-E48D-4FC9-A36F-436866771F75}" type="presParOf" srcId="{B718FFD0-5B30-4A17-879B-03A9B98036B5}" destId="{EB8E7E04-CA85-41A7-971A-8C82BBC41A5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B32F5-E357-4E0A-9898-BC14AB4BC3E2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76CBA-AE55-4B00-8FEB-AD9C737DC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35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47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53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d924d8386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d924d8386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27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d6846a9a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d6846a9aa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64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933aedcbc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933aedcbc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209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d924d83865_0_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d924d83865_0_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81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d933aedcb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d933aedcb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218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" y="-17"/>
            <a:ext cx="12191769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696">
            <a:off x="2839500" y="1876871"/>
            <a:ext cx="5931200" cy="2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32">
            <a:off x="2845227" y="4198631"/>
            <a:ext cx="5919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002367" y="-64200"/>
            <a:ext cx="474800" cy="69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42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3869400" y="2208284"/>
            <a:ext cx="44532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06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2342200" y="4143717"/>
            <a:ext cx="75076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41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699781" y="321580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90733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874484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2"/>
          </p:nvPr>
        </p:nvSpPr>
        <p:spPr>
          <a:xfrm>
            <a:off x="287450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3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90733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5"/>
          </p:nvPr>
        </p:nvSpPr>
        <p:spPr>
          <a:xfrm>
            <a:off x="2874484" y="44949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6"/>
          </p:nvPr>
        </p:nvSpPr>
        <p:spPr>
          <a:xfrm>
            <a:off x="2874500" y="38762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359267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7508867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359267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7508867" y="44927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7508860" y="38722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750886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83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221333" y="4193167"/>
            <a:ext cx="7749200" cy="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221400" y="2268817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9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694300" y="714200"/>
            <a:ext cx="6803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0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1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 flipH="1">
            <a:off x="-31915" y="5881091"/>
            <a:ext cx="2665444" cy="1003031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5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 flipH="1">
            <a:off x="-31916" y="5849121"/>
            <a:ext cx="2794088" cy="1051440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4542200" y="5396867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7928959" y="4766644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928959" y="42058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1155425" y="4766631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155425" y="420581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4542200" y="483606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8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4542200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7811465" y="4234140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7811465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1272933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1272933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4542200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95400" y="714200"/>
            <a:ext cx="5601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1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 rot="5400000">
            <a:off x="48296" y="-130055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7106701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7106699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2106613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2106467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5"/>
          </p:nvPr>
        </p:nvSpPr>
        <p:spPr>
          <a:xfrm>
            <a:off x="2106613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6"/>
          </p:nvPr>
        </p:nvSpPr>
        <p:spPr>
          <a:xfrm>
            <a:off x="21064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7"/>
          </p:nvPr>
        </p:nvSpPr>
        <p:spPr>
          <a:xfrm>
            <a:off x="7106671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subTitle" idx="8"/>
          </p:nvPr>
        </p:nvSpPr>
        <p:spPr>
          <a:xfrm>
            <a:off x="71066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3998533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9"/>
          </p:nvPr>
        </p:nvSpPr>
        <p:spPr>
          <a:xfrm>
            <a:off x="3296933" y="1473400"/>
            <a:ext cx="5598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9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hasCustomPrompt="1"/>
          </p:nvPr>
        </p:nvSpPr>
        <p:spPr>
          <a:xfrm flipH="1">
            <a:off x="3937184" y="1556633"/>
            <a:ext cx="43176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37184" y="2976333"/>
            <a:ext cx="4317600" cy="1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7184" y="4099133"/>
            <a:ext cx="43176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9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/>
          <p:nvPr/>
        </p:nvSpPr>
        <p:spPr>
          <a:xfrm flipH="1">
            <a:off x="-31920" y="5590243"/>
            <a:ext cx="3425469" cy="1289035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8241751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subTitle" idx="2"/>
          </p:nvPr>
        </p:nvSpPr>
        <p:spPr>
          <a:xfrm>
            <a:off x="8241751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4698633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ubTitle" idx="4"/>
          </p:nvPr>
        </p:nvSpPr>
        <p:spPr>
          <a:xfrm>
            <a:off x="4698633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2925433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subTitle" idx="6"/>
          </p:nvPr>
        </p:nvSpPr>
        <p:spPr>
          <a:xfrm>
            <a:off x="2925433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subTitle" idx="7"/>
          </p:nvPr>
        </p:nvSpPr>
        <p:spPr>
          <a:xfrm>
            <a:off x="6471184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8"/>
          </p:nvPr>
        </p:nvSpPr>
        <p:spPr>
          <a:xfrm>
            <a:off x="6471184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ubTitle" idx="9"/>
          </p:nvPr>
        </p:nvSpPr>
        <p:spPr>
          <a:xfrm>
            <a:off x="1155484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22"/>
          <p:cNvSpPr txBox="1">
            <a:spLocks noGrp="1"/>
          </p:cNvSpPr>
          <p:nvPr>
            <p:ph type="subTitle" idx="13"/>
          </p:nvPr>
        </p:nvSpPr>
        <p:spPr>
          <a:xfrm>
            <a:off x="1155484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3358467" y="714200"/>
            <a:ext cx="547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4"/>
          <p:cNvSpPr txBox="1">
            <a:spLocks noGrp="1"/>
          </p:cNvSpPr>
          <p:nvPr>
            <p:ph type="title" hasCustomPrompt="1"/>
          </p:nvPr>
        </p:nvSpPr>
        <p:spPr>
          <a:xfrm>
            <a:off x="3867584" y="1188167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24"/>
          <p:cNvSpPr txBox="1">
            <a:spLocks noGrp="1"/>
          </p:cNvSpPr>
          <p:nvPr>
            <p:ph type="subTitle" idx="1"/>
          </p:nvPr>
        </p:nvSpPr>
        <p:spPr>
          <a:xfrm>
            <a:off x="3867584" y="2237867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4"/>
          <p:cNvSpPr txBox="1">
            <a:spLocks noGrp="1"/>
          </p:cNvSpPr>
          <p:nvPr>
            <p:ph type="title" idx="2" hasCustomPrompt="1"/>
          </p:nvPr>
        </p:nvSpPr>
        <p:spPr>
          <a:xfrm>
            <a:off x="3867584" y="3958133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4" name="Google Shape;344;p24"/>
          <p:cNvSpPr txBox="1">
            <a:spLocks noGrp="1"/>
          </p:cNvSpPr>
          <p:nvPr>
            <p:ph type="subTitle" idx="3"/>
          </p:nvPr>
        </p:nvSpPr>
        <p:spPr>
          <a:xfrm>
            <a:off x="3867584" y="5007833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2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2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 txBox="1">
            <a:spLocks noGrp="1"/>
          </p:cNvSpPr>
          <p:nvPr>
            <p:ph type="body" idx="1"/>
          </p:nvPr>
        </p:nvSpPr>
        <p:spPr>
          <a:xfrm>
            <a:off x="2997767" y="25101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998567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6"/>
          <p:cNvSpPr txBox="1">
            <a:spLocks noGrp="1"/>
          </p:cNvSpPr>
          <p:nvPr>
            <p:ph type="subTitle" idx="1"/>
          </p:nvPr>
        </p:nvSpPr>
        <p:spPr>
          <a:xfrm>
            <a:off x="6617751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66177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17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7"/>
          <p:cNvSpPr txBox="1">
            <a:spLocks noGrp="1"/>
          </p:cNvSpPr>
          <p:nvPr>
            <p:ph type="subTitle" idx="1"/>
          </p:nvPr>
        </p:nvSpPr>
        <p:spPr>
          <a:xfrm>
            <a:off x="1621167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27"/>
          <p:cNvSpPr txBox="1">
            <a:spLocks noGrp="1"/>
          </p:cNvSpPr>
          <p:nvPr>
            <p:ph type="title"/>
          </p:nvPr>
        </p:nvSpPr>
        <p:spPr>
          <a:xfrm>
            <a:off x="1621151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9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1"/>
          </p:nvPr>
        </p:nvSpPr>
        <p:spPr>
          <a:xfrm>
            <a:off x="6611433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66114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4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9"/>
          <p:cNvSpPr txBox="1">
            <a:spLocks noGrp="1"/>
          </p:cNvSpPr>
          <p:nvPr>
            <p:ph type="subTitle" idx="1"/>
          </p:nvPr>
        </p:nvSpPr>
        <p:spPr>
          <a:xfrm>
            <a:off x="6421617" y="630167"/>
            <a:ext cx="39860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2385008" y="714205"/>
            <a:ext cx="3580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3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3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ubTitle" idx="1"/>
          </p:nvPr>
        </p:nvSpPr>
        <p:spPr>
          <a:xfrm>
            <a:off x="6471833" y="3610484"/>
            <a:ext cx="4370000" cy="1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6471833" y="2121833"/>
            <a:ext cx="4370000" cy="9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9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3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3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3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688420" y="2812200"/>
            <a:ext cx="481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31"/>
          <p:cNvSpPr txBox="1">
            <a:spLocks noGrp="1"/>
          </p:cNvSpPr>
          <p:nvPr>
            <p:ph type="body" idx="2"/>
          </p:nvPr>
        </p:nvSpPr>
        <p:spPr>
          <a:xfrm>
            <a:off x="2688400" y="3281400"/>
            <a:ext cx="7394800" cy="2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31"/>
          <p:cNvSpPr txBox="1">
            <a:spLocks noGrp="1"/>
          </p:cNvSpPr>
          <p:nvPr>
            <p:ph type="subTitle" idx="3"/>
          </p:nvPr>
        </p:nvSpPr>
        <p:spPr>
          <a:xfrm>
            <a:off x="2593267" y="1976400"/>
            <a:ext cx="700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3076967" y="714200"/>
            <a:ext cx="60380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5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3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32"/>
          <p:cNvSpPr txBox="1">
            <a:spLocks noGrp="1"/>
          </p:cNvSpPr>
          <p:nvPr>
            <p:ph type="subTitle" idx="1"/>
          </p:nvPr>
        </p:nvSpPr>
        <p:spPr>
          <a:xfrm>
            <a:off x="2688400" y="2813400"/>
            <a:ext cx="44328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32"/>
          <p:cNvSpPr txBox="1">
            <a:spLocks noGrp="1"/>
          </p:cNvSpPr>
          <p:nvPr>
            <p:ph type="body" idx="2"/>
          </p:nvPr>
        </p:nvSpPr>
        <p:spPr>
          <a:xfrm>
            <a:off x="2688400" y="3282600"/>
            <a:ext cx="68152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32"/>
          <p:cNvSpPr txBox="1">
            <a:spLocks noGrp="1"/>
          </p:cNvSpPr>
          <p:nvPr>
            <p:ph type="subTitle" idx="3"/>
          </p:nvPr>
        </p:nvSpPr>
        <p:spPr>
          <a:xfrm>
            <a:off x="2781900" y="1976400"/>
            <a:ext cx="66284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1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52233" y="1597533"/>
            <a:ext cx="10287600" cy="4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47" name="Google Shape;47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4067731" y="798267"/>
            <a:ext cx="34228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3394251" y="2993167"/>
            <a:ext cx="48232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3394233" y="2374933"/>
            <a:ext cx="48232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3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3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3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3"/>
          <p:cNvSpPr txBox="1"/>
          <p:nvPr/>
        </p:nvSpPr>
        <p:spPr>
          <a:xfrm>
            <a:off x="3236751" y="4696733"/>
            <a:ext cx="51416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" sz="16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4451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34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34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34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92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10883263" y="-51871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3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3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49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741" y="6444476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" y="-17"/>
            <a:ext cx="12191769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696">
            <a:off x="2839500" y="1876871"/>
            <a:ext cx="5931200" cy="2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32">
            <a:off x="2845227" y="4198631"/>
            <a:ext cx="5919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002367" y="-64200"/>
            <a:ext cx="474800" cy="69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31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hasCustomPrompt="1"/>
          </p:nvPr>
        </p:nvSpPr>
        <p:spPr>
          <a:xfrm flipH="1">
            <a:off x="3937184" y="1556633"/>
            <a:ext cx="43176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37184" y="2976333"/>
            <a:ext cx="4317600" cy="1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7184" y="4099133"/>
            <a:ext cx="43176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1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52233" y="1597533"/>
            <a:ext cx="10287600" cy="4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47" name="Google Shape;47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5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2903400" y="714200"/>
            <a:ext cx="638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67102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67102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25617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5617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4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828367" y="714200"/>
            <a:ext cx="853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76" name="Google Shape;76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338467" y="1212733"/>
            <a:ext cx="4221200" cy="2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338467" y="4343200"/>
            <a:ext cx="4221200" cy="1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89" name="Google Shape;89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1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2903400" y="714200"/>
            <a:ext cx="638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67102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67102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25617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5617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03833" y="1828800"/>
            <a:ext cx="6184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8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 rot="10800000">
            <a:off x="10850947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964533" y="2204067"/>
            <a:ext cx="32612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964333" y="3289667"/>
            <a:ext cx="32612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1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09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3869400" y="2208284"/>
            <a:ext cx="44532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06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2342200" y="4143717"/>
            <a:ext cx="75076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11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0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699781" y="321580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90733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874484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2"/>
          </p:nvPr>
        </p:nvSpPr>
        <p:spPr>
          <a:xfrm>
            <a:off x="287450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3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90733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5"/>
          </p:nvPr>
        </p:nvSpPr>
        <p:spPr>
          <a:xfrm>
            <a:off x="2874484" y="44949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6"/>
          </p:nvPr>
        </p:nvSpPr>
        <p:spPr>
          <a:xfrm>
            <a:off x="2874500" y="38762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359267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7508867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359267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7508867" y="44927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7508860" y="38722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750886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02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221333" y="4193167"/>
            <a:ext cx="7749200" cy="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221400" y="2268817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2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 hasCustomPrompt="1"/>
          </p:nvPr>
        </p:nvSpPr>
        <p:spPr>
          <a:xfrm flipH="1">
            <a:off x="3340384" y="2527800"/>
            <a:ext cx="1743600" cy="18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5"/>
          <p:cNvSpPr txBox="1">
            <a:spLocks noGrp="1"/>
          </p:cNvSpPr>
          <p:nvPr>
            <p:ph type="title" idx="2"/>
          </p:nvPr>
        </p:nvSpPr>
        <p:spPr>
          <a:xfrm>
            <a:off x="5198033" y="25278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192" name="Google Shape;192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 txBox="1">
            <a:spLocks noGrp="1"/>
          </p:cNvSpPr>
          <p:nvPr>
            <p:ph type="subTitle" idx="1"/>
          </p:nvPr>
        </p:nvSpPr>
        <p:spPr>
          <a:xfrm>
            <a:off x="5198033" y="34290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9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694300" y="714200"/>
            <a:ext cx="6803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82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828367" y="714200"/>
            <a:ext cx="853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76" name="Google Shape;76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8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 flipH="1">
            <a:off x="-31915" y="5881091"/>
            <a:ext cx="2665444" cy="1003031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1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 flipH="1">
            <a:off x="-31916" y="5849121"/>
            <a:ext cx="2794088" cy="1051440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4542200" y="5396867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7928959" y="4766644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928959" y="42058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1155425" y="4766631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155425" y="420581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4542200" y="483606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4542200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7811465" y="4234140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7811465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1272933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1272933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4542200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95400" y="714200"/>
            <a:ext cx="5601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3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 rot="5400000">
            <a:off x="48296" y="-130055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7106701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7106699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2106613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2106467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5"/>
          </p:nvPr>
        </p:nvSpPr>
        <p:spPr>
          <a:xfrm>
            <a:off x="2106613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6"/>
          </p:nvPr>
        </p:nvSpPr>
        <p:spPr>
          <a:xfrm>
            <a:off x="21064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7"/>
          </p:nvPr>
        </p:nvSpPr>
        <p:spPr>
          <a:xfrm>
            <a:off x="7106671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subTitle" idx="8"/>
          </p:nvPr>
        </p:nvSpPr>
        <p:spPr>
          <a:xfrm>
            <a:off x="71066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3998533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9"/>
          </p:nvPr>
        </p:nvSpPr>
        <p:spPr>
          <a:xfrm>
            <a:off x="3296933" y="1473400"/>
            <a:ext cx="5598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1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/>
          <p:nvPr/>
        </p:nvSpPr>
        <p:spPr>
          <a:xfrm flipH="1">
            <a:off x="-31920" y="5590243"/>
            <a:ext cx="3425469" cy="1289035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8241751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subTitle" idx="2"/>
          </p:nvPr>
        </p:nvSpPr>
        <p:spPr>
          <a:xfrm>
            <a:off x="8241751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4698633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ubTitle" idx="4"/>
          </p:nvPr>
        </p:nvSpPr>
        <p:spPr>
          <a:xfrm>
            <a:off x="4698633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2925433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subTitle" idx="6"/>
          </p:nvPr>
        </p:nvSpPr>
        <p:spPr>
          <a:xfrm>
            <a:off x="2925433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subTitle" idx="7"/>
          </p:nvPr>
        </p:nvSpPr>
        <p:spPr>
          <a:xfrm>
            <a:off x="6471184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8"/>
          </p:nvPr>
        </p:nvSpPr>
        <p:spPr>
          <a:xfrm>
            <a:off x="6471184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ubTitle" idx="9"/>
          </p:nvPr>
        </p:nvSpPr>
        <p:spPr>
          <a:xfrm>
            <a:off x="1155484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22"/>
          <p:cNvSpPr txBox="1">
            <a:spLocks noGrp="1"/>
          </p:cNvSpPr>
          <p:nvPr>
            <p:ph type="subTitle" idx="13"/>
          </p:nvPr>
        </p:nvSpPr>
        <p:spPr>
          <a:xfrm>
            <a:off x="1155484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3358467" y="714200"/>
            <a:ext cx="547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1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1"/>
          </p:nvPr>
        </p:nvSpPr>
        <p:spPr>
          <a:xfrm>
            <a:off x="7644919" y="54224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subTitle" idx="2"/>
          </p:nvPr>
        </p:nvSpPr>
        <p:spPr>
          <a:xfrm>
            <a:off x="2595819" y="54224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3"/>
          </p:nvPr>
        </p:nvSpPr>
        <p:spPr>
          <a:xfrm>
            <a:off x="7644919" y="2434444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4"/>
          </p:nvPr>
        </p:nvSpPr>
        <p:spPr>
          <a:xfrm>
            <a:off x="7644919" y="1943015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subTitle" idx="5"/>
          </p:nvPr>
        </p:nvSpPr>
        <p:spPr>
          <a:xfrm>
            <a:off x="2595819" y="2434444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3"/>
          <p:cNvSpPr txBox="1">
            <a:spLocks noGrp="1"/>
          </p:cNvSpPr>
          <p:nvPr>
            <p:ph type="subTitle" idx="6"/>
          </p:nvPr>
        </p:nvSpPr>
        <p:spPr>
          <a:xfrm>
            <a:off x="2595819" y="1943015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3"/>
          <p:cNvSpPr txBox="1">
            <a:spLocks noGrp="1"/>
          </p:cNvSpPr>
          <p:nvPr>
            <p:ph type="subTitle" idx="7"/>
          </p:nvPr>
        </p:nvSpPr>
        <p:spPr>
          <a:xfrm>
            <a:off x="7644919" y="3928423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3"/>
          <p:cNvSpPr txBox="1">
            <a:spLocks noGrp="1"/>
          </p:cNvSpPr>
          <p:nvPr>
            <p:ph type="subTitle" idx="8"/>
          </p:nvPr>
        </p:nvSpPr>
        <p:spPr>
          <a:xfrm>
            <a:off x="7644919" y="3437011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3"/>
          <p:cNvSpPr txBox="1">
            <a:spLocks noGrp="1"/>
          </p:cNvSpPr>
          <p:nvPr>
            <p:ph type="subTitle" idx="9"/>
          </p:nvPr>
        </p:nvSpPr>
        <p:spPr>
          <a:xfrm>
            <a:off x="2595819" y="3928423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3"/>
          <p:cNvSpPr txBox="1">
            <a:spLocks noGrp="1"/>
          </p:cNvSpPr>
          <p:nvPr>
            <p:ph type="subTitle" idx="13"/>
          </p:nvPr>
        </p:nvSpPr>
        <p:spPr>
          <a:xfrm>
            <a:off x="2595819" y="34369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3"/>
          <p:cNvSpPr txBox="1">
            <a:spLocks noGrp="1"/>
          </p:cNvSpPr>
          <p:nvPr>
            <p:ph type="subTitle" idx="14"/>
          </p:nvPr>
        </p:nvSpPr>
        <p:spPr>
          <a:xfrm>
            <a:off x="7644919" y="493097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subTitle" idx="15"/>
          </p:nvPr>
        </p:nvSpPr>
        <p:spPr>
          <a:xfrm>
            <a:off x="2595819" y="493097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3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4"/>
          <p:cNvSpPr txBox="1">
            <a:spLocks noGrp="1"/>
          </p:cNvSpPr>
          <p:nvPr>
            <p:ph type="title" hasCustomPrompt="1"/>
          </p:nvPr>
        </p:nvSpPr>
        <p:spPr>
          <a:xfrm>
            <a:off x="3867584" y="1188167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24"/>
          <p:cNvSpPr txBox="1">
            <a:spLocks noGrp="1"/>
          </p:cNvSpPr>
          <p:nvPr>
            <p:ph type="subTitle" idx="1"/>
          </p:nvPr>
        </p:nvSpPr>
        <p:spPr>
          <a:xfrm>
            <a:off x="3867584" y="2237867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4"/>
          <p:cNvSpPr txBox="1">
            <a:spLocks noGrp="1"/>
          </p:cNvSpPr>
          <p:nvPr>
            <p:ph type="title" idx="2" hasCustomPrompt="1"/>
          </p:nvPr>
        </p:nvSpPr>
        <p:spPr>
          <a:xfrm>
            <a:off x="3867584" y="3958133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4" name="Google Shape;344;p24"/>
          <p:cNvSpPr txBox="1">
            <a:spLocks noGrp="1"/>
          </p:cNvSpPr>
          <p:nvPr>
            <p:ph type="subTitle" idx="3"/>
          </p:nvPr>
        </p:nvSpPr>
        <p:spPr>
          <a:xfrm>
            <a:off x="3867584" y="5007833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2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1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 txBox="1">
            <a:spLocks noGrp="1"/>
          </p:cNvSpPr>
          <p:nvPr>
            <p:ph type="body" idx="1"/>
          </p:nvPr>
        </p:nvSpPr>
        <p:spPr>
          <a:xfrm>
            <a:off x="2997767" y="25101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998567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6"/>
          <p:cNvSpPr txBox="1">
            <a:spLocks noGrp="1"/>
          </p:cNvSpPr>
          <p:nvPr>
            <p:ph type="subTitle" idx="1"/>
          </p:nvPr>
        </p:nvSpPr>
        <p:spPr>
          <a:xfrm>
            <a:off x="6617751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66177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53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7"/>
          <p:cNvSpPr txBox="1">
            <a:spLocks noGrp="1"/>
          </p:cNvSpPr>
          <p:nvPr>
            <p:ph type="subTitle" idx="1"/>
          </p:nvPr>
        </p:nvSpPr>
        <p:spPr>
          <a:xfrm>
            <a:off x="1621167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27"/>
          <p:cNvSpPr txBox="1">
            <a:spLocks noGrp="1"/>
          </p:cNvSpPr>
          <p:nvPr>
            <p:ph type="title"/>
          </p:nvPr>
        </p:nvSpPr>
        <p:spPr>
          <a:xfrm>
            <a:off x="1621151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338467" y="1212733"/>
            <a:ext cx="4221200" cy="2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338467" y="4343200"/>
            <a:ext cx="4221200" cy="1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89" name="Google Shape;89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8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1"/>
          </p:nvPr>
        </p:nvSpPr>
        <p:spPr>
          <a:xfrm>
            <a:off x="6611433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66114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3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9"/>
          <p:cNvSpPr txBox="1">
            <a:spLocks noGrp="1"/>
          </p:cNvSpPr>
          <p:nvPr>
            <p:ph type="subTitle" idx="1"/>
          </p:nvPr>
        </p:nvSpPr>
        <p:spPr>
          <a:xfrm>
            <a:off x="6421617" y="630167"/>
            <a:ext cx="39860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2385008" y="714205"/>
            <a:ext cx="3580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5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3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3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ubTitle" idx="1"/>
          </p:nvPr>
        </p:nvSpPr>
        <p:spPr>
          <a:xfrm>
            <a:off x="6471833" y="3610484"/>
            <a:ext cx="4370000" cy="1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6471833" y="2121833"/>
            <a:ext cx="4370000" cy="9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4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3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3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3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688420" y="2812200"/>
            <a:ext cx="481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31"/>
          <p:cNvSpPr txBox="1">
            <a:spLocks noGrp="1"/>
          </p:cNvSpPr>
          <p:nvPr>
            <p:ph type="body" idx="2"/>
          </p:nvPr>
        </p:nvSpPr>
        <p:spPr>
          <a:xfrm>
            <a:off x="2688400" y="3281400"/>
            <a:ext cx="7394800" cy="2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31"/>
          <p:cNvSpPr txBox="1">
            <a:spLocks noGrp="1"/>
          </p:cNvSpPr>
          <p:nvPr>
            <p:ph type="subTitle" idx="3"/>
          </p:nvPr>
        </p:nvSpPr>
        <p:spPr>
          <a:xfrm>
            <a:off x="2593267" y="1976400"/>
            <a:ext cx="700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3076967" y="714200"/>
            <a:ext cx="60380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7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3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32"/>
          <p:cNvSpPr txBox="1">
            <a:spLocks noGrp="1"/>
          </p:cNvSpPr>
          <p:nvPr>
            <p:ph type="subTitle" idx="1"/>
          </p:nvPr>
        </p:nvSpPr>
        <p:spPr>
          <a:xfrm>
            <a:off x="2688400" y="2813400"/>
            <a:ext cx="44328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32"/>
          <p:cNvSpPr txBox="1">
            <a:spLocks noGrp="1"/>
          </p:cNvSpPr>
          <p:nvPr>
            <p:ph type="body" idx="2"/>
          </p:nvPr>
        </p:nvSpPr>
        <p:spPr>
          <a:xfrm>
            <a:off x="2688400" y="3282600"/>
            <a:ext cx="68152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32"/>
          <p:cNvSpPr txBox="1">
            <a:spLocks noGrp="1"/>
          </p:cNvSpPr>
          <p:nvPr>
            <p:ph type="subTitle" idx="3"/>
          </p:nvPr>
        </p:nvSpPr>
        <p:spPr>
          <a:xfrm>
            <a:off x="2781900" y="1976400"/>
            <a:ext cx="66284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4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4067731" y="798267"/>
            <a:ext cx="34228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3394251" y="2993167"/>
            <a:ext cx="48232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3394233" y="2374933"/>
            <a:ext cx="48232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3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3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3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3"/>
          <p:cNvSpPr txBox="1"/>
          <p:nvPr/>
        </p:nvSpPr>
        <p:spPr>
          <a:xfrm>
            <a:off x="3236751" y="4696733"/>
            <a:ext cx="51416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" sz="16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8920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34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34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34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24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10883263" y="-51871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3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3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66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7B961EC1-7AAE-49D0-96A6-2B9C83105B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B94F6020-8D5A-40E3-B3AA-BC9185E6ABB5}"/>
                </a:ext>
              </a:extLst>
            </p:cNvPr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578437AA-5CA8-4B95-A6C5-CCF7589C1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95AD0091-3BAF-4C95-BBC9-18F8DD54F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0FE182B0-B596-4ECB-BD47-7D2DE302C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FBB43331-4F72-49DD-B999-3592232D7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8 w 2570"/>
                <a:gd name="T87" fmla="*/ 0 h 2266"/>
                <a:gd name="T88" fmla="*/ 2006 w 2570"/>
                <a:gd name="T89" fmla="*/ 60 h 2266"/>
                <a:gd name="T90" fmla="*/ 1808 w 2570"/>
                <a:gd name="T91" fmla="*/ 337 h 2266"/>
                <a:gd name="T92" fmla="*/ 1687 w 2570"/>
                <a:gd name="T93" fmla="*/ 588 h 2266"/>
                <a:gd name="T94" fmla="*/ 1687 w 2570"/>
                <a:gd name="T95" fmla="*/ 343 h 2266"/>
                <a:gd name="T96" fmla="*/ 1585 w 2570"/>
                <a:gd name="T97" fmla="*/ 12 h 2266"/>
                <a:gd name="T98" fmla="*/ 786 w 2570"/>
                <a:gd name="T99" fmla="*/ 0 h 2266"/>
                <a:gd name="T100" fmla="*/ 756 w 2570"/>
                <a:gd name="T101" fmla="*/ 463 h 22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A3174836-CA15-4161-A645-BE103DA85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282E3AD6-5FB3-4D13-8524-51120A102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7198DBC1-CFB6-40EF-A75C-786C057E3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E0BBB485-6F3F-41DE-8843-BA48A969A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xmlns="" id="{77BCEE6A-2E31-4E1E-8F6E-7BA199C1F27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xmlns="" id="{7F046436-5BCA-4ABD-BF86-27E5F02F370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1AF36A4C-4189-481A-A194-3DBC9864F80F}"/>
                </a:ext>
              </a:extLst>
            </p:cNvPr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6DF5D559-8409-43CC-B6B9-9ECD6FF3A9D3}"/>
                </a:ext>
              </a:extLst>
            </p:cNvPr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B7760278-1369-4268-96EB-A5D58B881EC0}"/>
                </a:ext>
              </a:extLst>
            </p:cNvPr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67B27F6F-DEB0-4760-826A-138858264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A5C88363-DB44-4F7F-A255-2B5B5FB4E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9DF71485-9205-441F-B89B-779BF10801B7}"/>
                </a:ext>
              </a:extLst>
            </p:cNvPr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207E0B6C-2F8F-4B26-AE4E-AAEB09BCF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525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259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xmlns="" id="{8F69386E-8702-4811-892B-7DFCF3D517D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xmlns="" id="{3C977764-917E-45FF-9E25-49BAEA871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xmlns="" id="{033C5CF0-1B8C-4EB0-98D9-7956E2EA1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C2CD8-20E6-4348-B2D0-D55D1F1A16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673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xmlns="" id="{F99246B6-AA6C-44C0-930B-08F687364D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xmlns="" id="{E61B620B-D24F-4ACE-9804-E680EB846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xmlns="" id="{16BEAAD4-D21B-4853-BAD9-F73AC90DC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5EA3C-7F83-4D37-BE54-86035456D7D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7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03833" y="1828800"/>
            <a:ext cx="6184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5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xmlns="" id="{F8EA6970-5C7D-4A7C-BB83-74FA7886D0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xmlns="" id="{6FD18599-8B83-4CF6-B252-61EED57DB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xmlns="" id="{59227F18-3E17-4E59-AEC7-5911001BFC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A510E-2E11-4694-A5C1-877CCA51E0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54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xmlns="" id="{717BC73E-4D47-4C32-82B9-2C783FCBA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xmlns="" id="{6DC7F374-17C4-4B3D-8C05-4A80029D3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xmlns="" id="{944AA3E6-2A04-48F6-9935-A50BCC546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564FE5-6FF4-48FB-97EE-B448FAD11FD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83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xmlns="" id="{814E41A4-B9ED-46B6-8A76-80BF1A58DA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xmlns="" id="{94F1343E-7A36-4BDB-A89C-85DD6E128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xmlns="" id="{B6281EE3-1961-459C-A196-5BC6DD289A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0283E-1E48-413C-9C05-C99913AF55A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27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xmlns="" id="{81BF7340-74AA-4862-8E92-2DEC05B5D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xmlns="" id="{21FF63FA-421F-48DF-B0A0-4FCDA3102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xmlns="" id="{DFC43A0E-6594-4BCB-B023-11DA2186C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BA669-30C0-468F-839C-08ACFE8F21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91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xmlns="" id="{03F80D70-B81A-4AC4-B488-6DA0390FE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xmlns="" id="{B1E19C10-E3C3-42AD-829D-802073903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xmlns="" id="{37E6799E-154D-4946-BDAC-926D9EBB9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BE081-BBB9-481E-AE3B-2DE1F4B8827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187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xmlns="" id="{1DD70BC0-C28E-4E8D-A9F1-8A60D3659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xmlns="" id="{30128246-7A0F-4E08-8309-07931A55F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xmlns="" id="{AD83247F-285D-43E8-9F08-D538031F3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7DBF8-F7CA-453E-87D7-F191311BCB7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6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xmlns="" id="{4E48135F-0A0E-4A16-98D4-3B81AF19D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xmlns="" id="{E804F484-B2EF-43CC-9A6C-8FDDF7418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xmlns="" id="{45A4C15B-8779-4D08-90BB-BBAC3751D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A5F97-CA44-48CB-9A50-22E4F68B90D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76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xmlns="" id="{12A5A11E-8199-4696-8BA0-0C1434D6C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xmlns="" id="{2C1B7A30-5F40-4705-B253-707D30F3D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xmlns="" id="{FD8B899D-D7AD-47E1-BF2D-24229D302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A7BE0-36A0-4A88-87BE-AA183E2680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33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xmlns="" id="{615B1E12-B23C-4222-AF20-EDFA09F34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xmlns="" id="{71033F7D-A97E-458B-A3E0-53B2371DA4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xmlns="" id="{F71F7336-1C06-43E4-AB8F-24CC06D7E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E2989-18B6-4309-B861-EA09F35B908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13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xmlns="" id="{7C8D3154-096D-42B9-B076-76F9F97AE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xmlns="" id="{6D296656-FAF5-4E1C-8AB7-E90FA4C044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xmlns="" id="{D3137270-FFDE-44E2-A714-B1F4D85C2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AAB47-A80D-4C9D-8FD7-71524514E3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4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 rot="10800000">
            <a:off x="10850947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964533" y="2204067"/>
            <a:ext cx="32612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964333" y="3289667"/>
            <a:ext cx="32612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44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7C912-EE96-CC4D-B477-4B9F38E46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025876-3FE5-2248-B9C1-40F22987F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0037A-374D-254B-A98E-1D740076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7C2E1-2E3E-1341-99FA-CE72F70A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B41AE0-4DB5-124B-A00B-B1C13FB2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2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A50442-47FD-394C-93F2-7A10577A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39A80-C1A8-444B-A746-7CB2532DD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F8B9AE-A96E-8445-BD32-08895F2E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21FCE7-F304-6243-9959-8A85717A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17E52-8C11-384B-966B-9DB4BC63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8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1544C-E024-2642-B1D8-509C670C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0AC94D-F7ED-C94C-B108-4B51630CD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FCAA13-CADF-D049-8A05-ABD18267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89E1A9-9390-DF47-872F-1ADB01FB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059506-3FFB-A54F-A0BA-7434AF8F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6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953DEE-B95C-094F-A7BE-867220D6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DFE8F4-A6DD-444F-AA50-73747564A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1ABE68-DAFC-C642-8AC7-3A409BEAB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8C9682-3374-0F42-91EC-C03B3967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E9B739-9404-104B-89B0-9BEA1B28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B0196D-5490-D747-A55B-13104A95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14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53E29-8697-0748-85BB-3419D58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41C3D6-ABA2-724C-B63C-32A938D33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1525BD-FCC2-074E-B6FC-D324180B8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12B13A3-929E-A84F-85D2-A1293B24E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F9FB3E-A4CB-C44E-AD92-9E9C4BC36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6CFDF2-2840-E248-9340-6C29C4FD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02962B-C5A2-2042-82A6-1CCD6680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8CF9CF-1DA2-5D47-BA4A-2E4AFC1D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52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9FD72-DC06-2F4C-B20D-41851EED6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CDD203-6D9E-8D4C-BA81-3882C43E4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F72E22-5697-674F-BFAB-CE50B8010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EE093C-EA54-6149-BD1D-3A7E80E2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280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D7C1B-43F8-0B44-9937-A30F85BC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7226690-A658-2B4C-B0B2-4931519B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45697D-E994-264C-8901-D37A4450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56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CC3B-E8EC-E44D-94F3-AAD8DB29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979AF1-7F54-3D4B-A733-BB6FF391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9E4A50-F04E-BF48-A090-56462925D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7F9E9E-ECC8-DC4D-A74D-F330B91F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43E2E2-00C3-C64B-885C-54B0A9F5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359E33-F055-0C4B-B49C-ED5AEAE4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409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21FAC3-32E2-6748-B09E-9792BBB5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F66907-BC68-9848-897E-95D644329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0955D7-7255-9141-8873-320E7D7CE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D0D40C-43F5-4142-95AE-0F26C3A5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F4C2D-BC5B-F34B-9A36-74B60B13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3DD608-9DC0-004A-802C-5A12A45C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762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A262A-1448-994B-8870-6FF832FF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F0CD89-BE4A-6849-ABFB-FCDD79F87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ECD003-466E-B049-8BA0-A8CFA911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EFBC9-589D-A343-993D-C97789A0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EAF1C-71E1-0248-A0BD-FBCEE025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8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05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3ABAA0-246C-5646-911E-47B82D388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4A80F7-13F1-EC4B-8C17-631F85E23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065C09-E490-D54C-A8A6-6CB97AC9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FA9D44-1AB3-DB48-A26E-2D368D7E3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863D8F-6314-6F4F-B915-A46CBAE6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0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157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488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BD80E0F5-9992-411B-9C4D-9F6C272DD48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51555" name="Freeform 3">
              <a:extLst>
                <a:ext uri="{FF2B5EF4-FFF2-40B4-BE49-F238E27FC236}">
                  <a16:creationId xmlns:a16="http://schemas.microsoft.com/office/drawing/2014/main" xmlns="" id="{7A529CA8-A257-4767-9855-E55BDA8D6346}"/>
                </a:ext>
              </a:extLst>
            </p:cNvPr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xmlns="" id="{E935C454-8318-4075-8400-B4B4ACD13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xmlns="" id="{3E3F0B49-C650-426D-811A-AB943384D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xmlns="" id="{4AEE4444-88FF-4CCE-9CE4-63702A0F1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6" name="Freeform 7">
              <a:extLst>
                <a:ext uri="{FF2B5EF4-FFF2-40B4-BE49-F238E27FC236}">
                  <a16:creationId xmlns:a16="http://schemas.microsoft.com/office/drawing/2014/main" xmlns="" id="{602C2D59-E78E-4A1F-8DD3-16470A38A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8 w 2570"/>
                <a:gd name="T87" fmla="*/ 0 h 2266"/>
                <a:gd name="T88" fmla="*/ 2006 w 2570"/>
                <a:gd name="T89" fmla="*/ 60 h 2266"/>
                <a:gd name="T90" fmla="*/ 1808 w 2570"/>
                <a:gd name="T91" fmla="*/ 337 h 2266"/>
                <a:gd name="T92" fmla="*/ 1687 w 2570"/>
                <a:gd name="T93" fmla="*/ 588 h 2266"/>
                <a:gd name="T94" fmla="*/ 1687 w 2570"/>
                <a:gd name="T95" fmla="*/ 343 h 2266"/>
                <a:gd name="T96" fmla="*/ 1585 w 2570"/>
                <a:gd name="T97" fmla="*/ 12 h 2266"/>
                <a:gd name="T98" fmla="*/ 786 w 2570"/>
                <a:gd name="T99" fmla="*/ 0 h 2266"/>
                <a:gd name="T100" fmla="*/ 756 w 2570"/>
                <a:gd name="T101" fmla="*/ 463 h 22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xmlns="" id="{AA8B5492-981A-43ED-AE0A-912A51AF1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xmlns="" id="{AC3B8B7F-136F-47DD-BF51-7D0CF92DE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9" name="Freeform 10">
              <a:extLst>
                <a:ext uri="{FF2B5EF4-FFF2-40B4-BE49-F238E27FC236}">
                  <a16:creationId xmlns:a16="http://schemas.microsoft.com/office/drawing/2014/main" xmlns="" id="{87B19EC6-1CD6-48F4-A394-F54C28E6B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xmlns="" id="{6D1B935B-265A-4038-A04F-5D378A453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:a16="http://schemas.microsoft.com/office/drawing/2014/main" xmlns="" id="{DF9D4469-582E-43F8-828C-BA6FB28C062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:a16="http://schemas.microsoft.com/office/drawing/2014/main" xmlns="" id="{1FA355F6-B8EC-4BE2-B89A-F9D3702BB30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51566" name="Freeform 14">
              <a:extLst>
                <a:ext uri="{FF2B5EF4-FFF2-40B4-BE49-F238E27FC236}">
                  <a16:creationId xmlns:a16="http://schemas.microsoft.com/office/drawing/2014/main" xmlns="" id="{AEA14551-5BB8-47D0-BF76-7A6909BB856E}"/>
                </a:ext>
              </a:extLst>
            </p:cNvPr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51567" name="Freeform 15">
              <a:extLst>
                <a:ext uri="{FF2B5EF4-FFF2-40B4-BE49-F238E27FC236}">
                  <a16:creationId xmlns:a16="http://schemas.microsoft.com/office/drawing/2014/main" xmlns="" id="{7954E19C-839C-4974-A977-A66241AA9A4A}"/>
                </a:ext>
              </a:extLst>
            </p:cNvPr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51568" name="Freeform 16">
              <a:extLst>
                <a:ext uri="{FF2B5EF4-FFF2-40B4-BE49-F238E27FC236}">
                  <a16:creationId xmlns:a16="http://schemas.microsoft.com/office/drawing/2014/main" xmlns="" id="{EB35AEA8-B9DC-4A6A-AE0E-518A545D54BF}"/>
                </a:ext>
              </a:extLst>
            </p:cNvPr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046" name="Freeform 17">
              <a:extLst>
                <a:ext uri="{FF2B5EF4-FFF2-40B4-BE49-F238E27FC236}">
                  <a16:creationId xmlns:a16="http://schemas.microsoft.com/office/drawing/2014/main" xmlns="" id="{1A0E8146-B9A1-4E36-8A05-935E36695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7" name="Freeform 18">
              <a:extLst>
                <a:ext uri="{FF2B5EF4-FFF2-40B4-BE49-F238E27FC236}">
                  <a16:creationId xmlns:a16="http://schemas.microsoft.com/office/drawing/2014/main" xmlns="" id="{705E65ED-2367-4071-B40A-6851219D7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1571" name="Freeform 19">
              <a:extLst>
                <a:ext uri="{FF2B5EF4-FFF2-40B4-BE49-F238E27FC236}">
                  <a16:creationId xmlns:a16="http://schemas.microsoft.com/office/drawing/2014/main" xmlns="" id="{D94C400A-8F4A-4E1D-8D5C-9117DD699A3F}"/>
                </a:ext>
              </a:extLst>
            </p:cNvPr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049" name="Freeform 20">
              <a:extLst>
                <a:ext uri="{FF2B5EF4-FFF2-40B4-BE49-F238E27FC236}">
                  <a16:creationId xmlns:a16="http://schemas.microsoft.com/office/drawing/2014/main" xmlns="" id="{3BD9027F-ABF0-4A08-A35A-0119A1F27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51573" name="Rectangle 21">
            <a:extLst>
              <a:ext uri="{FF2B5EF4-FFF2-40B4-BE49-F238E27FC236}">
                <a16:creationId xmlns:a16="http://schemas.microsoft.com/office/drawing/2014/main" xmlns="" id="{2C713AF6-F26F-424B-9303-C0658BE24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1"/>
              <a:t>Click to edit Master title style</a:t>
            </a:r>
          </a:p>
        </p:txBody>
      </p:sp>
      <p:sp>
        <p:nvSpPr>
          <p:cNvPr id="151574" name="Rectangle 22">
            <a:extLst>
              <a:ext uri="{FF2B5EF4-FFF2-40B4-BE49-F238E27FC236}">
                <a16:creationId xmlns:a16="http://schemas.microsoft.com/office/drawing/2014/main" xmlns="" id="{363BC155-0728-4124-A084-E9F1765D2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51575" name="Rectangle 23">
            <a:extLst>
              <a:ext uri="{FF2B5EF4-FFF2-40B4-BE49-F238E27FC236}">
                <a16:creationId xmlns:a16="http://schemas.microsoft.com/office/drawing/2014/main" xmlns="" id="{DEF6B8EE-C7C1-4F98-9175-0F58C1A7DE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76" name="Rectangle 24">
            <a:extLst>
              <a:ext uri="{FF2B5EF4-FFF2-40B4-BE49-F238E27FC236}">
                <a16:creationId xmlns:a16="http://schemas.microsoft.com/office/drawing/2014/main" xmlns="" id="{2040E5B5-2C69-4589-B66C-4F58F0EEF1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77" name="Rectangle 25">
            <a:extLst>
              <a:ext uri="{FF2B5EF4-FFF2-40B4-BE49-F238E27FC236}">
                <a16:creationId xmlns:a16="http://schemas.microsoft.com/office/drawing/2014/main" xmlns="" id="{6139FB6E-FF63-42E7-9DEF-C0D2A238B0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ea typeface="SimSun" panose="02010600030101010101" pitchFamily="2" charset="-122"/>
              </a:defRPr>
            </a:lvl1pPr>
          </a:lstStyle>
          <a:p>
            <a:fld id="{A0DF9A3E-C00F-4852-B94C-02DAC325C0F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374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98E18E-6DAD-8F4B-B290-353DE2BE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A5D797-D6EF-524C-B993-25F174A3F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388F0-34EB-914D-821A-B3050146B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9EE0B-9708-8543-920F-1FCD47C06D2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50F553-8C9A-9C46-9460-C83D9F828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76EE06-F6AC-2F48-BC63-43683468F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C604D8C-3872-473B-AF70-45D93F3CB84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207514" y="8182303"/>
            <a:ext cx="1459957" cy="1261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0AB758-7B2E-4DE0-AE7F-7722AC09173A}"/>
              </a:ext>
            </a:extLst>
          </p:cNvPr>
          <p:cNvSpPr txBox="1"/>
          <p:nvPr userDrawn="1"/>
        </p:nvSpPr>
        <p:spPr>
          <a:xfrm>
            <a:off x="0" y="81726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B7FA95-6D7C-4469-A27F-E41194CE5E5B}"/>
              </a:ext>
            </a:extLst>
          </p:cNvPr>
          <p:cNvSpPr txBox="1"/>
          <p:nvPr userDrawn="1"/>
        </p:nvSpPr>
        <p:spPr>
          <a:xfrm>
            <a:off x="-1" y="6406942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77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vn/imgres?imgurl=http://images.vietnamnet.vn/dataimages/200802/original/images1494258_3.jpg&amp;imgrefurl=http://vietnamnet.vn/vanhoa/2008/02/767229/&amp;usg=__IuiKnX2ZEAtRUnNR_9SbLkI2kLQ=&amp;h=400&amp;w=300&amp;sz=28&amp;hl=vi&amp;start=7&amp;tbnid=HxQU_4rYf0n_eM:&amp;tbnh=124&amp;tbnw=93&amp;prev=/images?q=hinh+anh+le+hoi+ky+niem+700+nam+vua+tran+nhan+tong+nhap+niet+ban+chua+yen+tu&amp;gbv=2&amp;hl=vi&amp;sa=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38"/>
          <p:cNvGrpSpPr/>
          <p:nvPr/>
        </p:nvGrpSpPr>
        <p:grpSpPr>
          <a:xfrm>
            <a:off x="941835" y="764635"/>
            <a:ext cx="10413997" cy="5576379"/>
            <a:chOff x="1081361" y="535677"/>
            <a:chExt cx="6475484" cy="4149481"/>
          </a:xfrm>
        </p:grpSpPr>
        <p:grpSp>
          <p:nvGrpSpPr>
            <p:cNvPr id="542" name="Google Shape;542;p38"/>
            <p:cNvGrpSpPr/>
            <p:nvPr/>
          </p:nvGrpSpPr>
          <p:grpSpPr>
            <a:xfrm>
              <a:off x="1081361" y="613018"/>
              <a:ext cx="6475412" cy="4072140"/>
              <a:chOff x="3000303" y="998421"/>
              <a:chExt cx="2911737" cy="2888043"/>
            </a:xfrm>
          </p:grpSpPr>
          <p:sp>
            <p:nvSpPr>
              <p:cNvPr id="543" name="Google Shape;543;p38"/>
              <p:cNvSpPr/>
              <p:nvPr/>
            </p:nvSpPr>
            <p:spPr>
              <a:xfrm>
                <a:off x="3000303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44" name="Google Shape;544;p38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545" name="Google Shape;545;p38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38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38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38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38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38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38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38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38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38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38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38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38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38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38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p38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38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38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38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38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38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38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38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38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38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38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1" name="Google Shape;571;p38"/>
              <p:cNvSpPr/>
              <p:nvPr/>
            </p:nvSpPr>
            <p:spPr>
              <a:xfrm>
                <a:off x="3376280" y="1306321"/>
                <a:ext cx="2273478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8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73" name="Google Shape;573;p38"/>
            <p:cNvGrpSpPr/>
            <p:nvPr/>
          </p:nvGrpSpPr>
          <p:grpSpPr>
            <a:xfrm>
              <a:off x="1168336" y="535677"/>
              <a:ext cx="6388509" cy="4072140"/>
              <a:chOff x="3069612" y="998421"/>
              <a:chExt cx="2886809" cy="2888043"/>
            </a:xfrm>
          </p:grpSpPr>
          <p:sp>
            <p:nvSpPr>
              <p:cNvPr id="574" name="Google Shape;574;p38"/>
              <p:cNvSpPr/>
              <p:nvPr/>
            </p:nvSpPr>
            <p:spPr>
              <a:xfrm>
                <a:off x="3069612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rgbClr val="6E90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75" name="Google Shape;575;p38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576" name="Google Shape;576;p38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38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38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38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38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38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38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38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38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38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38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38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38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38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38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38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38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38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38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38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38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38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38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38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38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38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2" name="Google Shape;602;p38"/>
              <p:cNvSpPr/>
              <p:nvPr/>
            </p:nvSpPr>
            <p:spPr>
              <a:xfrm>
                <a:off x="3204839" y="1306327"/>
                <a:ext cx="2660027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rgbClr val="E4A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3242264" y="1384633"/>
                <a:ext cx="2579632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04" name="Google Shape;604;p38"/>
          <p:cNvSpPr txBox="1">
            <a:spLocks noGrp="1"/>
          </p:cNvSpPr>
          <p:nvPr>
            <p:ph type="ctrTitle"/>
          </p:nvPr>
        </p:nvSpPr>
        <p:spPr>
          <a:xfrm rot="-696">
            <a:off x="2460650" y="1649641"/>
            <a:ext cx="7683304" cy="11531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LỊCH SỬ LỚP 4</a:t>
            </a:r>
            <a:endParaRPr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605" name="Google Shape;605;p38"/>
          <p:cNvSpPr txBox="1">
            <a:spLocks noGrp="1"/>
          </p:cNvSpPr>
          <p:nvPr>
            <p:ph type="subTitle" idx="1"/>
          </p:nvPr>
        </p:nvSpPr>
        <p:spPr>
          <a:xfrm rot="232">
            <a:off x="1696011" y="2581689"/>
            <a:ext cx="9180858" cy="82453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NHÀ TRẦN THÀNH LẬP </a:t>
            </a:r>
          </a:p>
          <a:p>
            <a:pPr marL="0" indent="0"/>
            <a:r>
              <a:rPr lang="vi-VN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Trang 37</a:t>
            </a:r>
            <a:endParaRPr sz="28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260" name="Google Shape;1194;p33">
            <a:extLst>
              <a:ext uri="{FF2B5EF4-FFF2-40B4-BE49-F238E27FC236}">
                <a16:creationId xmlns:a16="http://schemas.microsoft.com/office/drawing/2014/main" xmlns="" id="{5F024FE9-10AF-418C-A69E-BCE57B19E550}"/>
              </a:ext>
            </a:extLst>
          </p:cNvPr>
          <p:cNvSpPr/>
          <p:nvPr/>
        </p:nvSpPr>
        <p:spPr>
          <a:xfrm>
            <a:off x="11287069" y="390803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1196;p33">
            <a:extLst>
              <a:ext uri="{FF2B5EF4-FFF2-40B4-BE49-F238E27FC236}">
                <a16:creationId xmlns:a16="http://schemas.microsoft.com/office/drawing/2014/main" xmlns="" id="{11CEC09B-CBF7-4D8F-B54C-FC1EF5DDB1C6}"/>
              </a:ext>
            </a:extLst>
          </p:cNvPr>
          <p:cNvSpPr/>
          <p:nvPr/>
        </p:nvSpPr>
        <p:spPr>
          <a:xfrm>
            <a:off x="1432265" y="4274081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2" name="Đường nối Thẳng 261">
            <a:extLst>
              <a:ext uri="{FF2B5EF4-FFF2-40B4-BE49-F238E27FC236}">
                <a16:creationId xmlns:a16="http://schemas.microsoft.com/office/drawing/2014/main" xmlns="" id="{21C83585-699B-494E-9BD8-47365DA0D60E}"/>
              </a:ext>
            </a:extLst>
          </p:cNvPr>
          <p:cNvCxnSpPr>
            <a:cxnSpLocks/>
          </p:cNvCxnSpPr>
          <p:nvPr/>
        </p:nvCxnSpPr>
        <p:spPr>
          <a:xfrm>
            <a:off x="3487712" y="3489614"/>
            <a:ext cx="5629407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4" name="Google Shape;154;p33">
            <a:extLst>
              <a:ext uri="{FF2B5EF4-FFF2-40B4-BE49-F238E27FC236}">
                <a16:creationId xmlns:a16="http://schemas.microsoft.com/office/drawing/2014/main" xmlns="" id="{092CFD37-346C-4C39-9211-F4227945B214}"/>
              </a:ext>
            </a:extLst>
          </p:cNvPr>
          <p:cNvGrpSpPr/>
          <p:nvPr/>
        </p:nvGrpSpPr>
        <p:grpSpPr>
          <a:xfrm>
            <a:off x="10259569" y="973114"/>
            <a:ext cx="1701019" cy="1594073"/>
            <a:chOff x="-3118700" y="2365900"/>
            <a:chExt cx="741250" cy="792000"/>
          </a:xfrm>
        </p:grpSpPr>
        <p:sp>
          <p:nvSpPr>
            <p:cNvPr id="265" name="Google Shape;155;p33">
              <a:extLst>
                <a:ext uri="{FF2B5EF4-FFF2-40B4-BE49-F238E27FC236}">
                  <a16:creationId xmlns:a16="http://schemas.microsoft.com/office/drawing/2014/main" xmlns="" id="{092BC3E3-1C5C-4BD9-9A33-1F3C1FB35A99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156;p33">
              <a:extLst>
                <a:ext uri="{FF2B5EF4-FFF2-40B4-BE49-F238E27FC236}">
                  <a16:creationId xmlns:a16="http://schemas.microsoft.com/office/drawing/2014/main" xmlns="" id="{9006503D-71D3-4646-BA78-03976090F8A0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157;p33">
              <a:extLst>
                <a:ext uri="{FF2B5EF4-FFF2-40B4-BE49-F238E27FC236}">
                  <a16:creationId xmlns:a16="http://schemas.microsoft.com/office/drawing/2014/main" xmlns="" id="{97B69CB0-7B6C-4DE4-8343-C7D784DF6699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158;p33">
              <a:extLst>
                <a:ext uri="{FF2B5EF4-FFF2-40B4-BE49-F238E27FC236}">
                  <a16:creationId xmlns:a16="http://schemas.microsoft.com/office/drawing/2014/main" xmlns="" id="{289C7BE3-64C5-4B29-96EF-E3B26BF49F9D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159;p33">
              <a:extLst>
                <a:ext uri="{FF2B5EF4-FFF2-40B4-BE49-F238E27FC236}">
                  <a16:creationId xmlns:a16="http://schemas.microsoft.com/office/drawing/2014/main" xmlns="" id="{9748E402-1285-4805-8D64-9EB5712A6EE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160;p33">
              <a:extLst>
                <a:ext uri="{FF2B5EF4-FFF2-40B4-BE49-F238E27FC236}">
                  <a16:creationId xmlns:a16="http://schemas.microsoft.com/office/drawing/2014/main" xmlns="" id="{D4411A1E-168A-41FE-9753-D36BB4A38BAD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161;p33">
              <a:extLst>
                <a:ext uri="{FF2B5EF4-FFF2-40B4-BE49-F238E27FC236}">
                  <a16:creationId xmlns:a16="http://schemas.microsoft.com/office/drawing/2014/main" xmlns="" id="{09A828D7-F759-443F-9489-45648728E5D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162;p33">
              <a:extLst>
                <a:ext uri="{FF2B5EF4-FFF2-40B4-BE49-F238E27FC236}">
                  <a16:creationId xmlns:a16="http://schemas.microsoft.com/office/drawing/2014/main" xmlns="" id="{DF6FA042-70C0-447E-B6DE-027EC7DC9CF9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163;p33">
              <a:extLst>
                <a:ext uri="{FF2B5EF4-FFF2-40B4-BE49-F238E27FC236}">
                  <a16:creationId xmlns:a16="http://schemas.microsoft.com/office/drawing/2014/main" xmlns="" id="{55EEDE0D-12DD-4BCC-929F-5DA50C422E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164;p33">
              <a:extLst>
                <a:ext uri="{FF2B5EF4-FFF2-40B4-BE49-F238E27FC236}">
                  <a16:creationId xmlns:a16="http://schemas.microsoft.com/office/drawing/2014/main" xmlns="" id="{A72C5399-075B-48B1-8C3F-90DBF68B189A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5" name="Picture 7">
            <a:extLst>
              <a:ext uri="{FF2B5EF4-FFF2-40B4-BE49-F238E27FC236}">
                <a16:creationId xmlns:a16="http://schemas.microsoft.com/office/drawing/2014/main" xmlns="" id="{FFDC2869-ABF1-4A36-A1F2-A8FA2F0B4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8900"/>
            <a:ext cx="12192000" cy="980474"/>
          </a:xfrm>
          <a:prstGeom prst="rect">
            <a:avLst/>
          </a:prstGeom>
        </p:spPr>
      </p:pic>
      <p:pic>
        <p:nvPicPr>
          <p:cNvPr id="276" name="Picture 146">
            <a:extLst>
              <a:ext uri="{FF2B5EF4-FFF2-40B4-BE49-F238E27FC236}">
                <a16:creationId xmlns:a16="http://schemas.microsoft.com/office/drawing/2014/main" xmlns="" id="{140414C4-13BA-4F3A-A679-333B8EE11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37" y="4788964"/>
            <a:ext cx="1931745" cy="1463301"/>
          </a:xfrm>
          <a:prstGeom prst="rect">
            <a:avLst/>
          </a:prstGeom>
        </p:spPr>
      </p:pic>
      <p:pic>
        <p:nvPicPr>
          <p:cNvPr id="277" name="Picture 147">
            <a:extLst>
              <a:ext uri="{FF2B5EF4-FFF2-40B4-BE49-F238E27FC236}">
                <a16:creationId xmlns:a16="http://schemas.microsoft.com/office/drawing/2014/main" xmlns="" id="{FC6A5A61-E60F-4C32-ABC5-4634FE845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09" y="4693414"/>
            <a:ext cx="1713077" cy="1713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8 -2.59259E-6 L 6.25E-7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6146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Google Shape;2133;p60"/>
          <p:cNvGrpSpPr/>
          <p:nvPr/>
        </p:nvGrpSpPr>
        <p:grpSpPr>
          <a:xfrm>
            <a:off x="1347717" y="1479700"/>
            <a:ext cx="9496565" cy="4883628"/>
            <a:chOff x="1107286" y="970050"/>
            <a:chExt cx="6890890" cy="3231337"/>
          </a:xfrm>
        </p:grpSpPr>
        <p:grpSp>
          <p:nvGrpSpPr>
            <p:cNvPr id="2134" name="Google Shape;2134;p60"/>
            <p:cNvGrpSpPr/>
            <p:nvPr/>
          </p:nvGrpSpPr>
          <p:grpSpPr>
            <a:xfrm>
              <a:off x="1107286" y="995861"/>
              <a:ext cx="6852020" cy="3205526"/>
              <a:chOff x="1700212" y="1003875"/>
              <a:chExt cx="5779369" cy="3086094"/>
            </a:xfrm>
          </p:grpSpPr>
          <p:sp>
            <p:nvSpPr>
              <p:cNvPr id="2135" name="Google Shape;2135;p60"/>
              <p:cNvSpPr/>
              <p:nvPr/>
            </p:nvSpPr>
            <p:spPr>
              <a:xfrm>
                <a:off x="1700212" y="1003875"/>
                <a:ext cx="5779369" cy="3086094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7290" extrusionOk="0">
                    <a:moveTo>
                      <a:pt x="0" y="0"/>
                    </a:moveTo>
                    <a:lnTo>
                      <a:pt x="0" y="7290"/>
                    </a:lnTo>
                    <a:lnTo>
                      <a:pt x="13652" y="7290"/>
                    </a:lnTo>
                    <a:lnTo>
                      <a:pt x="13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60"/>
              <p:cNvSpPr/>
              <p:nvPr/>
            </p:nvSpPr>
            <p:spPr>
              <a:xfrm>
                <a:off x="2721609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60"/>
              <p:cNvSpPr/>
              <p:nvPr/>
            </p:nvSpPr>
            <p:spPr>
              <a:xfrm>
                <a:off x="1778844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60"/>
              <p:cNvSpPr/>
              <p:nvPr/>
            </p:nvSpPr>
            <p:spPr>
              <a:xfrm>
                <a:off x="2241548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60"/>
              <p:cNvSpPr/>
              <p:nvPr/>
            </p:nvSpPr>
            <p:spPr>
              <a:xfrm>
                <a:off x="2434589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60"/>
              <p:cNvSpPr/>
              <p:nvPr/>
            </p:nvSpPr>
            <p:spPr>
              <a:xfrm>
                <a:off x="4151208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7" y="3879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60"/>
              <p:cNvSpPr/>
              <p:nvPr/>
            </p:nvSpPr>
            <p:spPr>
              <a:xfrm>
                <a:off x="3208443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8" y="3879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60"/>
              <p:cNvSpPr/>
              <p:nvPr/>
            </p:nvSpPr>
            <p:spPr>
              <a:xfrm>
                <a:off x="3671147" y="1028700"/>
                <a:ext cx="15240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60" y="387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60"/>
              <p:cNvSpPr/>
              <p:nvPr/>
            </p:nvSpPr>
            <p:spPr>
              <a:xfrm>
                <a:off x="3864188" y="1028700"/>
                <a:ext cx="7747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83" y="3879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60"/>
              <p:cNvSpPr/>
              <p:nvPr/>
            </p:nvSpPr>
            <p:spPr>
              <a:xfrm>
                <a:off x="5583347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60"/>
              <p:cNvSpPr/>
              <p:nvPr/>
            </p:nvSpPr>
            <p:spPr>
              <a:xfrm>
                <a:off x="4640582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60"/>
              <p:cNvSpPr/>
              <p:nvPr/>
            </p:nvSpPr>
            <p:spPr>
              <a:xfrm>
                <a:off x="5103286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60"/>
              <p:cNvSpPr/>
              <p:nvPr/>
            </p:nvSpPr>
            <p:spPr>
              <a:xfrm>
                <a:off x="5296327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60"/>
              <p:cNvSpPr/>
              <p:nvPr/>
            </p:nvSpPr>
            <p:spPr>
              <a:xfrm>
                <a:off x="7012946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60"/>
              <p:cNvSpPr/>
              <p:nvPr/>
            </p:nvSpPr>
            <p:spPr>
              <a:xfrm>
                <a:off x="6070181" y="1028700"/>
                <a:ext cx="352638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60"/>
              <p:cNvSpPr/>
              <p:nvPr/>
            </p:nvSpPr>
            <p:spPr>
              <a:xfrm>
                <a:off x="6533309" y="1028700"/>
                <a:ext cx="151977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359" y="3879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60"/>
              <p:cNvSpPr/>
              <p:nvPr/>
            </p:nvSpPr>
            <p:spPr>
              <a:xfrm>
                <a:off x="6725926" y="1028700"/>
                <a:ext cx="75354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2" name="Google Shape;2152;p60"/>
            <p:cNvGrpSpPr/>
            <p:nvPr/>
          </p:nvGrpSpPr>
          <p:grpSpPr>
            <a:xfrm>
              <a:off x="1146156" y="970050"/>
              <a:ext cx="6852020" cy="3205526"/>
              <a:chOff x="1682324" y="1028700"/>
              <a:chExt cx="5779369" cy="3086094"/>
            </a:xfrm>
          </p:grpSpPr>
          <p:sp>
            <p:nvSpPr>
              <p:cNvPr id="2153" name="Google Shape;2153;p60"/>
              <p:cNvSpPr/>
              <p:nvPr/>
            </p:nvSpPr>
            <p:spPr>
              <a:xfrm>
                <a:off x="1682324" y="1028700"/>
                <a:ext cx="5779369" cy="3086094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7290" extrusionOk="0">
                    <a:moveTo>
                      <a:pt x="0" y="0"/>
                    </a:moveTo>
                    <a:lnTo>
                      <a:pt x="0" y="7290"/>
                    </a:lnTo>
                    <a:lnTo>
                      <a:pt x="13652" y="7290"/>
                    </a:lnTo>
                    <a:lnTo>
                      <a:pt x="136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60"/>
              <p:cNvSpPr/>
              <p:nvPr/>
            </p:nvSpPr>
            <p:spPr>
              <a:xfrm>
                <a:off x="2721609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60"/>
              <p:cNvSpPr/>
              <p:nvPr/>
            </p:nvSpPr>
            <p:spPr>
              <a:xfrm>
                <a:off x="1778844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60"/>
              <p:cNvSpPr/>
              <p:nvPr/>
            </p:nvSpPr>
            <p:spPr>
              <a:xfrm>
                <a:off x="2241548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60"/>
              <p:cNvSpPr/>
              <p:nvPr/>
            </p:nvSpPr>
            <p:spPr>
              <a:xfrm>
                <a:off x="2434589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60"/>
              <p:cNvSpPr/>
              <p:nvPr/>
            </p:nvSpPr>
            <p:spPr>
              <a:xfrm>
                <a:off x="4151208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7" y="3879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60"/>
              <p:cNvSpPr/>
              <p:nvPr/>
            </p:nvSpPr>
            <p:spPr>
              <a:xfrm>
                <a:off x="3208443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8" y="3879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60"/>
              <p:cNvSpPr/>
              <p:nvPr/>
            </p:nvSpPr>
            <p:spPr>
              <a:xfrm>
                <a:off x="3671147" y="1028700"/>
                <a:ext cx="15240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60" y="387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60"/>
              <p:cNvSpPr/>
              <p:nvPr/>
            </p:nvSpPr>
            <p:spPr>
              <a:xfrm>
                <a:off x="3864188" y="1028700"/>
                <a:ext cx="7747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83" y="3879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60"/>
              <p:cNvSpPr/>
              <p:nvPr/>
            </p:nvSpPr>
            <p:spPr>
              <a:xfrm>
                <a:off x="5583347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60"/>
              <p:cNvSpPr/>
              <p:nvPr/>
            </p:nvSpPr>
            <p:spPr>
              <a:xfrm>
                <a:off x="4640582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60"/>
              <p:cNvSpPr/>
              <p:nvPr/>
            </p:nvSpPr>
            <p:spPr>
              <a:xfrm>
                <a:off x="5103286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60"/>
              <p:cNvSpPr/>
              <p:nvPr/>
            </p:nvSpPr>
            <p:spPr>
              <a:xfrm>
                <a:off x="5296327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60"/>
              <p:cNvSpPr/>
              <p:nvPr/>
            </p:nvSpPr>
            <p:spPr>
              <a:xfrm>
                <a:off x="7012946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60"/>
              <p:cNvSpPr/>
              <p:nvPr/>
            </p:nvSpPr>
            <p:spPr>
              <a:xfrm>
                <a:off x="6070181" y="1028700"/>
                <a:ext cx="352638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60"/>
              <p:cNvSpPr/>
              <p:nvPr/>
            </p:nvSpPr>
            <p:spPr>
              <a:xfrm>
                <a:off x="6533309" y="1028700"/>
                <a:ext cx="151977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359" y="3879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60"/>
              <p:cNvSpPr/>
              <p:nvPr/>
            </p:nvSpPr>
            <p:spPr>
              <a:xfrm>
                <a:off x="6725926" y="1028700"/>
                <a:ext cx="75354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60"/>
              <p:cNvSpPr/>
              <p:nvPr/>
            </p:nvSpPr>
            <p:spPr>
              <a:xfrm>
                <a:off x="1682324" y="2525606"/>
                <a:ext cx="5779369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13652" y="417"/>
                    </a:lnTo>
                    <a:lnTo>
                      <a:pt x="13652" y="1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1" name="Google Shape;2171;p60"/>
            <p:cNvGrpSpPr/>
            <p:nvPr/>
          </p:nvGrpSpPr>
          <p:grpSpPr>
            <a:xfrm>
              <a:off x="1443032" y="1265811"/>
              <a:ext cx="6258260" cy="2614045"/>
              <a:chOff x="3414822" y="1306327"/>
              <a:chExt cx="2199895" cy="2273478"/>
            </a:xfrm>
          </p:grpSpPr>
          <p:sp>
            <p:nvSpPr>
              <p:cNvPr id="2172" name="Google Shape;2172;p60"/>
              <p:cNvSpPr/>
              <p:nvPr/>
            </p:nvSpPr>
            <p:spPr>
              <a:xfrm>
                <a:off x="3414822" y="1306327"/>
                <a:ext cx="2199895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60"/>
              <p:cNvSpPr/>
              <p:nvPr/>
            </p:nvSpPr>
            <p:spPr>
              <a:xfrm>
                <a:off x="3456448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Rectangle 29">
            <a:extLst>
              <a:ext uri="{FF2B5EF4-FFF2-40B4-BE49-F238E27FC236}">
                <a16:creationId xmlns:a16="http://schemas.microsoft.com/office/drawing/2014/main" xmlns="" id="{29B5BFF6-3DF7-4C11-B7D5-F004DF2F1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22905"/>
            <a:ext cx="1067553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Dưới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thời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Trần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bộ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nhà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nước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xây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như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thế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nào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8FDB35E-F78A-4DCE-B786-D1637FF7A53C}"/>
              </a:ext>
            </a:extLst>
          </p:cNvPr>
          <p:cNvSpPr txBox="1"/>
          <p:nvPr/>
        </p:nvSpPr>
        <p:spPr>
          <a:xfrm>
            <a:off x="2426777" y="2200275"/>
            <a:ext cx="768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̃i tên: Cong Hướng lên 9">
            <a:extLst>
              <a:ext uri="{FF2B5EF4-FFF2-40B4-BE49-F238E27FC236}">
                <a16:creationId xmlns:a16="http://schemas.microsoft.com/office/drawing/2014/main" xmlns="" id="{7FF0263E-634E-4CEE-A04C-D4DCC6BA8945}"/>
              </a:ext>
            </a:extLst>
          </p:cNvPr>
          <p:cNvSpPr/>
          <p:nvPr/>
        </p:nvSpPr>
        <p:spPr>
          <a:xfrm rot="5400000">
            <a:off x="2982430" y="2781409"/>
            <a:ext cx="615755" cy="584775"/>
          </a:xfrm>
          <a:prstGeom prst="bent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41E01605-7073-4C07-AB38-94DBD0A6ACC4}"/>
              </a:ext>
            </a:extLst>
          </p:cNvPr>
          <p:cNvSpPr txBox="1"/>
          <p:nvPr/>
        </p:nvSpPr>
        <p:spPr>
          <a:xfrm>
            <a:off x="3665491" y="2904443"/>
            <a:ext cx="98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Mũi tên: Cong Hướng lên 56">
            <a:extLst>
              <a:ext uri="{FF2B5EF4-FFF2-40B4-BE49-F238E27FC236}">
                <a16:creationId xmlns:a16="http://schemas.microsoft.com/office/drawing/2014/main" xmlns="" id="{864FCA31-EB6B-422D-BA2A-89635B45C507}"/>
              </a:ext>
            </a:extLst>
          </p:cNvPr>
          <p:cNvSpPr/>
          <p:nvPr/>
        </p:nvSpPr>
        <p:spPr>
          <a:xfrm rot="5400000">
            <a:off x="4039491" y="3504708"/>
            <a:ext cx="615755" cy="584775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xmlns="" id="{6CF55FB5-E6E6-4A44-8192-866DB3F9BAF6}"/>
              </a:ext>
            </a:extLst>
          </p:cNvPr>
          <p:cNvSpPr txBox="1"/>
          <p:nvPr/>
        </p:nvSpPr>
        <p:spPr>
          <a:xfrm>
            <a:off x="4750656" y="3648630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Mũi tên: Cong Hướng lên 58">
            <a:extLst>
              <a:ext uri="{FF2B5EF4-FFF2-40B4-BE49-F238E27FC236}">
                <a16:creationId xmlns:a16="http://schemas.microsoft.com/office/drawing/2014/main" xmlns="" id="{8FFC240D-A2C9-4A01-BB98-5DCDA17FCAC2}"/>
              </a:ext>
            </a:extLst>
          </p:cNvPr>
          <p:cNvSpPr/>
          <p:nvPr/>
        </p:nvSpPr>
        <p:spPr>
          <a:xfrm rot="5400000">
            <a:off x="5224851" y="4222294"/>
            <a:ext cx="615755" cy="584775"/>
          </a:xfrm>
          <a:prstGeom prst="bent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xmlns="" id="{E0DDA48F-3497-4896-8485-B58F6CF2AF2A}"/>
              </a:ext>
            </a:extLst>
          </p:cNvPr>
          <p:cNvSpPr txBox="1"/>
          <p:nvPr/>
        </p:nvSpPr>
        <p:spPr>
          <a:xfrm>
            <a:off x="5945447" y="4365371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ũi tên: Cong Hướng lên 60">
            <a:extLst>
              <a:ext uri="{FF2B5EF4-FFF2-40B4-BE49-F238E27FC236}">
                <a16:creationId xmlns:a16="http://schemas.microsoft.com/office/drawing/2014/main" xmlns="" id="{EB033C90-862A-4B84-8408-1BE218B13C92}"/>
              </a:ext>
            </a:extLst>
          </p:cNvPr>
          <p:cNvSpPr/>
          <p:nvPr/>
        </p:nvSpPr>
        <p:spPr>
          <a:xfrm rot="5400000">
            <a:off x="6600172" y="4978982"/>
            <a:ext cx="615755" cy="584775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xmlns="" id="{D9B338E4-BC3D-40DC-93E5-8849C1F5581E}"/>
              </a:ext>
            </a:extLst>
          </p:cNvPr>
          <p:cNvSpPr txBox="1"/>
          <p:nvPr/>
        </p:nvSpPr>
        <p:spPr>
          <a:xfrm>
            <a:off x="7343944" y="5102098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9064F4F7-E3EB-4DC1-8A31-A4645BE3E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" grpId="0"/>
      <p:bldP spid="10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5FEFD7B-4429-4868-AFAB-D40925AD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516856"/>
            <a:ext cx="4867275" cy="382428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24C8924A-75A7-413A-B175-5411A3A0C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225" y="1370826"/>
            <a:ext cx="55816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12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huyện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cấp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ra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sớm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xưng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nom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73CC6F7D-37A2-4943-91F2-6385EA7B5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88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2;p67">
            <a:extLst>
              <a:ext uri="{FF2B5EF4-FFF2-40B4-BE49-F238E27FC236}">
                <a16:creationId xmlns:a16="http://schemas.microsoft.com/office/drawing/2014/main" xmlns="" id="{9DB94C32-5EE2-44DB-A177-BFD645247053}"/>
              </a:ext>
            </a:extLst>
          </p:cNvPr>
          <p:cNvSpPr/>
          <p:nvPr/>
        </p:nvSpPr>
        <p:spPr>
          <a:xfrm>
            <a:off x="1012625" y="1283349"/>
            <a:ext cx="3574500" cy="47326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923;p67">
            <a:extLst>
              <a:ext uri="{FF2B5EF4-FFF2-40B4-BE49-F238E27FC236}">
                <a16:creationId xmlns:a16="http://schemas.microsoft.com/office/drawing/2014/main" xmlns="" id="{1848BD2B-69E2-40FB-B956-4D629264541F}"/>
              </a:ext>
            </a:extLst>
          </p:cNvPr>
          <p:cNvGrpSpPr/>
          <p:nvPr/>
        </p:nvGrpSpPr>
        <p:grpSpPr>
          <a:xfrm>
            <a:off x="1012624" y="1376827"/>
            <a:ext cx="3471871" cy="4615930"/>
            <a:chOff x="906025" y="1217543"/>
            <a:chExt cx="3757200" cy="2704800"/>
          </a:xfrm>
        </p:grpSpPr>
        <p:sp>
          <p:nvSpPr>
            <p:cNvPr id="24" name="Google Shape;2924;p67">
              <a:extLst>
                <a:ext uri="{FF2B5EF4-FFF2-40B4-BE49-F238E27FC236}">
                  <a16:creationId xmlns:a16="http://schemas.microsoft.com/office/drawing/2014/main" xmlns="" id="{3C0DAA1A-056F-4D49-ABF8-85D7BFA75AAD}"/>
                </a:ext>
              </a:extLst>
            </p:cNvPr>
            <p:cNvSpPr/>
            <p:nvPr/>
          </p:nvSpPr>
          <p:spPr>
            <a:xfrm>
              <a:off x="906025" y="3411743"/>
              <a:ext cx="570600" cy="5106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25;p67">
              <a:extLst>
                <a:ext uri="{FF2B5EF4-FFF2-40B4-BE49-F238E27FC236}">
                  <a16:creationId xmlns:a16="http://schemas.microsoft.com/office/drawing/2014/main" xmlns="" id="{52CB09E4-DC10-45A5-9B4F-5476708833B2}"/>
                </a:ext>
              </a:extLst>
            </p:cNvPr>
            <p:cNvSpPr/>
            <p:nvPr/>
          </p:nvSpPr>
          <p:spPr>
            <a:xfrm rot="10800000">
              <a:off x="4092625" y="1217543"/>
              <a:ext cx="570600" cy="5106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1" descr="chuông cổ.jpg">
            <a:extLst>
              <a:ext uri="{FF2B5EF4-FFF2-40B4-BE49-F238E27FC236}">
                <a16:creationId xmlns:a16="http://schemas.microsoft.com/office/drawing/2014/main" xmlns="" id="{8252D963-4D20-4593-ACAF-31FDE8671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1426560"/>
            <a:ext cx="3360544" cy="44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oogle Shape;2926;p67">
            <a:extLst>
              <a:ext uri="{FF2B5EF4-FFF2-40B4-BE49-F238E27FC236}">
                <a16:creationId xmlns:a16="http://schemas.microsoft.com/office/drawing/2014/main" xmlns="" id="{CE2036F3-74AF-42EE-A206-981519C0097A}"/>
              </a:ext>
            </a:extLst>
          </p:cNvPr>
          <p:cNvGrpSpPr/>
          <p:nvPr/>
        </p:nvGrpSpPr>
        <p:grpSpPr>
          <a:xfrm>
            <a:off x="847911" y="190500"/>
            <a:ext cx="2276289" cy="1786076"/>
            <a:chOff x="756075" y="204933"/>
            <a:chExt cx="1637015" cy="1386454"/>
          </a:xfrm>
        </p:grpSpPr>
        <p:sp>
          <p:nvSpPr>
            <p:cNvPr id="27" name="Google Shape;2927;p67">
              <a:extLst>
                <a:ext uri="{FF2B5EF4-FFF2-40B4-BE49-F238E27FC236}">
                  <a16:creationId xmlns:a16="http://schemas.microsoft.com/office/drawing/2014/main" xmlns="" id="{D4E04F6E-8875-4965-B5D5-70BD40AD91BD}"/>
                </a:ext>
              </a:extLst>
            </p:cNvPr>
            <p:cNvSpPr/>
            <p:nvPr/>
          </p:nvSpPr>
          <p:spPr>
            <a:xfrm rot="2046389" flipH="1">
              <a:off x="1214116" y="307929"/>
              <a:ext cx="566090" cy="947967"/>
            </a:xfrm>
            <a:custGeom>
              <a:avLst/>
              <a:gdLst/>
              <a:ahLst/>
              <a:cxnLst/>
              <a:rect l="l" t="t" r="r" b="b"/>
              <a:pathLst>
                <a:path w="1134" h="189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1" y="577"/>
                    <a:pt x="478" y="587"/>
                    <a:pt x="506" y="587"/>
                  </a:cubicBezTo>
                  <a:cubicBezTo>
                    <a:pt x="507" y="587"/>
                    <a:pt x="507" y="587"/>
                    <a:pt x="507" y="587"/>
                  </a:cubicBezTo>
                  <a:cubicBezTo>
                    <a:pt x="547" y="661"/>
                    <a:pt x="581" y="735"/>
                    <a:pt x="604" y="815"/>
                  </a:cubicBezTo>
                  <a:cubicBezTo>
                    <a:pt x="545" y="766"/>
                    <a:pt x="467" y="749"/>
                    <a:pt x="388" y="749"/>
                  </a:cubicBezTo>
                  <a:cubicBezTo>
                    <a:pt x="231" y="749"/>
                    <a:pt x="74" y="815"/>
                    <a:pt x="74" y="815"/>
                  </a:cubicBezTo>
                  <a:cubicBezTo>
                    <a:pt x="229" y="1062"/>
                    <a:pt x="380" y="1128"/>
                    <a:pt x="494" y="1128"/>
                  </a:cubicBezTo>
                  <a:cubicBezTo>
                    <a:pt x="556" y="1128"/>
                    <a:pt x="608" y="1108"/>
                    <a:pt x="644" y="1088"/>
                  </a:cubicBezTo>
                  <a:lnTo>
                    <a:pt x="644" y="1162"/>
                  </a:lnTo>
                  <a:cubicBezTo>
                    <a:pt x="632" y="1271"/>
                    <a:pt x="604" y="1379"/>
                    <a:pt x="558" y="1481"/>
                  </a:cubicBezTo>
                  <a:cubicBezTo>
                    <a:pt x="536" y="1504"/>
                    <a:pt x="513" y="1527"/>
                    <a:pt x="501" y="1555"/>
                  </a:cubicBezTo>
                  <a:cubicBezTo>
                    <a:pt x="479" y="1271"/>
                    <a:pt x="0" y="1259"/>
                    <a:pt x="0" y="1259"/>
                  </a:cubicBezTo>
                  <a:lnTo>
                    <a:pt x="0" y="1259"/>
                  </a:lnTo>
                  <a:cubicBezTo>
                    <a:pt x="57" y="1675"/>
                    <a:pt x="262" y="1738"/>
                    <a:pt x="382" y="1738"/>
                  </a:cubicBezTo>
                  <a:cubicBezTo>
                    <a:pt x="353" y="1766"/>
                    <a:pt x="325" y="1800"/>
                    <a:pt x="296" y="1829"/>
                  </a:cubicBezTo>
                  <a:cubicBezTo>
                    <a:pt x="273" y="1852"/>
                    <a:pt x="300" y="1899"/>
                    <a:pt x="332" y="1899"/>
                  </a:cubicBezTo>
                  <a:cubicBezTo>
                    <a:pt x="339" y="1899"/>
                    <a:pt x="346" y="1896"/>
                    <a:pt x="353" y="1891"/>
                  </a:cubicBezTo>
                  <a:cubicBezTo>
                    <a:pt x="410" y="1851"/>
                    <a:pt x="462" y="1806"/>
                    <a:pt x="501" y="1749"/>
                  </a:cubicBezTo>
                  <a:cubicBezTo>
                    <a:pt x="533" y="1766"/>
                    <a:pt x="589" y="1789"/>
                    <a:pt x="657" y="1789"/>
                  </a:cubicBezTo>
                  <a:cubicBezTo>
                    <a:pt x="773" y="1789"/>
                    <a:pt x="928" y="1723"/>
                    <a:pt x="1071" y="1447"/>
                  </a:cubicBezTo>
                  <a:cubicBezTo>
                    <a:pt x="994" y="1423"/>
                    <a:pt x="913" y="1411"/>
                    <a:pt x="830" y="1411"/>
                  </a:cubicBezTo>
                  <a:cubicBezTo>
                    <a:pt x="778" y="1411"/>
                    <a:pt x="725" y="1416"/>
                    <a:pt x="672" y="1424"/>
                  </a:cubicBezTo>
                  <a:cubicBezTo>
                    <a:pt x="707" y="1339"/>
                    <a:pt x="724" y="1248"/>
                    <a:pt x="729" y="1157"/>
                  </a:cubicBezTo>
                  <a:cubicBezTo>
                    <a:pt x="729" y="1117"/>
                    <a:pt x="729" y="1088"/>
                    <a:pt x="729" y="1054"/>
                  </a:cubicBezTo>
                  <a:cubicBezTo>
                    <a:pt x="739" y="1055"/>
                    <a:pt x="751" y="1056"/>
                    <a:pt x="765" y="1056"/>
                  </a:cubicBezTo>
                  <a:cubicBezTo>
                    <a:pt x="877" y="1056"/>
                    <a:pt x="1098" y="995"/>
                    <a:pt x="1134" y="553"/>
                  </a:cubicBezTo>
                  <a:lnTo>
                    <a:pt x="1134" y="553"/>
                  </a:lnTo>
                  <a:cubicBezTo>
                    <a:pt x="1134" y="553"/>
                    <a:pt x="781" y="587"/>
                    <a:pt x="678" y="781"/>
                  </a:cubicBezTo>
                  <a:cubicBezTo>
                    <a:pt x="650" y="684"/>
                    <a:pt x="610" y="598"/>
                    <a:pt x="553" y="513"/>
                  </a:cubicBezTo>
                  <a:cubicBezTo>
                    <a:pt x="729" y="188"/>
                    <a:pt x="200" y="1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28;p67">
              <a:extLst>
                <a:ext uri="{FF2B5EF4-FFF2-40B4-BE49-F238E27FC236}">
                  <a16:creationId xmlns:a16="http://schemas.microsoft.com/office/drawing/2014/main" xmlns="" id="{D783F5FC-AF57-4D1A-8B49-BEA7313A5B2E}"/>
                </a:ext>
              </a:extLst>
            </p:cNvPr>
            <p:cNvSpPr/>
            <p:nvPr/>
          </p:nvSpPr>
          <p:spPr>
            <a:xfrm rot="2046389" flipH="1">
              <a:off x="1188320" y="282123"/>
              <a:ext cx="566090" cy="947967"/>
            </a:xfrm>
            <a:custGeom>
              <a:avLst/>
              <a:gdLst/>
              <a:ahLst/>
              <a:cxnLst/>
              <a:rect l="l" t="t" r="r" b="b"/>
              <a:pathLst>
                <a:path w="1134" h="189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1" y="577"/>
                    <a:pt x="478" y="587"/>
                    <a:pt x="506" y="587"/>
                  </a:cubicBezTo>
                  <a:cubicBezTo>
                    <a:pt x="507" y="587"/>
                    <a:pt x="507" y="587"/>
                    <a:pt x="507" y="587"/>
                  </a:cubicBezTo>
                  <a:cubicBezTo>
                    <a:pt x="547" y="661"/>
                    <a:pt x="581" y="735"/>
                    <a:pt x="604" y="815"/>
                  </a:cubicBezTo>
                  <a:cubicBezTo>
                    <a:pt x="545" y="766"/>
                    <a:pt x="467" y="749"/>
                    <a:pt x="388" y="749"/>
                  </a:cubicBezTo>
                  <a:cubicBezTo>
                    <a:pt x="231" y="749"/>
                    <a:pt x="74" y="815"/>
                    <a:pt x="74" y="815"/>
                  </a:cubicBezTo>
                  <a:cubicBezTo>
                    <a:pt x="229" y="1062"/>
                    <a:pt x="380" y="1128"/>
                    <a:pt x="494" y="1128"/>
                  </a:cubicBezTo>
                  <a:cubicBezTo>
                    <a:pt x="556" y="1128"/>
                    <a:pt x="608" y="1108"/>
                    <a:pt x="644" y="1088"/>
                  </a:cubicBezTo>
                  <a:lnTo>
                    <a:pt x="644" y="1162"/>
                  </a:lnTo>
                  <a:cubicBezTo>
                    <a:pt x="632" y="1271"/>
                    <a:pt x="604" y="1379"/>
                    <a:pt x="558" y="1481"/>
                  </a:cubicBezTo>
                  <a:cubicBezTo>
                    <a:pt x="536" y="1504"/>
                    <a:pt x="513" y="1527"/>
                    <a:pt x="501" y="1555"/>
                  </a:cubicBezTo>
                  <a:cubicBezTo>
                    <a:pt x="479" y="1271"/>
                    <a:pt x="0" y="1259"/>
                    <a:pt x="0" y="1259"/>
                  </a:cubicBezTo>
                  <a:lnTo>
                    <a:pt x="0" y="1259"/>
                  </a:lnTo>
                  <a:cubicBezTo>
                    <a:pt x="57" y="1675"/>
                    <a:pt x="262" y="1738"/>
                    <a:pt x="382" y="1738"/>
                  </a:cubicBezTo>
                  <a:cubicBezTo>
                    <a:pt x="353" y="1766"/>
                    <a:pt x="325" y="1800"/>
                    <a:pt x="296" y="1829"/>
                  </a:cubicBezTo>
                  <a:cubicBezTo>
                    <a:pt x="273" y="1852"/>
                    <a:pt x="300" y="1899"/>
                    <a:pt x="332" y="1899"/>
                  </a:cubicBezTo>
                  <a:cubicBezTo>
                    <a:pt x="339" y="1899"/>
                    <a:pt x="346" y="1896"/>
                    <a:pt x="353" y="1891"/>
                  </a:cubicBezTo>
                  <a:cubicBezTo>
                    <a:pt x="410" y="1851"/>
                    <a:pt x="462" y="1806"/>
                    <a:pt x="501" y="1749"/>
                  </a:cubicBezTo>
                  <a:cubicBezTo>
                    <a:pt x="533" y="1766"/>
                    <a:pt x="589" y="1789"/>
                    <a:pt x="657" y="1789"/>
                  </a:cubicBezTo>
                  <a:cubicBezTo>
                    <a:pt x="773" y="1789"/>
                    <a:pt x="928" y="1723"/>
                    <a:pt x="1071" y="1447"/>
                  </a:cubicBezTo>
                  <a:cubicBezTo>
                    <a:pt x="994" y="1423"/>
                    <a:pt x="913" y="1411"/>
                    <a:pt x="830" y="1411"/>
                  </a:cubicBezTo>
                  <a:cubicBezTo>
                    <a:pt x="778" y="1411"/>
                    <a:pt x="725" y="1416"/>
                    <a:pt x="672" y="1424"/>
                  </a:cubicBezTo>
                  <a:cubicBezTo>
                    <a:pt x="707" y="1339"/>
                    <a:pt x="724" y="1248"/>
                    <a:pt x="729" y="1157"/>
                  </a:cubicBezTo>
                  <a:cubicBezTo>
                    <a:pt x="729" y="1117"/>
                    <a:pt x="729" y="1088"/>
                    <a:pt x="729" y="1054"/>
                  </a:cubicBezTo>
                  <a:cubicBezTo>
                    <a:pt x="739" y="1055"/>
                    <a:pt x="751" y="1056"/>
                    <a:pt x="765" y="1056"/>
                  </a:cubicBezTo>
                  <a:cubicBezTo>
                    <a:pt x="877" y="1056"/>
                    <a:pt x="1098" y="995"/>
                    <a:pt x="1134" y="553"/>
                  </a:cubicBezTo>
                  <a:lnTo>
                    <a:pt x="1134" y="553"/>
                  </a:lnTo>
                  <a:cubicBezTo>
                    <a:pt x="1134" y="553"/>
                    <a:pt x="781" y="587"/>
                    <a:pt x="678" y="781"/>
                  </a:cubicBezTo>
                  <a:cubicBezTo>
                    <a:pt x="650" y="684"/>
                    <a:pt x="610" y="598"/>
                    <a:pt x="553" y="513"/>
                  </a:cubicBezTo>
                  <a:cubicBezTo>
                    <a:pt x="729" y="188"/>
                    <a:pt x="200" y="1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29;p67">
              <a:extLst>
                <a:ext uri="{FF2B5EF4-FFF2-40B4-BE49-F238E27FC236}">
                  <a16:creationId xmlns:a16="http://schemas.microsoft.com/office/drawing/2014/main" xmlns="" id="{31E5ADCA-C23B-48C9-8FD0-6AC93DEB0509}"/>
                </a:ext>
              </a:extLst>
            </p:cNvPr>
            <p:cNvSpPr/>
            <p:nvPr/>
          </p:nvSpPr>
          <p:spPr>
            <a:xfrm rot="-941997" flipH="1">
              <a:off x="834106" y="1062800"/>
              <a:ext cx="1495891" cy="259340"/>
            </a:xfrm>
            <a:custGeom>
              <a:avLst/>
              <a:gdLst/>
              <a:ahLst/>
              <a:cxnLst/>
              <a:rect l="l" t="t" r="r" b="b"/>
              <a:pathLst>
                <a:path w="12303" h="2133" extrusionOk="0">
                  <a:moveTo>
                    <a:pt x="81" y="0"/>
                  </a:moveTo>
                  <a:lnTo>
                    <a:pt x="81" y="0"/>
                  </a:lnTo>
                  <a:cubicBezTo>
                    <a:pt x="314" y="313"/>
                    <a:pt x="553" y="627"/>
                    <a:pt x="781" y="940"/>
                  </a:cubicBezTo>
                  <a:cubicBezTo>
                    <a:pt x="878" y="1071"/>
                    <a:pt x="872" y="1071"/>
                    <a:pt x="776" y="1190"/>
                  </a:cubicBezTo>
                  <a:cubicBezTo>
                    <a:pt x="519" y="1498"/>
                    <a:pt x="246" y="1783"/>
                    <a:pt x="1" y="2119"/>
                  </a:cubicBezTo>
                  <a:cubicBezTo>
                    <a:pt x="364" y="2122"/>
                    <a:pt x="726" y="2132"/>
                    <a:pt x="1088" y="2132"/>
                  </a:cubicBezTo>
                  <a:cubicBezTo>
                    <a:pt x="1424" y="2132"/>
                    <a:pt x="1760" y="2123"/>
                    <a:pt x="2097" y="2090"/>
                  </a:cubicBezTo>
                  <a:cubicBezTo>
                    <a:pt x="2165" y="2085"/>
                    <a:pt x="2245" y="2085"/>
                    <a:pt x="2319" y="2085"/>
                  </a:cubicBezTo>
                  <a:cubicBezTo>
                    <a:pt x="3179" y="2085"/>
                    <a:pt x="4038" y="2091"/>
                    <a:pt x="4899" y="2091"/>
                  </a:cubicBezTo>
                  <a:cubicBezTo>
                    <a:pt x="5651" y="2091"/>
                    <a:pt x="6405" y="2086"/>
                    <a:pt x="7160" y="2067"/>
                  </a:cubicBezTo>
                  <a:cubicBezTo>
                    <a:pt x="8817" y="2028"/>
                    <a:pt x="10480" y="2045"/>
                    <a:pt x="12137" y="2028"/>
                  </a:cubicBezTo>
                  <a:cubicBezTo>
                    <a:pt x="12183" y="2028"/>
                    <a:pt x="12234" y="2016"/>
                    <a:pt x="12280" y="2016"/>
                  </a:cubicBezTo>
                  <a:cubicBezTo>
                    <a:pt x="12092" y="1731"/>
                    <a:pt x="11864" y="1509"/>
                    <a:pt x="11659" y="1259"/>
                  </a:cubicBezTo>
                  <a:cubicBezTo>
                    <a:pt x="11545" y="1116"/>
                    <a:pt x="11539" y="1122"/>
                    <a:pt x="11659" y="974"/>
                  </a:cubicBezTo>
                  <a:cubicBezTo>
                    <a:pt x="11864" y="712"/>
                    <a:pt x="12109" y="496"/>
                    <a:pt x="12303" y="211"/>
                  </a:cubicBezTo>
                  <a:cubicBezTo>
                    <a:pt x="12115" y="205"/>
                    <a:pt x="11927" y="199"/>
                    <a:pt x="11733" y="199"/>
                  </a:cubicBezTo>
                  <a:cubicBezTo>
                    <a:pt x="10594" y="165"/>
                    <a:pt x="9455" y="177"/>
                    <a:pt x="8316" y="137"/>
                  </a:cubicBezTo>
                  <a:cubicBezTo>
                    <a:pt x="7800" y="119"/>
                    <a:pt x="7284" y="118"/>
                    <a:pt x="6769" y="118"/>
                  </a:cubicBezTo>
                  <a:cubicBezTo>
                    <a:pt x="6695" y="118"/>
                    <a:pt x="6621" y="118"/>
                    <a:pt x="6548" y="118"/>
                  </a:cubicBezTo>
                  <a:cubicBezTo>
                    <a:pt x="5958" y="118"/>
                    <a:pt x="5369" y="117"/>
                    <a:pt x="4779" y="91"/>
                  </a:cubicBezTo>
                  <a:cubicBezTo>
                    <a:pt x="3606" y="40"/>
                    <a:pt x="2410" y="74"/>
                    <a:pt x="1220" y="34"/>
                  </a:cubicBezTo>
                  <a:cubicBezTo>
                    <a:pt x="844" y="23"/>
                    <a:pt x="462" y="12"/>
                    <a:pt x="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30;p67">
              <a:extLst>
                <a:ext uri="{FF2B5EF4-FFF2-40B4-BE49-F238E27FC236}">
                  <a16:creationId xmlns:a16="http://schemas.microsoft.com/office/drawing/2014/main" xmlns="" id="{BB78F4C3-4A1D-49BA-BF29-2B776B4D4C3B}"/>
                </a:ext>
              </a:extLst>
            </p:cNvPr>
            <p:cNvSpPr/>
            <p:nvPr/>
          </p:nvSpPr>
          <p:spPr>
            <a:xfrm rot="-941997" flipH="1">
              <a:off x="823615" y="1324436"/>
              <a:ext cx="1592067" cy="52525"/>
            </a:xfrm>
            <a:custGeom>
              <a:avLst/>
              <a:gdLst/>
              <a:ahLst/>
              <a:cxnLst/>
              <a:rect l="l" t="t" r="r" b="b"/>
              <a:pathLst>
                <a:path w="13094" h="432" extrusionOk="0">
                  <a:moveTo>
                    <a:pt x="12763" y="0"/>
                  </a:moveTo>
                  <a:cubicBezTo>
                    <a:pt x="12697" y="24"/>
                    <a:pt x="12630" y="36"/>
                    <a:pt x="12564" y="36"/>
                  </a:cubicBezTo>
                  <a:cubicBezTo>
                    <a:pt x="12551" y="36"/>
                    <a:pt x="12537" y="35"/>
                    <a:pt x="12524" y="34"/>
                  </a:cubicBezTo>
                  <a:lnTo>
                    <a:pt x="11653" y="40"/>
                  </a:lnTo>
                  <a:cubicBezTo>
                    <a:pt x="8896" y="51"/>
                    <a:pt x="6134" y="91"/>
                    <a:pt x="3378" y="103"/>
                  </a:cubicBezTo>
                  <a:cubicBezTo>
                    <a:pt x="2415" y="108"/>
                    <a:pt x="1453" y="120"/>
                    <a:pt x="490" y="137"/>
                  </a:cubicBezTo>
                  <a:cubicBezTo>
                    <a:pt x="468" y="140"/>
                    <a:pt x="445" y="141"/>
                    <a:pt x="422" y="141"/>
                  </a:cubicBezTo>
                  <a:cubicBezTo>
                    <a:pt x="350" y="141"/>
                    <a:pt x="274" y="127"/>
                    <a:pt x="205" y="97"/>
                  </a:cubicBezTo>
                  <a:cubicBezTo>
                    <a:pt x="126" y="177"/>
                    <a:pt x="52" y="262"/>
                    <a:pt x="0" y="365"/>
                  </a:cubicBezTo>
                  <a:cubicBezTo>
                    <a:pt x="333" y="404"/>
                    <a:pt x="5300" y="432"/>
                    <a:pt x="9020" y="432"/>
                  </a:cubicBezTo>
                  <a:cubicBezTo>
                    <a:pt x="11228" y="432"/>
                    <a:pt x="12996" y="422"/>
                    <a:pt x="13094" y="399"/>
                  </a:cubicBezTo>
                  <a:cubicBezTo>
                    <a:pt x="13008" y="245"/>
                    <a:pt x="12894" y="108"/>
                    <a:pt x="12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31;p67">
              <a:extLst>
                <a:ext uri="{FF2B5EF4-FFF2-40B4-BE49-F238E27FC236}">
                  <a16:creationId xmlns:a16="http://schemas.microsoft.com/office/drawing/2014/main" xmlns="" id="{2F0DDDD5-FBD5-43BC-86F9-879B73A0C3A6}"/>
                </a:ext>
              </a:extLst>
            </p:cNvPr>
            <p:cNvSpPr/>
            <p:nvPr/>
          </p:nvSpPr>
          <p:spPr>
            <a:xfrm rot="-941997" flipH="1">
              <a:off x="733361" y="1024175"/>
              <a:ext cx="1574801" cy="49242"/>
            </a:xfrm>
            <a:custGeom>
              <a:avLst/>
              <a:gdLst/>
              <a:ahLst/>
              <a:cxnLst/>
              <a:rect l="l" t="t" r="r" b="b"/>
              <a:pathLst>
                <a:path w="12952" h="405" extrusionOk="0">
                  <a:moveTo>
                    <a:pt x="4710" y="0"/>
                  </a:moveTo>
                  <a:cubicBezTo>
                    <a:pt x="3213" y="0"/>
                    <a:pt x="1726" y="6"/>
                    <a:pt x="234" y="11"/>
                  </a:cubicBezTo>
                  <a:lnTo>
                    <a:pt x="132" y="11"/>
                  </a:lnTo>
                  <a:cubicBezTo>
                    <a:pt x="124" y="13"/>
                    <a:pt x="116" y="14"/>
                    <a:pt x="108" y="14"/>
                  </a:cubicBezTo>
                  <a:cubicBezTo>
                    <a:pt x="94" y="14"/>
                    <a:pt x="80" y="12"/>
                    <a:pt x="66" y="12"/>
                  </a:cubicBezTo>
                  <a:cubicBezTo>
                    <a:pt x="42" y="12"/>
                    <a:pt x="19" y="18"/>
                    <a:pt x="1" y="51"/>
                  </a:cubicBezTo>
                  <a:cubicBezTo>
                    <a:pt x="29" y="142"/>
                    <a:pt x="80" y="217"/>
                    <a:pt x="154" y="273"/>
                  </a:cubicBezTo>
                  <a:cubicBezTo>
                    <a:pt x="209" y="223"/>
                    <a:pt x="268" y="213"/>
                    <a:pt x="328" y="213"/>
                  </a:cubicBezTo>
                  <a:cubicBezTo>
                    <a:pt x="363" y="213"/>
                    <a:pt x="398" y="217"/>
                    <a:pt x="433" y="217"/>
                  </a:cubicBezTo>
                  <a:cubicBezTo>
                    <a:pt x="1415" y="217"/>
                    <a:pt x="2392" y="267"/>
                    <a:pt x="3372" y="267"/>
                  </a:cubicBezTo>
                  <a:cubicBezTo>
                    <a:pt x="3535" y="267"/>
                    <a:pt x="3698" y="265"/>
                    <a:pt x="3862" y="262"/>
                  </a:cubicBezTo>
                  <a:lnTo>
                    <a:pt x="3947" y="262"/>
                  </a:lnTo>
                  <a:cubicBezTo>
                    <a:pt x="5559" y="279"/>
                    <a:pt x="7171" y="296"/>
                    <a:pt x="8783" y="330"/>
                  </a:cubicBezTo>
                  <a:cubicBezTo>
                    <a:pt x="10001" y="353"/>
                    <a:pt x="11220" y="342"/>
                    <a:pt x="12439" y="359"/>
                  </a:cubicBezTo>
                  <a:cubicBezTo>
                    <a:pt x="12451" y="359"/>
                    <a:pt x="12464" y="359"/>
                    <a:pt x="12477" y="359"/>
                  </a:cubicBezTo>
                  <a:cubicBezTo>
                    <a:pt x="12536" y="359"/>
                    <a:pt x="12599" y="363"/>
                    <a:pt x="12655" y="404"/>
                  </a:cubicBezTo>
                  <a:cubicBezTo>
                    <a:pt x="12752" y="291"/>
                    <a:pt x="12872" y="194"/>
                    <a:pt x="12951" y="51"/>
                  </a:cubicBezTo>
                  <a:cubicBezTo>
                    <a:pt x="12920" y="20"/>
                    <a:pt x="12888" y="13"/>
                    <a:pt x="12857" y="13"/>
                  </a:cubicBezTo>
                  <a:cubicBezTo>
                    <a:pt x="12833" y="13"/>
                    <a:pt x="12809" y="17"/>
                    <a:pt x="12786" y="17"/>
                  </a:cubicBezTo>
                  <a:cubicBezTo>
                    <a:pt x="10092" y="6"/>
                    <a:pt x="7404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32;p67">
              <a:extLst>
                <a:ext uri="{FF2B5EF4-FFF2-40B4-BE49-F238E27FC236}">
                  <a16:creationId xmlns:a16="http://schemas.microsoft.com/office/drawing/2014/main" xmlns="" id="{85CA2DEE-51C0-43D5-A25B-8BD4674CD091}"/>
                </a:ext>
              </a:extLst>
            </p:cNvPr>
            <p:cNvSpPr/>
            <p:nvPr/>
          </p:nvSpPr>
          <p:spPr>
            <a:xfrm rot="-941997" flipH="1">
              <a:off x="776087" y="1046764"/>
              <a:ext cx="1520087" cy="49607"/>
            </a:xfrm>
            <a:custGeom>
              <a:avLst/>
              <a:gdLst/>
              <a:ahLst/>
              <a:cxnLst/>
              <a:rect l="l" t="t" r="r" b="b"/>
              <a:pathLst>
                <a:path w="12502" h="408" extrusionOk="0">
                  <a:moveTo>
                    <a:pt x="174" y="0"/>
                  </a:moveTo>
                  <a:cubicBezTo>
                    <a:pt x="114" y="0"/>
                    <a:pt x="55" y="10"/>
                    <a:pt x="0" y="60"/>
                  </a:cubicBezTo>
                  <a:lnTo>
                    <a:pt x="97" y="197"/>
                  </a:lnTo>
                  <a:cubicBezTo>
                    <a:pt x="473" y="209"/>
                    <a:pt x="855" y="220"/>
                    <a:pt x="1236" y="237"/>
                  </a:cubicBezTo>
                  <a:cubicBezTo>
                    <a:pt x="2421" y="271"/>
                    <a:pt x="3605" y="237"/>
                    <a:pt x="4796" y="288"/>
                  </a:cubicBezTo>
                  <a:cubicBezTo>
                    <a:pt x="5388" y="314"/>
                    <a:pt x="5977" y="315"/>
                    <a:pt x="6566" y="315"/>
                  </a:cubicBezTo>
                  <a:cubicBezTo>
                    <a:pt x="6640" y="315"/>
                    <a:pt x="6713" y="315"/>
                    <a:pt x="6787" y="315"/>
                  </a:cubicBezTo>
                  <a:cubicBezTo>
                    <a:pt x="7302" y="315"/>
                    <a:pt x="7817" y="316"/>
                    <a:pt x="8332" y="334"/>
                  </a:cubicBezTo>
                  <a:cubicBezTo>
                    <a:pt x="9471" y="374"/>
                    <a:pt x="10610" y="362"/>
                    <a:pt x="11749" y="396"/>
                  </a:cubicBezTo>
                  <a:cubicBezTo>
                    <a:pt x="11937" y="402"/>
                    <a:pt x="12125" y="402"/>
                    <a:pt x="12319" y="408"/>
                  </a:cubicBezTo>
                  <a:cubicBezTo>
                    <a:pt x="12393" y="351"/>
                    <a:pt x="12456" y="277"/>
                    <a:pt x="12501" y="197"/>
                  </a:cubicBezTo>
                  <a:cubicBezTo>
                    <a:pt x="12433" y="140"/>
                    <a:pt x="12359" y="152"/>
                    <a:pt x="12279" y="146"/>
                  </a:cubicBezTo>
                  <a:cubicBezTo>
                    <a:pt x="11066" y="129"/>
                    <a:pt x="9847" y="140"/>
                    <a:pt x="8623" y="117"/>
                  </a:cubicBezTo>
                  <a:cubicBezTo>
                    <a:pt x="7017" y="83"/>
                    <a:pt x="5405" y="60"/>
                    <a:pt x="3793" y="49"/>
                  </a:cubicBezTo>
                  <a:lnTo>
                    <a:pt x="3708" y="49"/>
                  </a:lnTo>
                  <a:cubicBezTo>
                    <a:pt x="3533" y="53"/>
                    <a:pt x="3358" y="54"/>
                    <a:pt x="3184" y="54"/>
                  </a:cubicBezTo>
                  <a:cubicBezTo>
                    <a:pt x="2215" y="54"/>
                    <a:pt x="1249" y="8"/>
                    <a:pt x="279" y="4"/>
                  </a:cubicBezTo>
                  <a:cubicBezTo>
                    <a:pt x="244" y="4"/>
                    <a:pt x="209" y="0"/>
                    <a:pt x="174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33;p67">
              <a:extLst>
                <a:ext uri="{FF2B5EF4-FFF2-40B4-BE49-F238E27FC236}">
                  <a16:creationId xmlns:a16="http://schemas.microsoft.com/office/drawing/2014/main" xmlns="" id="{783401E6-E4E0-49D1-B778-8403D8B021B0}"/>
                </a:ext>
              </a:extLst>
            </p:cNvPr>
            <p:cNvSpPr/>
            <p:nvPr/>
          </p:nvSpPr>
          <p:spPr>
            <a:xfrm rot="-941997" flipH="1">
              <a:off x="855757" y="1301921"/>
              <a:ext cx="1527017" cy="38664"/>
            </a:xfrm>
            <a:custGeom>
              <a:avLst/>
              <a:gdLst/>
              <a:ahLst/>
              <a:cxnLst/>
              <a:rect l="l" t="t" r="r" b="b"/>
              <a:pathLst>
                <a:path w="12559" h="318" extrusionOk="0">
                  <a:moveTo>
                    <a:pt x="12416" y="1"/>
                  </a:moveTo>
                  <a:cubicBezTo>
                    <a:pt x="12370" y="6"/>
                    <a:pt x="12325" y="12"/>
                    <a:pt x="12273" y="12"/>
                  </a:cubicBezTo>
                  <a:cubicBezTo>
                    <a:pt x="10622" y="35"/>
                    <a:pt x="8959" y="12"/>
                    <a:pt x="7302" y="57"/>
                  </a:cubicBezTo>
                  <a:cubicBezTo>
                    <a:pt x="6607" y="75"/>
                    <a:pt x="5911" y="79"/>
                    <a:pt x="5215" y="79"/>
                  </a:cubicBezTo>
                  <a:cubicBezTo>
                    <a:pt x="4454" y="79"/>
                    <a:pt x="3693" y="74"/>
                    <a:pt x="2933" y="74"/>
                  </a:cubicBezTo>
                  <a:cubicBezTo>
                    <a:pt x="2775" y="74"/>
                    <a:pt x="2618" y="74"/>
                    <a:pt x="2461" y="75"/>
                  </a:cubicBezTo>
                  <a:cubicBezTo>
                    <a:pt x="2387" y="75"/>
                    <a:pt x="2313" y="75"/>
                    <a:pt x="2239" y="80"/>
                  </a:cubicBezTo>
                  <a:cubicBezTo>
                    <a:pt x="1912" y="112"/>
                    <a:pt x="1587" y="122"/>
                    <a:pt x="1262" y="122"/>
                  </a:cubicBezTo>
                  <a:cubicBezTo>
                    <a:pt x="889" y="122"/>
                    <a:pt x="517" y="109"/>
                    <a:pt x="143" y="103"/>
                  </a:cubicBezTo>
                  <a:cubicBezTo>
                    <a:pt x="86" y="149"/>
                    <a:pt x="34" y="206"/>
                    <a:pt x="0" y="274"/>
                  </a:cubicBezTo>
                  <a:cubicBezTo>
                    <a:pt x="69" y="304"/>
                    <a:pt x="142" y="318"/>
                    <a:pt x="215" y="318"/>
                  </a:cubicBezTo>
                  <a:cubicBezTo>
                    <a:pt x="238" y="318"/>
                    <a:pt x="262" y="317"/>
                    <a:pt x="285" y="314"/>
                  </a:cubicBezTo>
                  <a:cubicBezTo>
                    <a:pt x="1248" y="297"/>
                    <a:pt x="2210" y="285"/>
                    <a:pt x="3173" y="280"/>
                  </a:cubicBezTo>
                  <a:cubicBezTo>
                    <a:pt x="5929" y="268"/>
                    <a:pt x="8685" y="228"/>
                    <a:pt x="11448" y="217"/>
                  </a:cubicBezTo>
                  <a:lnTo>
                    <a:pt x="12319" y="211"/>
                  </a:lnTo>
                  <a:cubicBezTo>
                    <a:pt x="12332" y="212"/>
                    <a:pt x="12346" y="213"/>
                    <a:pt x="12359" y="213"/>
                  </a:cubicBezTo>
                  <a:cubicBezTo>
                    <a:pt x="12427" y="213"/>
                    <a:pt x="12496" y="201"/>
                    <a:pt x="12558" y="177"/>
                  </a:cubicBezTo>
                  <a:cubicBezTo>
                    <a:pt x="12530" y="109"/>
                    <a:pt x="12478" y="46"/>
                    <a:pt x="12416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Text Box 8">
            <a:extLst>
              <a:ext uri="{FF2B5EF4-FFF2-40B4-BE49-F238E27FC236}">
                <a16:creationId xmlns:a16="http://schemas.microsoft.com/office/drawing/2014/main" xmlns="" id="{C26FFD4F-7D17-4FD6-B81E-39D9D0C8D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729" y="1660053"/>
            <a:ext cx="617888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chuông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lớn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thềm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cung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điện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điều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xin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hoặc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oan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ức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3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12FA7302-4DBC-4B2F-A411-8806871F9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29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5515CF9E-A1CA-464D-B5C8-3F881994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" y="514350"/>
            <a:ext cx="103727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F2C7C22-09D3-47B7-8EAA-CBD4F67F8D54}"/>
              </a:ext>
            </a:extLst>
          </p:cNvPr>
          <p:cNvSpPr txBox="1"/>
          <p:nvPr/>
        </p:nvSpPr>
        <p:spPr>
          <a:xfrm>
            <a:off x="942974" y="5191810"/>
            <a:ext cx="103727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4B4B5AC8-0114-4358-9BD0-DE0F25042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2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4;p46">
            <a:extLst>
              <a:ext uri="{FF2B5EF4-FFF2-40B4-BE49-F238E27FC236}">
                <a16:creationId xmlns:a16="http://schemas.microsoft.com/office/drawing/2014/main" xmlns="" id="{FADD028B-B835-470F-B4BD-F52001F8C3CE}"/>
              </a:ext>
            </a:extLst>
          </p:cNvPr>
          <p:cNvSpPr/>
          <p:nvPr/>
        </p:nvSpPr>
        <p:spPr>
          <a:xfrm>
            <a:off x="1445013" y="1247985"/>
            <a:ext cx="2329666" cy="2102627"/>
          </a:xfrm>
          <a:custGeom>
            <a:avLst/>
            <a:gdLst/>
            <a:ahLst/>
            <a:cxnLst/>
            <a:rect l="l" t="t" r="r" b="b"/>
            <a:pathLst>
              <a:path w="55687" h="50260" extrusionOk="0">
                <a:moveTo>
                  <a:pt x="22317" y="0"/>
                </a:moveTo>
                <a:cubicBezTo>
                  <a:pt x="19484" y="0"/>
                  <a:pt x="16834" y="1365"/>
                  <a:pt x="14526" y="3006"/>
                </a:cubicBezTo>
                <a:cubicBezTo>
                  <a:pt x="5966" y="9126"/>
                  <a:pt x="799" y="19616"/>
                  <a:pt x="334" y="30367"/>
                </a:cubicBezTo>
                <a:cubicBezTo>
                  <a:pt x="1" y="38404"/>
                  <a:pt x="3239" y="47560"/>
                  <a:pt x="11693" y="49715"/>
                </a:cubicBezTo>
                <a:cubicBezTo>
                  <a:pt x="13226" y="50099"/>
                  <a:pt x="14787" y="50259"/>
                  <a:pt x="16354" y="50259"/>
                </a:cubicBezTo>
                <a:cubicBezTo>
                  <a:pt x="19108" y="50259"/>
                  <a:pt x="21881" y="49764"/>
                  <a:pt x="24552" y="49119"/>
                </a:cubicBezTo>
                <a:cubicBezTo>
                  <a:pt x="30481" y="47691"/>
                  <a:pt x="36267" y="45500"/>
                  <a:pt x="41208" y="41940"/>
                </a:cubicBezTo>
                <a:cubicBezTo>
                  <a:pt x="46876" y="37856"/>
                  <a:pt x="51269" y="31998"/>
                  <a:pt x="53662" y="25354"/>
                </a:cubicBezTo>
                <a:cubicBezTo>
                  <a:pt x="54972" y="21699"/>
                  <a:pt x="55686" y="17580"/>
                  <a:pt x="54305" y="13901"/>
                </a:cubicBezTo>
                <a:cubicBezTo>
                  <a:pt x="53317" y="11269"/>
                  <a:pt x="51352" y="9114"/>
                  <a:pt x="49400" y="7090"/>
                </a:cubicBezTo>
                <a:cubicBezTo>
                  <a:pt x="47769" y="5376"/>
                  <a:pt x="46042" y="3649"/>
                  <a:pt x="43852" y="2816"/>
                </a:cubicBezTo>
                <a:cubicBezTo>
                  <a:pt x="42485" y="2290"/>
                  <a:pt x="41016" y="2155"/>
                  <a:pt x="39560" y="2155"/>
                </a:cubicBezTo>
                <a:cubicBezTo>
                  <a:pt x="39367" y="2155"/>
                  <a:pt x="39174" y="2157"/>
                  <a:pt x="38982" y="2161"/>
                </a:cubicBezTo>
                <a:cubicBezTo>
                  <a:pt x="35505" y="2233"/>
                  <a:pt x="31886" y="2935"/>
                  <a:pt x="29159" y="5102"/>
                </a:cubicBezTo>
                <a:cubicBezTo>
                  <a:pt x="28647" y="2149"/>
                  <a:pt x="25575" y="113"/>
                  <a:pt x="22635" y="6"/>
                </a:cubicBezTo>
                <a:cubicBezTo>
                  <a:pt x="22528" y="2"/>
                  <a:pt x="22423" y="0"/>
                  <a:pt x="22317" y="0"/>
                </a:cubicBezTo>
                <a:close/>
              </a:path>
            </a:pathLst>
          </a:custGeom>
          <a:solidFill>
            <a:srgbClr val="F3DD83"/>
          </a:solidFill>
          <a:ln w="19050" cap="flat" cmpd="sng">
            <a:solidFill>
              <a:srgbClr val="A0112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oogle Shape;993;p36">
            <a:extLst>
              <a:ext uri="{FF2B5EF4-FFF2-40B4-BE49-F238E27FC236}">
                <a16:creationId xmlns:a16="http://schemas.microsoft.com/office/drawing/2014/main" xmlns="" id="{7D38B7CF-8D35-48B7-BFB0-252DF6720FE8}"/>
              </a:ext>
            </a:extLst>
          </p:cNvPr>
          <p:cNvGrpSpPr/>
          <p:nvPr/>
        </p:nvGrpSpPr>
        <p:grpSpPr>
          <a:xfrm>
            <a:off x="1858415" y="888557"/>
            <a:ext cx="1023528" cy="2462055"/>
            <a:chOff x="958174" y="1303810"/>
            <a:chExt cx="2092692" cy="4464470"/>
          </a:xfrm>
        </p:grpSpPr>
        <p:sp>
          <p:nvSpPr>
            <p:cNvPr id="5" name="Google Shape;994;p36">
              <a:extLst>
                <a:ext uri="{FF2B5EF4-FFF2-40B4-BE49-F238E27FC236}">
                  <a16:creationId xmlns:a16="http://schemas.microsoft.com/office/drawing/2014/main" xmlns="" id="{6FBC53B3-4E3F-4E39-ACC1-2DE4E605E9ED}"/>
                </a:ext>
              </a:extLst>
            </p:cNvPr>
            <p:cNvSpPr/>
            <p:nvPr/>
          </p:nvSpPr>
          <p:spPr>
            <a:xfrm>
              <a:off x="1918505" y="1416054"/>
              <a:ext cx="158607" cy="4351888"/>
            </a:xfrm>
            <a:custGeom>
              <a:avLst/>
              <a:gdLst/>
              <a:ahLst/>
              <a:cxnLst/>
              <a:rect l="l" t="t" r="r" b="b"/>
              <a:pathLst>
                <a:path w="1406" h="38578" extrusionOk="0">
                  <a:moveTo>
                    <a:pt x="167" y="0"/>
                  </a:moveTo>
                  <a:cubicBezTo>
                    <a:pt x="167" y="0"/>
                    <a:pt x="48" y="1132"/>
                    <a:pt x="36" y="1596"/>
                  </a:cubicBezTo>
                  <a:cubicBezTo>
                    <a:pt x="1" y="2596"/>
                    <a:pt x="132" y="38458"/>
                    <a:pt x="167" y="38529"/>
                  </a:cubicBezTo>
                  <a:cubicBezTo>
                    <a:pt x="175" y="38558"/>
                    <a:pt x="286" y="38578"/>
                    <a:pt x="434" y="38578"/>
                  </a:cubicBezTo>
                  <a:cubicBezTo>
                    <a:pt x="716" y="38578"/>
                    <a:pt x="1134" y="38505"/>
                    <a:pt x="1251" y="38279"/>
                  </a:cubicBezTo>
                  <a:cubicBezTo>
                    <a:pt x="1406" y="37993"/>
                    <a:pt x="1382" y="37064"/>
                    <a:pt x="1382" y="36433"/>
                  </a:cubicBezTo>
                  <a:cubicBezTo>
                    <a:pt x="1370" y="30552"/>
                    <a:pt x="1286" y="1965"/>
                    <a:pt x="1251" y="1465"/>
                  </a:cubicBezTo>
                  <a:cubicBezTo>
                    <a:pt x="1227" y="893"/>
                    <a:pt x="1120" y="12"/>
                    <a:pt x="1120" y="1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995;p36">
              <a:extLst>
                <a:ext uri="{FF2B5EF4-FFF2-40B4-BE49-F238E27FC236}">
                  <a16:creationId xmlns:a16="http://schemas.microsoft.com/office/drawing/2014/main" xmlns="" id="{C58D3571-01EC-4983-B655-AC456B598AC8}"/>
                </a:ext>
              </a:extLst>
            </p:cNvPr>
            <p:cNvSpPr/>
            <p:nvPr/>
          </p:nvSpPr>
          <p:spPr>
            <a:xfrm>
              <a:off x="1925273" y="2670473"/>
              <a:ext cx="145070" cy="401708"/>
            </a:xfrm>
            <a:custGeom>
              <a:avLst/>
              <a:gdLst/>
              <a:ahLst/>
              <a:cxnLst/>
              <a:rect l="l" t="t" r="r" b="b"/>
              <a:pathLst>
                <a:path w="1286" h="3561" extrusionOk="0">
                  <a:moveTo>
                    <a:pt x="0" y="1"/>
                  </a:moveTo>
                  <a:cubicBezTo>
                    <a:pt x="0" y="1132"/>
                    <a:pt x="0" y="2323"/>
                    <a:pt x="12" y="3561"/>
                  </a:cubicBezTo>
                  <a:cubicBezTo>
                    <a:pt x="254" y="3349"/>
                    <a:pt x="520" y="3248"/>
                    <a:pt x="798" y="3248"/>
                  </a:cubicBezTo>
                  <a:cubicBezTo>
                    <a:pt x="957" y="3248"/>
                    <a:pt x="1121" y="3281"/>
                    <a:pt x="1286" y="3346"/>
                  </a:cubicBezTo>
                  <a:cubicBezTo>
                    <a:pt x="1286" y="2227"/>
                    <a:pt x="1262" y="1144"/>
                    <a:pt x="1262" y="108"/>
                  </a:cubicBezTo>
                  <a:cubicBezTo>
                    <a:pt x="834" y="60"/>
                    <a:pt x="417" y="25"/>
                    <a:pt x="0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996;p36">
              <a:extLst>
                <a:ext uri="{FF2B5EF4-FFF2-40B4-BE49-F238E27FC236}">
                  <a16:creationId xmlns:a16="http://schemas.microsoft.com/office/drawing/2014/main" xmlns="" id="{9A907108-8952-48AC-B725-76BF47333E07}"/>
                </a:ext>
              </a:extLst>
            </p:cNvPr>
            <p:cNvSpPr/>
            <p:nvPr/>
          </p:nvSpPr>
          <p:spPr>
            <a:xfrm>
              <a:off x="1925273" y="3035406"/>
              <a:ext cx="151839" cy="2732874"/>
            </a:xfrm>
            <a:custGeom>
              <a:avLst/>
              <a:gdLst/>
              <a:ahLst/>
              <a:cxnLst/>
              <a:rect l="l" t="t" r="r" b="b"/>
              <a:pathLst>
                <a:path w="1346" h="24226" extrusionOk="0">
                  <a:moveTo>
                    <a:pt x="787" y="0"/>
                  </a:moveTo>
                  <a:cubicBezTo>
                    <a:pt x="516" y="0"/>
                    <a:pt x="248" y="99"/>
                    <a:pt x="0" y="302"/>
                  </a:cubicBezTo>
                  <a:cubicBezTo>
                    <a:pt x="36" y="10922"/>
                    <a:pt x="95" y="24138"/>
                    <a:pt x="107" y="24174"/>
                  </a:cubicBezTo>
                  <a:cubicBezTo>
                    <a:pt x="116" y="24204"/>
                    <a:pt x="233" y="24226"/>
                    <a:pt x="389" y="24226"/>
                  </a:cubicBezTo>
                  <a:cubicBezTo>
                    <a:pt x="670" y="24226"/>
                    <a:pt x="1076" y="24154"/>
                    <a:pt x="1191" y="23924"/>
                  </a:cubicBezTo>
                  <a:cubicBezTo>
                    <a:pt x="1346" y="23626"/>
                    <a:pt x="1346" y="22698"/>
                    <a:pt x="1322" y="22043"/>
                  </a:cubicBezTo>
                  <a:cubicBezTo>
                    <a:pt x="1322" y="18816"/>
                    <a:pt x="1298" y="8636"/>
                    <a:pt x="1262" y="100"/>
                  </a:cubicBezTo>
                  <a:cubicBezTo>
                    <a:pt x="1104" y="34"/>
                    <a:pt x="945" y="0"/>
                    <a:pt x="787" y="0"/>
                  </a:cubicBez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997;p36">
              <a:extLst>
                <a:ext uri="{FF2B5EF4-FFF2-40B4-BE49-F238E27FC236}">
                  <a16:creationId xmlns:a16="http://schemas.microsoft.com/office/drawing/2014/main" xmlns="" id="{40763E38-9A8C-4DD1-BAB8-D5105906F1EC}"/>
                </a:ext>
              </a:extLst>
            </p:cNvPr>
            <p:cNvSpPr/>
            <p:nvPr/>
          </p:nvSpPr>
          <p:spPr>
            <a:xfrm>
              <a:off x="1883647" y="1303810"/>
              <a:ext cx="237798" cy="116869"/>
            </a:xfrm>
            <a:custGeom>
              <a:avLst/>
              <a:gdLst/>
              <a:ahLst/>
              <a:cxnLst/>
              <a:rect l="l" t="t" r="r" b="b"/>
              <a:pathLst>
                <a:path w="2108" h="1036" extrusionOk="0">
                  <a:moveTo>
                    <a:pt x="1000" y="1"/>
                  </a:moveTo>
                  <a:cubicBezTo>
                    <a:pt x="710" y="1"/>
                    <a:pt x="391" y="57"/>
                    <a:pt x="202" y="233"/>
                  </a:cubicBezTo>
                  <a:cubicBezTo>
                    <a:pt x="0" y="448"/>
                    <a:pt x="0" y="829"/>
                    <a:pt x="262" y="936"/>
                  </a:cubicBezTo>
                  <a:cubicBezTo>
                    <a:pt x="407" y="990"/>
                    <a:pt x="753" y="1036"/>
                    <a:pt x="1090" y="1036"/>
                  </a:cubicBezTo>
                  <a:cubicBezTo>
                    <a:pt x="1416" y="1036"/>
                    <a:pt x="1735" y="993"/>
                    <a:pt x="1857" y="876"/>
                  </a:cubicBezTo>
                  <a:cubicBezTo>
                    <a:pt x="2107" y="638"/>
                    <a:pt x="2024" y="281"/>
                    <a:pt x="1595" y="91"/>
                  </a:cubicBezTo>
                  <a:cubicBezTo>
                    <a:pt x="1494" y="46"/>
                    <a:pt x="1258" y="1"/>
                    <a:pt x="1000" y="1"/>
                  </a:cubicBezTo>
                  <a:close/>
                </a:path>
              </a:pathLst>
            </a:custGeom>
            <a:solidFill>
              <a:srgbClr val="751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998;p36">
              <a:extLst>
                <a:ext uri="{FF2B5EF4-FFF2-40B4-BE49-F238E27FC236}">
                  <a16:creationId xmlns:a16="http://schemas.microsoft.com/office/drawing/2014/main" xmlns="" id="{6DDB635C-059A-481A-AE98-3A361C4E17BF}"/>
                </a:ext>
              </a:extLst>
            </p:cNvPr>
            <p:cNvSpPr/>
            <p:nvPr/>
          </p:nvSpPr>
          <p:spPr>
            <a:xfrm>
              <a:off x="1930575" y="3334007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1"/>
                  </a:moveTo>
                  <a:lnTo>
                    <a:pt x="1132" y="36"/>
                  </a:lnTo>
                  <a:cubicBezTo>
                    <a:pt x="1096" y="72"/>
                    <a:pt x="1060" y="96"/>
                    <a:pt x="1001" y="143"/>
                  </a:cubicBezTo>
                  <a:cubicBezTo>
                    <a:pt x="882" y="215"/>
                    <a:pt x="727" y="322"/>
                    <a:pt x="584" y="429"/>
                  </a:cubicBezTo>
                  <a:cubicBezTo>
                    <a:pt x="429" y="536"/>
                    <a:pt x="286" y="632"/>
                    <a:pt x="179" y="727"/>
                  </a:cubicBezTo>
                  <a:cubicBezTo>
                    <a:pt x="72" y="810"/>
                    <a:pt x="1" y="870"/>
                    <a:pt x="1" y="870"/>
                  </a:cubicBezTo>
                  <a:lnTo>
                    <a:pt x="25" y="905"/>
                  </a:lnTo>
                  <a:lnTo>
                    <a:pt x="239" y="798"/>
                  </a:lnTo>
                  <a:cubicBezTo>
                    <a:pt x="358" y="739"/>
                    <a:pt x="525" y="632"/>
                    <a:pt x="667" y="536"/>
                  </a:cubicBezTo>
                  <a:cubicBezTo>
                    <a:pt x="739" y="489"/>
                    <a:pt x="798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096" y="143"/>
                    <a:pt x="1132" y="96"/>
                    <a:pt x="1156" y="72"/>
                  </a:cubicBezTo>
                  <a:lnTo>
                    <a:pt x="1203" y="2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999;p36">
              <a:extLst>
                <a:ext uri="{FF2B5EF4-FFF2-40B4-BE49-F238E27FC236}">
                  <a16:creationId xmlns:a16="http://schemas.microsoft.com/office/drawing/2014/main" xmlns="" id="{55430B9C-2F64-4B30-8FAF-06DADF0F0E2D}"/>
                </a:ext>
              </a:extLst>
            </p:cNvPr>
            <p:cNvSpPr/>
            <p:nvPr/>
          </p:nvSpPr>
          <p:spPr>
            <a:xfrm>
              <a:off x="1930575" y="3468361"/>
              <a:ext cx="135820" cy="102091"/>
            </a:xfrm>
            <a:custGeom>
              <a:avLst/>
              <a:gdLst/>
              <a:ahLst/>
              <a:cxnLst/>
              <a:rect l="l" t="t" r="r" b="b"/>
              <a:pathLst>
                <a:path w="1204" h="905" extrusionOk="0">
                  <a:moveTo>
                    <a:pt x="1179" y="0"/>
                  </a:moveTo>
                  <a:lnTo>
                    <a:pt x="1132" y="36"/>
                  </a:lnTo>
                  <a:cubicBezTo>
                    <a:pt x="1096" y="72"/>
                    <a:pt x="1060" y="95"/>
                    <a:pt x="1001" y="143"/>
                  </a:cubicBezTo>
                  <a:cubicBezTo>
                    <a:pt x="882" y="214"/>
                    <a:pt x="727" y="322"/>
                    <a:pt x="584" y="429"/>
                  </a:cubicBezTo>
                  <a:cubicBezTo>
                    <a:pt x="429" y="536"/>
                    <a:pt x="286" y="631"/>
                    <a:pt x="179" y="726"/>
                  </a:cubicBezTo>
                  <a:cubicBezTo>
                    <a:pt x="72" y="810"/>
                    <a:pt x="1" y="869"/>
                    <a:pt x="1" y="869"/>
                  </a:cubicBezTo>
                  <a:lnTo>
                    <a:pt x="25" y="905"/>
                  </a:lnTo>
                  <a:lnTo>
                    <a:pt x="239" y="798"/>
                  </a:lnTo>
                  <a:cubicBezTo>
                    <a:pt x="358" y="738"/>
                    <a:pt x="525" y="631"/>
                    <a:pt x="667" y="536"/>
                  </a:cubicBezTo>
                  <a:cubicBezTo>
                    <a:pt x="739" y="488"/>
                    <a:pt x="798" y="429"/>
                    <a:pt x="882" y="369"/>
                  </a:cubicBezTo>
                  <a:cubicBezTo>
                    <a:pt x="953" y="310"/>
                    <a:pt x="1013" y="250"/>
                    <a:pt x="1060" y="203"/>
                  </a:cubicBezTo>
                  <a:cubicBezTo>
                    <a:pt x="1096" y="143"/>
                    <a:pt x="1132" y="95"/>
                    <a:pt x="1156" y="72"/>
                  </a:cubicBezTo>
                  <a:lnTo>
                    <a:pt x="1203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000;p36">
              <a:extLst>
                <a:ext uri="{FF2B5EF4-FFF2-40B4-BE49-F238E27FC236}">
                  <a16:creationId xmlns:a16="http://schemas.microsoft.com/office/drawing/2014/main" xmlns="" id="{B9D9FFB4-3C7D-4872-A005-84DB272E5276}"/>
                </a:ext>
              </a:extLst>
            </p:cNvPr>
            <p:cNvSpPr/>
            <p:nvPr/>
          </p:nvSpPr>
          <p:spPr>
            <a:xfrm>
              <a:off x="1931929" y="3649642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0"/>
                  </a:moveTo>
                  <a:lnTo>
                    <a:pt x="1132" y="36"/>
                  </a:lnTo>
                  <a:cubicBezTo>
                    <a:pt x="1108" y="72"/>
                    <a:pt x="1060" y="96"/>
                    <a:pt x="1001" y="143"/>
                  </a:cubicBezTo>
                  <a:cubicBezTo>
                    <a:pt x="882" y="239"/>
                    <a:pt x="727" y="334"/>
                    <a:pt x="584" y="441"/>
                  </a:cubicBezTo>
                  <a:cubicBezTo>
                    <a:pt x="429" y="548"/>
                    <a:pt x="286" y="655"/>
                    <a:pt x="179" y="739"/>
                  </a:cubicBezTo>
                  <a:cubicBezTo>
                    <a:pt x="72" y="834"/>
                    <a:pt x="1" y="893"/>
                    <a:pt x="1" y="893"/>
                  </a:cubicBezTo>
                  <a:lnTo>
                    <a:pt x="36" y="905"/>
                  </a:lnTo>
                  <a:lnTo>
                    <a:pt x="239" y="798"/>
                  </a:lnTo>
                  <a:cubicBezTo>
                    <a:pt x="358" y="739"/>
                    <a:pt x="525" y="631"/>
                    <a:pt x="667" y="536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0"/>
                    <a:pt x="1060" y="203"/>
                  </a:cubicBezTo>
                  <a:cubicBezTo>
                    <a:pt x="1108" y="143"/>
                    <a:pt x="1132" y="96"/>
                    <a:pt x="1167" y="72"/>
                  </a:cubicBezTo>
                  <a:lnTo>
                    <a:pt x="1203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001;p36">
              <a:extLst>
                <a:ext uri="{FF2B5EF4-FFF2-40B4-BE49-F238E27FC236}">
                  <a16:creationId xmlns:a16="http://schemas.microsoft.com/office/drawing/2014/main" xmlns="" id="{F013A46A-4156-466E-A934-654AB987EC6E}"/>
                </a:ext>
              </a:extLst>
            </p:cNvPr>
            <p:cNvSpPr/>
            <p:nvPr/>
          </p:nvSpPr>
          <p:spPr>
            <a:xfrm>
              <a:off x="1931929" y="3818854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108" y="72"/>
                    <a:pt x="1060" y="108"/>
                    <a:pt x="1001" y="144"/>
                  </a:cubicBezTo>
                  <a:cubicBezTo>
                    <a:pt x="882" y="239"/>
                    <a:pt x="727" y="346"/>
                    <a:pt x="584" y="441"/>
                  </a:cubicBezTo>
                  <a:cubicBezTo>
                    <a:pt x="429" y="548"/>
                    <a:pt x="286" y="655"/>
                    <a:pt x="179" y="739"/>
                  </a:cubicBezTo>
                  <a:cubicBezTo>
                    <a:pt x="72" y="834"/>
                    <a:pt x="1" y="894"/>
                    <a:pt x="1" y="894"/>
                  </a:cubicBezTo>
                  <a:lnTo>
                    <a:pt x="36" y="906"/>
                  </a:lnTo>
                  <a:lnTo>
                    <a:pt x="239" y="798"/>
                  </a:lnTo>
                  <a:cubicBezTo>
                    <a:pt x="358" y="739"/>
                    <a:pt x="525" y="644"/>
                    <a:pt x="667" y="536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108" y="144"/>
                    <a:pt x="1132" y="108"/>
                    <a:pt x="1167" y="72"/>
                  </a:cubicBezTo>
                  <a:lnTo>
                    <a:pt x="1203" y="2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002;p36">
              <a:extLst>
                <a:ext uri="{FF2B5EF4-FFF2-40B4-BE49-F238E27FC236}">
                  <a16:creationId xmlns:a16="http://schemas.microsoft.com/office/drawing/2014/main" xmlns="" id="{3959C044-66B7-4B0E-8A19-BDD56CF74C71}"/>
                </a:ext>
              </a:extLst>
            </p:cNvPr>
            <p:cNvSpPr/>
            <p:nvPr/>
          </p:nvSpPr>
          <p:spPr>
            <a:xfrm>
              <a:off x="1931929" y="3989419"/>
              <a:ext cx="135820" cy="103557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108" y="84"/>
                    <a:pt x="1060" y="108"/>
                    <a:pt x="1001" y="156"/>
                  </a:cubicBezTo>
                  <a:cubicBezTo>
                    <a:pt x="882" y="227"/>
                    <a:pt x="727" y="334"/>
                    <a:pt x="584" y="441"/>
                  </a:cubicBezTo>
                  <a:cubicBezTo>
                    <a:pt x="429" y="537"/>
                    <a:pt x="286" y="644"/>
                    <a:pt x="179" y="739"/>
                  </a:cubicBezTo>
                  <a:cubicBezTo>
                    <a:pt x="72" y="822"/>
                    <a:pt x="1" y="882"/>
                    <a:pt x="1" y="882"/>
                  </a:cubicBezTo>
                  <a:lnTo>
                    <a:pt x="36" y="918"/>
                  </a:lnTo>
                  <a:lnTo>
                    <a:pt x="239" y="810"/>
                  </a:lnTo>
                  <a:cubicBezTo>
                    <a:pt x="358" y="751"/>
                    <a:pt x="525" y="644"/>
                    <a:pt x="667" y="537"/>
                  </a:cubicBezTo>
                  <a:cubicBezTo>
                    <a:pt x="751" y="501"/>
                    <a:pt x="810" y="441"/>
                    <a:pt x="882" y="382"/>
                  </a:cubicBezTo>
                  <a:cubicBezTo>
                    <a:pt x="953" y="322"/>
                    <a:pt x="1013" y="263"/>
                    <a:pt x="1060" y="215"/>
                  </a:cubicBezTo>
                  <a:cubicBezTo>
                    <a:pt x="1108" y="156"/>
                    <a:pt x="1132" y="108"/>
                    <a:pt x="1167" y="84"/>
                  </a:cubicBezTo>
                  <a:lnTo>
                    <a:pt x="1203" y="36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003;p36">
              <a:extLst>
                <a:ext uri="{FF2B5EF4-FFF2-40B4-BE49-F238E27FC236}">
                  <a16:creationId xmlns:a16="http://schemas.microsoft.com/office/drawing/2014/main" xmlns="" id="{0B9BBCEC-A1CD-4939-841D-E9F7A70639A8}"/>
                </a:ext>
              </a:extLst>
            </p:cNvPr>
            <p:cNvSpPr/>
            <p:nvPr/>
          </p:nvSpPr>
          <p:spPr>
            <a:xfrm>
              <a:off x="1933282" y="4159983"/>
              <a:ext cx="137061" cy="102204"/>
            </a:xfrm>
            <a:custGeom>
              <a:avLst/>
              <a:gdLst/>
              <a:ahLst/>
              <a:cxnLst/>
              <a:rect l="l" t="t" r="r" b="b"/>
              <a:pathLst>
                <a:path w="1215" h="906" extrusionOk="0">
                  <a:moveTo>
                    <a:pt x="1179" y="1"/>
                  </a:moveTo>
                  <a:lnTo>
                    <a:pt x="1132" y="37"/>
                  </a:lnTo>
                  <a:cubicBezTo>
                    <a:pt x="1108" y="72"/>
                    <a:pt x="1060" y="96"/>
                    <a:pt x="1001" y="144"/>
                  </a:cubicBezTo>
                  <a:cubicBezTo>
                    <a:pt x="882" y="215"/>
                    <a:pt x="739" y="322"/>
                    <a:pt x="584" y="429"/>
                  </a:cubicBezTo>
                  <a:cubicBezTo>
                    <a:pt x="441" y="537"/>
                    <a:pt x="286" y="632"/>
                    <a:pt x="179" y="727"/>
                  </a:cubicBezTo>
                  <a:cubicBezTo>
                    <a:pt x="84" y="810"/>
                    <a:pt x="1" y="870"/>
                    <a:pt x="1" y="870"/>
                  </a:cubicBezTo>
                  <a:lnTo>
                    <a:pt x="36" y="906"/>
                  </a:lnTo>
                  <a:lnTo>
                    <a:pt x="239" y="799"/>
                  </a:lnTo>
                  <a:cubicBezTo>
                    <a:pt x="358" y="739"/>
                    <a:pt x="524" y="632"/>
                    <a:pt x="679" y="537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108" y="144"/>
                    <a:pt x="1132" y="96"/>
                    <a:pt x="1167" y="72"/>
                  </a:cubicBezTo>
                  <a:lnTo>
                    <a:pt x="1215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004;p36">
              <a:extLst>
                <a:ext uri="{FF2B5EF4-FFF2-40B4-BE49-F238E27FC236}">
                  <a16:creationId xmlns:a16="http://schemas.microsoft.com/office/drawing/2014/main" xmlns="" id="{929077A0-6354-4DBE-9D14-F38231E8669E}"/>
                </a:ext>
              </a:extLst>
            </p:cNvPr>
            <p:cNvSpPr/>
            <p:nvPr/>
          </p:nvSpPr>
          <p:spPr>
            <a:xfrm>
              <a:off x="1933282" y="4329308"/>
              <a:ext cx="137061" cy="102091"/>
            </a:xfrm>
            <a:custGeom>
              <a:avLst/>
              <a:gdLst/>
              <a:ahLst/>
              <a:cxnLst/>
              <a:rect l="l" t="t" r="r" b="b"/>
              <a:pathLst>
                <a:path w="1215" h="905" extrusionOk="0">
                  <a:moveTo>
                    <a:pt x="1179" y="0"/>
                  </a:moveTo>
                  <a:lnTo>
                    <a:pt x="1132" y="48"/>
                  </a:lnTo>
                  <a:cubicBezTo>
                    <a:pt x="1108" y="71"/>
                    <a:pt x="1060" y="107"/>
                    <a:pt x="1001" y="143"/>
                  </a:cubicBezTo>
                  <a:cubicBezTo>
                    <a:pt x="882" y="226"/>
                    <a:pt x="739" y="321"/>
                    <a:pt x="584" y="429"/>
                  </a:cubicBezTo>
                  <a:cubicBezTo>
                    <a:pt x="441" y="536"/>
                    <a:pt x="286" y="631"/>
                    <a:pt x="179" y="726"/>
                  </a:cubicBezTo>
                  <a:cubicBezTo>
                    <a:pt x="84" y="822"/>
                    <a:pt x="1" y="881"/>
                    <a:pt x="1" y="881"/>
                  </a:cubicBezTo>
                  <a:lnTo>
                    <a:pt x="36" y="905"/>
                  </a:lnTo>
                  <a:lnTo>
                    <a:pt x="239" y="798"/>
                  </a:lnTo>
                  <a:cubicBezTo>
                    <a:pt x="358" y="738"/>
                    <a:pt x="524" y="643"/>
                    <a:pt x="679" y="536"/>
                  </a:cubicBezTo>
                  <a:cubicBezTo>
                    <a:pt x="751" y="488"/>
                    <a:pt x="810" y="429"/>
                    <a:pt x="882" y="369"/>
                  </a:cubicBezTo>
                  <a:cubicBezTo>
                    <a:pt x="953" y="310"/>
                    <a:pt x="1013" y="250"/>
                    <a:pt x="1060" y="202"/>
                  </a:cubicBezTo>
                  <a:cubicBezTo>
                    <a:pt x="1108" y="143"/>
                    <a:pt x="1132" y="107"/>
                    <a:pt x="1167" y="71"/>
                  </a:cubicBezTo>
                  <a:lnTo>
                    <a:pt x="1215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005;p36">
              <a:extLst>
                <a:ext uri="{FF2B5EF4-FFF2-40B4-BE49-F238E27FC236}">
                  <a16:creationId xmlns:a16="http://schemas.microsoft.com/office/drawing/2014/main" xmlns="" id="{476CE7E8-ADA9-4B9A-87F3-86FD72B7EBDE}"/>
                </a:ext>
              </a:extLst>
            </p:cNvPr>
            <p:cNvSpPr/>
            <p:nvPr/>
          </p:nvSpPr>
          <p:spPr>
            <a:xfrm>
              <a:off x="1933282" y="4499872"/>
              <a:ext cx="137061" cy="103444"/>
            </a:xfrm>
            <a:custGeom>
              <a:avLst/>
              <a:gdLst/>
              <a:ahLst/>
              <a:cxnLst/>
              <a:rect l="l" t="t" r="r" b="b"/>
              <a:pathLst>
                <a:path w="1215" h="917" extrusionOk="0">
                  <a:moveTo>
                    <a:pt x="1179" y="0"/>
                  </a:moveTo>
                  <a:lnTo>
                    <a:pt x="1132" y="48"/>
                  </a:lnTo>
                  <a:cubicBezTo>
                    <a:pt x="1108" y="83"/>
                    <a:pt x="1060" y="107"/>
                    <a:pt x="1001" y="155"/>
                  </a:cubicBezTo>
                  <a:cubicBezTo>
                    <a:pt x="882" y="226"/>
                    <a:pt x="739" y="333"/>
                    <a:pt x="584" y="441"/>
                  </a:cubicBezTo>
                  <a:cubicBezTo>
                    <a:pt x="441" y="536"/>
                    <a:pt x="286" y="643"/>
                    <a:pt x="179" y="738"/>
                  </a:cubicBezTo>
                  <a:cubicBezTo>
                    <a:pt x="84" y="822"/>
                    <a:pt x="1" y="881"/>
                    <a:pt x="1" y="881"/>
                  </a:cubicBezTo>
                  <a:lnTo>
                    <a:pt x="36" y="917"/>
                  </a:lnTo>
                  <a:lnTo>
                    <a:pt x="239" y="810"/>
                  </a:lnTo>
                  <a:cubicBezTo>
                    <a:pt x="358" y="750"/>
                    <a:pt x="524" y="643"/>
                    <a:pt x="679" y="536"/>
                  </a:cubicBezTo>
                  <a:cubicBezTo>
                    <a:pt x="751" y="500"/>
                    <a:pt x="810" y="441"/>
                    <a:pt x="882" y="381"/>
                  </a:cubicBezTo>
                  <a:cubicBezTo>
                    <a:pt x="953" y="322"/>
                    <a:pt x="1013" y="262"/>
                    <a:pt x="1060" y="214"/>
                  </a:cubicBezTo>
                  <a:cubicBezTo>
                    <a:pt x="1108" y="155"/>
                    <a:pt x="1132" y="107"/>
                    <a:pt x="1167" y="83"/>
                  </a:cubicBezTo>
                  <a:lnTo>
                    <a:pt x="1215" y="36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06;p36">
              <a:extLst>
                <a:ext uri="{FF2B5EF4-FFF2-40B4-BE49-F238E27FC236}">
                  <a16:creationId xmlns:a16="http://schemas.microsoft.com/office/drawing/2014/main" xmlns="" id="{65A04F82-292A-4149-B0DF-D2EA5FEC0294}"/>
                </a:ext>
              </a:extLst>
            </p:cNvPr>
            <p:cNvSpPr/>
            <p:nvPr/>
          </p:nvSpPr>
          <p:spPr>
            <a:xfrm>
              <a:off x="1935990" y="4670437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0"/>
                  </a:moveTo>
                  <a:lnTo>
                    <a:pt x="1131" y="36"/>
                  </a:lnTo>
                  <a:cubicBezTo>
                    <a:pt x="1096" y="72"/>
                    <a:pt x="1048" y="95"/>
                    <a:pt x="989" y="143"/>
                  </a:cubicBezTo>
                  <a:cubicBezTo>
                    <a:pt x="870" y="215"/>
                    <a:pt x="727" y="322"/>
                    <a:pt x="572" y="429"/>
                  </a:cubicBezTo>
                  <a:cubicBezTo>
                    <a:pt x="429" y="536"/>
                    <a:pt x="274" y="631"/>
                    <a:pt x="179" y="726"/>
                  </a:cubicBezTo>
                  <a:cubicBezTo>
                    <a:pt x="72" y="810"/>
                    <a:pt x="0" y="869"/>
                    <a:pt x="0" y="869"/>
                  </a:cubicBezTo>
                  <a:lnTo>
                    <a:pt x="24" y="905"/>
                  </a:lnTo>
                  <a:lnTo>
                    <a:pt x="238" y="798"/>
                  </a:lnTo>
                  <a:cubicBezTo>
                    <a:pt x="358" y="738"/>
                    <a:pt x="512" y="631"/>
                    <a:pt x="667" y="536"/>
                  </a:cubicBezTo>
                  <a:cubicBezTo>
                    <a:pt x="739" y="488"/>
                    <a:pt x="798" y="429"/>
                    <a:pt x="870" y="369"/>
                  </a:cubicBezTo>
                  <a:cubicBezTo>
                    <a:pt x="953" y="310"/>
                    <a:pt x="1012" y="250"/>
                    <a:pt x="1048" y="203"/>
                  </a:cubicBezTo>
                  <a:cubicBezTo>
                    <a:pt x="1096" y="143"/>
                    <a:pt x="1131" y="95"/>
                    <a:pt x="1155" y="72"/>
                  </a:cubicBezTo>
                  <a:lnTo>
                    <a:pt x="1203" y="2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007;p36">
              <a:extLst>
                <a:ext uri="{FF2B5EF4-FFF2-40B4-BE49-F238E27FC236}">
                  <a16:creationId xmlns:a16="http://schemas.microsoft.com/office/drawing/2014/main" xmlns="" id="{09A2B1AE-C7B6-47F4-9EC6-209D4D7B56AC}"/>
                </a:ext>
              </a:extLst>
            </p:cNvPr>
            <p:cNvSpPr/>
            <p:nvPr/>
          </p:nvSpPr>
          <p:spPr>
            <a:xfrm>
              <a:off x="1935990" y="4838295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0"/>
                  </a:moveTo>
                  <a:lnTo>
                    <a:pt x="1131" y="36"/>
                  </a:lnTo>
                  <a:cubicBezTo>
                    <a:pt x="1096" y="72"/>
                    <a:pt x="1048" y="96"/>
                    <a:pt x="989" y="143"/>
                  </a:cubicBezTo>
                  <a:cubicBezTo>
                    <a:pt x="870" y="239"/>
                    <a:pt x="727" y="334"/>
                    <a:pt x="572" y="441"/>
                  </a:cubicBezTo>
                  <a:cubicBezTo>
                    <a:pt x="429" y="548"/>
                    <a:pt x="274" y="655"/>
                    <a:pt x="179" y="739"/>
                  </a:cubicBezTo>
                  <a:cubicBezTo>
                    <a:pt x="72" y="834"/>
                    <a:pt x="0" y="893"/>
                    <a:pt x="0" y="893"/>
                  </a:cubicBezTo>
                  <a:lnTo>
                    <a:pt x="24" y="905"/>
                  </a:lnTo>
                  <a:lnTo>
                    <a:pt x="238" y="798"/>
                  </a:lnTo>
                  <a:cubicBezTo>
                    <a:pt x="358" y="739"/>
                    <a:pt x="512" y="632"/>
                    <a:pt x="667" y="536"/>
                  </a:cubicBezTo>
                  <a:cubicBezTo>
                    <a:pt x="739" y="489"/>
                    <a:pt x="798" y="429"/>
                    <a:pt x="870" y="370"/>
                  </a:cubicBezTo>
                  <a:cubicBezTo>
                    <a:pt x="953" y="310"/>
                    <a:pt x="1012" y="251"/>
                    <a:pt x="1048" y="203"/>
                  </a:cubicBezTo>
                  <a:cubicBezTo>
                    <a:pt x="1096" y="143"/>
                    <a:pt x="1131" y="96"/>
                    <a:pt x="1155" y="72"/>
                  </a:cubicBezTo>
                  <a:lnTo>
                    <a:pt x="1203" y="2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008;p36">
              <a:extLst>
                <a:ext uri="{FF2B5EF4-FFF2-40B4-BE49-F238E27FC236}">
                  <a16:creationId xmlns:a16="http://schemas.microsoft.com/office/drawing/2014/main" xmlns="" id="{0BC22709-BD10-4D31-A0DE-4DE087D1A26B}"/>
                </a:ext>
              </a:extLst>
            </p:cNvPr>
            <p:cNvSpPr/>
            <p:nvPr/>
          </p:nvSpPr>
          <p:spPr>
            <a:xfrm>
              <a:off x="1935990" y="5007506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1"/>
                  </a:moveTo>
                  <a:lnTo>
                    <a:pt x="1131" y="48"/>
                  </a:lnTo>
                  <a:cubicBezTo>
                    <a:pt x="1096" y="72"/>
                    <a:pt x="1048" y="108"/>
                    <a:pt x="989" y="144"/>
                  </a:cubicBezTo>
                  <a:cubicBezTo>
                    <a:pt x="870" y="239"/>
                    <a:pt x="727" y="346"/>
                    <a:pt x="572" y="441"/>
                  </a:cubicBezTo>
                  <a:cubicBezTo>
                    <a:pt x="429" y="548"/>
                    <a:pt x="274" y="655"/>
                    <a:pt x="179" y="739"/>
                  </a:cubicBezTo>
                  <a:cubicBezTo>
                    <a:pt x="72" y="834"/>
                    <a:pt x="0" y="894"/>
                    <a:pt x="0" y="894"/>
                  </a:cubicBezTo>
                  <a:lnTo>
                    <a:pt x="24" y="906"/>
                  </a:lnTo>
                  <a:lnTo>
                    <a:pt x="238" y="798"/>
                  </a:lnTo>
                  <a:cubicBezTo>
                    <a:pt x="358" y="739"/>
                    <a:pt x="512" y="644"/>
                    <a:pt x="667" y="536"/>
                  </a:cubicBezTo>
                  <a:cubicBezTo>
                    <a:pt x="739" y="489"/>
                    <a:pt x="798" y="429"/>
                    <a:pt x="870" y="370"/>
                  </a:cubicBezTo>
                  <a:cubicBezTo>
                    <a:pt x="953" y="310"/>
                    <a:pt x="1012" y="251"/>
                    <a:pt x="1048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4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009;p36">
              <a:extLst>
                <a:ext uri="{FF2B5EF4-FFF2-40B4-BE49-F238E27FC236}">
                  <a16:creationId xmlns:a16="http://schemas.microsoft.com/office/drawing/2014/main" xmlns="" id="{45117DA8-90B6-4515-A356-C8B5143228C5}"/>
                </a:ext>
              </a:extLst>
            </p:cNvPr>
            <p:cNvSpPr/>
            <p:nvPr/>
          </p:nvSpPr>
          <p:spPr>
            <a:xfrm>
              <a:off x="1937343" y="5176717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79" y="1"/>
                  </a:moveTo>
                  <a:lnTo>
                    <a:pt x="1131" y="48"/>
                  </a:lnTo>
                  <a:cubicBezTo>
                    <a:pt x="1096" y="72"/>
                    <a:pt x="1060" y="108"/>
                    <a:pt x="1000" y="156"/>
                  </a:cubicBezTo>
                  <a:cubicBezTo>
                    <a:pt x="881" y="239"/>
                    <a:pt x="727" y="346"/>
                    <a:pt x="584" y="453"/>
                  </a:cubicBezTo>
                  <a:cubicBezTo>
                    <a:pt x="429" y="549"/>
                    <a:pt x="286" y="656"/>
                    <a:pt x="179" y="751"/>
                  </a:cubicBezTo>
                  <a:cubicBezTo>
                    <a:pt x="72" y="834"/>
                    <a:pt x="0" y="894"/>
                    <a:pt x="0" y="894"/>
                  </a:cubicBezTo>
                  <a:lnTo>
                    <a:pt x="24" y="906"/>
                  </a:lnTo>
                  <a:lnTo>
                    <a:pt x="238" y="799"/>
                  </a:lnTo>
                  <a:cubicBezTo>
                    <a:pt x="357" y="739"/>
                    <a:pt x="524" y="644"/>
                    <a:pt x="667" y="537"/>
                  </a:cubicBezTo>
                  <a:cubicBezTo>
                    <a:pt x="738" y="489"/>
                    <a:pt x="798" y="429"/>
                    <a:pt x="881" y="370"/>
                  </a:cubicBezTo>
                  <a:cubicBezTo>
                    <a:pt x="953" y="310"/>
                    <a:pt x="1012" y="251"/>
                    <a:pt x="1060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010;p36">
              <a:extLst>
                <a:ext uri="{FF2B5EF4-FFF2-40B4-BE49-F238E27FC236}">
                  <a16:creationId xmlns:a16="http://schemas.microsoft.com/office/drawing/2014/main" xmlns="" id="{1C09EA0B-9B23-4410-AC3D-F68FB1B42C2C}"/>
                </a:ext>
              </a:extLst>
            </p:cNvPr>
            <p:cNvSpPr/>
            <p:nvPr/>
          </p:nvSpPr>
          <p:spPr>
            <a:xfrm>
              <a:off x="1937343" y="5349990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79" y="1"/>
                  </a:moveTo>
                  <a:lnTo>
                    <a:pt x="1131" y="48"/>
                  </a:lnTo>
                  <a:cubicBezTo>
                    <a:pt x="1096" y="72"/>
                    <a:pt x="1060" y="108"/>
                    <a:pt x="1000" y="144"/>
                  </a:cubicBezTo>
                  <a:cubicBezTo>
                    <a:pt x="881" y="227"/>
                    <a:pt x="727" y="322"/>
                    <a:pt x="584" y="429"/>
                  </a:cubicBezTo>
                  <a:cubicBezTo>
                    <a:pt x="429" y="537"/>
                    <a:pt x="286" y="644"/>
                    <a:pt x="179" y="727"/>
                  </a:cubicBezTo>
                  <a:cubicBezTo>
                    <a:pt x="72" y="822"/>
                    <a:pt x="0" y="882"/>
                    <a:pt x="0" y="882"/>
                  </a:cubicBezTo>
                  <a:lnTo>
                    <a:pt x="24" y="906"/>
                  </a:lnTo>
                  <a:lnTo>
                    <a:pt x="238" y="798"/>
                  </a:lnTo>
                  <a:cubicBezTo>
                    <a:pt x="357" y="739"/>
                    <a:pt x="524" y="644"/>
                    <a:pt x="667" y="537"/>
                  </a:cubicBezTo>
                  <a:cubicBezTo>
                    <a:pt x="738" y="489"/>
                    <a:pt x="798" y="429"/>
                    <a:pt x="881" y="370"/>
                  </a:cubicBezTo>
                  <a:cubicBezTo>
                    <a:pt x="953" y="310"/>
                    <a:pt x="1012" y="251"/>
                    <a:pt x="1060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011;p36">
              <a:extLst>
                <a:ext uri="{FF2B5EF4-FFF2-40B4-BE49-F238E27FC236}">
                  <a16:creationId xmlns:a16="http://schemas.microsoft.com/office/drawing/2014/main" xmlns="" id="{426EC938-CCB2-40C5-A88F-750F37DDDE3D}"/>
                </a:ext>
              </a:extLst>
            </p:cNvPr>
            <p:cNvSpPr/>
            <p:nvPr/>
          </p:nvSpPr>
          <p:spPr>
            <a:xfrm>
              <a:off x="979721" y="1661861"/>
              <a:ext cx="2071146" cy="1864482"/>
            </a:xfrm>
            <a:custGeom>
              <a:avLst/>
              <a:gdLst/>
              <a:ahLst/>
              <a:cxnLst/>
              <a:rect l="l" t="t" r="r" b="b"/>
              <a:pathLst>
                <a:path w="18360" h="16528" extrusionOk="0">
                  <a:moveTo>
                    <a:pt x="17121" y="0"/>
                  </a:moveTo>
                  <a:cubicBezTo>
                    <a:pt x="16883" y="12"/>
                    <a:pt x="16538" y="24"/>
                    <a:pt x="16133" y="24"/>
                  </a:cubicBezTo>
                  <a:cubicBezTo>
                    <a:pt x="14526" y="72"/>
                    <a:pt x="11823" y="84"/>
                    <a:pt x="9073" y="96"/>
                  </a:cubicBezTo>
                  <a:cubicBezTo>
                    <a:pt x="8080" y="103"/>
                    <a:pt x="7084" y="106"/>
                    <a:pt x="6134" y="106"/>
                  </a:cubicBezTo>
                  <a:cubicBezTo>
                    <a:pt x="4235" y="106"/>
                    <a:pt x="2520" y="96"/>
                    <a:pt x="1393" y="96"/>
                  </a:cubicBezTo>
                  <a:cubicBezTo>
                    <a:pt x="1000" y="96"/>
                    <a:pt x="691" y="96"/>
                    <a:pt x="453" y="84"/>
                  </a:cubicBezTo>
                  <a:lnTo>
                    <a:pt x="453" y="96"/>
                  </a:lnTo>
                  <a:cubicBezTo>
                    <a:pt x="453" y="96"/>
                    <a:pt x="0" y="14562"/>
                    <a:pt x="1334" y="16467"/>
                  </a:cubicBezTo>
                  <a:cubicBezTo>
                    <a:pt x="1362" y="16508"/>
                    <a:pt x="1415" y="16528"/>
                    <a:pt x="1488" y="16528"/>
                  </a:cubicBezTo>
                  <a:cubicBezTo>
                    <a:pt x="2623" y="16528"/>
                    <a:pt x="8760" y="11787"/>
                    <a:pt x="9085" y="11787"/>
                  </a:cubicBezTo>
                  <a:cubicBezTo>
                    <a:pt x="9425" y="11787"/>
                    <a:pt x="15799" y="16434"/>
                    <a:pt x="17113" y="16434"/>
                  </a:cubicBezTo>
                  <a:cubicBezTo>
                    <a:pt x="17133" y="16434"/>
                    <a:pt x="17152" y="16433"/>
                    <a:pt x="17169" y="16431"/>
                  </a:cubicBezTo>
                  <a:cubicBezTo>
                    <a:pt x="18360" y="16276"/>
                    <a:pt x="17502" y="1846"/>
                    <a:pt x="17121" y="60"/>
                  </a:cubicBezTo>
                  <a:lnTo>
                    <a:pt x="17121" y="0"/>
                  </a:lnTo>
                  <a:close/>
                </a:path>
              </a:pathLst>
            </a:custGeom>
            <a:solidFill>
              <a:srgbClr val="560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012;p36">
              <a:extLst>
                <a:ext uri="{FF2B5EF4-FFF2-40B4-BE49-F238E27FC236}">
                  <a16:creationId xmlns:a16="http://schemas.microsoft.com/office/drawing/2014/main" xmlns="" id="{0BBD611F-2AF9-4D9B-AC46-CD6C239D000E}"/>
                </a:ext>
              </a:extLst>
            </p:cNvPr>
            <p:cNvSpPr/>
            <p:nvPr/>
          </p:nvSpPr>
          <p:spPr>
            <a:xfrm>
              <a:off x="1130093" y="2370969"/>
              <a:ext cx="874484" cy="988081"/>
            </a:xfrm>
            <a:custGeom>
              <a:avLst/>
              <a:gdLst/>
              <a:ahLst/>
              <a:cxnLst/>
              <a:rect l="l" t="t" r="r" b="b"/>
              <a:pathLst>
                <a:path w="7752" h="8759" extrusionOk="0">
                  <a:moveTo>
                    <a:pt x="1" y="1"/>
                  </a:moveTo>
                  <a:cubicBezTo>
                    <a:pt x="13" y="3727"/>
                    <a:pt x="143" y="7906"/>
                    <a:pt x="715" y="8716"/>
                  </a:cubicBezTo>
                  <a:cubicBezTo>
                    <a:pt x="735" y="8745"/>
                    <a:pt x="771" y="8758"/>
                    <a:pt x="822" y="8758"/>
                  </a:cubicBezTo>
                  <a:cubicBezTo>
                    <a:pt x="1729" y="8758"/>
                    <a:pt x="7323" y="4481"/>
                    <a:pt x="7752" y="4335"/>
                  </a:cubicBezTo>
                  <a:lnTo>
                    <a:pt x="7752" y="239"/>
                  </a:lnTo>
                  <a:lnTo>
                    <a:pt x="7692" y="239"/>
                  </a:lnTo>
                  <a:cubicBezTo>
                    <a:pt x="4013" y="239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013;p36">
              <a:extLst>
                <a:ext uri="{FF2B5EF4-FFF2-40B4-BE49-F238E27FC236}">
                  <a16:creationId xmlns:a16="http://schemas.microsoft.com/office/drawing/2014/main" xmlns="" id="{8FC9252C-D9B6-4546-84A7-1DA5EC78B711}"/>
                </a:ext>
              </a:extLst>
            </p:cNvPr>
            <p:cNvSpPr/>
            <p:nvPr/>
          </p:nvSpPr>
          <p:spPr>
            <a:xfrm>
              <a:off x="2003110" y="1664569"/>
              <a:ext cx="854404" cy="733362"/>
            </a:xfrm>
            <a:custGeom>
              <a:avLst/>
              <a:gdLst/>
              <a:ahLst/>
              <a:cxnLst/>
              <a:rect l="l" t="t" r="r" b="b"/>
              <a:pathLst>
                <a:path w="7574" h="6501" extrusionOk="0">
                  <a:moveTo>
                    <a:pt x="7061" y="0"/>
                  </a:moveTo>
                  <a:cubicBezTo>
                    <a:pt x="5454" y="48"/>
                    <a:pt x="2751" y="60"/>
                    <a:pt x="1" y="72"/>
                  </a:cubicBezTo>
                  <a:lnTo>
                    <a:pt x="1" y="6501"/>
                  </a:lnTo>
                  <a:cubicBezTo>
                    <a:pt x="2834" y="6489"/>
                    <a:pt x="6799" y="6227"/>
                    <a:pt x="7573" y="6167"/>
                  </a:cubicBezTo>
                  <a:cubicBezTo>
                    <a:pt x="7418" y="3250"/>
                    <a:pt x="7180" y="607"/>
                    <a:pt x="7061" y="3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014;p36">
              <a:extLst>
                <a:ext uri="{FF2B5EF4-FFF2-40B4-BE49-F238E27FC236}">
                  <a16:creationId xmlns:a16="http://schemas.microsoft.com/office/drawing/2014/main" xmlns="" id="{87A03FD9-4D60-443E-A9E6-17F681AD539E}"/>
                </a:ext>
              </a:extLst>
            </p:cNvPr>
            <p:cNvSpPr/>
            <p:nvPr/>
          </p:nvSpPr>
          <p:spPr>
            <a:xfrm>
              <a:off x="1127386" y="1671224"/>
              <a:ext cx="877191" cy="726932"/>
            </a:xfrm>
            <a:custGeom>
              <a:avLst/>
              <a:gdLst/>
              <a:ahLst/>
              <a:cxnLst/>
              <a:rect l="l" t="t" r="r" b="b"/>
              <a:pathLst>
                <a:path w="7776" h="6444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108" y="13"/>
                    <a:pt x="1" y="2930"/>
                    <a:pt x="25" y="6204"/>
                  </a:cubicBezTo>
                  <a:lnTo>
                    <a:pt x="120" y="6204"/>
                  </a:lnTo>
                  <a:cubicBezTo>
                    <a:pt x="120" y="6204"/>
                    <a:pt x="3693" y="6443"/>
                    <a:pt x="7234" y="6443"/>
                  </a:cubicBezTo>
                  <a:cubicBezTo>
                    <a:pt x="7395" y="6443"/>
                    <a:pt x="7556" y="6443"/>
                    <a:pt x="7716" y="6442"/>
                  </a:cubicBezTo>
                  <a:lnTo>
                    <a:pt x="7776" y="6442"/>
                  </a:lnTo>
                  <a:lnTo>
                    <a:pt x="7776" y="13"/>
                  </a:lnTo>
                  <a:cubicBezTo>
                    <a:pt x="6904" y="16"/>
                    <a:pt x="6028" y="17"/>
                    <a:pt x="5183" y="17"/>
                  </a:cubicBezTo>
                  <a:cubicBezTo>
                    <a:pt x="3144" y="17"/>
                    <a:pt x="1287" y="9"/>
                    <a:pt x="108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015;p36">
              <a:extLst>
                <a:ext uri="{FF2B5EF4-FFF2-40B4-BE49-F238E27FC236}">
                  <a16:creationId xmlns:a16="http://schemas.microsoft.com/office/drawing/2014/main" xmlns="" id="{B8D6D565-091C-49D3-B2B8-669A616C8438}"/>
                </a:ext>
              </a:extLst>
            </p:cNvPr>
            <p:cNvSpPr/>
            <p:nvPr/>
          </p:nvSpPr>
          <p:spPr>
            <a:xfrm>
              <a:off x="2004464" y="2357545"/>
              <a:ext cx="889262" cy="1006356"/>
            </a:xfrm>
            <a:custGeom>
              <a:avLst/>
              <a:gdLst/>
              <a:ahLst/>
              <a:cxnLst/>
              <a:rect l="l" t="t" r="r" b="b"/>
              <a:pathLst>
                <a:path w="7883" h="8921" extrusionOk="0">
                  <a:moveTo>
                    <a:pt x="7573" y="1"/>
                  </a:moveTo>
                  <a:lnTo>
                    <a:pt x="7573" y="1"/>
                  </a:lnTo>
                  <a:cubicBezTo>
                    <a:pt x="6787" y="60"/>
                    <a:pt x="2846" y="346"/>
                    <a:pt x="1" y="358"/>
                  </a:cubicBezTo>
                  <a:lnTo>
                    <a:pt x="1" y="4454"/>
                  </a:lnTo>
                  <a:lnTo>
                    <a:pt x="12" y="4454"/>
                  </a:lnTo>
                  <a:cubicBezTo>
                    <a:pt x="283" y="4454"/>
                    <a:pt x="6239" y="8921"/>
                    <a:pt x="7296" y="8921"/>
                  </a:cubicBezTo>
                  <a:cubicBezTo>
                    <a:pt x="7310" y="8921"/>
                    <a:pt x="7323" y="8920"/>
                    <a:pt x="7335" y="8918"/>
                  </a:cubicBezTo>
                  <a:cubicBezTo>
                    <a:pt x="7883" y="8847"/>
                    <a:pt x="7799" y="4156"/>
                    <a:pt x="7573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016;p36">
              <a:extLst>
                <a:ext uri="{FF2B5EF4-FFF2-40B4-BE49-F238E27FC236}">
                  <a16:creationId xmlns:a16="http://schemas.microsoft.com/office/drawing/2014/main" xmlns="" id="{D049F919-A933-4268-A5E8-26629F7521D6}"/>
                </a:ext>
              </a:extLst>
            </p:cNvPr>
            <p:cNvSpPr/>
            <p:nvPr/>
          </p:nvSpPr>
          <p:spPr>
            <a:xfrm>
              <a:off x="958174" y="1540932"/>
              <a:ext cx="2018803" cy="133000"/>
            </a:xfrm>
            <a:custGeom>
              <a:avLst/>
              <a:gdLst/>
              <a:ahLst/>
              <a:cxnLst/>
              <a:rect l="l" t="t" r="r" b="b"/>
              <a:pathLst>
                <a:path w="17896" h="1179" extrusionOk="0">
                  <a:moveTo>
                    <a:pt x="16898" y="0"/>
                  </a:moveTo>
                  <a:cubicBezTo>
                    <a:pt x="14722" y="0"/>
                    <a:pt x="7778" y="120"/>
                    <a:pt x="1034" y="120"/>
                  </a:cubicBezTo>
                  <a:cubicBezTo>
                    <a:pt x="768" y="120"/>
                    <a:pt x="503" y="120"/>
                    <a:pt x="239" y="120"/>
                  </a:cubicBezTo>
                  <a:cubicBezTo>
                    <a:pt x="1" y="120"/>
                    <a:pt x="36" y="1096"/>
                    <a:pt x="227" y="1144"/>
                  </a:cubicBezTo>
                  <a:cubicBezTo>
                    <a:pt x="239" y="1144"/>
                    <a:pt x="394" y="1156"/>
                    <a:pt x="655" y="1156"/>
                  </a:cubicBezTo>
                  <a:cubicBezTo>
                    <a:pt x="894" y="1168"/>
                    <a:pt x="1203" y="1168"/>
                    <a:pt x="1596" y="1168"/>
                  </a:cubicBezTo>
                  <a:cubicBezTo>
                    <a:pt x="2723" y="1168"/>
                    <a:pt x="4438" y="1178"/>
                    <a:pt x="6337" y="1178"/>
                  </a:cubicBezTo>
                  <a:cubicBezTo>
                    <a:pt x="7287" y="1178"/>
                    <a:pt x="8283" y="1175"/>
                    <a:pt x="9276" y="1168"/>
                  </a:cubicBezTo>
                  <a:cubicBezTo>
                    <a:pt x="12014" y="1156"/>
                    <a:pt x="14741" y="1144"/>
                    <a:pt x="16324" y="1096"/>
                  </a:cubicBezTo>
                  <a:cubicBezTo>
                    <a:pt x="16729" y="1096"/>
                    <a:pt x="17074" y="1084"/>
                    <a:pt x="17312" y="1060"/>
                  </a:cubicBezTo>
                  <a:cubicBezTo>
                    <a:pt x="17455" y="1048"/>
                    <a:pt x="17598" y="1048"/>
                    <a:pt x="17669" y="1037"/>
                  </a:cubicBezTo>
                  <a:cubicBezTo>
                    <a:pt x="17896" y="1025"/>
                    <a:pt x="17836" y="36"/>
                    <a:pt x="17574" y="13"/>
                  </a:cubicBezTo>
                  <a:cubicBezTo>
                    <a:pt x="17511" y="4"/>
                    <a:pt x="17277" y="0"/>
                    <a:pt x="1689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017;p36">
              <a:extLst>
                <a:ext uri="{FF2B5EF4-FFF2-40B4-BE49-F238E27FC236}">
                  <a16:creationId xmlns:a16="http://schemas.microsoft.com/office/drawing/2014/main" xmlns="" id="{C6B667D3-DDA8-405C-B94E-8765F5171186}"/>
                </a:ext>
              </a:extLst>
            </p:cNvPr>
            <p:cNvSpPr/>
            <p:nvPr/>
          </p:nvSpPr>
          <p:spPr>
            <a:xfrm>
              <a:off x="2266403" y="2532171"/>
              <a:ext cx="381515" cy="389637"/>
            </a:xfrm>
            <a:custGeom>
              <a:avLst/>
              <a:gdLst/>
              <a:ahLst/>
              <a:cxnLst/>
              <a:rect l="l" t="t" r="r" b="b"/>
              <a:pathLst>
                <a:path w="3382" h="3454" extrusionOk="0">
                  <a:moveTo>
                    <a:pt x="893" y="0"/>
                  </a:moveTo>
                  <a:cubicBezTo>
                    <a:pt x="858" y="0"/>
                    <a:pt x="834" y="24"/>
                    <a:pt x="822" y="48"/>
                  </a:cubicBezTo>
                  <a:cubicBezTo>
                    <a:pt x="798" y="72"/>
                    <a:pt x="822" y="108"/>
                    <a:pt x="834" y="120"/>
                  </a:cubicBezTo>
                  <a:cubicBezTo>
                    <a:pt x="834" y="120"/>
                    <a:pt x="1155" y="477"/>
                    <a:pt x="1262" y="1227"/>
                  </a:cubicBezTo>
                  <a:cubicBezTo>
                    <a:pt x="488" y="1132"/>
                    <a:pt x="131" y="882"/>
                    <a:pt x="131" y="882"/>
                  </a:cubicBezTo>
                  <a:cubicBezTo>
                    <a:pt x="119" y="876"/>
                    <a:pt x="104" y="873"/>
                    <a:pt x="91" y="873"/>
                  </a:cubicBezTo>
                  <a:cubicBezTo>
                    <a:pt x="78" y="873"/>
                    <a:pt x="66" y="876"/>
                    <a:pt x="60" y="882"/>
                  </a:cubicBezTo>
                  <a:cubicBezTo>
                    <a:pt x="24" y="893"/>
                    <a:pt x="12" y="929"/>
                    <a:pt x="12" y="941"/>
                  </a:cubicBezTo>
                  <a:lnTo>
                    <a:pt x="0" y="2489"/>
                  </a:lnTo>
                  <a:cubicBezTo>
                    <a:pt x="0" y="2513"/>
                    <a:pt x="12" y="2548"/>
                    <a:pt x="48" y="2560"/>
                  </a:cubicBezTo>
                  <a:cubicBezTo>
                    <a:pt x="55" y="2564"/>
                    <a:pt x="63" y="2565"/>
                    <a:pt x="71" y="2565"/>
                  </a:cubicBezTo>
                  <a:cubicBezTo>
                    <a:pt x="91" y="2565"/>
                    <a:pt x="111" y="2557"/>
                    <a:pt x="119" y="2548"/>
                  </a:cubicBezTo>
                  <a:cubicBezTo>
                    <a:pt x="119" y="2548"/>
                    <a:pt x="477" y="2203"/>
                    <a:pt x="1250" y="2120"/>
                  </a:cubicBezTo>
                  <a:lnTo>
                    <a:pt x="1250" y="2120"/>
                  </a:lnTo>
                  <a:cubicBezTo>
                    <a:pt x="1155" y="2918"/>
                    <a:pt x="822" y="3334"/>
                    <a:pt x="822" y="3334"/>
                  </a:cubicBezTo>
                  <a:cubicBezTo>
                    <a:pt x="798" y="3346"/>
                    <a:pt x="798" y="3394"/>
                    <a:pt x="798" y="3406"/>
                  </a:cubicBezTo>
                  <a:cubicBezTo>
                    <a:pt x="822" y="3441"/>
                    <a:pt x="846" y="3453"/>
                    <a:pt x="881" y="3453"/>
                  </a:cubicBezTo>
                  <a:lnTo>
                    <a:pt x="2429" y="3453"/>
                  </a:lnTo>
                  <a:cubicBezTo>
                    <a:pt x="2465" y="3453"/>
                    <a:pt x="2501" y="3429"/>
                    <a:pt x="2501" y="3382"/>
                  </a:cubicBezTo>
                  <a:cubicBezTo>
                    <a:pt x="2501" y="3346"/>
                    <a:pt x="2489" y="3334"/>
                    <a:pt x="2465" y="3322"/>
                  </a:cubicBezTo>
                  <a:cubicBezTo>
                    <a:pt x="2429" y="3251"/>
                    <a:pt x="2167" y="2858"/>
                    <a:pt x="2132" y="2120"/>
                  </a:cubicBezTo>
                  <a:lnTo>
                    <a:pt x="2132" y="2120"/>
                  </a:lnTo>
                  <a:cubicBezTo>
                    <a:pt x="2917" y="2215"/>
                    <a:pt x="3239" y="2548"/>
                    <a:pt x="3239" y="2548"/>
                  </a:cubicBezTo>
                  <a:cubicBezTo>
                    <a:pt x="3256" y="2557"/>
                    <a:pt x="3278" y="2565"/>
                    <a:pt x="3299" y="2565"/>
                  </a:cubicBezTo>
                  <a:cubicBezTo>
                    <a:pt x="3307" y="2565"/>
                    <a:pt x="3315" y="2564"/>
                    <a:pt x="3322" y="2560"/>
                  </a:cubicBezTo>
                  <a:cubicBezTo>
                    <a:pt x="3346" y="2548"/>
                    <a:pt x="3358" y="2513"/>
                    <a:pt x="3358" y="2489"/>
                  </a:cubicBezTo>
                  <a:lnTo>
                    <a:pt x="3358" y="965"/>
                  </a:lnTo>
                  <a:cubicBezTo>
                    <a:pt x="3382" y="953"/>
                    <a:pt x="3358" y="941"/>
                    <a:pt x="3334" y="929"/>
                  </a:cubicBezTo>
                  <a:cubicBezTo>
                    <a:pt x="3316" y="923"/>
                    <a:pt x="3301" y="920"/>
                    <a:pt x="3289" y="920"/>
                  </a:cubicBezTo>
                  <a:cubicBezTo>
                    <a:pt x="3277" y="920"/>
                    <a:pt x="3269" y="923"/>
                    <a:pt x="3263" y="929"/>
                  </a:cubicBezTo>
                  <a:cubicBezTo>
                    <a:pt x="3263" y="929"/>
                    <a:pt x="2965" y="1215"/>
                    <a:pt x="2155" y="1274"/>
                  </a:cubicBezTo>
                  <a:cubicBezTo>
                    <a:pt x="2251" y="501"/>
                    <a:pt x="2501" y="155"/>
                    <a:pt x="2501" y="143"/>
                  </a:cubicBezTo>
                  <a:cubicBezTo>
                    <a:pt x="2513" y="108"/>
                    <a:pt x="2513" y="84"/>
                    <a:pt x="2501" y="60"/>
                  </a:cubicBezTo>
                  <a:cubicBezTo>
                    <a:pt x="2489" y="36"/>
                    <a:pt x="2453" y="24"/>
                    <a:pt x="2441" y="24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018;p36">
              <a:extLst>
                <a:ext uri="{FF2B5EF4-FFF2-40B4-BE49-F238E27FC236}">
                  <a16:creationId xmlns:a16="http://schemas.microsoft.com/office/drawing/2014/main" xmlns="" id="{8964CF89-B93E-45C1-A221-6ADF5E59F021}"/>
                </a:ext>
              </a:extLst>
            </p:cNvPr>
            <p:cNvSpPr/>
            <p:nvPr/>
          </p:nvSpPr>
          <p:spPr>
            <a:xfrm>
              <a:off x="1342284" y="1831073"/>
              <a:ext cx="381628" cy="389637"/>
            </a:xfrm>
            <a:custGeom>
              <a:avLst/>
              <a:gdLst/>
              <a:ahLst/>
              <a:cxnLst/>
              <a:rect l="l" t="t" r="r" b="b"/>
              <a:pathLst>
                <a:path w="3383" h="3454" extrusionOk="0">
                  <a:moveTo>
                    <a:pt x="894" y="0"/>
                  </a:moveTo>
                  <a:cubicBezTo>
                    <a:pt x="870" y="0"/>
                    <a:pt x="834" y="12"/>
                    <a:pt x="822" y="36"/>
                  </a:cubicBezTo>
                  <a:cubicBezTo>
                    <a:pt x="810" y="72"/>
                    <a:pt x="822" y="96"/>
                    <a:pt x="834" y="119"/>
                  </a:cubicBezTo>
                  <a:cubicBezTo>
                    <a:pt x="834" y="119"/>
                    <a:pt x="1168" y="477"/>
                    <a:pt x="1275" y="1215"/>
                  </a:cubicBezTo>
                  <a:cubicBezTo>
                    <a:pt x="501" y="1132"/>
                    <a:pt x="144" y="870"/>
                    <a:pt x="144" y="870"/>
                  </a:cubicBezTo>
                  <a:cubicBezTo>
                    <a:pt x="126" y="864"/>
                    <a:pt x="111" y="861"/>
                    <a:pt x="98" y="861"/>
                  </a:cubicBezTo>
                  <a:cubicBezTo>
                    <a:pt x="84" y="861"/>
                    <a:pt x="72" y="864"/>
                    <a:pt x="60" y="870"/>
                  </a:cubicBezTo>
                  <a:cubicBezTo>
                    <a:pt x="37" y="893"/>
                    <a:pt x="25" y="917"/>
                    <a:pt x="25" y="929"/>
                  </a:cubicBezTo>
                  <a:lnTo>
                    <a:pt x="1" y="2477"/>
                  </a:lnTo>
                  <a:cubicBezTo>
                    <a:pt x="1" y="2513"/>
                    <a:pt x="25" y="2536"/>
                    <a:pt x="48" y="2560"/>
                  </a:cubicBezTo>
                  <a:cubicBezTo>
                    <a:pt x="58" y="2563"/>
                    <a:pt x="67" y="2565"/>
                    <a:pt x="75" y="2565"/>
                  </a:cubicBezTo>
                  <a:cubicBezTo>
                    <a:pt x="96" y="2565"/>
                    <a:pt x="111" y="2554"/>
                    <a:pt x="120" y="2536"/>
                  </a:cubicBezTo>
                  <a:cubicBezTo>
                    <a:pt x="120" y="2536"/>
                    <a:pt x="477" y="2203"/>
                    <a:pt x="1251" y="2108"/>
                  </a:cubicBezTo>
                  <a:lnTo>
                    <a:pt x="1251" y="2108"/>
                  </a:lnTo>
                  <a:cubicBezTo>
                    <a:pt x="1168" y="2917"/>
                    <a:pt x="822" y="3334"/>
                    <a:pt x="822" y="3334"/>
                  </a:cubicBezTo>
                  <a:cubicBezTo>
                    <a:pt x="810" y="3346"/>
                    <a:pt x="810" y="3394"/>
                    <a:pt x="810" y="3406"/>
                  </a:cubicBezTo>
                  <a:cubicBezTo>
                    <a:pt x="822" y="3429"/>
                    <a:pt x="858" y="3453"/>
                    <a:pt x="882" y="3453"/>
                  </a:cubicBezTo>
                  <a:lnTo>
                    <a:pt x="2430" y="3453"/>
                  </a:lnTo>
                  <a:cubicBezTo>
                    <a:pt x="2477" y="3453"/>
                    <a:pt x="2501" y="3418"/>
                    <a:pt x="2501" y="3370"/>
                  </a:cubicBezTo>
                  <a:cubicBezTo>
                    <a:pt x="2501" y="3346"/>
                    <a:pt x="2489" y="3334"/>
                    <a:pt x="2477" y="3310"/>
                  </a:cubicBezTo>
                  <a:cubicBezTo>
                    <a:pt x="2430" y="3239"/>
                    <a:pt x="2180" y="2858"/>
                    <a:pt x="2132" y="2108"/>
                  </a:cubicBezTo>
                  <a:lnTo>
                    <a:pt x="2132" y="2108"/>
                  </a:lnTo>
                  <a:cubicBezTo>
                    <a:pt x="2918" y="2215"/>
                    <a:pt x="3251" y="2536"/>
                    <a:pt x="3251" y="2536"/>
                  </a:cubicBezTo>
                  <a:cubicBezTo>
                    <a:pt x="3260" y="2554"/>
                    <a:pt x="3288" y="2565"/>
                    <a:pt x="3307" y="2565"/>
                  </a:cubicBezTo>
                  <a:cubicBezTo>
                    <a:pt x="3314" y="2565"/>
                    <a:pt x="3319" y="2563"/>
                    <a:pt x="3323" y="2560"/>
                  </a:cubicBezTo>
                  <a:cubicBezTo>
                    <a:pt x="3358" y="2536"/>
                    <a:pt x="3370" y="2513"/>
                    <a:pt x="3370" y="2477"/>
                  </a:cubicBezTo>
                  <a:lnTo>
                    <a:pt x="3370" y="965"/>
                  </a:lnTo>
                  <a:cubicBezTo>
                    <a:pt x="3382" y="965"/>
                    <a:pt x="3370" y="941"/>
                    <a:pt x="3335" y="917"/>
                  </a:cubicBezTo>
                  <a:cubicBezTo>
                    <a:pt x="3323" y="911"/>
                    <a:pt x="3308" y="908"/>
                    <a:pt x="3294" y="908"/>
                  </a:cubicBezTo>
                  <a:cubicBezTo>
                    <a:pt x="3281" y="908"/>
                    <a:pt x="3269" y="911"/>
                    <a:pt x="3263" y="917"/>
                  </a:cubicBezTo>
                  <a:cubicBezTo>
                    <a:pt x="3263" y="917"/>
                    <a:pt x="2965" y="1203"/>
                    <a:pt x="2168" y="1262"/>
                  </a:cubicBezTo>
                  <a:cubicBezTo>
                    <a:pt x="2251" y="489"/>
                    <a:pt x="2501" y="143"/>
                    <a:pt x="2501" y="131"/>
                  </a:cubicBezTo>
                  <a:cubicBezTo>
                    <a:pt x="2525" y="96"/>
                    <a:pt x="2525" y="72"/>
                    <a:pt x="2501" y="60"/>
                  </a:cubicBezTo>
                  <a:cubicBezTo>
                    <a:pt x="2489" y="24"/>
                    <a:pt x="2465" y="12"/>
                    <a:pt x="2442" y="12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019;p36">
              <a:extLst>
                <a:ext uri="{FF2B5EF4-FFF2-40B4-BE49-F238E27FC236}">
                  <a16:creationId xmlns:a16="http://schemas.microsoft.com/office/drawing/2014/main" xmlns="" id="{45195ADD-F6FF-4365-B24B-A7BCEEB03FC8}"/>
                </a:ext>
              </a:extLst>
            </p:cNvPr>
            <p:cNvSpPr/>
            <p:nvPr/>
          </p:nvSpPr>
          <p:spPr>
            <a:xfrm>
              <a:off x="1930575" y="3190290"/>
              <a:ext cx="135820" cy="103557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096" y="84"/>
                    <a:pt x="1060" y="108"/>
                    <a:pt x="1001" y="155"/>
                  </a:cubicBezTo>
                  <a:cubicBezTo>
                    <a:pt x="882" y="227"/>
                    <a:pt x="727" y="334"/>
                    <a:pt x="584" y="441"/>
                  </a:cubicBezTo>
                  <a:cubicBezTo>
                    <a:pt x="429" y="536"/>
                    <a:pt x="286" y="643"/>
                    <a:pt x="179" y="739"/>
                  </a:cubicBezTo>
                  <a:cubicBezTo>
                    <a:pt x="72" y="822"/>
                    <a:pt x="1" y="882"/>
                    <a:pt x="1" y="882"/>
                  </a:cubicBezTo>
                  <a:lnTo>
                    <a:pt x="25" y="917"/>
                  </a:lnTo>
                  <a:lnTo>
                    <a:pt x="239" y="810"/>
                  </a:lnTo>
                  <a:cubicBezTo>
                    <a:pt x="358" y="751"/>
                    <a:pt x="525" y="643"/>
                    <a:pt x="667" y="536"/>
                  </a:cubicBezTo>
                  <a:cubicBezTo>
                    <a:pt x="739" y="501"/>
                    <a:pt x="798" y="441"/>
                    <a:pt x="882" y="382"/>
                  </a:cubicBezTo>
                  <a:cubicBezTo>
                    <a:pt x="953" y="322"/>
                    <a:pt x="1013" y="262"/>
                    <a:pt x="1060" y="215"/>
                  </a:cubicBezTo>
                  <a:cubicBezTo>
                    <a:pt x="1096" y="155"/>
                    <a:pt x="1132" y="108"/>
                    <a:pt x="1156" y="84"/>
                  </a:cubicBezTo>
                  <a:lnTo>
                    <a:pt x="1203" y="36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020;p36">
              <a:extLst>
                <a:ext uri="{FF2B5EF4-FFF2-40B4-BE49-F238E27FC236}">
                  <a16:creationId xmlns:a16="http://schemas.microsoft.com/office/drawing/2014/main" xmlns="" id="{ECB01123-E21E-472B-B6A4-0F8E76026D01}"/>
                </a:ext>
              </a:extLst>
            </p:cNvPr>
            <p:cNvSpPr/>
            <p:nvPr/>
          </p:nvSpPr>
          <p:spPr>
            <a:xfrm>
              <a:off x="1018639" y="1577256"/>
              <a:ext cx="88780" cy="32940"/>
            </a:xfrm>
            <a:custGeom>
              <a:avLst/>
              <a:gdLst/>
              <a:ahLst/>
              <a:cxnLst/>
              <a:rect l="l" t="t" r="r" b="b"/>
              <a:pathLst>
                <a:path w="787" h="292" extrusionOk="0">
                  <a:moveTo>
                    <a:pt x="631" y="0"/>
                  </a:moveTo>
                  <a:cubicBezTo>
                    <a:pt x="524" y="0"/>
                    <a:pt x="417" y="36"/>
                    <a:pt x="298" y="36"/>
                  </a:cubicBezTo>
                  <a:cubicBezTo>
                    <a:pt x="239" y="36"/>
                    <a:pt x="179" y="36"/>
                    <a:pt x="131" y="48"/>
                  </a:cubicBezTo>
                  <a:cubicBezTo>
                    <a:pt x="72" y="60"/>
                    <a:pt x="60" y="72"/>
                    <a:pt x="12" y="107"/>
                  </a:cubicBezTo>
                  <a:cubicBezTo>
                    <a:pt x="0" y="107"/>
                    <a:pt x="0" y="119"/>
                    <a:pt x="0" y="131"/>
                  </a:cubicBezTo>
                  <a:cubicBezTo>
                    <a:pt x="12" y="167"/>
                    <a:pt x="36" y="214"/>
                    <a:pt x="60" y="226"/>
                  </a:cubicBezTo>
                  <a:cubicBezTo>
                    <a:pt x="119" y="250"/>
                    <a:pt x="179" y="274"/>
                    <a:pt x="250" y="286"/>
                  </a:cubicBezTo>
                  <a:cubicBezTo>
                    <a:pt x="295" y="289"/>
                    <a:pt x="339" y="292"/>
                    <a:pt x="382" y="292"/>
                  </a:cubicBezTo>
                  <a:cubicBezTo>
                    <a:pt x="487" y="292"/>
                    <a:pt x="586" y="277"/>
                    <a:pt x="679" y="226"/>
                  </a:cubicBezTo>
                  <a:cubicBezTo>
                    <a:pt x="786" y="167"/>
                    <a:pt x="727" y="0"/>
                    <a:pt x="631" y="0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21;p36">
              <a:extLst>
                <a:ext uri="{FF2B5EF4-FFF2-40B4-BE49-F238E27FC236}">
                  <a16:creationId xmlns:a16="http://schemas.microsoft.com/office/drawing/2014/main" xmlns="" id="{9B67E604-FE6C-4B6C-9EC5-53C83C41C5D1}"/>
                </a:ext>
              </a:extLst>
            </p:cNvPr>
            <p:cNvSpPr/>
            <p:nvPr/>
          </p:nvSpPr>
          <p:spPr>
            <a:xfrm>
              <a:off x="1158295" y="1590680"/>
              <a:ext cx="28315" cy="21772"/>
            </a:xfrm>
            <a:custGeom>
              <a:avLst/>
              <a:gdLst/>
              <a:ahLst/>
              <a:cxnLst/>
              <a:rect l="l" t="t" r="r" b="b"/>
              <a:pathLst>
                <a:path w="251" h="193" extrusionOk="0">
                  <a:moveTo>
                    <a:pt x="132" y="0"/>
                  </a:moveTo>
                  <a:cubicBezTo>
                    <a:pt x="1" y="0"/>
                    <a:pt x="1" y="191"/>
                    <a:pt x="132" y="191"/>
                  </a:cubicBezTo>
                  <a:cubicBezTo>
                    <a:pt x="138" y="192"/>
                    <a:pt x="144" y="193"/>
                    <a:pt x="149" y="193"/>
                  </a:cubicBezTo>
                  <a:cubicBezTo>
                    <a:pt x="250" y="193"/>
                    <a:pt x="244" y="0"/>
                    <a:pt x="132" y="0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022;p36">
              <a:extLst>
                <a:ext uri="{FF2B5EF4-FFF2-40B4-BE49-F238E27FC236}">
                  <a16:creationId xmlns:a16="http://schemas.microsoft.com/office/drawing/2014/main" xmlns="" id="{BAC353DB-C287-42DC-B43D-4A371E1D43A8}"/>
                </a:ext>
              </a:extLst>
            </p:cNvPr>
            <p:cNvSpPr/>
            <p:nvPr/>
          </p:nvSpPr>
          <p:spPr>
            <a:xfrm>
              <a:off x="1911962" y="1332463"/>
              <a:ext cx="63962" cy="51553"/>
            </a:xfrm>
            <a:custGeom>
              <a:avLst/>
              <a:gdLst/>
              <a:ahLst/>
              <a:cxnLst/>
              <a:rect l="l" t="t" r="r" b="b"/>
              <a:pathLst>
                <a:path w="567" h="457" extrusionOk="0">
                  <a:moveTo>
                    <a:pt x="440" y="1"/>
                  </a:moveTo>
                  <a:cubicBezTo>
                    <a:pt x="432" y="1"/>
                    <a:pt x="424" y="2"/>
                    <a:pt x="416" y="3"/>
                  </a:cubicBezTo>
                  <a:cubicBezTo>
                    <a:pt x="273" y="15"/>
                    <a:pt x="130" y="98"/>
                    <a:pt x="59" y="241"/>
                  </a:cubicBezTo>
                  <a:cubicBezTo>
                    <a:pt x="1" y="349"/>
                    <a:pt x="103" y="456"/>
                    <a:pt x="200" y="456"/>
                  </a:cubicBezTo>
                  <a:cubicBezTo>
                    <a:pt x="242" y="456"/>
                    <a:pt x="283" y="435"/>
                    <a:pt x="309" y="384"/>
                  </a:cubicBezTo>
                  <a:cubicBezTo>
                    <a:pt x="356" y="313"/>
                    <a:pt x="451" y="265"/>
                    <a:pt x="511" y="206"/>
                  </a:cubicBezTo>
                  <a:cubicBezTo>
                    <a:pt x="566" y="139"/>
                    <a:pt x="539" y="1"/>
                    <a:pt x="440" y="1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023;p36">
              <a:extLst>
                <a:ext uri="{FF2B5EF4-FFF2-40B4-BE49-F238E27FC236}">
                  <a16:creationId xmlns:a16="http://schemas.microsoft.com/office/drawing/2014/main" xmlns="" id="{718D8219-0E1B-495A-A7C2-CE851FF1B6D5}"/>
                </a:ext>
              </a:extLst>
            </p:cNvPr>
            <p:cNvSpPr/>
            <p:nvPr/>
          </p:nvSpPr>
          <p:spPr>
            <a:xfrm>
              <a:off x="1986979" y="1323326"/>
              <a:ext cx="26961" cy="20305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79"/>
                    <a:pt x="120" y="179"/>
                  </a:cubicBezTo>
                  <a:cubicBezTo>
                    <a:pt x="239" y="179"/>
                    <a:pt x="239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2007;p42">
            <a:extLst>
              <a:ext uri="{FF2B5EF4-FFF2-40B4-BE49-F238E27FC236}">
                <a16:creationId xmlns:a16="http://schemas.microsoft.com/office/drawing/2014/main" xmlns="" id="{40E9AE63-F8D5-42C0-B30A-43BB04BEF086}"/>
              </a:ext>
            </a:extLst>
          </p:cNvPr>
          <p:cNvSpPr/>
          <p:nvPr/>
        </p:nvSpPr>
        <p:spPr>
          <a:xfrm>
            <a:off x="4054941" y="766771"/>
            <a:ext cx="7169942" cy="2977965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D1A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xmlns="" id="{27BDA37B-BA68-48F9-8031-41DBBB71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101" y="989210"/>
            <a:ext cx="716994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thủ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ý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dựng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Trai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tráng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khỏe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tuyển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sản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lúc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Vẻ đẹp con người và thời đại nhà Trần qua bài thơ Tỏ lòng (6 Mẫu)">
            <a:extLst>
              <a:ext uri="{FF2B5EF4-FFF2-40B4-BE49-F238E27FC236}">
                <a16:creationId xmlns:a16="http://schemas.microsoft.com/office/drawing/2014/main" xmlns="" id="{EA3A74F6-BE8F-4793-B30F-1E229E51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0" y="4158002"/>
            <a:ext cx="3315499" cy="2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à Trần lần đầu đánh bại quân Mông Cổ ở đâu">
            <a:extLst>
              <a:ext uri="{FF2B5EF4-FFF2-40B4-BE49-F238E27FC236}">
                <a16:creationId xmlns:a16="http://schemas.microsoft.com/office/drawing/2014/main" xmlns="" id="{A9B8A0F4-B84B-4093-AEED-BFD6FD7EE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9" y="4532671"/>
            <a:ext cx="3315499" cy="172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Trần lần đầu đánh bại quân Mông Cổ ở đâu? - Tư vấn">
            <a:extLst>
              <a:ext uri="{FF2B5EF4-FFF2-40B4-BE49-F238E27FC236}">
                <a16:creationId xmlns:a16="http://schemas.microsoft.com/office/drawing/2014/main" xmlns="" id="{2E2A76FC-E981-4CC9-BDAA-D339DC33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98" y="4158001"/>
            <a:ext cx="3255085" cy="2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E46998F3-894E-4054-A750-69E00953E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9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ơ đồ 2">
            <a:extLst>
              <a:ext uri="{FF2B5EF4-FFF2-40B4-BE49-F238E27FC236}">
                <a16:creationId xmlns:a16="http://schemas.microsoft.com/office/drawing/2014/main" xmlns="" id="{EC070883-1FDF-461F-834D-470831602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4501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BF0DA89-BDF2-4179-B4F4-3D1FF9763912}"/>
              </a:ext>
            </a:extLst>
          </p:cNvPr>
          <p:cNvSpPr txBox="1"/>
          <p:nvPr/>
        </p:nvSpPr>
        <p:spPr>
          <a:xfrm>
            <a:off x="4030945" y="1469343"/>
            <a:ext cx="448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QUÂN ĐỘI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B5778A1-286C-4F04-98C0-CDDEBD50F2A0}"/>
              </a:ext>
            </a:extLst>
          </p:cNvPr>
          <p:cNvSpPr txBox="1"/>
          <p:nvPr/>
        </p:nvSpPr>
        <p:spPr>
          <a:xfrm>
            <a:off x="747250" y="2705724"/>
            <a:ext cx="1563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err="1">
                <a:latin typeface="+mj-lt"/>
              </a:rPr>
              <a:t>chiến</a:t>
            </a:r>
            <a:r>
              <a:rPr lang="vi-VN" sz="4400" b="1" dirty="0">
                <a:latin typeface="+mj-lt"/>
              </a:rPr>
              <a:t> </a:t>
            </a:r>
            <a:r>
              <a:rPr lang="vi-VN" sz="4400" b="1" dirty="0" err="1">
                <a:latin typeface="+mj-lt"/>
              </a:rPr>
              <a:t>đấu</a:t>
            </a:r>
            <a:endParaRPr lang="en-US" sz="4400" b="1" dirty="0"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28C450B1-9CB5-4A46-B59A-75AF57C1FD7F}"/>
              </a:ext>
            </a:extLst>
          </p:cNvPr>
          <p:cNvSpPr txBox="1"/>
          <p:nvPr/>
        </p:nvSpPr>
        <p:spPr>
          <a:xfrm>
            <a:off x="9999408" y="2705724"/>
            <a:ext cx="1337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400" b="1" dirty="0" err="1">
                <a:latin typeface="+mj-lt"/>
              </a:rPr>
              <a:t>sản</a:t>
            </a:r>
            <a:r>
              <a:rPr lang="vi-VN" sz="4400" b="1" dirty="0">
                <a:latin typeface="+mj-lt"/>
              </a:rPr>
              <a:t> </a:t>
            </a:r>
            <a:r>
              <a:rPr lang="vi-VN" sz="4400" b="1" dirty="0" err="1">
                <a:latin typeface="+mj-lt"/>
              </a:rPr>
              <a:t>xuất</a:t>
            </a:r>
            <a:endParaRPr lang="en-US" sz="4400" b="1" dirty="0">
              <a:latin typeface="+mj-lt"/>
            </a:endParaRPr>
          </a:p>
        </p:txBody>
      </p:sp>
      <p:pic>
        <p:nvPicPr>
          <p:cNvPr id="2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BD2C24CE-C075-440C-B632-3EBB1D20A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2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495D20-C791-41B2-ACBE-D0191B3C9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C495D20-C791-41B2-ACBE-D0191B3C9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E49FE6-1FB6-485C-9701-0FC58D40C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84E49FE6-1FB6-485C-9701-0FC58D40C5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20E59B-3329-482E-A8FB-F137E7C6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47" y="489368"/>
            <a:ext cx="7736706" cy="5879263"/>
          </a:xfrm>
          <a:prstGeom prst="flowChartAlternateProcess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E5A52F22-66A0-4C43-8165-3378E81A6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37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C3BB906-3370-4989-9958-ACD9669FA168}"/>
              </a:ext>
            </a:extLst>
          </p:cNvPr>
          <p:cNvSpPr txBox="1"/>
          <p:nvPr/>
        </p:nvSpPr>
        <p:spPr>
          <a:xfrm>
            <a:off x="871537" y="316737"/>
            <a:ext cx="104489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325;p62">
            <a:extLst>
              <a:ext uri="{FF2B5EF4-FFF2-40B4-BE49-F238E27FC236}">
                <a16:creationId xmlns:a16="http://schemas.microsoft.com/office/drawing/2014/main" xmlns="" id="{2CC5EB92-7D33-4292-85F3-6877680C2E66}"/>
              </a:ext>
            </a:extLst>
          </p:cNvPr>
          <p:cNvSpPr/>
          <p:nvPr/>
        </p:nvSpPr>
        <p:spPr>
          <a:xfrm rot="-9059">
            <a:off x="6336109" y="5074783"/>
            <a:ext cx="1092325" cy="807207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3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7" name="Google Shape;2327;p62">
            <a:extLst>
              <a:ext uri="{FF2B5EF4-FFF2-40B4-BE49-F238E27FC236}">
                <a16:creationId xmlns:a16="http://schemas.microsoft.com/office/drawing/2014/main" xmlns="" id="{56078230-DBB6-45EB-BE32-5F656EAB5A51}"/>
              </a:ext>
            </a:extLst>
          </p:cNvPr>
          <p:cNvSpPr/>
          <p:nvPr/>
        </p:nvSpPr>
        <p:spPr>
          <a:xfrm rot="-9059">
            <a:off x="872601" y="1667855"/>
            <a:ext cx="1031597" cy="809263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1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1" name="Google Shape;2332;p62">
            <a:extLst>
              <a:ext uri="{FF2B5EF4-FFF2-40B4-BE49-F238E27FC236}">
                <a16:creationId xmlns:a16="http://schemas.microsoft.com/office/drawing/2014/main" xmlns="" id="{3D83158B-4942-46E5-9BC0-D8139D8CD4CA}"/>
              </a:ext>
            </a:extLst>
          </p:cNvPr>
          <p:cNvSpPr txBox="1">
            <a:spLocks/>
          </p:cNvSpPr>
          <p:nvPr/>
        </p:nvSpPr>
        <p:spPr>
          <a:xfrm>
            <a:off x="1935558" y="1558961"/>
            <a:ext cx="28329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 b="1" kern="0" dirty="0" err="1">
                <a:solidFill>
                  <a:schemeClr val="accent4">
                    <a:lumMod val="75000"/>
                  </a:schemeClr>
                </a:solidFill>
                <a:latin typeface="Amazone" panose="03020702060507090A04" pitchFamily="66" charset="0"/>
              </a:rPr>
              <a:t>Hà</a:t>
            </a:r>
            <a:r>
              <a:rPr lang="vi-VN" sz="4400" b="1" kern="0" dirty="0">
                <a:solidFill>
                  <a:schemeClr val="accent4">
                    <a:lumMod val="75000"/>
                  </a:schemeClr>
                </a:solidFill>
                <a:latin typeface="Amazone" panose="03020702060507090A04" pitchFamily="66" charset="0"/>
              </a:rPr>
              <a:t> đê </a:t>
            </a:r>
            <a:r>
              <a:rPr lang="vi-VN" sz="4400" b="1" kern="0" dirty="0" err="1">
                <a:solidFill>
                  <a:schemeClr val="accent4">
                    <a:lumMod val="75000"/>
                  </a:schemeClr>
                </a:solidFill>
                <a:latin typeface="Amazone" panose="03020702060507090A04" pitchFamily="66" charset="0"/>
              </a:rPr>
              <a:t>sứ</a:t>
            </a:r>
            <a:endParaRPr lang="en-US" sz="4400" b="1" kern="0" dirty="0">
              <a:solidFill>
                <a:schemeClr val="accent4">
                  <a:lumMod val="75000"/>
                </a:schemeClr>
              </a:solidFill>
              <a:latin typeface="Amazone" panose="03020702060507090A04" pitchFamily="66" charset="0"/>
            </a:endParaRPr>
          </a:p>
        </p:txBody>
      </p:sp>
      <p:sp>
        <p:nvSpPr>
          <p:cNvPr id="16" name="Google Shape;2338;p62">
            <a:extLst>
              <a:ext uri="{FF2B5EF4-FFF2-40B4-BE49-F238E27FC236}">
                <a16:creationId xmlns:a16="http://schemas.microsoft.com/office/drawing/2014/main" xmlns="" id="{F1709E83-6613-4C93-8142-A13BA93D0A4B}"/>
              </a:ext>
            </a:extLst>
          </p:cNvPr>
          <p:cNvSpPr/>
          <p:nvPr/>
        </p:nvSpPr>
        <p:spPr>
          <a:xfrm rot="-9059">
            <a:off x="3355451" y="3326021"/>
            <a:ext cx="1091337" cy="809255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2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4F5E9EC-4B6A-417B-A081-38EE052243D1}"/>
              </a:ext>
            </a:extLst>
          </p:cNvPr>
          <p:cNvSpPr txBox="1"/>
          <p:nvPr/>
        </p:nvSpPr>
        <p:spPr>
          <a:xfrm>
            <a:off x="1963862" y="2136314"/>
            <a:ext cx="381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332;p62">
            <a:extLst>
              <a:ext uri="{FF2B5EF4-FFF2-40B4-BE49-F238E27FC236}">
                <a16:creationId xmlns:a16="http://schemas.microsoft.com/office/drawing/2014/main" xmlns="" id="{90A69B30-F38B-41B5-98D4-6622E66D23AA}"/>
              </a:ext>
            </a:extLst>
          </p:cNvPr>
          <p:cNvSpPr txBox="1">
            <a:spLocks/>
          </p:cNvSpPr>
          <p:nvPr/>
        </p:nvSpPr>
        <p:spPr>
          <a:xfrm>
            <a:off x="4551759" y="3156450"/>
            <a:ext cx="4106465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 b="1" kern="0" dirty="0" err="1">
                <a:solidFill>
                  <a:schemeClr val="accent3">
                    <a:lumMod val="75000"/>
                  </a:schemeClr>
                </a:solidFill>
                <a:latin typeface="Amazone" panose="03020702060507090A04" pitchFamily="66" charset="0"/>
              </a:rPr>
              <a:t>Khuyến</a:t>
            </a:r>
            <a:r>
              <a:rPr lang="vi-VN" sz="4400" b="1" kern="0" dirty="0">
                <a:solidFill>
                  <a:schemeClr val="accent3">
                    <a:lumMod val="75000"/>
                  </a:schemeClr>
                </a:solidFill>
                <a:latin typeface="Amazone" panose="03020702060507090A04" pitchFamily="66" charset="0"/>
              </a:rPr>
              <a:t> nông </a:t>
            </a:r>
            <a:r>
              <a:rPr lang="vi-VN" sz="4400" b="1" kern="0" dirty="0" err="1">
                <a:solidFill>
                  <a:schemeClr val="accent3">
                    <a:lumMod val="75000"/>
                  </a:schemeClr>
                </a:solidFill>
                <a:latin typeface="Amazone" panose="03020702060507090A04" pitchFamily="66" charset="0"/>
              </a:rPr>
              <a:t>sứ</a:t>
            </a:r>
            <a:endParaRPr lang="en-US" sz="4400" b="1" kern="0" dirty="0">
              <a:solidFill>
                <a:schemeClr val="accent3">
                  <a:lumMod val="75000"/>
                </a:schemeClr>
              </a:solidFill>
              <a:latin typeface="Amazone" panose="03020702060507090A04" pitchFamily="66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801275F-3B72-4D7F-B999-C55B6218D4C4}"/>
              </a:ext>
            </a:extLst>
          </p:cNvPr>
          <p:cNvSpPr txBox="1"/>
          <p:nvPr/>
        </p:nvSpPr>
        <p:spPr>
          <a:xfrm>
            <a:off x="4446714" y="3846688"/>
            <a:ext cx="381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2332;p62">
            <a:extLst>
              <a:ext uri="{FF2B5EF4-FFF2-40B4-BE49-F238E27FC236}">
                <a16:creationId xmlns:a16="http://schemas.microsoft.com/office/drawing/2014/main" xmlns="" id="{9419EE60-D7A3-4051-9568-A746E2A7FD18}"/>
              </a:ext>
            </a:extLst>
          </p:cNvPr>
          <p:cNvSpPr txBox="1">
            <a:spLocks/>
          </p:cNvSpPr>
          <p:nvPr/>
        </p:nvSpPr>
        <p:spPr>
          <a:xfrm>
            <a:off x="7429496" y="4800795"/>
            <a:ext cx="4106465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 b="1" kern="0" dirty="0" err="1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Đồn</a:t>
            </a:r>
            <a:r>
              <a:rPr lang="vi-VN" sz="4400" b="1" kern="0" dirty="0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 </a:t>
            </a:r>
            <a:r>
              <a:rPr lang="vi-VN" sz="4400" b="1" kern="0" dirty="0" err="1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điền</a:t>
            </a:r>
            <a:r>
              <a:rPr lang="vi-VN" sz="4400" b="1" kern="0" dirty="0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 </a:t>
            </a:r>
            <a:r>
              <a:rPr lang="vi-VN" sz="4400" b="1" kern="0" dirty="0" err="1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sứ</a:t>
            </a:r>
            <a:endParaRPr lang="en-US" sz="4400" b="1" kern="0" dirty="0">
              <a:solidFill>
                <a:schemeClr val="accent2">
                  <a:lumMod val="75000"/>
                </a:schemeClr>
              </a:solidFill>
              <a:latin typeface="Amazone" panose="03020702060507090A04" pitchFamily="66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8C30D262-FC03-49F7-8B2F-6652CFEC3B9A}"/>
              </a:ext>
            </a:extLst>
          </p:cNvPr>
          <p:cNvSpPr txBox="1"/>
          <p:nvPr/>
        </p:nvSpPr>
        <p:spPr>
          <a:xfrm>
            <a:off x="7429496" y="5422986"/>
            <a:ext cx="3814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A94ACF32-3FE9-456D-AA86-B5C1C7409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7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/>
      <p:bldP spid="16" grpId="0" animBg="1"/>
      <p:bldP spid="18" grpId="0"/>
      <p:bldP spid="19" grpId="0"/>
      <p:bldP spid="21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BDEFB17-9580-4C97-83BB-7D3E492A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390524"/>
            <a:ext cx="4976813" cy="377666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2C13178-8D7D-4808-87C4-EBF26184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00287"/>
            <a:ext cx="4976813" cy="3776663"/>
          </a:xfrm>
          <a:prstGeom prst="rect">
            <a:avLst/>
          </a:prstGeom>
        </p:spPr>
      </p:pic>
      <p:pic>
        <p:nvPicPr>
          <p:cNvPr id="6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7753233A-3375-44C1-A34C-FD14C92A5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2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73;p73">
            <a:extLst>
              <a:ext uri="{FF2B5EF4-FFF2-40B4-BE49-F238E27FC236}">
                <a16:creationId xmlns:a16="http://schemas.microsoft.com/office/drawing/2014/main" xmlns="" id="{DB2A83E3-BDF7-4345-B4C9-E56933DBD021}"/>
              </a:ext>
            </a:extLst>
          </p:cNvPr>
          <p:cNvGrpSpPr/>
          <p:nvPr/>
        </p:nvGrpSpPr>
        <p:grpSpPr>
          <a:xfrm>
            <a:off x="1329490" y="842837"/>
            <a:ext cx="9167059" cy="3452938"/>
            <a:chOff x="3326087" y="1990730"/>
            <a:chExt cx="2300263" cy="743204"/>
          </a:xfrm>
        </p:grpSpPr>
        <p:sp>
          <p:nvSpPr>
            <p:cNvPr id="4" name="Google Shape;3274;p73">
              <a:extLst>
                <a:ext uri="{FF2B5EF4-FFF2-40B4-BE49-F238E27FC236}">
                  <a16:creationId xmlns:a16="http://schemas.microsoft.com/office/drawing/2014/main" xmlns="" id="{F342370A-3139-43D2-950B-1EE6EFF5FE95}"/>
                </a:ext>
              </a:extLst>
            </p:cNvPr>
            <p:cNvSpPr/>
            <p:nvPr/>
          </p:nvSpPr>
          <p:spPr>
            <a:xfrm>
              <a:off x="3451292" y="2142267"/>
              <a:ext cx="2127257" cy="591667"/>
            </a:xfrm>
            <a:custGeom>
              <a:avLst/>
              <a:gdLst/>
              <a:ahLst/>
              <a:cxnLst/>
              <a:rect l="l" t="t" r="r" b="b"/>
              <a:pathLst>
                <a:path w="15259" h="4244" extrusionOk="0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275;p73">
              <a:extLst>
                <a:ext uri="{FF2B5EF4-FFF2-40B4-BE49-F238E27FC236}">
                  <a16:creationId xmlns:a16="http://schemas.microsoft.com/office/drawing/2014/main" xmlns="" id="{2DDBE7BE-3950-4F99-936B-71F74EC8618B}"/>
                </a:ext>
              </a:extLst>
            </p:cNvPr>
            <p:cNvSpPr/>
            <p:nvPr/>
          </p:nvSpPr>
          <p:spPr>
            <a:xfrm>
              <a:off x="3499092" y="2112992"/>
              <a:ext cx="2127257" cy="591667"/>
            </a:xfrm>
            <a:custGeom>
              <a:avLst/>
              <a:gdLst/>
              <a:ahLst/>
              <a:cxnLst/>
              <a:rect l="l" t="t" r="r" b="b"/>
              <a:pathLst>
                <a:path w="15259" h="4244" extrusionOk="0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276;p73">
              <a:extLst>
                <a:ext uri="{FF2B5EF4-FFF2-40B4-BE49-F238E27FC236}">
                  <a16:creationId xmlns:a16="http://schemas.microsoft.com/office/drawing/2014/main" xmlns="" id="{A03B9096-F473-45F1-943C-A0A07C95E1B5}"/>
                </a:ext>
              </a:extLst>
            </p:cNvPr>
            <p:cNvSpPr/>
            <p:nvPr/>
          </p:nvSpPr>
          <p:spPr>
            <a:xfrm>
              <a:off x="3326087" y="1990730"/>
              <a:ext cx="719495" cy="474978"/>
            </a:xfrm>
            <a:custGeom>
              <a:avLst/>
              <a:gdLst/>
              <a:ahLst/>
              <a:cxnLst/>
              <a:rect l="l" t="t" r="r" b="b"/>
              <a:pathLst>
                <a:path w="5161" h="3407" extrusionOk="0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32456D20-642D-417B-A668-E9B189F12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401" y="1946215"/>
            <a:ext cx="70056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phát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triển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nông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phòng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thủ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AC0ACEA3-5DA1-4552-9E8C-B04538D0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5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38"/>
          <p:cNvGrpSpPr/>
          <p:nvPr/>
        </p:nvGrpSpPr>
        <p:grpSpPr>
          <a:xfrm>
            <a:off x="674752" y="1185536"/>
            <a:ext cx="10413997" cy="5809727"/>
            <a:chOff x="1081361" y="535677"/>
            <a:chExt cx="6475484" cy="4323119"/>
          </a:xfrm>
        </p:grpSpPr>
        <p:grpSp>
          <p:nvGrpSpPr>
            <p:cNvPr id="542" name="Google Shape;542;p38"/>
            <p:cNvGrpSpPr/>
            <p:nvPr/>
          </p:nvGrpSpPr>
          <p:grpSpPr>
            <a:xfrm>
              <a:off x="1081361" y="613018"/>
              <a:ext cx="6475412" cy="4072140"/>
              <a:chOff x="3000303" y="998421"/>
              <a:chExt cx="2911737" cy="2888043"/>
            </a:xfrm>
          </p:grpSpPr>
          <p:sp>
            <p:nvSpPr>
              <p:cNvPr id="543" name="Google Shape;543;p38"/>
              <p:cNvSpPr/>
              <p:nvPr/>
            </p:nvSpPr>
            <p:spPr>
              <a:xfrm>
                <a:off x="3000303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44" name="Google Shape;544;p38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545" name="Google Shape;545;p38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38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38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38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38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38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38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38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38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38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38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38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38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38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38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p38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38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38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38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38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38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38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38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38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38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38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1" name="Google Shape;571;p38"/>
              <p:cNvSpPr/>
              <p:nvPr/>
            </p:nvSpPr>
            <p:spPr>
              <a:xfrm>
                <a:off x="3376280" y="1306321"/>
                <a:ext cx="2273478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8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73" name="Google Shape;573;p38"/>
            <p:cNvGrpSpPr/>
            <p:nvPr/>
          </p:nvGrpSpPr>
          <p:grpSpPr>
            <a:xfrm>
              <a:off x="1168336" y="535677"/>
              <a:ext cx="6388509" cy="4323119"/>
              <a:chOff x="3069612" y="998421"/>
              <a:chExt cx="2886809" cy="3066042"/>
            </a:xfrm>
          </p:grpSpPr>
          <p:sp>
            <p:nvSpPr>
              <p:cNvPr id="574" name="Google Shape;574;p38"/>
              <p:cNvSpPr/>
              <p:nvPr/>
            </p:nvSpPr>
            <p:spPr>
              <a:xfrm>
                <a:off x="3069612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rgbClr val="6E90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75" name="Google Shape;575;p38"/>
              <p:cNvGrpSpPr/>
              <p:nvPr/>
            </p:nvGrpSpPr>
            <p:grpSpPr>
              <a:xfrm>
                <a:off x="3114009" y="1044051"/>
                <a:ext cx="2798032" cy="2797824"/>
                <a:chOff x="3114009" y="1044051"/>
                <a:chExt cx="2798032" cy="2797824"/>
              </a:xfrm>
            </p:grpSpPr>
            <p:sp>
              <p:nvSpPr>
                <p:cNvPr id="576" name="Google Shape;576;p38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38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38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38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38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38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38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38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38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38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38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38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38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38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38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38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38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38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38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38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38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38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38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38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38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38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2" name="Google Shape;602;p38"/>
              <p:cNvSpPr/>
              <p:nvPr/>
            </p:nvSpPr>
            <p:spPr>
              <a:xfrm>
                <a:off x="3204839" y="1306327"/>
                <a:ext cx="2660027" cy="275813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rgbClr val="E4A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3242264" y="1384633"/>
                <a:ext cx="2579632" cy="2584652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5AE9A81-985F-4156-B14E-9AF8C18E9A6B}"/>
              </a:ext>
            </a:extLst>
          </p:cNvPr>
          <p:cNvSpPr txBox="1"/>
          <p:nvPr/>
        </p:nvSpPr>
        <p:spPr>
          <a:xfrm>
            <a:off x="1083490" y="2001016"/>
            <a:ext cx="98579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sng" strike="noStrike" kern="0" cap="none" spc="0" normalizeH="0" baseline="0" noProof="0" dirty="0">
                <a:ln>
                  <a:noFill/>
                </a:ln>
                <a:solidFill>
                  <a:srgbClr val="F9E4C2">
                    <a:lumMod val="50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Arial"/>
              </a:rPr>
              <a:t>LỊCH SỬ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C693D">
                    <a:lumMod val="75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Bài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9C693D">
                    <a:lumMod val="75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 12.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Nhà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Trần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thành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Arial"/>
                <a:sym typeface="Arial"/>
              </a:rPr>
              <a:t>lập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510" name="Google Shape;510;p38"/>
          <p:cNvGrpSpPr/>
          <p:nvPr/>
        </p:nvGrpSpPr>
        <p:grpSpPr>
          <a:xfrm>
            <a:off x="2170916" y="131653"/>
            <a:ext cx="7636533" cy="1545432"/>
            <a:chOff x="3069613" y="998421"/>
            <a:chExt cx="2886809" cy="2888043"/>
          </a:xfrm>
        </p:grpSpPr>
        <p:sp>
          <p:nvSpPr>
            <p:cNvPr id="511" name="Google Shape;511;p38"/>
            <p:cNvSpPr/>
            <p:nvPr/>
          </p:nvSpPr>
          <p:spPr>
            <a:xfrm>
              <a:off x="3069612" y="998421"/>
              <a:ext cx="2886809" cy="2888043"/>
            </a:xfrm>
            <a:custGeom>
              <a:avLst/>
              <a:gdLst/>
              <a:ahLst/>
              <a:cxnLst/>
              <a:rect l="l" t="t" r="r" b="b"/>
              <a:pathLst>
                <a:path w="14045" h="14051" extrusionOk="0">
                  <a:moveTo>
                    <a:pt x="0" y="0"/>
                  </a:moveTo>
                  <a:lnTo>
                    <a:pt x="0" y="14050"/>
                  </a:lnTo>
                  <a:lnTo>
                    <a:pt x="14044" y="14050"/>
                  </a:lnTo>
                  <a:lnTo>
                    <a:pt x="140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2" name="Google Shape;512;p38"/>
            <p:cNvGrpSpPr/>
            <p:nvPr/>
          </p:nvGrpSpPr>
          <p:grpSpPr>
            <a:xfrm>
              <a:off x="3114009" y="1044051"/>
              <a:ext cx="2798031" cy="2797824"/>
              <a:chOff x="3114009" y="1044051"/>
              <a:chExt cx="2798031" cy="2797824"/>
            </a:xfrm>
          </p:grpSpPr>
          <p:sp>
            <p:nvSpPr>
              <p:cNvPr id="513" name="Google Shape;513;p38"/>
              <p:cNvSpPr/>
              <p:nvPr/>
            </p:nvSpPr>
            <p:spPr>
              <a:xfrm>
                <a:off x="3114009" y="2515520"/>
                <a:ext cx="1326555" cy="1326350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6453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6037" y="6453"/>
                    </a:lnTo>
                    <a:lnTo>
                      <a:pt x="6453" y="645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8"/>
              <p:cNvSpPr/>
              <p:nvPr/>
            </p:nvSpPr>
            <p:spPr>
              <a:xfrm>
                <a:off x="3114009" y="2300113"/>
                <a:ext cx="1541961" cy="1541756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7501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7085" y="7501"/>
                    </a:lnTo>
                    <a:lnTo>
                      <a:pt x="7501" y="750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8"/>
              <p:cNvSpPr/>
              <p:nvPr/>
            </p:nvSpPr>
            <p:spPr>
              <a:xfrm>
                <a:off x="3114009" y="2084706"/>
                <a:ext cx="1757367" cy="1757161"/>
              </a:xfrm>
              <a:custGeom>
                <a:avLst/>
                <a:gdLst/>
                <a:ahLst/>
                <a:cxnLst/>
                <a:rect l="l" t="t" r="r" b="b"/>
                <a:pathLst>
                  <a:path w="8550" h="8549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8133" y="8549"/>
                    </a:lnTo>
                    <a:lnTo>
                      <a:pt x="8549" y="85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8"/>
              <p:cNvSpPr/>
              <p:nvPr/>
            </p:nvSpPr>
            <p:spPr>
              <a:xfrm>
                <a:off x="3114009" y="1437251"/>
                <a:ext cx="2404612" cy="2404612"/>
              </a:xfrm>
              <a:custGeom>
                <a:avLst/>
                <a:gdLst/>
                <a:ahLst/>
                <a:cxnLst/>
                <a:rect l="l" t="t" r="r" b="b"/>
                <a:pathLst>
                  <a:path w="11699" h="11699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11283" y="11699"/>
                    </a:lnTo>
                    <a:lnTo>
                      <a:pt x="11698" y="116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8"/>
              <p:cNvSpPr/>
              <p:nvPr/>
            </p:nvSpPr>
            <p:spPr>
              <a:xfrm>
                <a:off x="3114009" y="1652658"/>
                <a:ext cx="2189207" cy="2189207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10651" extrusionOk="0">
                    <a:moveTo>
                      <a:pt x="1" y="1"/>
                    </a:moveTo>
                    <a:lnTo>
                      <a:pt x="1" y="422"/>
                    </a:lnTo>
                    <a:lnTo>
                      <a:pt x="10229" y="10651"/>
                    </a:lnTo>
                    <a:lnTo>
                      <a:pt x="10651" y="106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8"/>
              <p:cNvSpPr/>
              <p:nvPr/>
            </p:nvSpPr>
            <p:spPr>
              <a:xfrm>
                <a:off x="3114009" y="1869299"/>
                <a:ext cx="1972567" cy="1972567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597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9181" y="9597"/>
                    </a:lnTo>
                    <a:lnTo>
                      <a:pt x="9597" y="95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8"/>
              <p:cNvSpPr/>
              <p:nvPr/>
            </p:nvSpPr>
            <p:spPr>
              <a:xfrm>
                <a:off x="3114009" y="2730927"/>
                <a:ext cx="1111149" cy="1110944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5405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4990" y="5405"/>
                    </a:lnTo>
                    <a:lnTo>
                      <a:pt x="5405" y="540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38"/>
              <p:cNvSpPr/>
              <p:nvPr/>
            </p:nvSpPr>
            <p:spPr>
              <a:xfrm>
                <a:off x="3114009" y="1044051"/>
                <a:ext cx="2798016" cy="2797810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612" extrusionOk="0">
                    <a:moveTo>
                      <a:pt x="1" y="0"/>
                    </a:moveTo>
                    <a:lnTo>
                      <a:pt x="1" y="234"/>
                    </a:lnTo>
                    <a:lnTo>
                      <a:pt x="13379" y="13612"/>
                    </a:lnTo>
                    <a:lnTo>
                      <a:pt x="13612" y="13612"/>
                    </a:lnTo>
                    <a:lnTo>
                      <a:pt x="13612" y="134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8"/>
              <p:cNvSpPr/>
              <p:nvPr/>
            </p:nvSpPr>
            <p:spPr>
              <a:xfrm>
                <a:off x="5880182" y="1044051"/>
                <a:ext cx="31859" cy="3185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5" extrusionOk="0">
                    <a:moveTo>
                      <a:pt x="0" y="0"/>
                    </a:moveTo>
                    <a:lnTo>
                      <a:pt x="154" y="15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8"/>
              <p:cNvSpPr/>
              <p:nvPr/>
            </p:nvSpPr>
            <p:spPr>
              <a:xfrm>
                <a:off x="3114009" y="3378176"/>
                <a:ext cx="463698" cy="463698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56" extrusionOk="0">
                    <a:moveTo>
                      <a:pt x="1" y="1"/>
                    </a:moveTo>
                    <a:lnTo>
                      <a:pt x="1" y="416"/>
                    </a:lnTo>
                    <a:lnTo>
                      <a:pt x="1840" y="2256"/>
                    </a:lnTo>
                    <a:lnTo>
                      <a:pt x="2256" y="225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8"/>
              <p:cNvSpPr/>
              <p:nvPr/>
            </p:nvSpPr>
            <p:spPr>
              <a:xfrm>
                <a:off x="3114009" y="3593583"/>
                <a:ext cx="248292" cy="248292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8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792" y="1208"/>
                    </a:lnTo>
                    <a:lnTo>
                      <a:pt x="1208" y="12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8"/>
              <p:cNvSpPr/>
              <p:nvPr/>
            </p:nvSpPr>
            <p:spPr>
              <a:xfrm>
                <a:off x="3114009" y="2946334"/>
                <a:ext cx="895743" cy="895538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357" extrusionOk="0">
                    <a:moveTo>
                      <a:pt x="1" y="0"/>
                    </a:moveTo>
                    <a:lnTo>
                      <a:pt x="1" y="421"/>
                    </a:lnTo>
                    <a:lnTo>
                      <a:pt x="3936" y="4357"/>
                    </a:lnTo>
                    <a:lnTo>
                      <a:pt x="4357" y="43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8"/>
              <p:cNvSpPr/>
              <p:nvPr/>
            </p:nvSpPr>
            <p:spPr>
              <a:xfrm>
                <a:off x="3114009" y="3162769"/>
                <a:ext cx="679104" cy="679104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304" extrusionOk="0">
                    <a:moveTo>
                      <a:pt x="1" y="1"/>
                    </a:moveTo>
                    <a:lnTo>
                      <a:pt x="1" y="416"/>
                    </a:lnTo>
                    <a:lnTo>
                      <a:pt x="2888" y="3304"/>
                    </a:lnTo>
                    <a:lnTo>
                      <a:pt x="3304" y="330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8"/>
              <p:cNvSpPr/>
              <p:nvPr/>
            </p:nvSpPr>
            <p:spPr>
              <a:xfrm>
                <a:off x="3496727" y="1044051"/>
                <a:ext cx="2415301" cy="2415095"/>
              </a:xfrm>
              <a:custGeom>
                <a:avLst/>
                <a:gdLst/>
                <a:ahLst/>
                <a:cxnLst/>
                <a:rect l="l" t="t" r="r" b="b"/>
                <a:pathLst>
                  <a:path w="11751" h="11750" extrusionOk="0">
                    <a:moveTo>
                      <a:pt x="1" y="0"/>
                    </a:moveTo>
                    <a:lnTo>
                      <a:pt x="11750" y="11749"/>
                    </a:lnTo>
                    <a:lnTo>
                      <a:pt x="11750" y="11334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8"/>
              <p:cNvSpPr/>
              <p:nvPr/>
            </p:nvSpPr>
            <p:spPr>
              <a:xfrm>
                <a:off x="5017320" y="1044051"/>
                <a:ext cx="894716" cy="89451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4352" extrusionOk="0">
                    <a:moveTo>
                      <a:pt x="1" y="0"/>
                    </a:moveTo>
                    <a:lnTo>
                      <a:pt x="4352" y="4351"/>
                    </a:lnTo>
                    <a:lnTo>
                      <a:pt x="4352" y="3936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8"/>
              <p:cNvSpPr/>
              <p:nvPr/>
            </p:nvSpPr>
            <p:spPr>
              <a:xfrm>
                <a:off x="5232727" y="1044051"/>
                <a:ext cx="679310" cy="679104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304" extrusionOk="0">
                    <a:moveTo>
                      <a:pt x="1" y="0"/>
                    </a:moveTo>
                    <a:lnTo>
                      <a:pt x="3304" y="3304"/>
                    </a:lnTo>
                    <a:lnTo>
                      <a:pt x="3304" y="2888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8"/>
              <p:cNvSpPr/>
              <p:nvPr/>
            </p:nvSpPr>
            <p:spPr>
              <a:xfrm>
                <a:off x="4802119" y="1044051"/>
                <a:ext cx="1109916" cy="1109916"/>
              </a:xfrm>
              <a:custGeom>
                <a:avLst/>
                <a:gdLst/>
                <a:ahLst/>
                <a:cxnLst/>
                <a:rect l="l" t="t" r="r" b="b"/>
                <a:pathLst>
                  <a:path w="5400" h="5400" extrusionOk="0">
                    <a:moveTo>
                      <a:pt x="0" y="0"/>
                    </a:moveTo>
                    <a:lnTo>
                      <a:pt x="5399" y="5399"/>
                    </a:lnTo>
                    <a:lnTo>
                      <a:pt x="5399" y="4984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8"/>
              <p:cNvSpPr/>
              <p:nvPr/>
            </p:nvSpPr>
            <p:spPr>
              <a:xfrm>
                <a:off x="5664775" y="1044051"/>
                <a:ext cx="247265" cy="248292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208" extrusionOk="0">
                    <a:moveTo>
                      <a:pt x="0" y="0"/>
                    </a:moveTo>
                    <a:lnTo>
                      <a:pt x="1202" y="1208"/>
                    </a:lnTo>
                    <a:lnTo>
                      <a:pt x="1202" y="786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8"/>
              <p:cNvSpPr/>
              <p:nvPr/>
            </p:nvSpPr>
            <p:spPr>
              <a:xfrm>
                <a:off x="4586711" y="1044051"/>
                <a:ext cx="1325322" cy="1325322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6448" extrusionOk="0">
                    <a:moveTo>
                      <a:pt x="0" y="0"/>
                    </a:moveTo>
                    <a:lnTo>
                      <a:pt x="6447" y="6447"/>
                    </a:lnTo>
                    <a:lnTo>
                      <a:pt x="6447" y="6032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8"/>
              <p:cNvSpPr/>
              <p:nvPr/>
            </p:nvSpPr>
            <p:spPr>
              <a:xfrm>
                <a:off x="5448134" y="1044051"/>
                <a:ext cx="463904" cy="463698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256" extrusionOk="0">
                    <a:moveTo>
                      <a:pt x="1" y="0"/>
                    </a:moveTo>
                    <a:lnTo>
                      <a:pt x="2256" y="2256"/>
                    </a:lnTo>
                    <a:lnTo>
                      <a:pt x="2256" y="1840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8"/>
              <p:cNvSpPr/>
              <p:nvPr/>
            </p:nvSpPr>
            <p:spPr>
              <a:xfrm>
                <a:off x="4144181" y="1044051"/>
                <a:ext cx="1767850" cy="17678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8601" extrusionOk="0">
                    <a:moveTo>
                      <a:pt x="0" y="0"/>
                    </a:moveTo>
                    <a:lnTo>
                      <a:pt x="8600" y="8600"/>
                    </a:lnTo>
                    <a:lnTo>
                      <a:pt x="8600" y="8184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8"/>
              <p:cNvSpPr/>
              <p:nvPr/>
            </p:nvSpPr>
            <p:spPr>
              <a:xfrm>
                <a:off x="4370071" y="1044051"/>
                <a:ext cx="1541961" cy="1541756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7501" extrusionOk="0">
                    <a:moveTo>
                      <a:pt x="0" y="0"/>
                    </a:moveTo>
                    <a:lnTo>
                      <a:pt x="7501" y="7501"/>
                    </a:lnTo>
                    <a:lnTo>
                      <a:pt x="7501" y="7079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8"/>
              <p:cNvSpPr/>
              <p:nvPr/>
            </p:nvSpPr>
            <p:spPr>
              <a:xfrm>
                <a:off x="3281320" y="1044051"/>
                <a:ext cx="2630706" cy="263050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12798" extrusionOk="0">
                    <a:moveTo>
                      <a:pt x="1" y="0"/>
                    </a:moveTo>
                    <a:lnTo>
                      <a:pt x="12798" y="12797"/>
                    </a:lnTo>
                    <a:lnTo>
                      <a:pt x="12798" y="12382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8"/>
              <p:cNvSpPr/>
              <p:nvPr/>
            </p:nvSpPr>
            <p:spPr>
              <a:xfrm>
                <a:off x="3712134" y="1044051"/>
                <a:ext cx="2199895" cy="2199689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0702" extrusionOk="0">
                    <a:moveTo>
                      <a:pt x="1" y="0"/>
                    </a:moveTo>
                    <a:lnTo>
                      <a:pt x="10702" y="10702"/>
                    </a:lnTo>
                    <a:lnTo>
                      <a:pt x="10702" y="10286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8"/>
              <p:cNvSpPr/>
              <p:nvPr/>
            </p:nvSpPr>
            <p:spPr>
              <a:xfrm>
                <a:off x="3114009" y="1222050"/>
                <a:ext cx="2620018" cy="2619813"/>
              </a:xfrm>
              <a:custGeom>
                <a:avLst/>
                <a:gdLst/>
                <a:ahLst/>
                <a:cxnLst/>
                <a:rect l="l" t="t" r="r" b="b"/>
                <a:pathLst>
                  <a:path w="12747" h="12746" extrusionOk="0">
                    <a:moveTo>
                      <a:pt x="1" y="0"/>
                    </a:moveTo>
                    <a:lnTo>
                      <a:pt x="1" y="416"/>
                    </a:lnTo>
                    <a:lnTo>
                      <a:pt x="12331" y="12746"/>
                    </a:lnTo>
                    <a:lnTo>
                      <a:pt x="12746" y="12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8"/>
              <p:cNvSpPr/>
              <p:nvPr/>
            </p:nvSpPr>
            <p:spPr>
              <a:xfrm>
                <a:off x="3928774" y="1044051"/>
                <a:ext cx="1983255" cy="1983050"/>
              </a:xfrm>
              <a:custGeom>
                <a:avLst/>
                <a:gdLst/>
                <a:ahLst/>
                <a:cxnLst/>
                <a:rect l="l" t="t" r="r" b="b"/>
                <a:pathLst>
                  <a:path w="9649" h="9648" extrusionOk="0">
                    <a:moveTo>
                      <a:pt x="0" y="0"/>
                    </a:moveTo>
                    <a:lnTo>
                      <a:pt x="9648" y="9648"/>
                    </a:lnTo>
                    <a:lnTo>
                      <a:pt x="9648" y="9232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9" name="Google Shape;539;p38"/>
            <p:cNvSpPr/>
            <p:nvPr/>
          </p:nvSpPr>
          <p:spPr>
            <a:xfrm>
              <a:off x="3376280" y="1306321"/>
              <a:ext cx="2273478" cy="2273478"/>
            </a:xfrm>
            <a:custGeom>
              <a:avLst/>
              <a:gdLst/>
              <a:ahLst/>
              <a:cxnLst/>
              <a:rect l="l" t="t" r="r" b="b"/>
              <a:pathLst>
                <a:path w="11061" h="11061" extrusionOk="0">
                  <a:moveTo>
                    <a:pt x="0" y="0"/>
                  </a:moveTo>
                  <a:lnTo>
                    <a:pt x="0" y="11060"/>
                  </a:lnTo>
                  <a:lnTo>
                    <a:pt x="11060" y="11060"/>
                  </a:lnTo>
                  <a:lnTo>
                    <a:pt x="110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3454591" y="1384633"/>
              <a:ext cx="2116651" cy="2116651"/>
            </a:xfrm>
            <a:custGeom>
              <a:avLst/>
              <a:gdLst/>
              <a:ahLst/>
              <a:cxnLst/>
              <a:rect l="l" t="t" r="r" b="b"/>
              <a:pathLst>
                <a:path w="10298" h="10298" extrusionOk="0">
                  <a:moveTo>
                    <a:pt x="1" y="1"/>
                  </a:moveTo>
                  <a:lnTo>
                    <a:pt x="1" y="10298"/>
                  </a:lnTo>
                  <a:lnTo>
                    <a:pt x="10298" y="10298"/>
                  </a:lnTo>
                  <a:lnTo>
                    <a:pt x="10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1194;p33">
            <a:extLst>
              <a:ext uri="{FF2B5EF4-FFF2-40B4-BE49-F238E27FC236}">
                <a16:creationId xmlns:a16="http://schemas.microsoft.com/office/drawing/2014/main" xmlns="" id="{5F024FE9-10AF-418C-A69E-BCE57B19E550}"/>
              </a:ext>
            </a:extLst>
          </p:cNvPr>
          <p:cNvSpPr/>
          <p:nvPr/>
        </p:nvSpPr>
        <p:spPr>
          <a:xfrm>
            <a:off x="11165871" y="868101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1196;p33">
            <a:extLst>
              <a:ext uri="{FF2B5EF4-FFF2-40B4-BE49-F238E27FC236}">
                <a16:creationId xmlns:a16="http://schemas.microsoft.com/office/drawing/2014/main" xmlns="" id="{11CEC09B-CBF7-4D8F-B54C-FC1EF5DDB1C6}"/>
              </a:ext>
            </a:extLst>
          </p:cNvPr>
          <p:cNvSpPr/>
          <p:nvPr/>
        </p:nvSpPr>
        <p:spPr>
          <a:xfrm>
            <a:off x="-129065" y="1875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Hộp Văn bản 265">
            <a:extLst>
              <a:ext uri="{FF2B5EF4-FFF2-40B4-BE49-F238E27FC236}">
                <a16:creationId xmlns:a16="http://schemas.microsoft.com/office/drawing/2014/main" xmlns="" id="{65A9BAAD-BA2B-4CA6-A707-78A72815AFA1}"/>
              </a:ext>
            </a:extLst>
          </p:cNvPr>
          <p:cNvSpPr txBox="1"/>
          <p:nvPr/>
        </p:nvSpPr>
        <p:spPr>
          <a:xfrm>
            <a:off x="1449285" y="3249872"/>
            <a:ext cx="91940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le3D" panose="020B0703020102020204" pitchFamily="34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MỤC TIÊU: 	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Về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kiến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thức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:	-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Nắm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được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nét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chính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của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cuộc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kháng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chiến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chống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		quân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Tống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của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Lê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Hoàn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.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Biết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đôi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nét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về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Lê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Hoàn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.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Về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kĩ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năng:	-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Dựa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vào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lược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đồ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,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trình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bày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diễn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biến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của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cuộc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		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kháng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chiến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chống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quân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Tống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xâm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lược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.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Về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thái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độ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: 	- Yêu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quý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,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tự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hào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về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truyền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thống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chống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giặc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của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		dân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tộc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Việt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rus-Black" panose="02020500000000000000" pitchFamily="18" charset="0"/>
                <a:cs typeface="Courier New" panose="02070309020205020404" pitchFamily="49" charset="0"/>
                <a:sym typeface="Arial"/>
              </a:rPr>
              <a:t> Nam.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le3D" panose="020B0703020102020204" pitchFamily="34" charset="0"/>
              <a:ea typeface="Arrus-Black" panose="02020500000000000000" pitchFamily="18" charset="0"/>
              <a:cs typeface="Courier New" panose="02070309020205020404" pitchFamily="49" charset="0"/>
              <a:sym typeface="Arial"/>
            </a:endParaRPr>
          </a:p>
        </p:txBody>
      </p:sp>
      <p:pic>
        <p:nvPicPr>
          <p:cNvPr id="101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3E4B21D2-869C-4FFB-B2E3-62532F3D3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79 -4.07407E-6 L -4.58333E-6 -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16146 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0" grpId="0" animBg="1"/>
      <p:bldP spid="261" grpId="0" animBg="1"/>
      <p:bldP spid="2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xmlns="" id="{B0D93922-C559-498B-91E9-F67C64B48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08570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F66A2D7-DB8E-4025-B9DC-13D373AB3A7E}"/>
              </a:ext>
            </a:extLst>
          </p:cNvPr>
          <p:cNvSpPr txBox="1"/>
          <p:nvPr/>
        </p:nvSpPr>
        <p:spPr>
          <a:xfrm>
            <a:off x="7021511" y="719665"/>
            <a:ext cx="4257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12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huyện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31F9740-02F5-4E51-95A6-954B3A77E6BE}"/>
              </a:ext>
            </a:extLst>
          </p:cNvPr>
          <p:cNvSpPr txBox="1"/>
          <p:nvPr/>
        </p:nvSpPr>
        <p:spPr>
          <a:xfrm>
            <a:off x="9150349" y="2998112"/>
            <a:ext cx="20193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Khắn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khít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gần</a:t>
            </a:r>
            <a:endParaRPr kumimoji="0" lang="vi-VN" alt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gũi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quan tâm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6429EE7-DAFD-443A-8BB1-57310D91E1DB}"/>
              </a:ext>
            </a:extLst>
          </p:cNvPr>
          <p:cNvSpPr txBox="1"/>
          <p:nvPr/>
        </p:nvSpPr>
        <p:spPr>
          <a:xfrm>
            <a:off x="647701" y="5122670"/>
            <a:ext cx="4600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Ban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thêm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chức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quan: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Khuyến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nông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sứ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Hà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đê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sứ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Đại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đồn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sức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chăm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sóc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nền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nông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099DBDB4-F7E3-45A4-85E5-CE68FF600DE8}"/>
              </a:ext>
            </a:extLst>
          </p:cNvPr>
          <p:cNvSpPr txBox="1"/>
          <p:nvPr/>
        </p:nvSpPr>
        <p:spPr>
          <a:xfrm>
            <a:off x="677069" y="2998112"/>
            <a:ext cx="27098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bình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sản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endParaRPr kumimoji="0" lang="vi-VN" alt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20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vi-V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vi-V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vi-V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đấu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3AFD3B9A-8B55-4D5C-B525-58A59C1F7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6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02273-BFE3-4C01-AEA8-1B705D45E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6E02273-BFE3-4C01-AEA8-1B705D45E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C47D81-C25A-43EB-80E5-846AE99EB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28C47D81-C25A-43EB-80E5-846AE99EB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70819-097F-4B71-B7B9-B06687AB1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AC70819-097F-4B71-B7B9-B06687AB1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CF61B5-8046-4E47-9C7F-404561289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F2CF61B5-8046-4E47-9C7F-404561289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8E7E04-CA85-41A7-971A-8C82BBC41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EB8E7E04-CA85-41A7-971A-8C82BBC41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1640;p55"/>
          <p:cNvGrpSpPr/>
          <p:nvPr/>
        </p:nvGrpSpPr>
        <p:grpSpPr>
          <a:xfrm>
            <a:off x="1114425" y="782337"/>
            <a:ext cx="10134600" cy="5293340"/>
            <a:chOff x="1774252" y="586752"/>
            <a:chExt cx="5608439" cy="3970005"/>
          </a:xfrm>
        </p:grpSpPr>
        <p:grpSp>
          <p:nvGrpSpPr>
            <p:cNvPr id="1641" name="Google Shape;1641;p55"/>
            <p:cNvGrpSpPr/>
            <p:nvPr/>
          </p:nvGrpSpPr>
          <p:grpSpPr>
            <a:xfrm>
              <a:off x="1774252" y="636239"/>
              <a:ext cx="5608006" cy="3920518"/>
              <a:chOff x="3000303" y="998421"/>
              <a:chExt cx="2911737" cy="2888043"/>
            </a:xfrm>
          </p:grpSpPr>
          <p:sp>
            <p:nvSpPr>
              <p:cNvPr id="1642" name="Google Shape;1642;p55"/>
              <p:cNvSpPr/>
              <p:nvPr/>
            </p:nvSpPr>
            <p:spPr>
              <a:xfrm>
                <a:off x="3376280" y="1306321"/>
                <a:ext cx="2273478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3" name="Google Shape;1643;p55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644" name="Google Shape;1644;p55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1645" name="Google Shape;1645;p55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Google Shape;1646;p55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7" name="Google Shape;1647;p55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Google Shape;1648;p55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9" name="Google Shape;1649;p55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0" name="Google Shape;1650;p55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Google Shape;1651;p55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Google Shape;1652;p55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Google Shape;1653;p55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Google Shape;1654;p55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Google Shape;1655;p55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Google Shape;1656;p55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Google Shape;1657;p55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Google Shape;1658;p55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Google Shape;1659;p55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0" name="Google Shape;1660;p55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1" name="Google Shape;1661;p55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2" name="Google Shape;1662;p55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3" name="Google Shape;1663;p55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4" name="Google Shape;1664;p55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5" name="Google Shape;1665;p55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6" name="Google Shape;1666;p55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7" name="Google Shape;1667;p55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8" name="Google Shape;1668;p55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9" name="Google Shape;1669;p55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0" name="Google Shape;1670;p55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71" name="Google Shape;1671;p55"/>
              <p:cNvSpPr/>
              <p:nvPr/>
            </p:nvSpPr>
            <p:spPr>
              <a:xfrm>
                <a:off x="3000303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2" name="Google Shape;1672;p55"/>
            <p:cNvGrpSpPr/>
            <p:nvPr/>
          </p:nvGrpSpPr>
          <p:grpSpPr>
            <a:xfrm>
              <a:off x="1838863" y="586752"/>
              <a:ext cx="5543829" cy="3920518"/>
              <a:chOff x="3069613" y="998421"/>
              <a:chExt cx="2886809" cy="2888043"/>
            </a:xfrm>
          </p:grpSpPr>
          <p:sp>
            <p:nvSpPr>
              <p:cNvPr id="1673" name="Google Shape;1673;p55"/>
              <p:cNvSpPr/>
              <p:nvPr/>
            </p:nvSpPr>
            <p:spPr>
              <a:xfrm>
                <a:off x="3069612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674" name="Google Shape;1674;p55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1675" name="Google Shape;1675;p55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6" name="Google Shape;1676;p55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7" name="Google Shape;1677;p55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8" name="Google Shape;1678;p55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9" name="Google Shape;1679;p55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0" name="Google Shape;1680;p55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1" name="Google Shape;1681;p55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2" name="Google Shape;1682;p55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3" name="Google Shape;1683;p55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4" name="Google Shape;1684;p55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5" name="Google Shape;1685;p55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6" name="Google Shape;1686;p55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7" name="Google Shape;1687;p55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8" name="Google Shape;1688;p55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9" name="Google Shape;1689;p55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0" name="Google Shape;1690;p55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1" name="Google Shape;1691;p55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2" name="Google Shape;1692;p55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3" name="Google Shape;1693;p55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4" name="Google Shape;1694;p55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5" name="Google Shape;1695;p55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6" name="Google Shape;1696;p55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7" name="Google Shape;1697;p55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8" name="Google Shape;1698;p55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9" name="Google Shape;1699;p55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0" name="Google Shape;1700;p55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1" name="Google Shape;1701;p55"/>
              <p:cNvSpPr/>
              <p:nvPr/>
            </p:nvSpPr>
            <p:spPr>
              <a:xfrm>
                <a:off x="3393319" y="1235512"/>
                <a:ext cx="2199895" cy="2415114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55"/>
              <p:cNvSpPr/>
              <p:nvPr/>
            </p:nvSpPr>
            <p:spPr>
              <a:xfrm>
                <a:off x="3433085" y="1292336"/>
                <a:ext cx="2116651" cy="2301243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06" name="Google Shape;1706;p55"/>
          <p:cNvGrpSpPr/>
          <p:nvPr/>
        </p:nvGrpSpPr>
        <p:grpSpPr>
          <a:xfrm>
            <a:off x="1060592" y="205429"/>
            <a:ext cx="3716413" cy="2092312"/>
            <a:chOff x="7342975" y="2937669"/>
            <a:chExt cx="1838088" cy="1554356"/>
          </a:xfrm>
        </p:grpSpPr>
        <p:sp>
          <p:nvSpPr>
            <p:cNvPr id="1707" name="Google Shape;1707;p55"/>
            <p:cNvSpPr/>
            <p:nvPr/>
          </p:nvSpPr>
          <p:spPr>
            <a:xfrm rot="-1053406">
              <a:off x="7477443" y="3147928"/>
              <a:ext cx="1569152" cy="1133838"/>
            </a:xfrm>
            <a:custGeom>
              <a:avLst/>
              <a:gdLst/>
              <a:ahLst/>
              <a:cxnLst/>
              <a:rect l="l" t="t" r="r" b="b"/>
              <a:pathLst>
                <a:path w="12707" h="9182" extrusionOk="0">
                  <a:moveTo>
                    <a:pt x="12706" y="4591"/>
                  </a:moveTo>
                  <a:cubicBezTo>
                    <a:pt x="12706" y="3942"/>
                    <a:pt x="12393" y="3390"/>
                    <a:pt x="11954" y="3156"/>
                  </a:cubicBezTo>
                  <a:lnTo>
                    <a:pt x="11954" y="1584"/>
                  </a:lnTo>
                  <a:cubicBezTo>
                    <a:pt x="11954" y="1294"/>
                    <a:pt x="11721" y="1060"/>
                    <a:pt x="11430" y="1060"/>
                  </a:cubicBezTo>
                  <a:lnTo>
                    <a:pt x="9933" y="1060"/>
                  </a:lnTo>
                  <a:cubicBezTo>
                    <a:pt x="8959" y="400"/>
                    <a:pt x="7712" y="1"/>
                    <a:pt x="6350" y="1"/>
                  </a:cubicBezTo>
                  <a:cubicBezTo>
                    <a:pt x="4995" y="1"/>
                    <a:pt x="3748" y="400"/>
                    <a:pt x="2774" y="1060"/>
                  </a:cubicBezTo>
                  <a:lnTo>
                    <a:pt x="1276" y="1060"/>
                  </a:lnTo>
                  <a:cubicBezTo>
                    <a:pt x="986" y="1060"/>
                    <a:pt x="752" y="1294"/>
                    <a:pt x="752" y="1584"/>
                  </a:cubicBezTo>
                  <a:lnTo>
                    <a:pt x="752" y="3156"/>
                  </a:lnTo>
                  <a:cubicBezTo>
                    <a:pt x="308" y="3390"/>
                    <a:pt x="0" y="3942"/>
                    <a:pt x="0" y="4591"/>
                  </a:cubicBezTo>
                  <a:cubicBezTo>
                    <a:pt x="0" y="5235"/>
                    <a:pt x="308" y="5793"/>
                    <a:pt x="752" y="6026"/>
                  </a:cubicBezTo>
                  <a:lnTo>
                    <a:pt x="752" y="7604"/>
                  </a:lnTo>
                  <a:cubicBezTo>
                    <a:pt x="752" y="7889"/>
                    <a:pt x="986" y="8122"/>
                    <a:pt x="1276" y="8122"/>
                  </a:cubicBezTo>
                  <a:lnTo>
                    <a:pt x="2774" y="8122"/>
                  </a:lnTo>
                  <a:cubicBezTo>
                    <a:pt x="3748" y="8783"/>
                    <a:pt x="4995" y="9182"/>
                    <a:pt x="6350" y="9182"/>
                  </a:cubicBezTo>
                  <a:cubicBezTo>
                    <a:pt x="7712" y="9182"/>
                    <a:pt x="8959" y="8783"/>
                    <a:pt x="9933" y="8122"/>
                  </a:cubicBezTo>
                  <a:lnTo>
                    <a:pt x="11430" y="8122"/>
                  </a:lnTo>
                  <a:cubicBezTo>
                    <a:pt x="11721" y="8122"/>
                    <a:pt x="11949" y="7889"/>
                    <a:pt x="11954" y="7604"/>
                  </a:cubicBezTo>
                  <a:lnTo>
                    <a:pt x="11954" y="6026"/>
                  </a:lnTo>
                  <a:cubicBezTo>
                    <a:pt x="12393" y="5793"/>
                    <a:pt x="12706" y="5241"/>
                    <a:pt x="12706" y="4591"/>
                  </a:cubicBezTo>
                  <a:close/>
                </a:path>
              </a:pathLst>
            </a:custGeom>
            <a:solidFill>
              <a:schemeClr val="lt2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3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1708" name="Google Shape;1708;p55"/>
            <p:cNvSpPr/>
            <p:nvPr/>
          </p:nvSpPr>
          <p:spPr>
            <a:xfrm rot="-1053417">
              <a:off x="7507898" y="3176722"/>
              <a:ext cx="1508870" cy="1076185"/>
            </a:xfrm>
            <a:custGeom>
              <a:avLst/>
              <a:gdLst/>
              <a:ahLst/>
              <a:cxnLst/>
              <a:rect l="l" t="t" r="r" b="b"/>
              <a:pathLst>
                <a:path w="12314" h="8783" extrusionOk="0">
                  <a:moveTo>
                    <a:pt x="6151" y="63"/>
                  </a:moveTo>
                  <a:cubicBezTo>
                    <a:pt x="7410" y="63"/>
                    <a:pt x="8629" y="416"/>
                    <a:pt x="9586" y="1077"/>
                  </a:cubicBezTo>
                  <a:lnTo>
                    <a:pt x="9637" y="1111"/>
                  </a:lnTo>
                  <a:lnTo>
                    <a:pt x="9654" y="1122"/>
                  </a:lnTo>
                  <a:lnTo>
                    <a:pt x="11231" y="1122"/>
                  </a:lnTo>
                  <a:cubicBezTo>
                    <a:pt x="11380" y="1122"/>
                    <a:pt x="11493" y="1236"/>
                    <a:pt x="11493" y="1384"/>
                  </a:cubicBezTo>
                  <a:lnTo>
                    <a:pt x="11493" y="3116"/>
                  </a:lnTo>
                  <a:lnTo>
                    <a:pt x="11528" y="3133"/>
                  </a:lnTo>
                  <a:lnTo>
                    <a:pt x="11636" y="3184"/>
                  </a:lnTo>
                  <a:cubicBezTo>
                    <a:pt x="12000" y="3378"/>
                    <a:pt x="12251" y="3862"/>
                    <a:pt x="12251" y="4391"/>
                  </a:cubicBezTo>
                  <a:cubicBezTo>
                    <a:pt x="12251" y="4915"/>
                    <a:pt x="12000" y="5405"/>
                    <a:pt x="11636" y="5599"/>
                  </a:cubicBezTo>
                  <a:lnTo>
                    <a:pt x="11528" y="5650"/>
                  </a:lnTo>
                  <a:lnTo>
                    <a:pt x="11493" y="5667"/>
                  </a:lnTo>
                  <a:lnTo>
                    <a:pt x="11493" y="7404"/>
                  </a:lnTo>
                  <a:cubicBezTo>
                    <a:pt x="11493" y="7546"/>
                    <a:pt x="11380" y="7666"/>
                    <a:pt x="11231" y="7666"/>
                  </a:cubicBezTo>
                  <a:lnTo>
                    <a:pt x="9654" y="7666"/>
                  </a:lnTo>
                  <a:lnTo>
                    <a:pt x="9637" y="7677"/>
                  </a:lnTo>
                  <a:lnTo>
                    <a:pt x="9586" y="7712"/>
                  </a:lnTo>
                  <a:cubicBezTo>
                    <a:pt x="8629" y="8361"/>
                    <a:pt x="7404" y="8725"/>
                    <a:pt x="6151" y="8725"/>
                  </a:cubicBezTo>
                  <a:cubicBezTo>
                    <a:pt x="4898" y="8725"/>
                    <a:pt x="3680" y="8361"/>
                    <a:pt x="2723" y="7712"/>
                  </a:cubicBezTo>
                  <a:lnTo>
                    <a:pt x="2672" y="7677"/>
                  </a:lnTo>
                  <a:lnTo>
                    <a:pt x="2655" y="7666"/>
                  </a:lnTo>
                  <a:lnTo>
                    <a:pt x="1077" y="7666"/>
                  </a:lnTo>
                  <a:cubicBezTo>
                    <a:pt x="929" y="7666"/>
                    <a:pt x="809" y="7546"/>
                    <a:pt x="809" y="7404"/>
                  </a:cubicBezTo>
                  <a:lnTo>
                    <a:pt x="809" y="5673"/>
                  </a:lnTo>
                  <a:lnTo>
                    <a:pt x="775" y="5656"/>
                  </a:lnTo>
                  <a:lnTo>
                    <a:pt x="673" y="5599"/>
                  </a:lnTo>
                  <a:cubicBezTo>
                    <a:pt x="302" y="5405"/>
                    <a:pt x="58" y="4921"/>
                    <a:pt x="58" y="4391"/>
                  </a:cubicBezTo>
                  <a:cubicBezTo>
                    <a:pt x="58" y="3867"/>
                    <a:pt x="302" y="3383"/>
                    <a:pt x="673" y="3190"/>
                  </a:cubicBezTo>
                  <a:lnTo>
                    <a:pt x="775" y="3133"/>
                  </a:lnTo>
                  <a:lnTo>
                    <a:pt x="809" y="3116"/>
                  </a:lnTo>
                  <a:lnTo>
                    <a:pt x="809" y="1384"/>
                  </a:lnTo>
                  <a:cubicBezTo>
                    <a:pt x="809" y="1242"/>
                    <a:pt x="929" y="1122"/>
                    <a:pt x="1077" y="1122"/>
                  </a:cubicBezTo>
                  <a:lnTo>
                    <a:pt x="2655" y="1122"/>
                  </a:lnTo>
                  <a:lnTo>
                    <a:pt x="2672" y="1111"/>
                  </a:lnTo>
                  <a:lnTo>
                    <a:pt x="2723" y="1077"/>
                  </a:lnTo>
                  <a:cubicBezTo>
                    <a:pt x="3680" y="422"/>
                    <a:pt x="4898" y="63"/>
                    <a:pt x="6151" y="63"/>
                  </a:cubicBezTo>
                  <a:close/>
                  <a:moveTo>
                    <a:pt x="6151" y="0"/>
                  </a:moveTo>
                  <a:cubicBezTo>
                    <a:pt x="4887" y="0"/>
                    <a:pt x="3657" y="365"/>
                    <a:pt x="2683" y="1025"/>
                  </a:cubicBezTo>
                  <a:lnTo>
                    <a:pt x="2637" y="1060"/>
                  </a:lnTo>
                  <a:lnTo>
                    <a:pt x="1077" y="1060"/>
                  </a:lnTo>
                  <a:cubicBezTo>
                    <a:pt x="895" y="1060"/>
                    <a:pt x="752" y="1208"/>
                    <a:pt x="752" y="1384"/>
                  </a:cubicBezTo>
                  <a:lnTo>
                    <a:pt x="752" y="3081"/>
                  </a:lnTo>
                  <a:lnTo>
                    <a:pt x="650" y="3133"/>
                  </a:lnTo>
                  <a:cubicBezTo>
                    <a:pt x="257" y="3332"/>
                    <a:pt x="1" y="3845"/>
                    <a:pt x="1" y="4391"/>
                  </a:cubicBezTo>
                  <a:cubicBezTo>
                    <a:pt x="1" y="4938"/>
                    <a:pt x="257" y="5445"/>
                    <a:pt x="650" y="5650"/>
                  </a:cubicBezTo>
                  <a:lnTo>
                    <a:pt x="752" y="5701"/>
                  </a:lnTo>
                  <a:lnTo>
                    <a:pt x="752" y="7404"/>
                  </a:lnTo>
                  <a:cubicBezTo>
                    <a:pt x="752" y="7581"/>
                    <a:pt x="900" y="7723"/>
                    <a:pt x="1077" y="7723"/>
                  </a:cubicBezTo>
                  <a:lnTo>
                    <a:pt x="2643" y="7723"/>
                  </a:lnTo>
                  <a:lnTo>
                    <a:pt x="2689" y="7757"/>
                  </a:lnTo>
                  <a:cubicBezTo>
                    <a:pt x="3663" y="8423"/>
                    <a:pt x="4893" y="8782"/>
                    <a:pt x="6157" y="8782"/>
                  </a:cubicBezTo>
                  <a:cubicBezTo>
                    <a:pt x="7421" y="8782"/>
                    <a:pt x="8657" y="8423"/>
                    <a:pt x="9625" y="7757"/>
                  </a:cubicBezTo>
                  <a:lnTo>
                    <a:pt x="9677" y="7723"/>
                  </a:lnTo>
                  <a:lnTo>
                    <a:pt x="11237" y="7723"/>
                  </a:lnTo>
                  <a:cubicBezTo>
                    <a:pt x="11414" y="7723"/>
                    <a:pt x="11562" y="7581"/>
                    <a:pt x="11562" y="7404"/>
                  </a:cubicBezTo>
                  <a:lnTo>
                    <a:pt x="11562" y="5707"/>
                  </a:lnTo>
                  <a:lnTo>
                    <a:pt x="11664" y="5650"/>
                  </a:lnTo>
                  <a:cubicBezTo>
                    <a:pt x="12052" y="5451"/>
                    <a:pt x="12314" y="4938"/>
                    <a:pt x="12314" y="4391"/>
                  </a:cubicBezTo>
                  <a:cubicBezTo>
                    <a:pt x="12314" y="3845"/>
                    <a:pt x="12052" y="3338"/>
                    <a:pt x="11664" y="3133"/>
                  </a:cubicBezTo>
                  <a:lnTo>
                    <a:pt x="11562" y="3081"/>
                  </a:lnTo>
                  <a:lnTo>
                    <a:pt x="11562" y="1384"/>
                  </a:lnTo>
                  <a:cubicBezTo>
                    <a:pt x="11562" y="1208"/>
                    <a:pt x="11414" y="1060"/>
                    <a:pt x="11237" y="1060"/>
                  </a:cubicBezTo>
                  <a:lnTo>
                    <a:pt x="9671" y="1060"/>
                  </a:lnTo>
                  <a:lnTo>
                    <a:pt x="9620" y="1025"/>
                  </a:lnTo>
                  <a:cubicBezTo>
                    <a:pt x="8652" y="365"/>
                    <a:pt x="7421" y="0"/>
                    <a:pt x="6151" y="0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9" name="Google Shape;1709;p55"/>
          <p:cNvGrpSpPr/>
          <p:nvPr/>
        </p:nvGrpSpPr>
        <p:grpSpPr>
          <a:xfrm rot="10800000">
            <a:off x="10501016" y="4640789"/>
            <a:ext cx="452333" cy="1941124"/>
            <a:chOff x="1356787" y="1707216"/>
            <a:chExt cx="339250" cy="1455843"/>
          </a:xfrm>
        </p:grpSpPr>
        <p:sp>
          <p:nvSpPr>
            <p:cNvPr id="1710" name="Google Shape;1710;p55"/>
            <p:cNvSpPr/>
            <p:nvPr/>
          </p:nvSpPr>
          <p:spPr>
            <a:xfrm rot="5400000">
              <a:off x="1512053" y="3132963"/>
              <a:ext cx="28720" cy="31472"/>
            </a:xfrm>
            <a:custGeom>
              <a:avLst/>
              <a:gdLst/>
              <a:ahLst/>
              <a:cxnLst/>
              <a:rect l="l" t="t" r="r" b="b"/>
              <a:pathLst>
                <a:path w="240" h="263" extrusionOk="0">
                  <a:moveTo>
                    <a:pt x="69" y="0"/>
                  </a:moveTo>
                  <a:cubicBezTo>
                    <a:pt x="0" y="86"/>
                    <a:pt x="23" y="177"/>
                    <a:pt x="74" y="262"/>
                  </a:cubicBezTo>
                  <a:cubicBezTo>
                    <a:pt x="97" y="251"/>
                    <a:pt x="120" y="234"/>
                    <a:pt x="143" y="217"/>
                  </a:cubicBezTo>
                  <a:cubicBezTo>
                    <a:pt x="239" y="131"/>
                    <a:pt x="239" y="120"/>
                    <a:pt x="143" y="34"/>
                  </a:cubicBezTo>
                  <a:cubicBezTo>
                    <a:pt x="120" y="23"/>
                    <a:pt x="97" y="6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1" name="Google Shape;1711;p55"/>
            <p:cNvSpPr/>
            <p:nvPr/>
          </p:nvSpPr>
          <p:spPr>
            <a:xfrm rot="5400000">
              <a:off x="808063" y="2255940"/>
              <a:ext cx="1436698" cy="339250"/>
            </a:xfrm>
            <a:custGeom>
              <a:avLst/>
              <a:gdLst/>
              <a:ahLst/>
              <a:cxnLst/>
              <a:rect l="l" t="t" r="r" b="b"/>
              <a:pathLst>
                <a:path w="12006" h="2835" extrusionOk="0">
                  <a:moveTo>
                    <a:pt x="8097" y="288"/>
                  </a:moveTo>
                  <a:cubicBezTo>
                    <a:pt x="8103" y="288"/>
                    <a:pt x="8110" y="288"/>
                    <a:pt x="8116" y="289"/>
                  </a:cubicBezTo>
                  <a:cubicBezTo>
                    <a:pt x="8241" y="289"/>
                    <a:pt x="8327" y="363"/>
                    <a:pt x="8321" y="465"/>
                  </a:cubicBezTo>
                  <a:cubicBezTo>
                    <a:pt x="8310" y="574"/>
                    <a:pt x="8219" y="653"/>
                    <a:pt x="8116" y="653"/>
                  </a:cubicBezTo>
                  <a:cubicBezTo>
                    <a:pt x="8008" y="653"/>
                    <a:pt x="7922" y="562"/>
                    <a:pt x="7922" y="454"/>
                  </a:cubicBezTo>
                  <a:cubicBezTo>
                    <a:pt x="7922" y="363"/>
                    <a:pt x="8002" y="288"/>
                    <a:pt x="8097" y="288"/>
                  </a:cubicBezTo>
                  <a:close/>
                  <a:moveTo>
                    <a:pt x="5519" y="363"/>
                  </a:moveTo>
                  <a:cubicBezTo>
                    <a:pt x="5627" y="363"/>
                    <a:pt x="5718" y="443"/>
                    <a:pt x="5718" y="551"/>
                  </a:cubicBezTo>
                  <a:cubicBezTo>
                    <a:pt x="5724" y="642"/>
                    <a:pt x="5656" y="722"/>
                    <a:pt x="5565" y="733"/>
                  </a:cubicBezTo>
                  <a:cubicBezTo>
                    <a:pt x="5561" y="733"/>
                    <a:pt x="5558" y="733"/>
                    <a:pt x="5555" y="733"/>
                  </a:cubicBezTo>
                  <a:cubicBezTo>
                    <a:pt x="5455" y="733"/>
                    <a:pt x="5342" y="651"/>
                    <a:pt x="5337" y="568"/>
                  </a:cubicBezTo>
                  <a:cubicBezTo>
                    <a:pt x="5331" y="460"/>
                    <a:pt x="5411" y="369"/>
                    <a:pt x="5519" y="363"/>
                  </a:cubicBezTo>
                  <a:close/>
                  <a:moveTo>
                    <a:pt x="2842" y="380"/>
                  </a:moveTo>
                  <a:lnTo>
                    <a:pt x="2837" y="386"/>
                  </a:lnTo>
                  <a:cubicBezTo>
                    <a:pt x="2945" y="386"/>
                    <a:pt x="3030" y="471"/>
                    <a:pt x="3030" y="579"/>
                  </a:cubicBezTo>
                  <a:cubicBezTo>
                    <a:pt x="3025" y="682"/>
                    <a:pt x="2945" y="767"/>
                    <a:pt x="2837" y="773"/>
                  </a:cubicBezTo>
                  <a:cubicBezTo>
                    <a:pt x="2734" y="761"/>
                    <a:pt x="2654" y="682"/>
                    <a:pt x="2643" y="574"/>
                  </a:cubicBezTo>
                  <a:cubicBezTo>
                    <a:pt x="2649" y="471"/>
                    <a:pt x="2734" y="386"/>
                    <a:pt x="2842" y="380"/>
                  </a:cubicBezTo>
                  <a:close/>
                  <a:moveTo>
                    <a:pt x="9454" y="653"/>
                  </a:moveTo>
                  <a:cubicBezTo>
                    <a:pt x="9568" y="670"/>
                    <a:pt x="9659" y="767"/>
                    <a:pt x="9659" y="887"/>
                  </a:cubicBezTo>
                  <a:cubicBezTo>
                    <a:pt x="9659" y="995"/>
                    <a:pt x="9568" y="1080"/>
                    <a:pt x="9466" y="1080"/>
                  </a:cubicBezTo>
                  <a:cubicBezTo>
                    <a:pt x="9352" y="1075"/>
                    <a:pt x="9261" y="978"/>
                    <a:pt x="9261" y="864"/>
                  </a:cubicBezTo>
                  <a:cubicBezTo>
                    <a:pt x="9249" y="750"/>
                    <a:pt x="9341" y="653"/>
                    <a:pt x="9454" y="653"/>
                  </a:cubicBezTo>
                  <a:close/>
                  <a:moveTo>
                    <a:pt x="4183" y="726"/>
                  </a:moveTo>
                  <a:cubicBezTo>
                    <a:pt x="4271" y="726"/>
                    <a:pt x="4340" y="797"/>
                    <a:pt x="4334" y="887"/>
                  </a:cubicBezTo>
                  <a:cubicBezTo>
                    <a:pt x="4340" y="989"/>
                    <a:pt x="4266" y="1080"/>
                    <a:pt x="4164" y="1097"/>
                  </a:cubicBezTo>
                  <a:cubicBezTo>
                    <a:pt x="4160" y="1098"/>
                    <a:pt x="4157" y="1098"/>
                    <a:pt x="4153" y="1098"/>
                  </a:cubicBezTo>
                  <a:cubicBezTo>
                    <a:pt x="4055" y="1098"/>
                    <a:pt x="3976" y="1020"/>
                    <a:pt x="3981" y="921"/>
                  </a:cubicBezTo>
                  <a:cubicBezTo>
                    <a:pt x="3965" y="816"/>
                    <a:pt x="4050" y="727"/>
                    <a:pt x="4154" y="727"/>
                  </a:cubicBezTo>
                  <a:cubicBezTo>
                    <a:pt x="4157" y="727"/>
                    <a:pt x="4160" y="727"/>
                    <a:pt x="4164" y="727"/>
                  </a:cubicBezTo>
                  <a:cubicBezTo>
                    <a:pt x="4170" y="727"/>
                    <a:pt x="4177" y="726"/>
                    <a:pt x="4183" y="726"/>
                  </a:cubicBezTo>
                  <a:close/>
                  <a:moveTo>
                    <a:pt x="6817" y="772"/>
                  </a:moveTo>
                  <a:cubicBezTo>
                    <a:pt x="7055" y="772"/>
                    <a:pt x="7063" y="1137"/>
                    <a:pt x="6817" y="1137"/>
                  </a:cubicBezTo>
                  <a:cubicBezTo>
                    <a:pt x="6816" y="1137"/>
                    <a:pt x="6814" y="1137"/>
                    <a:pt x="6812" y="1137"/>
                  </a:cubicBezTo>
                  <a:cubicBezTo>
                    <a:pt x="6704" y="1126"/>
                    <a:pt x="6630" y="1041"/>
                    <a:pt x="6630" y="932"/>
                  </a:cubicBezTo>
                  <a:cubicBezTo>
                    <a:pt x="6624" y="845"/>
                    <a:pt x="6698" y="773"/>
                    <a:pt x="6790" y="773"/>
                  </a:cubicBezTo>
                  <a:cubicBezTo>
                    <a:pt x="6794" y="773"/>
                    <a:pt x="6797" y="773"/>
                    <a:pt x="6801" y="773"/>
                  </a:cubicBezTo>
                  <a:cubicBezTo>
                    <a:pt x="6806" y="772"/>
                    <a:pt x="6811" y="772"/>
                    <a:pt x="6817" y="772"/>
                  </a:cubicBezTo>
                  <a:close/>
                  <a:moveTo>
                    <a:pt x="1561" y="744"/>
                  </a:moveTo>
                  <a:cubicBezTo>
                    <a:pt x="1669" y="750"/>
                    <a:pt x="1749" y="841"/>
                    <a:pt x="1737" y="949"/>
                  </a:cubicBezTo>
                  <a:cubicBezTo>
                    <a:pt x="1737" y="1063"/>
                    <a:pt x="1652" y="1154"/>
                    <a:pt x="1544" y="1160"/>
                  </a:cubicBezTo>
                  <a:cubicBezTo>
                    <a:pt x="1436" y="1154"/>
                    <a:pt x="1356" y="1063"/>
                    <a:pt x="1367" y="961"/>
                  </a:cubicBezTo>
                  <a:cubicBezTo>
                    <a:pt x="1362" y="847"/>
                    <a:pt x="1447" y="750"/>
                    <a:pt x="1561" y="744"/>
                  </a:cubicBezTo>
                  <a:close/>
                  <a:moveTo>
                    <a:pt x="8172" y="1236"/>
                  </a:moveTo>
                  <a:cubicBezTo>
                    <a:pt x="8183" y="1236"/>
                    <a:pt x="8195" y="1237"/>
                    <a:pt x="8207" y="1240"/>
                  </a:cubicBezTo>
                  <a:cubicBezTo>
                    <a:pt x="8293" y="1240"/>
                    <a:pt x="8361" y="1314"/>
                    <a:pt x="8355" y="1399"/>
                  </a:cubicBezTo>
                  <a:cubicBezTo>
                    <a:pt x="8340" y="1489"/>
                    <a:pt x="8261" y="1549"/>
                    <a:pt x="8173" y="1549"/>
                  </a:cubicBezTo>
                  <a:cubicBezTo>
                    <a:pt x="8165" y="1549"/>
                    <a:pt x="8158" y="1548"/>
                    <a:pt x="8150" y="1547"/>
                  </a:cubicBezTo>
                  <a:cubicBezTo>
                    <a:pt x="8065" y="1547"/>
                    <a:pt x="7996" y="1473"/>
                    <a:pt x="8002" y="1388"/>
                  </a:cubicBezTo>
                  <a:cubicBezTo>
                    <a:pt x="8012" y="1303"/>
                    <a:pt x="8088" y="1236"/>
                    <a:pt x="8172" y="1236"/>
                  </a:cubicBezTo>
                  <a:close/>
                  <a:moveTo>
                    <a:pt x="10848" y="1144"/>
                  </a:moveTo>
                  <a:cubicBezTo>
                    <a:pt x="10958" y="1144"/>
                    <a:pt x="11067" y="1221"/>
                    <a:pt x="11043" y="1371"/>
                  </a:cubicBezTo>
                  <a:cubicBezTo>
                    <a:pt x="11038" y="1485"/>
                    <a:pt x="10947" y="1576"/>
                    <a:pt x="10833" y="1576"/>
                  </a:cubicBezTo>
                  <a:cubicBezTo>
                    <a:pt x="10719" y="1570"/>
                    <a:pt x="10633" y="1468"/>
                    <a:pt x="10650" y="1354"/>
                  </a:cubicBezTo>
                  <a:cubicBezTo>
                    <a:pt x="10642" y="1213"/>
                    <a:pt x="10745" y="1144"/>
                    <a:pt x="10848" y="1144"/>
                  </a:cubicBezTo>
                  <a:close/>
                  <a:moveTo>
                    <a:pt x="2847" y="1353"/>
                  </a:moveTo>
                  <a:cubicBezTo>
                    <a:pt x="2928" y="1353"/>
                    <a:pt x="2996" y="1420"/>
                    <a:pt x="2990" y="1502"/>
                  </a:cubicBezTo>
                  <a:cubicBezTo>
                    <a:pt x="2996" y="1590"/>
                    <a:pt x="2927" y="1667"/>
                    <a:pt x="2840" y="1667"/>
                  </a:cubicBezTo>
                  <a:cubicBezTo>
                    <a:pt x="2837" y="1667"/>
                    <a:pt x="2834" y="1667"/>
                    <a:pt x="2831" y="1667"/>
                  </a:cubicBezTo>
                  <a:cubicBezTo>
                    <a:pt x="2828" y="1667"/>
                    <a:pt x="2824" y="1667"/>
                    <a:pt x="2821" y="1667"/>
                  </a:cubicBezTo>
                  <a:cubicBezTo>
                    <a:pt x="2740" y="1667"/>
                    <a:pt x="2677" y="1601"/>
                    <a:pt x="2677" y="1519"/>
                  </a:cubicBezTo>
                  <a:cubicBezTo>
                    <a:pt x="2672" y="1428"/>
                    <a:pt x="2746" y="1354"/>
                    <a:pt x="2837" y="1354"/>
                  </a:cubicBezTo>
                  <a:cubicBezTo>
                    <a:pt x="2840" y="1354"/>
                    <a:pt x="2843" y="1353"/>
                    <a:pt x="2847" y="1353"/>
                  </a:cubicBezTo>
                  <a:close/>
                  <a:moveTo>
                    <a:pt x="5505" y="1279"/>
                  </a:moveTo>
                  <a:cubicBezTo>
                    <a:pt x="5510" y="1279"/>
                    <a:pt x="5515" y="1279"/>
                    <a:pt x="5519" y="1280"/>
                  </a:cubicBezTo>
                  <a:cubicBezTo>
                    <a:pt x="5741" y="1342"/>
                    <a:pt x="5730" y="1661"/>
                    <a:pt x="5508" y="1707"/>
                  </a:cubicBezTo>
                  <a:cubicBezTo>
                    <a:pt x="5399" y="1701"/>
                    <a:pt x="5314" y="1616"/>
                    <a:pt x="5314" y="1513"/>
                  </a:cubicBezTo>
                  <a:cubicBezTo>
                    <a:pt x="5314" y="1394"/>
                    <a:pt x="5408" y="1279"/>
                    <a:pt x="5505" y="1279"/>
                  </a:cubicBezTo>
                  <a:close/>
                  <a:moveTo>
                    <a:pt x="9481" y="1723"/>
                  </a:moveTo>
                  <a:cubicBezTo>
                    <a:pt x="9486" y="1723"/>
                    <a:pt x="9490" y="1723"/>
                    <a:pt x="9494" y="1724"/>
                  </a:cubicBezTo>
                  <a:cubicBezTo>
                    <a:pt x="9591" y="1741"/>
                    <a:pt x="9659" y="1826"/>
                    <a:pt x="9659" y="1923"/>
                  </a:cubicBezTo>
                  <a:cubicBezTo>
                    <a:pt x="9659" y="2023"/>
                    <a:pt x="9579" y="2111"/>
                    <a:pt x="9475" y="2111"/>
                  </a:cubicBezTo>
                  <a:cubicBezTo>
                    <a:pt x="9472" y="2111"/>
                    <a:pt x="9469" y="2111"/>
                    <a:pt x="9466" y="2111"/>
                  </a:cubicBezTo>
                  <a:cubicBezTo>
                    <a:pt x="9369" y="2106"/>
                    <a:pt x="9295" y="2014"/>
                    <a:pt x="9306" y="1918"/>
                  </a:cubicBezTo>
                  <a:cubicBezTo>
                    <a:pt x="9312" y="1820"/>
                    <a:pt x="9399" y="1723"/>
                    <a:pt x="9481" y="1723"/>
                  </a:cubicBezTo>
                  <a:close/>
                  <a:moveTo>
                    <a:pt x="4226" y="1718"/>
                  </a:moveTo>
                  <a:cubicBezTo>
                    <a:pt x="4329" y="1724"/>
                    <a:pt x="4414" y="1809"/>
                    <a:pt x="4409" y="1918"/>
                  </a:cubicBezTo>
                  <a:lnTo>
                    <a:pt x="4409" y="1923"/>
                  </a:lnTo>
                  <a:cubicBezTo>
                    <a:pt x="4403" y="2043"/>
                    <a:pt x="4306" y="2134"/>
                    <a:pt x="4186" y="2134"/>
                  </a:cubicBezTo>
                  <a:cubicBezTo>
                    <a:pt x="4084" y="2134"/>
                    <a:pt x="4004" y="2049"/>
                    <a:pt x="4010" y="1952"/>
                  </a:cubicBezTo>
                  <a:cubicBezTo>
                    <a:pt x="4021" y="1832"/>
                    <a:pt x="4107" y="1735"/>
                    <a:pt x="4226" y="1718"/>
                  </a:cubicBezTo>
                  <a:close/>
                  <a:moveTo>
                    <a:pt x="1571" y="1764"/>
                  </a:moveTo>
                  <a:cubicBezTo>
                    <a:pt x="1663" y="1764"/>
                    <a:pt x="1743" y="1841"/>
                    <a:pt x="1737" y="1940"/>
                  </a:cubicBezTo>
                  <a:cubicBezTo>
                    <a:pt x="1749" y="2054"/>
                    <a:pt x="1663" y="2151"/>
                    <a:pt x="1550" y="2157"/>
                  </a:cubicBezTo>
                  <a:cubicBezTo>
                    <a:pt x="1546" y="2157"/>
                    <a:pt x="1543" y="2157"/>
                    <a:pt x="1539" y="2157"/>
                  </a:cubicBezTo>
                  <a:cubicBezTo>
                    <a:pt x="1447" y="2157"/>
                    <a:pt x="1379" y="2085"/>
                    <a:pt x="1379" y="1992"/>
                  </a:cubicBezTo>
                  <a:cubicBezTo>
                    <a:pt x="1367" y="1883"/>
                    <a:pt x="1447" y="1781"/>
                    <a:pt x="1561" y="1764"/>
                  </a:cubicBezTo>
                  <a:cubicBezTo>
                    <a:pt x="1564" y="1764"/>
                    <a:pt x="1567" y="1764"/>
                    <a:pt x="1571" y="1764"/>
                  </a:cubicBezTo>
                  <a:close/>
                  <a:moveTo>
                    <a:pt x="6812" y="1872"/>
                  </a:moveTo>
                  <a:cubicBezTo>
                    <a:pt x="6920" y="1872"/>
                    <a:pt x="7006" y="1952"/>
                    <a:pt x="7017" y="2060"/>
                  </a:cubicBezTo>
                  <a:cubicBezTo>
                    <a:pt x="7006" y="2162"/>
                    <a:pt x="6926" y="2248"/>
                    <a:pt x="6823" y="2259"/>
                  </a:cubicBezTo>
                  <a:cubicBezTo>
                    <a:pt x="6715" y="2259"/>
                    <a:pt x="6630" y="2180"/>
                    <a:pt x="6630" y="2071"/>
                  </a:cubicBezTo>
                  <a:cubicBezTo>
                    <a:pt x="6624" y="1963"/>
                    <a:pt x="6704" y="1872"/>
                    <a:pt x="6812" y="1872"/>
                  </a:cubicBezTo>
                  <a:close/>
                  <a:moveTo>
                    <a:pt x="8120" y="2157"/>
                  </a:moveTo>
                  <a:cubicBezTo>
                    <a:pt x="8218" y="2157"/>
                    <a:pt x="8293" y="2240"/>
                    <a:pt x="8293" y="2339"/>
                  </a:cubicBezTo>
                  <a:cubicBezTo>
                    <a:pt x="8293" y="2436"/>
                    <a:pt x="8213" y="2516"/>
                    <a:pt x="8116" y="2521"/>
                  </a:cubicBezTo>
                  <a:cubicBezTo>
                    <a:pt x="8014" y="2510"/>
                    <a:pt x="7940" y="2430"/>
                    <a:pt x="7934" y="2333"/>
                  </a:cubicBezTo>
                  <a:cubicBezTo>
                    <a:pt x="7934" y="2237"/>
                    <a:pt x="8014" y="2157"/>
                    <a:pt x="8110" y="2157"/>
                  </a:cubicBezTo>
                  <a:cubicBezTo>
                    <a:pt x="8114" y="2157"/>
                    <a:pt x="8117" y="2157"/>
                    <a:pt x="8120" y="2157"/>
                  </a:cubicBezTo>
                  <a:close/>
                  <a:moveTo>
                    <a:pt x="2865" y="2174"/>
                  </a:moveTo>
                  <a:cubicBezTo>
                    <a:pt x="2951" y="2185"/>
                    <a:pt x="3019" y="2265"/>
                    <a:pt x="3025" y="2356"/>
                  </a:cubicBezTo>
                  <a:cubicBezTo>
                    <a:pt x="3025" y="2456"/>
                    <a:pt x="2933" y="2556"/>
                    <a:pt x="2849" y="2556"/>
                  </a:cubicBezTo>
                  <a:cubicBezTo>
                    <a:pt x="2847" y="2556"/>
                    <a:pt x="2845" y="2556"/>
                    <a:pt x="2842" y="2555"/>
                  </a:cubicBezTo>
                  <a:lnTo>
                    <a:pt x="2837" y="2561"/>
                  </a:lnTo>
                  <a:cubicBezTo>
                    <a:pt x="2746" y="2544"/>
                    <a:pt x="2677" y="2453"/>
                    <a:pt x="2683" y="2356"/>
                  </a:cubicBezTo>
                  <a:cubicBezTo>
                    <a:pt x="2689" y="2259"/>
                    <a:pt x="2763" y="2180"/>
                    <a:pt x="2865" y="2174"/>
                  </a:cubicBezTo>
                  <a:close/>
                  <a:moveTo>
                    <a:pt x="5519" y="2248"/>
                  </a:moveTo>
                  <a:cubicBezTo>
                    <a:pt x="5616" y="2248"/>
                    <a:pt x="5696" y="2322"/>
                    <a:pt x="5707" y="2419"/>
                  </a:cubicBezTo>
                  <a:cubicBezTo>
                    <a:pt x="5691" y="2525"/>
                    <a:pt x="5605" y="2602"/>
                    <a:pt x="5501" y="2602"/>
                  </a:cubicBezTo>
                  <a:cubicBezTo>
                    <a:pt x="5494" y="2602"/>
                    <a:pt x="5486" y="2602"/>
                    <a:pt x="5479" y="2601"/>
                  </a:cubicBezTo>
                  <a:lnTo>
                    <a:pt x="5479" y="2601"/>
                  </a:lnTo>
                  <a:lnTo>
                    <a:pt x="5485" y="2607"/>
                  </a:lnTo>
                  <a:cubicBezTo>
                    <a:pt x="5388" y="2607"/>
                    <a:pt x="5320" y="2527"/>
                    <a:pt x="5320" y="2436"/>
                  </a:cubicBezTo>
                  <a:cubicBezTo>
                    <a:pt x="5331" y="2333"/>
                    <a:pt x="5417" y="2254"/>
                    <a:pt x="5519" y="2248"/>
                  </a:cubicBezTo>
                  <a:close/>
                  <a:moveTo>
                    <a:pt x="10080" y="0"/>
                  </a:moveTo>
                  <a:cubicBezTo>
                    <a:pt x="9955" y="0"/>
                    <a:pt x="9830" y="6"/>
                    <a:pt x="9705" y="27"/>
                  </a:cubicBezTo>
                  <a:cubicBezTo>
                    <a:pt x="9705" y="50"/>
                    <a:pt x="9705" y="78"/>
                    <a:pt x="9699" y="101"/>
                  </a:cubicBezTo>
                  <a:cubicBezTo>
                    <a:pt x="9652" y="216"/>
                    <a:pt x="9586" y="273"/>
                    <a:pt x="9505" y="273"/>
                  </a:cubicBezTo>
                  <a:cubicBezTo>
                    <a:pt x="9498" y="273"/>
                    <a:pt x="9491" y="273"/>
                    <a:pt x="9483" y="272"/>
                  </a:cubicBezTo>
                  <a:cubicBezTo>
                    <a:pt x="9398" y="260"/>
                    <a:pt x="9363" y="203"/>
                    <a:pt x="9352" y="38"/>
                  </a:cubicBezTo>
                  <a:cubicBezTo>
                    <a:pt x="9007" y="30"/>
                    <a:pt x="8662" y="27"/>
                    <a:pt x="8316" y="27"/>
                  </a:cubicBezTo>
                  <a:cubicBezTo>
                    <a:pt x="7896" y="27"/>
                    <a:pt x="7475" y="32"/>
                    <a:pt x="7057" y="38"/>
                  </a:cubicBezTo>
                  <a:cubicBezTo>
                    <a:pt x="7108" y="141"/>
                    <a:pt x="7074" y="260"/>
                    <a:pt x="6977" y="323"/>
                  </a:cubicBezTo>
                  <a:cubicBezTo>
                    <a:pt x="6940" y="342"/>
                    <a:pt x="6900" y="351"/>
                    <a:pt x="6860" y="351"/>
                  </a:cubicBezTo>
                  <a:cubicBezTo>
                    <a:pt x="6802" y="351"/>
                    <a:pt x="6745" y="332"/>
                    <a:pt x="6698" y="294"/>
                  </a:cubicBezTo>
                  <a:cubicBezTo>
                    <a:pt x="6607" y="220"/>
                    <a:pt x="6618" y="135"/>
                    <a:pt x="6670" y="44"/>
                  </a:cubicBezTo>
                  <a:lnTo>
                    <a:pt x="4813" y="44"/>
                  </a:lnTo>
                  <a:cubicBezTo>
                    <a:pt x="4759" y="42"/>
                    <a:pt x="4704" y="40"/>
                    <a:pt x="4651" y="40"/>
                  </a:cubicBezTo>
                  <a:cubicBezTo>
                    <a:pt x="4557" y="40"/>
                    <a:pt x="4465" y="44"/>
                    <a:pt x="4374" y="55"/>
                  </a:cubicBezTo>
                  <a:cubicBezTo>
                    <a:pt x="4363" y="89"/>
                    <a:pt x="4352" y="118"/>
                    <a:pt x="4334" y="146"/>
                  </a:cubicBezTo>
                  <a:cubicBezTo>
                    <a:pt x="4307" y="206"/>
                    <a:pt x="4246" y="244"/>
                    <a:pt x="4181" y="244"/>
                  </a:cubicBezTo>
                  <a:cubicBezTo>
                    <a:pt x="4166" y="244"/>
                    <a:pt x="4150" y="242"/>
                    <a:pt x="4135" y="238"/>
                  </a:cubicBezTo>
                  <a:cubicBezTo>
                    <a:pt x="4050" y="220"/>
                    <a:pt x="4004" y="135"/>
                    <a:pt x="4027" y="55"/>
                  </a:cubicBezTo>
                  <a:cubicBezTo>
                    <a:pt x="3766" y="45"/>
                    <a:pt x="3503" y="43"/>
                    <a:pt x="3240" y="43"/>
                  </a:cubicBezTo>
                  <a:cubicBezTo>
                    <a:pt x="2993" y="43"/>
                    <a:pt x="2745" y="45"/>
                    <a:pt x="2498" y="45"/>
                  </a:cubicBezTo>
                  <a:cubicBezTo>
                    <a:pt x="2400" y="45"/>
                    <a:pt x="2302" y="45"/>
                    <a:pt x="2204" y="44"/>
                  </a:cubicBezTo>
                  <a:cubicBezTo>
                    <a:pt x="2154" y="40"/>
                    <a:pt x="2104" y="38"/>
                    <a:pt x="2053" y="38"/>
                  </a:cubicBezTo>
                  <a:cubicBezTo>
                    <a:pt x="1961" y="38"/>
                    <a:pt x="1869" y="44"/>
                    <a:pt x="1777" y="55"/>
                  </a:cubicBezTo>
                  <a:cubicBezTo>
                    <a:pt x="1737" y="209"/>
                    <a:pt x="1675" y="272"/>
                    <a:pt x="1567" y="272"/>
                  </a:cubicBezTo>
                  <a:cubicBezTo>
                    <a:pt x="1458" y="272"/>
                    <a:pt x="1413" y="215"/>
                    <a:pt x="1379" y="55"/>
                  </a:cubicBezTo>
                  <a:cubicBezTo>
                    <a:pt x="1292" y="47"/>
                    <a:pt x="1181" y="44"/>
                    <a:pt x="1061" y="44"/>
                  </a:cubicBezTo>
                  <a:cubicBezTo>
                    <a:pt x="667" y="44"/>
                    <a:pt x="170" y="83"/>
                    <a:pt x="92" y="135"/>
                  </a:cubicBezTo>
                  <a:lnTo>
                    <a:pt x="439" y="340"/>
                  </a:lnTo>
                  <a:cubicBezTo>
                    <a:pt x="467" y="374"/>
                    <a:pt x="502" y="408"/>
                    <a:pt x="530" y="443"/>
                  </a:cubicBezTo>
                  <a:cubicBezTo>
                    <a:pt x="598" y="505"/>
                    <a:pt x="627" y="574"/>
                    <a:pt x="581" y="653"/>
                  </a:cubicBezTo>
                  <a:cubicBezTo>
                    <a:pt x="548" y="710"/>
                    <a:pt x="496" y="731"/>
                    <a:pt x="439" y="731"/>
                  </a:cubicBezTo>
                  <a:cubicBezTo>
                    <a:pt x="410" y="731"/>
                    <a:pt x="379" y="726"/>
                    <a:pt x="348" y="716"/>
                  </a:cubicBezTo>
                  <a:cubicBezTo>
                    <a:pt x="319" y="710"/>
                    <a:pt x="297" y="676"/>
                    <a:pt x="274" y="659"/>
                  </a:cubicBezTo>
                  <a:cubicBezTo>
                    <a:pt x="194" y="727"/>
                    <a:pt x="126" y="813"/>
                    <a:pt x="69" y="904"/>
                  </a:cubicBezTo>
                  <a:cubicBezTo>
                    <a:pt x="6" y="989"/>
                    <a:pt x="18" y="1018"/>
                    <a:pt x="126" y="1063"/>
                  </a:cubicBezTo>
                  <a:cubicBezTo>
                    <a:pt x="217" y="1103"/>
                    <a:pt x="314" y="1137"/>
                    <a:pt x="411" y="1172"/>
                  </a:cubicBezTo>
                  <a:cubicBezTo>
                    <a:pt x="473" y="1194"/>
                    <a:pt x="445" y="1228"/>
                    <a:pt x="422" y="1263"/>
                  </a:cubicBezTo>
                  <a:cubicBezTo>
                    <a:pt x="462" y="1291"/>
                    <a:pt x="502" y="1314"/>
                    <a:pt x="536" y="1348"/>
                  </a:cubicBezTo>
                  <a:cubicBezTo>
                    <a:pt x="610" y="1411"/>
                    <a:pt x="627" y="1519"/>
                    <a:pt x="581" y="1604"/>
                  </a:cubicBezTo>
                  <a:cubicBezTo>
                    <a:pt x="549" y="1664"/>
                    <a:pt x="487" y="1702"/>
                    <a:pt x="422" y="1702"/>
                  </a:cubicBezTo>
                  <a:cubicBezTo>
                    <a:pt x="407" y="1702"/>
                    <a:pt x="391" y="1700"/>
                    <a:pt x="376" y="1695"/>
                  </a:cubicBezTo>
                  <a:cubicBezTo>
                    <a:pt x="274" y="1678"/>
                    <a:pt x="240" y="1599"/>
                    <a:pt x="240" y="1502"/>
                  </a:cubicBezTo>
                  <a:lnTo>
                    <a:pt x="240" y="1422"/>
                  </a:lnTo>
                  <a:cubicBezTo>
                    <a:pt x="217" y="1433"/>
                    <a:pt x="194" y="1445"/>
                    <a:pt x="171" y="1462"/>
                  </a:cubicBezTo>
                  <a:cubicBezTo>
                    <a:pt x="46" y="1564"/>
                    <a:pt x="46" y="1582"/>
                    <a:pt x="154" y="1695"/>
                  </a:cubicBezTo>
                  <a:cubicBezTo>
                    <a:pt x="251" y="1792"/>
                    <a:pt x="348" y="1889"/>
                    <a:pt x="439" y="1980"/>
                  </a:cubicBezTo>
                  <a:cubicBezTo>
                    <a:pt x="559" y="2100"/>
                    <a:pt x="559" y="2100"/>
                    <a:pt x="456" y="2242"/>
                  </a:cubicBezTo>
                  <a:cubicBezTo>
                    <a:pt x="485" y="2248"/>
                    <a:pt x="513" y="2254"/>
                    <a:pt x="536" y="2259"/>
                  </a:cubicBezTo>
                  <a:cubicBezTo>
                    <a:pt x="667" y="2305"/>
                    <a:pt x="701" y="2350"/>
                    <a:pt x="690" y="2459"/>
                  </a:cubicBezTo>
                  <a:cubicBezTo>
                    <a:pt x="684" y="2550"/>
                    <a:pt x="616" y="2624"/>
                    <a:pt x="524" y="2641"/>
                  </a:cubicBezTo>
                  <a:cubicBezTo>
                    <a:pt x="514" y="2642"/>
                    <a:pt x="505" y="2643"/>
                    <a:pt x="495" y="2643"/>
                  </a:cubicBezTo>
                  <a:cubicBezTo>
                    <a:pt x="410" y="2643"/>
                    <a:pt x="355" y="2595"/>
                    <a:pt x="319" y="2487"/>
                  </a:cubicBezTo>
                  <a:cubicBezTo>
                    <a:pt x="314" y="2470"/>
                    <a:pt x="308" y="2447"/>
                    <a:pt x="314" y="2430"/>
                  </a:cubicBezTo>
                  <a:lnTo>
                    <a:pt x="314" y="2430"/>
                  </a:lnTo>
                  <a:cubicBezTo>
                    <a:pt x="177" y="2538"/>
                    <a:pt x="75" y="2681"/>
                    <a:pt x="0" y="2835"/>
                  </a:cubicBezTo>
                  <a:cubicBezTo>
                    <a:pt x="185" y="2810"/>
                    <a:pt x="364" y="2805"/>
                    <a:pt x="542" y="2805"/>
                  </a:cubicBezTo>
                  <a:cubicBezTo>
                    <a:pt x="652" y="2805"/>
                    <a:pt x="761" y="2807"/>
                    <a:pt x="871" y="2807"/>
                  </a:cubicBezTo>
                  <a:cubicBezTo>
                    <a:pt x="913" y="2807"/>
                    <a:pt x="955" y="2807"/>
                    <a:pt x="997" y="2806"/>
                  </a:cubicBezTo>
                  <a:cubicBezTo>
                    <a:pt x="1186" y="2802"/>
                    <a:pt x="1378" y="2762"/>
                    <a:pt x="1567" y="2762"/>
                  </a:cubicBezTo>
                  <a:cubicBezTo>
                    <a:pt x="1619" y="2762"/>
                    <a:pt x="1670" y="2765"/>
                    <a:pt x="1720" y="2772"/>
                  </a:cubicBezTo>
                  <a:cubicBezTo>
                    <a:pt x="1914" y="2795"/>
                    <a:pt x="2102" y="2800"/>
                    <a:pt x="2290" y="2800"/>
                  </a:cubicBezTo>
                  <a:lnTo>
                    <a:pt x="3554" y="2800"/>
                  </a:lnTo>
                  <a:cubicBezTo>
                    <a:pt x="3594" y="2801"/>
                    <a:pt x="3633" y="2801"/>
                    <a:pt x="3672" y="2801"/>
                  </a:cubicBezTo>
                  <a:cubicBezTo>
                    <a:pt x="3953" y="2801"/>
                    <a:pt x="4230" y="2789"/>
                    <a:pt x="4510" y="2789"/>
                  </a:cubicBezTo>
                  <a:cubicBezTo>
                    <a:pt x="4609" y="2789"/>
                    <a:pt x="4708" y="2791"/>
                    <a:pt x="4807" y="2795"/>
                  </a:cubicBezTo>
                  <a:cubicBezTo>
                    <a:pt x="4985" y="2801"/>
                    <a:pt x="5163" y="2802"/>
                    <a:pt x="5341" y="2802"/>
                  </a:cubicBezTo>
                  <a:cubicBezTo>
                    <a:pt x="5587" y="2802"/>
                    <a:pt x="5832" y="2799"/>
                    <a:pt x="6078" y="2799"/>
                  </a:cubicBezTo>
                  <a:cubicBezTo>
                    <a:pt x="6155" y="2799"/>
                    <a:pt x="6233" y="2799"/>
                    <a:pt x="6311" y="2800"/>
                  </a:cubicBezTo>
                  <a:cubicBezTo>
                    <a:pt x="6504" y="2800"/>
                    <a:pt x="6692" y="2760"/>
                    <a:pt x="6884" y="2760"/>
                  </a:cubicBezTo>
                  <a:cubicBezTo>
                    <a:pt x="6896" y="2760"/>
                    <a:pt x="6908" y="2760"/>
                    <a:pt x="6920" y="2760"/>
                  </a:cubicBezTo>
                  <a:cubicBezTo>
                    <a:pt x="7241" y="2768"/>
                    <a:pt x="7563" y="2771"/>
                    <a:pt x="7884" y="2771"/>
                  </a:cubicBezTo>
                  <a:cubicBezTo>
                    <a:pt x="8275" y="2771"/>
                    <a:pt x="8665" y="2767"/>
                    <a:pt x="9056" y="2760"/>
                  </a:cubicBezTo>
                  <a:cubicBezTo>
                    <a:pt x="9202" y="2760"/>
                    <a:pt x="9347" y="2717"/>
                    <a:pt x="9493" y="2717"/>
                  </a:cubicBezTo>
                  <a:cubicBezTo>
                    <a:pt x="9530" y="2717"/>
                    <a:pt x="9566" y="2719"/>
                    <a:pt x="9603" y="2726"/>
                  </a:cubicBezTo>
                  <a:cubicBezTo>
                    <a:pt x="9730" y="2745"/>
                    <a:pt x="9857" y="2756"/>
                    <a:pt x="9985" y="2756"/>
                  </a:cubicBezTo>
                  <a:cubicBezTo>
                    <a:pt x="10011" y="2756"/>
                    <a:pt x="10037" y="2756"/>
                    <a:pt x="10064" y="2755"/>
                  </a:cubicBezTo>
                  <a:cubicBezTo>
                    <a:pt x="10209" y="2755"/>
                    <a:pt x="10349" y="2731"/>
                    <a:pt x="10489" y="2731"/>
                  </a:cubicBezTo>
                  <a:cubicBezTo>
                    <a:pt x="10503" y="2731"/>
                    <a:pt x="10517" y="2731"/>
                    <a:pt x="10531" y="2732"/>
                  </a:cubicBezTo>
                  <a:cubicBezTo>
                    <a:pt x="10543" y="2733"/>
                    <a:pt x="10555" y="2734"/>
                    <a:pt x="10567" y="2734"/>
                  </a:cubicBezTo>
                  <a:cubicBezTo>
                    <a:pt x="10684" y="2734"/>
                    <a:pt x="10794" y="2682"/>
                    <a:pt x="10867" y="2584"/>
                  </a:cubicBezTo>
                  <a:cubicBezTo>
                    <a:pt x="10838" y="2521"/>
                    <a:pt x="10770" y="2516"/>
                    <a:pt x="10724" y="2476"/>
                  </a:cubicBezTo>
                  <a:cubicBezTo>
                    <a:pt x="10662" y="2424"/>
                    <a:pt x="10639" y="2333"/>
                    <a:pt x="10673" y="2259"/>
                  </a:cubicBezTo>
                  <a:cubicBezTo>
                    <a:pt x="10705" y="2189"/>
                    <a:pt x="10778" y="2145"/>
                    <a:pt x="10853" y="2145"/>
                  </a:cubicBezTo>
                  <a:cubicBezTo>
                    <a:pt x="10858" y="2145"/>
                    <a:pt x="10862" y="2145"/>
                    <a:pt x="10867" y="2145"/>
                  </a:cubicBezTo>
                  <a:cubicBezTo>
                    <a:pt x="10952" y="2145"/>
                    <a:pt x="11026" y="2208"/>
                    <a:pt x="11026" y="2293"/>
                  </a:cubicBezTo>
                  <a:cubicBezTo>
                    <a:pt x="11032" y="2333"/>
                    <a:pt x="11043" y="2373"/>
                    <a:pt x="11055" y="2413"/>
                  </a:cubicBezTo>
                  <a:lnTo>
                    <a:pt x="12006" y="1513"/>
                  </a:lnTo>
                  <a:cubicBezTo>
                    <a:pt x="11955" y="1422"/>
                    <a:pt x="11932" y="1337"/>
                    <a:pt x="12006" y="1246"/>
                  </a:cubicBezTo>
                  <a:cubicBezTo>
                    <a:pt x="11977" y="1206"/>
                    <a:pt x="11943" y="1172"/>
                    <a:pt x="11903" y="1149"/>
                  </a:cubicBezTo>
                  <a:lnTo>
                    <a:pt x="11021" y="408"/>
                  </a:lnTo>
                  <a:lnTo>
                    <a:pt x="11021" y="408"/>
                  </a:lnTo>
                  <a:cubicBezTo>
                    <a:pt x="11032" y="465"/>
                    <a:pt x="11038" y="517"/>
                    <a:pt x="11038" y="568"/>
                  </a:cubicBezTo>
                  <a:cubicBezTo>
                    <a:pt x="11032" y="663"/>
                    <a:pt x="10953" y="734"/>
                    <a:pt x="10864" y="734"/>
                  </a:cubicBezTo>
                  <a:cubicBezTo>
                    <a:pt x="10857" y="734"/>
                    <a:pt x="10851" y="734"/>
                    <a:pt x="10844" y="733"/>
                  </a:cubicBezTo>
                  <a:cubicBezTo>
                    <a:pt x="10753" y="727"/>
                    <a:pt x="10679" y="659"/>
                    <a:pt x="10668" y="568"/>
                  </a:cubicBezTo>
                  <a:cubicBezTo>
                    <a:pt x="10673" y="471"/>
                    <a:pt x="10759" y="397"/>
                    <a:pt x="10855" y="397"/>
                  </a:cubicBezTo>
                  <a:cubicBezTo>
                    <a:pt x="10912" y="397"/>
                    <a:pt x="10964" y="403"/>
                    <a:pt x="11015" y="408"/>
                  </a:cubicBezTo>
                  <a:lnTo>
                    <a:pt x="10673" y="101"/>
                  </a:lnTo>
                  <a:cubicBezTo>
                    <a:pt x="10622" y="55"/>
                    <a:pt x="10582" y="4"/>
                    <a:pt x="10508" y="4"/>
                  </a:cubicBezTo>
                  <a:cubicBezTo>
                    <a:pt x="10482" y="5"/>
                    <a:pt x="10455" y="5"/>
                    <a:pt x="10429" y="5"/>
                  </a:cubicBezTo>
                  <a:cubicBezTo>
                    <a:pt x="10313" y="5"/>
                    <a:pt x="10196" y="0"/>
                    <a:pt x="10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2" name="Google Shape;1712;p55"/>
            <p:cNvSpPr/>
            <p:nvPr/>
          </p:nvSpPr>
          <p:spPr>
            <a:xfrm rot="5400000">
              <a:off x="1495419" y="1732046"/>
              <a:ext cx="45832" cy="51935"/>
            </a:xfrm>
            <a:custGeom>
              <a:avLst/>
              <a:gdLst/>
              <a:ahLst/>
              <a:cxnLst/>
              <a:rect l="l" t="t" r="r" b="b"/>
              <a:pathLst>
                <a:path w="383" h="434" extrusionOk="0">
                  <a:moveTo>
                    <a:pt x="183" y="0"/>
                  </a:moveTo>
                  <a:cubicBezTo>
                    <a:pt x="109" y="35"/>
                    <a:pt x="47" y="91"/>
                    <a:pt x="1" y="154"/>
                  </a:cubicBezTo>
                  <a:cubicBezTo>
                    <a:pt x="1" y="183"/>
                    <a:pt x="1" y="211"/>
                    <a:pt x="1" y="234"/>
                  </a:cubicBezTo>
                  <a:cubicBezTo>
                    <a:pt x="1" y="331"/>
                    <a:pt x="29" y="410"/>
                    <a:pt x="138" y="427"/>
                  </a:cubicBezTo>
                  <a:cubicBezTo>
                    <a:pt x="153" y="432"/>
                    <a:pt x="168" y="434"/>
                    <a:pt x="183" y="434"/>
                  </a:cubicBezTo>
                  <a:cubicBezTo>
                    <a:pt x="248" y="434"/>
                    <a:pt x="309" y="396"/>
                    <a:pt x="337" y="336"/>
                  </a:cubicBezTo>
                  <a:cubicBezTo>
                    <a:pt x="383" y="251"/>
                    <a:pt x="365" y="148"/>
                    <a:pt x="297" y="80"/>
                  </a:cubicBezTo>
                  <a:cubicBezTo>
                    <a:pt x="263" y="52"/>
                    <a:pt x="223" y="23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3" name="Google Shape;1713;p55"/>
            <p:cNvSpPr/>
            <p:nvPr/>
          </p:nvSpPr>
          <p:spPr>
            <a:xfrm rot="5400000">
              <a:off x="1388199" y="2978237"/>
              <a:ext cx="49182" cy="51935"/>
            </a:xfrm>
            <a:custGeom>
              <a:avLst/>
              <a:gdLst/>
              <a:ahLst/>
              <a:cxnLst/>
              <a:rect l="l" t="t" r="r" b="b"/>
              <a:pathLst>
                <a:path w="411" h="434" extrusionOk="0">
                  <a:moveTo>
                    <a:pt x="213" y="1"/>
                  </a:moveTo>
                  <a:cubicBezTo>
                    <a:pt x="139" y="1"/>
                    <a:pt x="67" y="40"/>
                    <a:pt x="35" y="115"/>
                  </a:cubicBezTo>
                  <a:cubicBezTo>
                    <a:pt x="0" y="189"/>
                    <a:pt x="23" y="280"/>
                    <a:pt x="86" y="326"/>
                  </a:cubicBezTo>
                  <a:cubicBezTo>
                    <a:pt x="131" y="366"/>
                    <a:pt x="200" y="377"/>
                    <a:pt x="228" y="434"/>
                  </a:cubicBezTo>
                  <a:cubicBezTo>
                    <a:pt x="297" y="388"/>
                    <a:pt x="359" y="331"/>
                    <a:pt x="410" y="263"/>
                  </a:cubicBezTo>
                  <a:cubicBezTo>
                    <a:pt x="405" y="223"/>
                    <a:pt x="393" y="189"/>
                    <a:pt x="388" y="149"/>
                  </a:cubicBezTo>
                  <a:cubicBezTo>
                    <a:pt x="388" y="67"/>
                    <a:pt x="319" y="1"/>
                    <a:pt x="238" y="1"/>
                  </a:cubicBezTo>
                  <a:cubicBezTo>
                    <a:pt x="235" y="1"/>
                    <a:pt x="232" y="1"/>
                    <a:pt x="228" y="1"/>
                  </a:cubicBezTo>
                  <a:cubicBezTo>
                    <a:pt x="223" y="1"/>
                    <a:pt x="2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4" name="Google Shape;1714;p55"/>
            <p:cNvSpPr/>
            <p:nvPr/>
          </p:nvSpPr>
          <p:spPr>
            <a:xfrm rot="5400000">
              <a:off x="1643265" y="2507176"/>
              <a:ext cx="60072" cy="38532"/>
            </a:xfrm>
            <a:custGeom>
              <a:avLst/>
              <a:gdLst/>
              <a:ahLst/>
              <a:cxnLst/>
              <a:rect l="l" t="t" r="r" b="b"/>
              <a:pathLst>
                <a:path w="502" h="322" extrusionOk="0">
                  <a:moveTo>
                    <a:pt x="259" y="1"/>
                  </a:moveTo>
                  <a:cubicBezTo>
                    <a:pt x="194" y="1"/>
                    <a:pt x="129" y="3"/>
                    <a:pt x="63" y="9"/>
                  </a:cubicBezTo>
                  <a:cubicBezTo>
                    <a:pt x="12" y="106"/>
                    <a:pt x="0" y="191"/>
                    <a:pt x="92" y="265"/>
                  </a:cubicBezTo>
                  <a:cubicBezTo>
                    <a:pt x="139" y="303"/>
                    <a:pt x="196" y="322"/>
                    <a:pt x="254" y="322"/>
                  </a:cubicBezTo>
                  <a:cubicBezTo>
                    <a:pt x="293" y="322"/>
                    <a:pt x="333" y="313"/>
                    <a:pt x="371" y="294"/>
                  </a:cubicBezTo>
                  <a:cubicBezTo>
                    <a:pt x="467" y="231"/>
                    <a:pt x="502" y="112"/>
                    <a:pt x="450" y="9"/>
                  </a:cubicBezTo>
                  <a:cubicBezTo>
                    <a:pt x="388" y="3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5" name="Google Shape;1715;p55"/>
            <p:cNvSpPr/>
            <p:nvPr/>
          </p:nvSpPr>
          <p:spPr>
            <a:xfrm rot="5400000">
              <a:off x="1379883" y="1743235"/>
              <a:ext cx="46430" cy="48105"/>
            </a:xfrm>
            <a:custGeom>
              <a:avLst/>
              <a:gdLst/>
              <a:ahLst/>
              <a:cxnLst/>
              <a:rect l="l" t="t" r="r" b="b"/>
              <a:pathLst>
                <a:path w="388" h="402" extrusionOk="0">
                  <a:moveTo>
                    <a:pt x="142" y="1"/>
                  </a:moveTo>
                  <a:cubicBezTo>
                    <a:pt x="85" y="52"/>
                    <a:pt x="34" y="115"/>
                    <a:pt x="0" y="189"/>
                  </a:cubicBezTo>
                  <a:cubicBezTo>
                    <a:pt x="0" y="206"/>
                    <a:pt x="0" y="229"/>
                    <a:pt x="6" y="246"/>
                  </a:cubicBezTo>
                  <a:cubicBezTo>
                    <a:pt x="41" y="358"/>
                    <a:pt x="95" y="401"/>
                    <a:pt x="179" y="401"/>
                  </a:cubicBezTo>
                  <a:cubicBezTo>
                    <a:pt x="189" y="401"/>
                    <a:pt x="200" y="401"/>
                    <a:pt x="211" y="400"/>
                  </a:cubicBezTo>
                  <a:cubicBezTo>
                    <a:pt x="302" y="382"/>
                    <a:pt x="370" y="308"/>
                    <a:pt x="376" y="217"/>
                  </a:cubicBezTo>
                  <a:cubicBezTo>
                    <a:pt x="387" y="109"/>
                    <a:pt x="353" y="64"/>
                    <a:pt x="222" y="18"/>
                  </a:cubicBezTo>
                  <a:cubicBezTo>
                    <a:pt x="199" y="12"/>
                    <a:pt x="171" y="7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6" name="Google Shape;1716;p55"/>
            <p:cNvSpPr/>
            <p:nvPr/>
          </p:nvSpPr>
          <p:spPr>
            <a:xfrm rot="5400000">
              <a:off x="1605690" y="2985237"/>
              <a:ext cx="44515" cy="39968"/>
            </a:xfrm>
            <a:custGeom>
              <a:avLst/>
              <a:gdLst/>
              <a:ahLst/>
              <a:cxnLst/>
              <a:rect l="l" t="t" r="r" b="b"/>
              <a:pathLst>
                <a:path w="372" h="334" extrusionOk="0">
                  <a:moveTo>
                    <a:pt x="178" y="0"/>
                  </a:moveTo>
                  <a:cubicBezTo>
                    <a:pt x="86" y="0"/>
                    <a:pt x="6" y="73"/>
                    <a:pt x="1" y="172"/>
                  </a:cubicBezTo>
                  <a:cubicBezTo>
                    <a:pt x="12" y="263"/>
                    <a:pt x="86" y="331"/>
                    <a:pt x="177" y="331"/>
                  </a:cubicBezTo>
                  <a:cubicBezTo>
                    <a:pt x="186" y="333"/>
                    <a:pt x="195" y="333"/>
                    <a:pt x="204" y="333"/>
                  </a:cubicBezTo>
                  <a:cubicBezTo>
                    <a:pt x="290" y="333"/>
                    <a:pt x="366" y="259"/>
                    <a:pt x="371" y="172"/>
                  </a:cubicBezTo>
                  <a:cubicBezTo>
                    <a:pt x="371" y="115"/>
                    <a:pt x="360" y="63"/>
                    <a:pt x="348" y="12"/>
                  </a:cubicBezTo>
                  <a:cubicBezTo>
                    <a:pt x="297" y="6"/>
                    <a:pt x="240" y="1"/>
                    <a:pt x="189" y="1"/>
                  </a:cubicBezTo>
                  <a:cubicBezTo>
                    <a:pt x="185" y="0"/>
                    <a:pt x="182" y="0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7" name="Google Shape;1717;p55"/>
            <p:cNvSpPr/>
            <p:nvPr/>
          </p:nvSpPr>
          <p:spPr>
            <a:xfrm rot="5400000">
              <a:off x="1610537" y="1736833"/>
              <a:ext cx="42361" cy="47268"/>
            </a:xfrm>
            <a:custGeom>
              <a:avLst/>
              <a:gdLst/>
              <a:ahLst/>
              <a:cxnLst/>
              <a:rect l="l" t="t" r="r" b="b"/>
              <a:pathLst>
                <a:path w="354" h="395" extrusionOk="0">
                  <a:moveTo>
                    <a:pt x="165" y="0"/>
                  </a:moveTo>
                  <a:cubicBezTo>
                    <a:pt x="165" y="137"/>
                    <a:pt x="29" y="199"/>
                    <a:pt x="0" y="319"/>
                  </a:cubicBezTo>
                  <a:cubicBezTo>
                    <a:pt x="23" y="342"/>
                    <a:pt x="46" y="370"/>
                    <a:pt x="74" y="376"/>
                  </a:cubicBezTo>
                  <a:cubicBezTo>
                    <a:pt x="109" y="387"/>
                    <a:pt x="143" y="394"/>
                    <a:pt x="175" y="394"/>
                  </a:cubicBezTo>
                  <a:cubicBezTo>
                    <a:pt x="227" y="394"/>
                    <a:pt x="273" y="375"/>
                    <a:pt x="308" y="319"/>
                  </a:cubicBezTo>
                  <a:cubicBezTo>
                    <a:pt x="353" y="234"/>
                    <a:pt x="325" y="165"/>
                    <a:pt x="256" y="103"/>
                  </a:cubicBezTo>
                  <a:cubicBezTo>
                    <a:pt x="222" y="74"/>
                    <a:pt x="194" y="34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8" name="Google Shape;1718;p55"/>
            <p:cNvSpPr/>
            <p:nvPr/>
          </p:nvSpPr>
          <p:spPr>
            <a:xfrm rot="5400000">
              <a:off x="1653377" y="1881627"/>
              <a:ext cx="47746" cy="27523"/>
            </a:xfrm>
            <a:custGeom>
              <a:avLst/>
              <a:gdLst/>
              <a:ahLst/>
              <a:cxnLst/>
              <a:rect l="l" t="t" r="r" b="b"/>
              <a:pathLst>
                <a:path w="399" h="230" extrusionOk="0">
                  <a:moveTo>
                    <a:pt x="199" y="0"/>
                  </a:moveTo>
                  <a:cubicBezTo>
                    <a:pt x="132" y="0"/>
                    <a:pt x="65" y="5"/>
                    <a:pt x="0" y="13"/>
                  </a:cubicBezTo>
                  <a:cubicBezTo>
                    <a:pt x="34" y="173"/>
                    <a:pt x="80" y="224"/>
                    <a:pt x="188" y="230"/>
                  </a:cubicBezTo>
                  <a:cubicBezTo>
                    <a:pt x="296" y="230"/>
                    <a:pt x="359" y="167"/>
                    <a:pt x="399" y="13"/>
                  </a:cubicBezTo>
                  <a:cubicBezTo>
                    <a:pt x="333" y="5"/>
                    <a:pt x="266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9" name="Google Shape;1719;p55"/>
            <p:cNvSpPr/>
            <p:nvPr/>
          </p:nvSpPr>
          <p:spPr>
            <a:xfrm rot="5400000">
              <a:off x="1657206" y="2830331"/>
              <a:ext cx="42361" cy="31472"/>
            </a:xfrm>
            <a:custGeom>
              <a:avLst/>
              <a:gdLst/>
              <a:ahLst/>
              <a:cxnLst/>
              <a:rect l="l" t="t" r="r" b="b"/>
              <a:pathLst>
                <a:path w="354" h="263" extrusionOk="0">
                  <a:moveTo>
                    <a:pt x="262" y="1"/>
                  </a:moveTo>
                  <a:cubicBezTo>
                    <a:pt x="175" y="1"/>
                    <a:pt x="89" y="24"/>
                    <a:pt x="1" y="28"/>
                  </a:cubicBezTo>
                  <a:cubicBezTo>
                    <a:pt x="12" y="193"/>
                    <a:pt x="46" y="244"/>
                    <a:pt x="132" y="261"/>
                  </a:cubicBezTo>
                  <a:cubicBezTo>
                    <a:pt x="139" y="262"/>
                    <a:pt x="147" y="263"/>
                    <a:pt x="154" y="263"/>
                  </a:cubicBezTo>
                  <a:cubicBezTo>
                    <a:pt x="236" y="263"/>
                    <a:pt x="306" y="205"/>
                    <a:pt x="348" y="91"/>
                  </a:cubicBezTo>
                  <a:cubicBezTo>
                    <a:pt x="354" y="62"/>
                    <a:pt x="354" y="39"/>
                    <a:pt x="354" y="11"/>
                  </a:cubicBezTo>
                  <a:cubicBezTo>
                    <a:pt x="323" y="3"/>
                    <a:pt x="292" y="1"/>
                    <a:pt x="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0" name="Google Shape;1720;p55"/>
            <p:cNvSpPr/>
            <p:nvPr/>
          </p:nvSpPr>
          <p:spPr>
            <a:xfrm rot="5400000">
              <a:off x="1656668" y="2194970"/>
              <a:ext cx="44396" cy="24292"/>
            </a:xfrm>
            <a:custGeom>
              <a:avLst/>
              <a:gdLst/>
              <a:ahLst/>
              <a:cxnLst/>
              <a:rect l="l" t="t" r="r" b="b"/>
              <a:pathLst>
                <a:path w="371" h="203" extrusionOk="0">
                  <a:moveTo>
                    <a:pt x="200" y="0"/>
                  </a:moveTo>
                  <a:cubicBezTo>
                    <a:pt x="143" y="0"/>
                    <a:pt x="86" y="5"/>
                    <a:pt x="29" y="13"/>
                  </a:cubicBezTo>
                  <a:cubicBezTo>
                    <a:pt x="1" y="93"/>
                    <a:pt x="52" y="178"/>
                    <a:pt x="132" y="196"/>
                  </a:cubicBezTo>
                  <a:cubicBezTo>
                    <a:pt x="148" y="200"/>
                    <a:pt x="165" y="202"/>
                    <a:pt x="181" y="202"/>
                  </a:cubicBezTo>
                  <a:cubicBezTo>
                    <a:pt x="245" y="202"/>
                    <a:pt x="305" y="169"/>
                    <a:pt x="337" y="110"/>
                  </a:cubicBezTo>
                  <a:cubicBezTo>
                    <a:pt x="348" y="76"/>
                    <a:pt x="360" y="47"/>
                    <a:pt x="371" y="13"/>
                  </a:cubicBezTo>
                  <a:cubicBezTo>
                    <a:pt x="314" y="5"/>
                    <a:pt x="257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1" name="Google Shape;1721;p55"/>
            <p:cNvSpPr/>
            <p:nvPr/>
          </p:nvSpPr>
          <p:spPr>
            <a:xfrm rot="5400000">
              <a:off x="1568056" y="2813338"/>
              <a:ext cx="48464" cy="51217"/>
            </a:xfrm>
            <a:custGeom>
              <a:avLst/>
              <a:gdLst/>
              <a:ahLst/>
              <a:cxnLst/>
              <a:rect l="l" t="t" r="r" b="b"/>
              <a:pathLst>
                <a:path w="405" h="428" extrusionOk="0">
                  <a:moveTo>
                    <a:pt x="199" y="0"/>
                  </a:moveTo>
                  <a:cubicBezTo>
                    <a:pt x="86" y="0"/>
                    <a:pt x="0" y="97"/>
                    <a:pt x="6" y="211"/>
                  </a:cubicBezTo>
                  <a:cubicBezTo>
                    <a:pt x="6" y="325"/>
                    <a:pt x="91" y="422"/>
                    <a:pt x="211" y="427"/>
                  </a:cubicBezTo>
                  <a:cubicBezTo>
                    <a:pt x="313" y="427"/>
                    <a:pt x="404" y="342"/>
                    <a:pt x="404" y="234"/>
                  </a:cubicBezTo>
                  <a:cubicBezTo>
                    <a:pt x="404" y="114"/>
                    <a:pt x="313" y="17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2" name="Google Shape;1722;p55"/>
            <p:cNvSpPr/>
            <p:nvPr/>
          </p:nvSpPr>
          <p:spPr>
            <a:xfrm rot="5400000">
              <a:off x="1505052" y="2982724"/>
              <a:ext cx="56003" cy="51217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229" y="0"/>
                  </a:moveTo>
                  <a:cubicBezTo>
                    <a:pt x="114" y="0"/>
                    <a:pt x="17" y="90"/>
                    <a:pt x="11" y="211"/>
                  </a:cubicBezTo>
                  <a:cubicBezTo>
                    <a:pt x="0" y="320"/>
                    <a:pt x="80" y="422"/>
                    <a:pt x="194" y="428"/>
                  </a:cubicBezTo>
                  <a:cubicBezTo>
                    <a:pt x="433" y="405"/>
                    <a:pt x="467" y="75"/>
                    <a:pt x="239" y="1"/>
                  </a:cubicBezTo>
                  <a:cubicBezTo>
                    <a:pt x="236" y="1"/>
                    <a:pt x="232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3" name="Google Shape;1723;p55"/>
            <p:cNvSpPr/>
            <p:nvPr/>
          </p:nvSpPr>
          <p:spPr>
            <a:xfrm rot="5400000">
              <a:off x="1441271" y="2186354"/>
              <a:ext cx="48584" cy="49781"/>
            </a:xfrm>
            <a:custGeom>
              <a:avLst/>
              <a:gdLst/>
              <a:ahLst/>
              <a:cxnLst/>
              <a:rect l="l" t="t" r="r" b="b"/>
              <a:pathLst>
                <a:path w="406" h="416" extrusionOk="0">
                  <a:moveTo>
                    <a:pt x="217" y="0"/>
                  </a:moveTo>
                  <a:cubicBezTo>
                    <a:pt x="98" y="17"/>
                    <a:pt x="12" y="114"/>
                    <a:pt x="1" y="234"/>
                  </a:cubicBezTo>
                  <a:cubicBezTo>
                    <a:pt x="1" y="331"/>
                    <a:pt x="75" y="416"/>
                    <a:pt x="177" y="416"/>
                  </a:cubicBezTo>
                  <a:cubicBezTo>
                    <a:pt x="297" y="416"/>
                    <a:pt x="394" y="319"/>
                    <a:pt x="400" y="200"/>
                  </a:cubicBezTo>
                  <a:cubicBezTo>
                    <a:pt x="405" y="97"/>
                    <a:pt x="325" y="6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4" name="Google Shape;1724;p55"/>
            <p:cNvSpPr/>
            <p:nvPr/>
          </p:nvSpPr>
          <p:spPr>
            <a:xfrm rot="5400000">
              <a:off x="1491769" y="2343115"/>
              <a:ext cx="51217" cy="51217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198" y="1"/>
                  </a:moveTo>
                  <a:cubicBezTo>
                    <a:pt x="98" y="1"/>
                    <a:pt x="0" y="112"/>
                    <a:pt x="0" y="234"/>
                  </a:cubicBezTo>
                  <a:cubicBezTo>
                    <a:pt x="6" y="337"/>
                    <a:pt x="85" y="422"/>
                    <a:pt x="194" y="428"/>
                  </a:cubicBezTo>
                  <a:cubicBezTo>
                    <a:pt x="416" y="382"/>
                    <a:pt x="427" y="63"/>
                    <a:pt x="205" y="1"/>
                  </a:cubicBezTo>
                  <a:cubicBezTo>
                    <a:pt x="203" y="1"/>
                    <a:pt x="200" y="1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5" name="Google Shape;1725;p55"/>
            <p:cNvSpPr/>
            <p:nvPr/>
          </p:nvSpPr>
          <p:spPr>
            <a:xfrm rot="5400000">
              <a:off x="1558483" y="1867986"/>
              <a:ext cx="47148" cy="49900"/>
            </a:xfrm>
            <a:custGeom>
              <a:avLst/>
              <a:gdLst/>
              <a:ahLst/>
              <a:cxnLst/>
              <a:rect l="l" t="t" r="r" b="b"/>
              <a:pathLst>
                <a:path w="394" h="417" extrusionOk="0">
                  <a:moveTo>
                    <a:pt x="206" y="0"/>
                  </a:moveTo>
                  <a:cubicBezTo>
                    <a:pt x="98" y="12"/>
                    <a:pt x="12" y="103"/>
                    <a:pt x="12" y="217"/>
                  </a:cubicBezTo>
                  <a:cubicBezTo>
                    <a:pt x="1" y="319"/>
                    <a:pt x="81" y="410"/>
                    <a:pt x="189" y="416"/>
                  </a:cubicBezTo>
                  <a:cubicBezTo>
                    <a:pt x="297" y="410"/>
                    <a:pt x="382" y="314"/>
                    <a:pt x="382" y="205"/>
                  </a:cubicBezTo>
                  <a:cubicBezTo>
                    <a:pt x="394" y="97"/>
                    <a:pt x="314" y="6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6" name="Google Shape;1726;p55"/>
            <p:cNvSpPr/>
            <p:nvPr/>
          </p:nvSpPr>
          <p:spPr>
            <a:xfrm rot="5400000">
              <a:off x="1425296" y="2500056"/>
              <a:ext cx="47148" cy="46550"/>
            </a:xfrm>
            <a:custGeom>
              <a:avLst/>
              <a:gdLst/>
              <a:ahLst/>
              <a:cxnLst/>
              <a:rect l="l" t="t" r="r" b="b"/>
              <a:pathLst>
                <a:path w="394" h="389" extrusionOk="0">
                  <a:moveTo>
                    <a:pt x="199" y="1"/>
                  </a:moveTo>
                  <a:cubicBezTo>
                    <a:pt x="196" y="1"/>
                    <a:pt x="192" y="1"/>
                    <a:pt x="189" y="1"/>
                  </a:cubicBezTo>
                  <a:cubicBezTo>
                    <a:pt x="81" y="1"/>
                    <a:pt x="1" y="92"/>
                    <a:pt x="1" y="200"/>
                  </a:cubicBezTo>
                  <a:cubicBezTo>
                    <a:pt x="7" y="303"/>
                    <a:pt x="92" y="388"/>
                    <a:pt x="200" y="388"/>
                  </a:cubicBezTo>
                  <a:cubicBezTo>
                    <a:pt x="303" y="371"/>
                    <a:pt x="383" y="291"/>
                    <a:pt x="394" y="183"/>
                  </a:cubicBezTo>
                  <a:cubicBezTo>
                    <a:pt x="383" y="84"/>
                    <a:pt x="302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7" name="Google Shape;1727;p55"/>
            <p:cNvSpPr/>
            <p:nvPr/>
          </p:nvSpPr>
          <p:spPr>
            <a:xfrm rot="5400000">
              <a:off x="1604195" y="2023430"/>
              <a:ext cx="46430" cy="46550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9" y="1"/>
                  </a:moveTo>
                  <a:cubicBezTo>
                    <a:pt x="91" y="7"/>
                    <a:pt x="11" y="86"/>
                    <a:pt x="0" y="189"/>
                  </a:cubicBezTo>
                  <a:cubicBezTo>
                    <a:pt x="11" y="291"/>
                    <a:pt x="91" y="377"/>
                    <a:pt x="194" y="388"/>
                  </a:cubicBezTo>
                  <a:cubicBezTo>
                    <a:pt x="302" y="382"/>
                    <a:pt x="387" y="297"/>
                    <a:pt x="387" y="195"/>
                  </a:cubicBezTo>
                  <a:cubicBezTo>
                    <a:pt x="387" y="86"/>
                    <a:pt x="302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8" name="Google Shape;1728;p55"/>
            <p:cNvSpPr/>
            <p:nvPr/>
          </p:nvSpPr>
          <p:spPr>
            <a:xfrm rot="5400000">
              <a:off x="1438698" y="1870020"/>
              <a:ext cx="45712" cy="47268"/>
            </a:xfrm>
            <a:custGeom>
              <a:avLst/>
              <a:gdLst/>
              <a:ahLst/>
              <a:cxnLst/>
              <a:rect l="l" t="t" r="r" b="b"/>
              <a:pathLst>
                <a:path w="382" h="395" extrusionOk="0">
                  <a:moveTo>
                    <a:pt x="212" y="1"/>
                  </a:moveTo>
                  <a:cubicBezTo>
                    <a:pt x="206" y="1"/>
                    <a:pt x="200" y="1"/>
                    <a:pt x="194" y="2"/>
                  </a:cubicBezTo>
                  <a:cubicBezTo>
                    <a:pt x="80" y="19"/>
                    <a:pt x="0" y="116"/>
                    <a:pt x="12" y="230"/>
                  </a:cubicBezTo>
                  <a:cubicBezTo>
                    <a:pt x="12" y="321"/>
                    <a:pt x="86" y="395"/>
                    <a:pt x="183" y="395"/>
                  </a:cubicBezTo>
                  <a:cubicBezTo>
                    <a:pt x="296" y="395"/>
                    <a:pt x="382" y="292"/>
                    <a:pt x="370" y="178"/>
                  </a:cubicBezTo>
                  <a:cubicBezTo>
                    <a:pt x="376" y="82"/>
                    <a:pt x="306" y="1"/>
                    <a:pt x="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9" name="Google Shape;1729;p55"/>
            <p:cNvSpPr/>
            <p:nvPr/>
          </p:nvSpPr>
          <p:spPr>
            <a:xfrm rot="5400000">
              <a:off x="1615503" y="2657475"/>
              <a:ext cx="49182" cy="43199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9" y="1"/>
                  </a:moveTo>
                  <a:cubicBezTo>
                    <a:pt x="86" y="1"/>
                    <a:pt x="12" y="71"/>
                    <a:pt x="6" y="167"/>
                  </a:cubicBezTo>
                  <a:cubicBezTo>
                    <a:pt x="1" y="275"/>
                    <a:pt x="92" y="361"/>
                    <a:pt x="200" y="361"/>
                  </a:cubicBezTo>
                  <a:cubicBezTo>
                    <a:pt x="303" y="361"/>
                    <a:pt x="394" y="281"/>
                    <a:pt x="399" y="178"/>
                  </a:cubicBezTo>
                  <a:cubicBezTo>
                    <a:pt x="411" y="76"/>
                    <a:pt x="325" y="2"/>
                    <a:pt x="200" y="2"/>
                  </a:cubicBezTo>
                  <a:cubicBezTo>
                    <a:pt x="193" y="1"/>
                    <a:pt x="186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0" name="Google Shape;1730;p55"/>
            <p:cNvSpPr/>
            <p:nvPr/>
          </p:nvSpPr>
          <p:spPr>
            <a:xfrm rot="5400000">
              <a:off x="1606947" y="2347004"/>
              <a:ext cx="47268" cy="43319"/>
            </a:xfrm>
            <a:custGeom>
              <a:avLst/>
              <a:gdLst/>
              <a:ahLst/>
              <a:cxnLst/>
              <a:rect l="l" t="t" r="r" b="b"/>
              <a:pathLst>
                <a:path w="395" h="362" extrusionOk="0">
                  <a:moveTo>
                    <a:pt x="200" y="0"/>
                  </a:moveTo>
                  <a:cubicBezTo>
                    <a:pt x="101" y="0"/>
                    <a:pt x="1" y="69"/>
                    <a:pt x="7" y="202"/>
                  </a:cubicBezTo>
                  <a:cubicBezTo>
                    <a:pt x="12" y="279"/>
                    <a:pt x="125" y="362"/>
                    <a:pt x="225" y="362"/>
                  </a:cubicBezTo>
                  <a:cubicBezTo>
                    <a:pt x="228" y="362"/>
                    <a:pt x="231" y="361"/>
                    <a:pt x="235" y="361"/>
                  </a:cubicBezTo>
                  <a:cubicBezTo>
                    <a:pt x="326" y="350"/>
                    <a:pt x="394" y="270"/>
                    <a:pt x="388" y="179"/>
                  </a:cubicBezTo>
                  <a:cubicBezTo>
                    <a:pt x="383" y="59"/>
                    <a:pt x="292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1" name="Google Shape;1731;p55"/>
            <p:cNvSpPr/>
            <p:nvPr/>
          </p:nvSpPr>
          <p:spPr>
            <a:xfrm rot="5400000">
              <a:off x="1444681" y="2818005"/>
              <a:ext cx="43797" cy="46550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7" y="0"/>
                  </a:moveTo>
                  <a:cubicBezTo>
                    <a:pt x="105" y="0"/>
                    <a:pt x="12" y="97"/>
                    <a:pt x="12" y="195"/>
                  </a:cubicBezTo>
                  <a:cubicBezTo>
                    <a:pt x="1" y="291"/>
                    <a:pt x="75" y="383"/>
                    <a:pt x="172" y="388"/>
                  </a:cubicBezTo>
                  <a:cubicBezTo>
                    <a:pt x="175" y="388"/>
                    <a:pt x="178" y="388"/>
                    <a:pt x="181" y="388"/>
                  </a:cubicBezTo>
                  <a:cubicBezTo>
                    <a:pt x="285" y="388"/>
                    <a:pt x="365" y="300"/>
                    <a:pt x="365" y="200"/>
                  </a:cubicBezTo>
                  <a:cubicBezTo>
                    <a:pt x="365" y="103"/>
                    <a:pt x="297" y="18"/>
                    <a:pt x="200" y="1"/>
                  </a:cubicBezTo>
                  <a:cubicBezTo>
                    <a:pt x="196" y="0"/>
                    <a:pt x="192" y="0"/>
                    <a:pt x="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2" name="Google Shape;1732;p55"/>
            <p:cNvSpPr/>
            <p:nvPr/>
          </p:nvSpPr>
          <p:spPr>
            <a:xfrm rot="5400000">
              <a:off x="1564526" y="2182405"/>
              <a:ext cx="44994" cy="44755"/>
            </a:xfrm>
            <a:custGeom>
              <a:avLst/>
              <a:gdLst/>
              <a:ahLst/>
              <a:cxnLst/>
              <a:rect l="l" t="t" r="r" b="b"/>
              <a:pathLst>
                <a:path w="376" h="374" extrusionOk="0">
                  <a:moveTo>
                    <a:pt x="224" y="1"/>
                  </a:moveTo>
                  <a:cubicBezTo>
                    <a:pt x="216" y="1"/>
                    <a:pt x="208" y="2"/>
                    <a:pt x="199" y="3"/>
                  </a:cubicBezTo>
                  <a:cubicBezTo>
                    <a:pt x="196" y="3"/>
                    <a:pt x="193" y="3"/>
                    <a:pt x="190" y="3"/>
                  </a:cubicBezTo>
                  <a:cubicBezTo>
                    <a:pt x="86" y="3"/>
                    <a:pt x="0" y="92"/>
                    <a:pt x="11" y="197"/>
                  </a:cubicBezTo>
                  <a:cubicBezTo>
                    <a:pt x="11" y="291"/>
                    <a:pt x="86" y="374"/>
                    <a:pt x="184" y="374"/>
                  </a:cubicBezTo>
                  <a:cubicBezTo>
                    <a:pt x="187" y="374"/>
                    <a:pt x="190" y="374"/>
                    <a:pt x="194" y="373"/>
                  </a:cubicBezTo>
                  <a:cubicBezTo>
                    <a:pt x="296" y="356"/>
                    <a:pt x="370" y="265"/>
                    <a:pt x="370" y="157"/>
                  </a:cubicBezTo>
                  <a:cubicBezTo>
                    <a:pt x="375" y="74"/>
                    <a:pt x="305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3" name="Google Shape;1733;p55"/>
            <p:cNvSpPr/>
            <p:nvPr/>
          </p:nvSpPr>
          <p:spPr>
            <a:xfrm rot="5400000">
              <a:off x="1392567" y="2025166"/>
              <a:ext cx="41643" cy="46430"/>
            </a:xfrm>
            <a:custGeom>
              <a:avLst/>
              <a:gdLst/>
              <a:ahLst/>
              <a:cxnLst/>
              <a:rect l="l" t="t" r="r" b="b"/>
              <a:pathLst>
                <a:path w="348" h="388" extrusionOk="0">
                  <a:moveTo>
                    <a:pt x="188" y="0"/>
                  </a:moveTo>
                  <a:cubicBezTo>
                    <a:pt x="86" y="6"/>
                    <a:pt x="12" y="86"/>
                    <a:pt x="6" y="182"/>
                  </a:cubicBezTo>
                  <a:cubicBezTo>
                    <a:pt x="0" y="285"/>
                    <a:pt x="69" y="370"/>
                    <a:pt x="160" y="387"/>
                  </a:cubicBezTo>
                  <a:cubicBezTo>
                    <a:pt x="162" y="388"/>
                    <a:pt x="165" y="388"/>
                    <a:pt x="167" y="388"/>
                  </a:cubicBezTo>
                  <a:cubicBezTo>
                    <a:pt x="256" y="388"/>
                    <a:pt x="342" y="288"/>
                    <a:pt x="348" y="182"/>
                  </a:cubicBezTo>
                  <a:cubicBezTo>
                    <a:pt x="342" y="91"/>
                    <a:pt x="274" y="12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4" name="Google Shape;1734;p55"/>
            <p:cNvSpPr/>
            <p:nvPr/>
          </p:nvSpPr>
          <p:spPr>
            <a:xfrm rot="5400000">
              <a:off x="1382276" y="2345389"/>
              <a:ext cx="47148" cy="42601"/>
            </a:xfrm>
            <a:custGeom>
              <a:avLst/>
              <a:gdLst/>
              <a:ahLst/>
              <a:cxnLst/>
              <a:rect l="l" t="t" r="r" b="b"/>
              <a:pathLst>
                <a:path w="394" h="356" extrusionOk="0">
                  <a:moveTo>
                    <a:pt x="205" y="1"/>
                  </a:moveTo>
                  <a:cubicBezTo>
                    <a:pt x="97" y="7"/>
                    <a:pt x="17" y="86"/>
                    <a:pt x="6" y="189"/>
                  </a:cubicBezTo>
                  <a:cubicBezTo>
                    <a:pt x="0" y="280"/>
                    <a:pt x="74" y="354"/>
                    <a:pt x="165" y="354"/>
                  </a:cubicBezTo>
                  <a:cubicBezTo>
                    <a:pt x="172" y="355"/>
                    <a:pt x="179" y="355"/>
                    <a:pt x="186" y="355"/>
                  </a:cubicBezTo>
                  <a:cubicBezTo>
                    <a:pt x="291" y="355"/>
                    <a:pt x="377" y="273"/>
                    <a:pt x="393" y="172"/>
                  </a:cubicBezTo>
                  <a:cubicBezTo>
                    <a:pt x="382" y="75"/>
                    <a:pt x="302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5" name="Google Shape;1735;p55"/>
            <p:cNvSpPr/>
            <p:nvPr/>
          </p:nvSpPr>
          <p:spPr>
            <a:xfrm rot="5400000">
              <a:off x="1394602" y="2656159"/>
              <a:ext cx="43079" cy="43797"/>
            </a:xfrm>
            <a:custGeom>
              <a:avLst/>
              <a:gdLst/>
              <a:ahLst/>
              <a:cxnLst/>
              <a:rect l="l" t="t" r="r" b="b"/>
              <a:pathLst>
                <a:path w="360" h="366" extrusionOk="0">
                  <a:moveTo>
                    <a:pt x="187" y="1"/>
                  </a:moveTo>
                  <a:cubicBezTo>
                    <a:pt x="184" y="1"/>
                    <a:pt x="181" y="1"/>
                    <a:pt x="177" y="1"/>
                  </a:cubicBezTo>
                  <a:cubicBezTo>
                    <a:pt x="81" y="1"/>
                    <a:pt x="1" y="81"/>
                    <a:pt x="1" y="177"/>
                  </a:cubicBezTo>
                  <a:cubicBezTo>
                    <a:pt x="7" y="274"/>
                    <a:pt x="81" y="354"/>
                    <a:pt x="183" y="365"/>
                  </a:cubicBezTo>
                  <a:cubicBezTo>
                    <a:pt x="280" y="360"/>
                    <a:pt x="360" y="280"/>
                    <a:pt x="354" y="183"/>
                  </a:cubicBezTo>
                  <a:cubicBezTo>
                    <a:pt x="359" y="84"/>
                    <a:pt x="285" y="1"/>
                    <a:pt x="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6" name="Google Shape;1736;p55"/>
            <p:cNvSpPr/>
            <p:nvPr/>
          </p:nvSpPr>
          <p:spPr>
            <a:xfrm rot="5400000">
              <a:off x="1555910" y="2503705"/>
              <a:ext cx="51815" cy="43917"/>
            </a:xfrm>
            <a:custGeom>
              <a:avLst/>
              <a:gdLst/>
              <a:ahLst/>
              <a:cxnLst/>
              <a:rect l="l" t="t" r="r" b="b"/>
              <a:pathLst>
                <a:path w="433" h="367" extrusionOk="0">
                  <a:moveTo>
                    <a:pt x="193" y="1"/>
                  </a:moveTo>
                  <a:cubicBezTo>
                    <a:pt x="186" y="1"/>
                    <a:pt x="179" y="1"/>
                    <a:pt x="172" y="2"/>
                  </a:cubicBezTo>
                  <a:cubicBezTo>
                    <a:pt x="169" y="2"/>
                    <a:pt x="165" y="2"/>
                    <a:pt x="162" y="2"/>
                  </a:cubicBezTo>
                  <a:cubicBezTo>
                    <a:pt x="75" y="2"/>
                    <a:pt x="1" y="74"/>
                    <a:pt x="7" y="161"/>
                  </a:cubicBezTo>
                  <a:cubicBezTo>
                    <a:pt x="1" y="264"/>
                    <a:pt x="81" y="355"/>
                    <a:pt x="183" y="366"/>
                  </a:cubicBezTo>
                  <a:cubicBezTo>
                    <a:pt x="185" y="366"/>
                    <a:pt x="187" y="366"/>
                    <a:pt x="189" y="366"/>
                  </a:cubicBezTo>
                  <a:cubicBezTo>
                    <a:pt x="432" y="366"/>
                    <a:pt x="427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7" name="Google Shape;1737;p55"/>
            <p:cNvSpPr/>
            <p:nvPr/>
          </p:nvSpPr>
          <p:spPr>
            <a:xfrm rot="5400000">
              <a:off x="1507326" y="2666809"/>
              <a:ext cx="44276" cy="37575"/>
            </a:xfrm>
            <a:custGeom>
              <a:avLst/>
              <a:gdLst/>
              <a:ahLst/>
              <a:cxnLst/>
              <a:rect l="l" t="t" r="r" b="b"/>
              <a:pathLst>
                <a:path w="370" h="314" extrusionOk="0">
                  <a:moveTo>
                    <a:pt x="177" y="0"/>
                  </a:moveTo>
                  <a:cubicBezTo>
                    <a:pt x="91" y="0"/>
                    <a:pt x="21" y="64"/>
                    <a:pt x="11" y="153"/>
                  </a:cubicBezTo>
                  <a:cubicBezTo>
                    <a:pt x="0" y="235"/>
                    <a:pt x="64" y="313"/>
                    <a:pt x="150" y="313"/>
                  </a:cubicBezTo>
                  <a:cubicBezTo>
                    <a:pt x="153" y="313"/>
                    <a:pt x="156" y="313"/>
                    <a:pt x="159" y="312"/>
                  </a:cubicBezTo>
                  <a:cubicBezTo>
                    <a:pt x="167" y="313"/>
                    <a:pt x="174" y="314"/>
                    <a:pt x="182" y="314"/>
                  </a:cubicBezTo>
                  <a:cubicBezTo>
                    <a:pt x="270" y="314"/>
                    <a:pt x="349" y="254"/>
                    <a:pt x="364" y="164"/>
                  </a:cubicBezTo>
                  <a:cubicBezTo>
                    <a:pt x="370" y="73"/>
                    <a:pt x="302" y="5"/>
                    <a:pt x="216" y="5"/>
                  </a:cubicBezTo>
                  <a:cubicBezTo>
                    <a:pt x="203" y="2"/>
                    <a:pt x="190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8" name="Google Shape;1738;p55"/>
            <p:cNvSpPr/>
            <p:nvPr/>
          </p:nvSpPr>
          <p:spPr>
            <a:xfrm rot="5400000">
              <a:off x="1495838" y="2027559"/>
              <a:ext cx="39011" cy="37575"/>
            </a:xfrm>
            <a:custGeom>
              <a:avLst/>
              <a:gdLst/>
              <a:ahLst/>
              <a:cxnLst/>
              <a:rect l="l" t="t" r="r" b="b"/>
              <a:pathLst>
                <a:path w="326" h="314" extrusionOk="0">
                  <a:moveTo>
                    <a:pt x="176" y="0"/>
                  </a:moveTo>
                  <a:cubicBezTo>
                    <a:pt x="172" y="0"/>
                    <a:pt x="169" y="1"/>
                    <a:pt x="166" y="1"/>
                  </a:cubicBezTo>
                  <a:cubicBezTo>
                    <a:pt x="162" y="1"/>
                    <a:pt x="159" y="0"/>
                    <a:pt x="156" y="0"/>
                  </a:cubicBezTo>
                  <a:cubicBezTo>
                    <a:pt x="69" y="0"/>
                    <a:pt x="1" y="73"/>
                    <a:pt x="6" y="166"/>
                  </a:cubicBezTo>
                  <a:cubicBezTo>
                    <a:pt x="6" y="246"/>
                    <a:pt x="80" y="314"/>
                    <a:pt x="160" y="314"/>
                  </a:cubicBezTo>
                  <a:cubicBezTo>
                    <a:pt x="251" y="314"/>
                    <a:pt x="325" y="240"/>
                    <a:pt x="325" y="149"/>
                  </a:cubicBezTo>
                  <a:cubicBezTo>
                    <a:pt x="325" y="67"/>
                    <a:pt x="257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7EAF44DB-E165-4120-A6AF-2E9C356220DF}"/>
              </a:ext>
            </a:extLst>
          </p:cNvPr>
          <p:cNvSpPr txBox="1"/>
          <p:nvPr/>
        </p:nvSpPr>
        <p:spPr>
          <a:xfrm rot="20572883">
            <a:off x="1312184" y="844104"/>
            <a:ext cx="3253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nism" pitchFamily="2" charset="0"/>
                <a:ea typeface="+mn-ea"/>
                <a:cs typeface="+mn-cs"/>
              </a:rPr>
              <a:t>Ghi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nism" pitchFamily="2" charset="0"/>
                <a:ea typeface="+mn-ea"/>
                <a:cs typeface="+mn-cs"/>
              </a:rPr>
              <a:t>nhớ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ronism" pitchFamily="2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86F1CEE-F3C8-42C3-B9FC-122019A1B68B}"/>
              </a:ext>
            </a:extLst>
          </p:cNvPr>
          <p:cNvSpPr txBox="1"/>
          <p:nvPr/>
        </p:nvSpPr>
        <p:spPr>
          <a:xfrm>
            <a:off x="2588009" y="1967097"/>
            <a:ext cx="713553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Courier New" panose="02070309020205020404" pitchFamily="49" charset="0"/>
              </a:rPr>
              <a:t>	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Đầu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năm 1226,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Lý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Chiêu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Hoàng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nhường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ngôi cho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chồng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là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Trần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Cảnh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,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nhà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Trần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được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thành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lập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	</a:t>
            </a:r>
            <a:r>
              <a:rPr kumimoji="0" lang="vi-VN" sz="3200" b="1" i="0" u="none" strike="noStrike" kern="1200" cap="none" spc="0" normalizeH="0" baseline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Nhà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Trần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rất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quan tâm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đến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việc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phát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triển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nông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nghiệp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và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phòng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thủ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đất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nước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F493D"/>
              </a:solidFill>
              <a:effectLst/>
              <a:uLnTx/>
              <a:uFillTx/>
              <a:latin typeface="Amazone" panose="03020702060507090A04" pitchFamily="66" charset="0"/>
              <a:cs typeface="Courier New" panose="02070309020205020404" pitchFamily="49" charset="0"/>
            </a:endParaRPr>
          </a:p>
        </p:txBody>
      </p:sp>
      <p:pic>
        <p:nvPicPr>
          <p:cNvPr id="100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1AAFCDD9-826F-4404-A323-D9F4979B0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en tho cac vi vua Tran ( Dong Trieu - Quang Ninh)">
            <a:extLst>
              <a:ext uri="{FF2B5EF4-FFF2-40B4-BE49-F238E27FC236}">
                <a16:creationId xmlns:a16="http://schemas.microsoft.com/office/drawing/2014/main" xmlns="" id="{F073F7C9-4078-4A06-9072-D066C12D7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658703"/>
            <a:ext cx="8382000" cy="4149272"/>
          </a:xfrm>
          <a:prstGeom prst="rect">
            <a:avLst/>
          </a:prstGeom>
          <a:noFill/>
          <a:ln w="57150">
            <a:pattFill prst="sphere">
              <a:fgClr>
                <a:srgbClr val="A26D18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xmlns="" id="{E168896D-372A-466E-8CDB-A4B2D190423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23937" y="2746414"/>
            <a:ext cx="54387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i Hoc" panose="0207040306030A020402" pitchFamily="18" charset="0"/>
              </a:rPr>
              <a:t>ĐỀN THỜ CÁC VỊ VUA THỜI TRẦN </a:t>
            </a: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Google Shape;3272;p73">
            <a:extLst>
              <a:ext uri="{FF2B5EF4-FFF2-40B4-BE49-F238E27FC236}">
                <a16:creationId xmlns:a16="http://schemas.microsoft.com/office/drawing/2014/main" xmlns="" id="{F3152B8B-561E-4B90-B6E6-E60FE9180965}"/>
              </a:ext>
            </a:extLst>
          </p:cNvPr>
          <p:cNvSpPr/>
          <p:nvPr/>
        </p:nvSpPr>
        <p:spPr>
          <a:xfrm>
            <a:off x="10161725" y="390526"/>
            <a:ext cx="496750" cy="860092"/>
          </a:xfrm>
          <a:custGeom>
            <a:avLst/>
            <a:gdLst/>
            <a:ahLst/>
            <a:cxnLst/>
            <a:rect l="l" t="t" r="r" b="b"/>
            <a:pathLst>
              <a:path w="1191" h="2895" extrusionOk="0">
                <a:moveTo>
                  <a:pt x="598" y="1"/>
                </a:moveTo>
                <a:cubicBezTo>
                  <a:pt x="268" y="1"/>
                  <a:pt x="0" y="269"/>
                  <a:pt x="0" y="599"/>
                </a:cubicBezTo>
                <a:lnTo>
                  <a:pt x="0" y="673"/>
                </a:lnTo>
                <a:lnTo>
                  <a:pt x="131" y="673"/>
                </a:lnTo>
                <a:lnTo>
                  <a:pt x="131" y="599"/>
                </a:lnTo>
                <a:cubicBezTo>
                  <a:pt x="148" y="306"/>
                  <a:pt x="372" y="159"/>
                  <a:pt x="595" y="159"/>
                </a:cubicBezTo>
                <a:cubicBezTo>
                  <a:pt x="819" y="159"/>
                  <a:pt x="1043" y="306"/>
                  <a:pt x="1060" y="599"/>
                </a:cubicBezTo>
                <a:lnTo>
                  <a:pt x="1060" y="2518"/>
                </a:lnTo>
                <a:cubicBezTo>
                  <a:pt x="1060" y="2655"/>
                  <a:pt x="951" y="2763"/>
                  <a:pt x="815" y="2763"/>
                </a:cubicBezTo>
                <a:lnTo>
                  <a:pt x="758" y="2763"/>
                </a:lnTo>
                <a:cubicBezTo>
                  <a:pt x="621" y="2763"/>
                  <a:pt x="513" y="2655"/>
                  <a:pt x="513" y="2518"/>
                </a:cubicBezTo>
                <a:lnTo>
                  <a:pt x="513" y="861"/>
                </a:lnTo>
                <a:cubicBezTo>
                  <a:pt x="513" y="818"/>
                  <a:pt x="480" y="797"/>
                  <a:pt x="447" y="797"/>
                </a:cubicBezTo>
                <a:cubicBezTo>
                  <a:pt x="415" y="797"/>
                  <a:pt x="382" y="818"/>
                  <a:pt x="382" y="861"/>
                </a:cubicBezTo>
                <a:lnTo>
                  <a:pt x="382" y="2518"/>
                </a:lnTo>
                <a:cubicBezTo>
                  <a:pt x="382" y="2729"/>
                  <a:pt x="547" y="2894"/>
                  <a:pt x="758" y="2894"/>
                </a:cubicBezTo>
                <a:lnTo>
                  <a:pt x="815" y="2894"/>
                </a:lnTo>
                <a:cubicBezTo>
                  <a:pt x="1025" y="2894"/>
                  <a:pt x="1191" y="2729"/>
                  <a:pt x="1191" y="2518"/>
                </a:cubicBezTo>
                <a:lnTo>
                  <a:pt x="1191" y="599"/>
                </a:lnTo>
                <a:cubicBezTo>
                  <a:pt x="1191" y="269"/>
                  <a:pt x="923" y="1"/>
                  <a:pt x="5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47ACBC8-7681-4708-8844-F637CD7461BB}"/>
              </a:ext>
            </a:extLst>
          </p:cNvPr>
          <p:cNvSpPr txBox="1">
            <a:spLocks/>
          </p:cNvSpPr>
          <p:nvPr/>
        </p:nvSpPr>
        <p:spPr>
          <a:xfrm>
            <a:off x="2524126" y="4949312"/>
            <a:ext cx="8382000" cy="16786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41BC1CE0-D4F9-4184-A232-AEF9D73B7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9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">
            <a:extLst>
              <a:ext uri="{FF2B5EF4-FFF2-40B4-BE49-F238E27FC236}">
                <a16:creationId xmlns:a16="http://schemas.microsoft.com/office/drawing/2014/main" xmlns="" id="{F9676CA6-FBA3-422E-A1F3-63F04DC9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521350"/>
            <a:ext cx="10048875" cy="4279249"/>
          </a:xfrm>
          <a:prstGeom prst="rect">
            <a:avLst/>
          </a:prstGeom>
          <a:noFill/>
          <a:ln w="76200">
            <a:pattFill prst="solidDmnd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6D6849DF-1789-474B-B537-37C6DB37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93349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i Hoc" panose="0207040306030A020402" pitchFamily="18" charset="0"/>
              </a:rPr>
              <a:t>KHU ĐỀN THỜ HỌ TRẦN Ở NAM ĐỊNH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(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Nơi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14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2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tướng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họ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)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Google Shape;3272;p73">
            <a:extLst>
              <a:ext uri="{FF2B5EF4-FFF2-40B4-BE49-F238E27FC236}">
                <a16:creationId xmlns:a16="http://schemas.microsoft.com/office/drawing/2014/main" xmlns="" id="{677BF022-F3C5-49D8-AB2F-740E7B79F5AC}"/>
              </a:ext>
            </a:extLst>
          </p:cNvPr>
          <p:cNvSpPr/>
          <p:nvPr/>
        </p:nvSpPr>
        <p:spPr>
          <a:xfrm>
            <a:off x="10333175" y="228600"/>
            <a:ext cx="496750" cy="860092"/>
          </a:xfrm>
          <a:custGeom>
            <a:avLst/>
            <a:gdLst/>
            <a:ahLst/>
            <a:cxnLst/>
            <a:rect l="l" t="t" r="r" b="b"/>
            <a:pathLst>
              <a:path w="1191" h="2895" extrusionOk="0">
                <a:moveTo>
                  <a:pt x="598" y="1"/>
                </a:moveTo>
                <a:cubicBezTo>
                  <a:pt x="268" y="1"/>
                  <a:pt x="0" y="269"/>
                  <a:pt x="0" y="599"/>
                </a:cubicBezTo>
                <a:lnTo>
                  <a:pt x="0" y="673"/>
                </a:lnTo>
                <a:lnTo>
                  <a:pt x="131" y="673"/>
                </a:lnTo>
                <a:lnTo>
                  <a:pt x="131" y="599"/>
                </a:lnTo>
                <a:cubicBezTo>
                  <a:pt x="148" y="306"/>
                  <a:pt x="372" y="159"/>
                  <a:pt x="595" y="159"/>
                </a:cubicBezTo>
                <a:cubicBezTo>
                  <a:pt x="819" y="159"/>
                  <a:pt x="1043" y="306"/>
                  <a:pt x="1060" y="599"/>
                </a:cubicBezTo>
                <a:lnTo>
                  <a:pt x="1060" y="2518"/>
                </a:lnTo>
                <a:cubicBezTo>
                  <a:pt x="1060" y="2655"/>
                  <a:pt x="951" y="2763"/>
                  <a:pt x="815" y="2763"/>
                </a:cubicBezTo>
                <a:lnTo>
                  <a:pt x="758" y="2763"/>
                </a:lnTo>
                <a:cubicBezTo>
                  <a:pt x="621" y="2763"/>
                  <a:pt x="513" y="2655"/>
                  <a:pt x="513" y="2518"/>
                </a:cubicBezTo>
                <a:lnTo>
                  <a:pt x="513" y="861"/>
                </a:lnTo>
                <a:cubicBezTo>
                  <a:pt x="513" y="818"/>
                  <a:pt x="480" y="797"/>
                  <a:pt x="447" y="797"/>
                </a:cubicBezTo>
                <a:cubicBezTo>
                  <a:pt x="415" y="797"/>
                  <a:pt x="382" y="818"/>
                  <a:pt x="382" y="861"/>
                </a:cubicBezTo>
                <a:lnTo>
                  <a:pt x="382" y="2518"/>
                </a:lnTo>
                <a:cubicBezTo>
                  <a:pt x="382" y="2729"/>
                  <a:pt x="547" y="2894"/>
                  <a:pt x="758" y="2894"/>
                </a:cubicBezTo>
                <a:lnTo>
                  <a:pt x="815" y="2894"/>
                </a:lnTo>
                <a:cubicBezTo>
                  <a:pt x="1025" y="2894"/>
                  <a:pt x="1191" y="2729"/>
                  <a:pt x="1191" y="2518"/>
                </a:cubicBezTo>
                <a:lnTo>
                  <a:pt x="1191" y="599"/>
                </a:lnTo>
                <a:cubicBezTo>
                  <a:pt x="1191" y="269"/>
                  <a:pt x="923" y="1"/>
                  <a:pt x="5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A0849383-B172-46A4-BE00-FB65865F2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0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3">
            <a:extLst>
              <a:ext uri="{FF2B5EF4-FFF2-40B4-BE49-F238E27FC236}">
                <a16:creationId xmlns:a16="http://schemas.microsoft.com/office/drawing/2014/main" xmlns="" id="{19CEE4EC-31FB-4F7C-A64B-0C3576B4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667401"/>
            <a:ext cx="4905375" cy="3228324"/>
          </a:xfrm>
          <a:prstGeom prst="rect">
            <a:avLst/>
          </a:prstGeom>
          <a:noFill/>
          <a:ln w="57150">
            <a:pattFill prst="wdUpDiag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C48ECC0D-306D-4436-9D25-D3EE6315F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5" y="1742954"/>
            <a:ext cx="470535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i Hoc" panose="0207040306030A020402" pitchFamily="18" charset="0"/>
              </a:rPr>
              <a:t>ĐỀN THỜ 14 VỊ VUA HỌ TRẦN</a:t>
            </a:r>
          </a:p>
        </p:txBody>
      </p:sp>
      <p:pic>
        <p:nvPicPr>
          <p:cNvPr id="5" name="Picture 6" descr="images1494258_3">
            <a:hlinkClick r:id="rId3"/>
            <a:extLst>
              <a:ext uri="{FF2B5EF4-FFF2-40B4-BE49-F238E27FC236}">
                <a16:creationId xmlns:a16="http://schemas.microsoft.com/office/drawing/2014/main" xmlns="" id="{72881577-1788-4185-B3BF-0A2B969C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3136900"/>
            <a:ext cx="4276725" cy="3276600"/>
          </a:xfrm>
          <a:prstGeom prst="rect">
            <a:avLst/>
          </a:prstGeom>
          <a:noFill/>
          <a:ln w="57150">
            <a:pattFill prst="lgCheck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DC1BB943-470E-4E32-899D-28CCB77A3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4272899"/>
            <a:ext cx="4843462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VN Bai Hoc" panose="0207040306030A020402" pitchFamily="18" charset="0"/>
              </a:rPr>
              <a:t>TƯỢNG VUA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VN Bai Hoc" panose="0207040306030A020402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VN Bai Hoc" panose="0207040306030A020402" pitchFamily="18" charset="0"/>
              </a:rPr>
              <a:t>TRẦN NHÂN TÔNG</a:t>
            </a:r>
          </a:p>
        </p:txBody>
      </p:sp>
      <p:pic>
        <p:nvPicPr>
          <p:cNvPr id="7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FBCC4BBA-0DB1-4C9B-B9C3-22C635D40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6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48BFD-9C59-9C44-B577-1F0F3D89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57D475-1AC2-8048-8F43-7F15A325BF09}"/>
              </a:ext>
            </a:extLst>
          </p:cNvPr>
          <p:cNvSpPr/>
          <p:nvPr/>
        </p:nvSpPr>
        <p:spPr>
          <a:xfrm>
            <a:off x="1838332" y="121430"/>
            <a:ext cx="97658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Trườn</a:t>
            </a:r>
            <a:r>
              <a:rPr kumimoji="0" lang="vi-VN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g: TIỂU HỌC TRẦN QUỐC THẢO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/>
            </a:r>
            <a:b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6FDAC1-F553-8742-85AD-92BDBC7CBB0D}"/>
              </a:ext>
            </a:extLst>
          </p:cNvPr>
          <p:cNvSpPr/>
          <p:nvPr/>
        </p:nvSpPr>
        <p:spPr>
          <a:xfrm>
            <a:off x="3489299" y="5809226"/>
            <a:ext cx="5623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: </a:t>
            </a:r>
            <a:r>
              <a:rPr lang="vi-VN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UTM Futura Extra" panose="02040603050506020204" pitchFamily="18" charset="0"/>
              </a:rPr>
              <a:t>NHÀ TRẦN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696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288212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755390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20541" y="1651780"/>
            <a:ext cx="7335579" cy="2571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Sắp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xếp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sau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thành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t</a:t>
            </a:r>
            <a:r>
              <a:rPr lang="vi-VN" sz="3733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một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chức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quan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dưới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thời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nhà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Trần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:    </a:t>
            </a:r>
            <a:r>
              <a:rPr lang="vi-VN" sz="3733" b="1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s/ ê/ H/ ứ/ à/ đ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>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773B7EA-82A8-6645-B36E-C6BE99703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C14C173-D0CB-4090-A71D-1518E1AF00ED}"/>
              </a:ext>
            </a:extLst>
          </p:cNvPr>
          <p:cNvSpPr txBox="1"/>
          <p:nvPr/>
        </p:nvSpPr>
        <p:spPr>
          <a:xfrm>
            <a:off x="5466735" y="4611329"/>
            <a:ext cx="3765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Hà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đê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sứ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1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5186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72364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558238" y="1770462"/>
            <a:ext cx="7542800" cy="2571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tên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vị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vua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nữ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duy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nhất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của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Việt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Nam: 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C/ ý/ i/ H/ L/ h/ ê/ o/ u/ à/ n/ 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0C303EB-0B9C-784E-B4F1-74DE36BC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xmlns="" id="{DCC1EF0F-F9DF-4EE1-A85F-F8EE64D7868D}"/>
              </a:ext>
            </a:extLst>
          </p:cNvPr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Lý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Chiêu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Hoàng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41219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835063" y="0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66379" y="1564848"/>
            <a:ext cx="7335579" cy="1709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  <a:t/>
            </a:r>
            <a:b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rPr>
            </a:b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60202020A0204" pitchFamily="34" charset="0"/>
              <a:ea typeface="+mn-ea"/>
              <a:cs typeface="Arial" panose="020B06060202020A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47AF07B-9D85-6841-8404-C93EB5B2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Rectangle 50">
            <a:extLst>
              <a:ext uri="{FF2B5EF4-FFF2-40B4-BE49-F238E27FC236}">
                <a16:creationId xmlns:a16="http://schemas.microsoft.com/office/drawing/2014/main" xmlns="" id="{350D3FAF-ACD1-4B73-B02D-0F72F69F4B42}"/>
              </a:ext>
            </a:extLst>
          </p:cNvPr>
          <p:cNvSpPr/>
          <p:nvPr/>
        </p:nvSpPr>
        <p:spPr>
          <a:xfrm>
            <a:off x="3558238" y="1770462"/>
            <a:ext cx="75428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Chức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quan chăm lo cho nông dân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sản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vi-VN" sz="360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xuất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vi-VN" sz="360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là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60202020A0204" pitchFamily="34" charset="0"/>
              <a:cs typeface="Arial" panose="020B06060202020A0204" pitchFamily="34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891C7335-32E2-40DD-BC74-9F25E92495E3}"/>
              </a:ext>
            </a:extLst>
          </p:cNvPr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Khuyến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nông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sứ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5186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72364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60202020A0204" pitchFamily="34" charset="0"/>
                  <a:ea typeface="+mn-ea"/>
                  <a:cs typeface="Arial" panose="020B06060202020A0204" pitchFamily="34" charset="0"/>
                </a:rPr>
                <a:t>CÂU HỎI </a:t>
              </a:r>
              <a:r>
                <a:rPr lang="vi-VN" sz="4000" b="1" dirty="0">
                  <a:solidFill>
                    <a:prstClr val="white"/>
                  </a:solidFill>
                  <a:latin typeface="Arial" panose="020B06060202020A0204" pitchFamily="34" charset="0"/>
                  <a:cs typeface="Arial" panose="020B06060202020A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60202020A0204" pitchFamily="34" charset="0"/>
                <a:ea typeface="+mn-ea"/>
                <a:cs typeface="Arial" panose="020B06060202020A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558238" y="1770462"/>
            <a:ext cx="7542800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lang="vi-VN" sz="3600" noProof="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từ</a:t>
            </a:r>
            <a:endParaRPr lang="vi-VN" sz="3600" dirty="0">
              <a:solidFill>
                <a:prstClr val="white">
                  <a:lumMod val="95000"/>
                </a:prstClr>
              </a:solidFill>
              <a:latin typeface="Arial" panose="020B06060202020A0204" pitchFamily="34" charset="0"/>
              <a:cs typeface="Arial" panose="020B06060202020A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có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nghĩa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noProof="0" dirty="0">
                <a:solidFill>
                  <a:prstClr val="white">
                    <a:lumMod val="95000"/>
                  </a:prstClr>
                </a:solidFill>
                <a:latin typeface="Arial" panose="020B06060202020A0204" pitchFamily="34" charset="0"/>
                <a:cs typeface="Arial" panose="020B06060202020A0204" pitchFamily="34" charset="0"/>
              </a:rPr>
              <a:t>T/ à/ n/ n/ ầ/ h/ 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60202020A0204" pitchFamily="34" charset="0"/>
                <a:cs typeface="Arial" panose="020B06060202020A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0C303EB-0B9C-784E-B4F1-74DE36BC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xmlns="" id="{DCC1EF0F-F9DF-4EE1-A85F-F8EE64D7868D}"/>
              </a:ext>
            </a:extLst>
          </p:cNvPr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nhà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Trần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43"/>
          <p:cNvGrpSpPr/>
          <p:nvPr/>
        </p:nvGrpSpPr>
        <p:grpSpPr>
          <a:xfrm>
            <a:off x="2460008" y="656299"/>
            <a:ext cx="8455642" cy="1724786"/>
            <a:chOff x="2336049" y="547200"/>
            <a:chExt cx="4380739" cy="3999398"/>
          </a:xfrm>
        </p:grpSpPr>
        <p:grpSp>
          <p:nvGrpSpPr>
            <p:cNvPr id="895" name="Google Shape;895;p43"/>
            <p:cNvGrpSpPr/>
            <p:nvPr/>
          </p:nvGrpSpPr>
          <p:grpSpPr>
            <a:xfrm>
              <a:off x="2336049" y="594020"/>
              <a:ext cx="4312282" cy="3952578"/>
              <a:chOff x="2639894" y="635124"/>
              <a:chExt cx="3782040" cy="3782010"/>
            </a:xfrm>
          </p:grpSpPr>
          <p:sp>
            <p:nvSpPr>
              <p:cNvPr id="896" name="Google Shape;896;p43"/>
              <p:cNvSpPr/>
              <p:nvPr/>
            </p:nvSpPr>
            <p:spPr>
              <a:xfrm>
                <a:off x="2639894" y="635124"/>
                <a:ext cx="3780471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2" h="12057" extrusionOk="0">
                    <a:moveTo>
                      <a:pt x="359" y="0"/>
                    </a:moveTo>
                    <a:cubicBezTo>
                      <a:pt x="160" y="0"/>
                      <a:pt x="0" y="160"/>
                      <a:pt x="0" y="359"/>
                    </a:cubicBezTo>
                    <a:lnTo>
                      <a:pt x="0" y="11698"/>
                    </a:lnTo>
                    <a:cubicBezTo>
                      <a:pt x="0" y="11897"/>
                      <a:pt x="160" y="12057"/>
                      <a:pt x="359" y="12057"/>
                    </a:cubicBezTo>
                    <a:lnTo>
                      <a:pt x="11698" y="12057"/>
                    </a:lnTo>
                    <a:cubicBezTo>
                      <a:pt x="11897" y="12057"/>
                      <a:pt x="12051" y="11897"/>
                      <a:pt x="12051" y="11698"/>
                    </a:cubicBezTo>
                    <a:lnTo>
                      <a:pt x="12051" y="359"/>
                    </a:lnTo>
                    <a:cubicBezTo>
                      <a:pt x="12051" y="160"/>
                      <a:pt x="11897" y="0"/>
                      <a:pt x="11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3"/>
              <p:cNvSpPr/>
              <p:nvPr/>
            </p:nvSpPr>
            <p:spPr>
              <a:xfrm>
                <a:off x="2639894" y="635124"/>
                <a:ext cx="3782040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7" h="12057" extrusionOk="0">
                    <a:moveTo>
                      <a:pt x="649" y="296"/>
                    </a:moveTo>
                    <a:lnTo>
                      <a:pt x="649" y="655"/>
                    </a:lnTo>
                    <a:lnTo>
                      <a:pt x="296" y="655"/>
                    </a:lnTo>
                    <a:lnTo>
                      <a:pt x="296" y="296"/>
                    </a:lnTo>
                    <a:close/>
                    <a:moveTo>
                      <a:pt x="1076" y="296"/>
                    </a:moveTo>
                    <a:lnTo>
                      <a:pt x="1076" y="655"/>
                    </a:lnTo>
                    <a:lnTo>
                      <a:pt x="723" y="655"/>
                    </a:lnTo>
                    <a:lnTo>
                      <a:pt x="723" y="296"/>
                    </a:lnTo>
                    <a:close/>
                    <a:moveTo>
                      <a:pt x="1504" y="296"/>
                    </a:moveTo>
                    <a:lnTo>
                      <a:pt x="1504" y="655"/>
                    </a:lnTo>
                    <a:lnTo>
                      <a:pt x="1151" y="655"/>
                    </a:lnTo>
                    <a:lnTo>
                      <a:pt x="1151" y="296"/>
                    </a:lnTo>
                    <a:close/>
                    <a:moveTo>
                      <a:pt x="1931" y="296"/>
                    </a:moveTo>
                    <a:lnTo>
                      <a:pt x="1931" y="655"/>
                    </a:lnTo>
                    <a:lnTo>
                      <a:pt x="1578" y="655"/>
                    </a:lnTo>
                    <a:lnTo>
                      <a:pt x="1578" y="296"/>
                    </a:lnTo>
                    <a:close/>
                    <a:moveTo>
                      <a:pt x="2358" y="296"/>
                    </a:moveTo>
                    <a:lnTo>
                      <a:pt x="2358" y="655"/>
                    </a:lnTo>
                    <a:lnTo>
                      <a:pt x="2005" y="655"/>
                    </a:lnTo>
                    <a:lnTo>
                      <a:pt x="2005" y="296"/>
                    </a:lnTo>
                    <a:close/>
                    <a:moveTo>
                      <a:pt x="2785" y="296"/>
                    </a:moveTo>
                    <a:lnTo>
                      <a:pt x="2785" y="655"/>
                    </a:lnTo>
                    <a:lnTo>
                      <a:pt x="2432" y="655"/>
                    </a:lnTo>
                    <a:lnTo>
                      <a:pt x="2432" y="296"/>
                    </a:lnTo>
                    <a:close/>
                    <a:moveTo>
                      <a:pt x="3212" y="296"/>
                    </a:moveTo>
                    <a:lnTo>
                      <a:pt x="3212" y="655"/>
                    </a:lnTo>
                    <a:lnTo>
                      <a:pt x="2859" y="655"/>
                    </a:lnTo>
                    <a:lnTo>
                      <a:pt x="2859" y="296"/>
                    </a:lnTo>
                    <a:close/>
                    <a:moveTo>
                      <a:pt x="3639" y="296"/>
                    </a:moveTo>
                    <a:lnTo>
                      <a:pt x="3639" y="655"/>
                    </a:lnTo>
                    <a:lnTo>
                      <a:pt x="3286" y="655"/>
                    </a:lnTo>
                    <a:lnTo>
                      <a:pt x="3286" y="296"/>
                    </a:lnTo>
                    <a:close/>
                    <a:moveTo>
                      <a:pt x="4066" y="296"/>
                    </a:moveTo>
                    <a:lnTo>
                      <a:pt x="4066" y="655"/>
                    </a:lnTo>
                    <a:lnTo>
                      <a:pt x="3713" y="655"/>
                    </a:lnTo>
                    <a:lnTo>
                      <a:pt x="3713" y="296"/>
                    </a:lnTo>
                    <a:close/>
                    <a:moveTo>
                      <a:pt x="4494" y="296"/>
                    </a:moveTo>
                    <a:lnTo>
                      <a:pt x="4494" y="655"/>
                    </a:lnTo>
                    <a:lnTo>
                      <a:pt x="4140" y="655"/>
                    </a:lnTo>
                    <a:lnTo>
                      <a:pt x="4140" y="296"/>
                    </a:lnTo>
                    <a:close/>
                    <a:moveTo>
                      <a:pt x="4921" y="296"/>
                    </a:moveTo>
                    <a:lnTo>
                      <a:pt x="4921" y="655"/>
                    </a:lnTo>
                    <a:lnTo>
                      <a:pt x="4568" y="655"/>
                    </a:lnTo>
                    <a:lnTo>
                      <a:pt x="4568" y="296"/>
                    </a:lnTo>
                    <a:close/>
                    <a:moveTo>
                      <a:pt x="5348" y="296"/>
                    </a:moveTo>
                    <a:lnTo>
                      <a:pt x="5348" y="655"/>
                    </a:lnTo>
                    <a:lnTo>
                      <a:pt x="4995" y="655"/>
                    </a:lnTo>
                    <a:lnTo>
                      <a:pt x="4995" y="296"/>
                    </a:lnTo>
                    <a:close/>
                    <a:moveTo>
                      <a:pt x="5775" y="296"/>
                    </a:moveTo>
                    <a:lnTo>
                      <a:pt x="5775" y="655"/>
                    </a:lnTo>
                    <a:lnTo>
                      <a:pt x="5422" y="655"/>
                    </a:lnTo>
                    <a:lnTo>
                      <a:pt x="5422" y="296"/>
                    </a:lnTo>
                    <a:close/>
                    <a:moveTo>
                      <a:pt x="6202" y="296"/>
                    </a:moveTo>
                    <a:lnTo>
                      <a:pt x="6202" y="655"/>
                    </a:lnTo>
                    <a:lnTo>
                      <a:pt x="5849" y="655"/>
                    </a:lnTo>
                    <a:lnTo>
                      <a:pt x="5849" y="296"/>
                    </a:lnTo>
                    <a:close/>
                    <a:moveTo>
                      <a:pt x="6629" y="296"/>
                    </a:moveTo>
                    <a:lnTo>
                      <a:pt x="6629" y="655"/>
                    </a:lnTo>
                    <a:lnTo>
                      <a:pt x="6276" y="655"/>
                    </a:lnTo>
                    <a:lnTo>
                      <a:pt x="6276" y="296"/>
                    </a:lnTo>
                    <a:close/>
                    <a:moveTo>
                      <a:pt x="7056" y="296"/>
                    </a:moveTo>
                    <a:lnTo>
                      <a:pt x="7056" y="655"/>
                    </a:lnTo>
                    <a:lnTo>
                      <a:pt x="6703" y="655"/>
                    </a:lnTo>
                    <a:lnTo>
                      <a:pt x="6703" y="296"/>
                    </a:lnTo>
                    <a:close/>
                    <a:moveTo>
                      <a:pt x="7484" y="296"/>
                    </a:moveTo>
                    <a:lnTo>
                      <a:pt x="7484" y="655"/>
                    </a:lnTo>
                    <a:lnTo>
                      <a:pt x="7130" y="655"/>
                    </a:lnTo>
                    <a:lnTo>
                      <a:pt x="7130" y="296"/>
                    </a:lnTo>
                    <a:close/>
                    <a:moveTo>
                      <a:pt x="7911" y="296"/>
                    </a:moveTo>
                    <a:lnTo>
                      <a:pt x="7911" y="655"/>
                    </a:lnTo>
                    <a:lnTo>
                      <a:pt x="7558" y="655"/>
                    </a:lnTo>
                    <a:lnTo>
                      <a:pt x="7558" y="296"/>
                    </a:lnTo>
                    <a:close/>
                    <a:moveTo>
                      <a:pt x="8338" y="296"/>
                    </a:moveTo>
                    <a:lnTo>
                      <a:pt x="8338" y="655"/>
                    </a:lnTo>
                    <a:lnTo>
                      <a:pt x="7985" y="655"/>
                    </a:lnTo>
                    <a:lnTo>
                      <a:pt x="7985" y="296"/>
                    </a:lnTo>
                    <a:close/>
                    <a:moveTo>
                      <a:pt x="8765" y="296"/>
                    </a:moveTo>
                    <a:lnTo>
                      <a:pt x="8765" y="655"/>
                    </a:lnTo>
                    <a:lnTo>
                      <a:pt x="8412" y="655"/>
                    </a:lnTo>
                    <a:lnTo>
                      <a:pt x="8412" y="296"/>
                    </a:lnTo>
                    <a:close/>
                    <a:moveTo>
                      <a:pt x="9192" y="296"/>
                    </a:moveTo>
                    <a:lnTo>
                      <a:pt x="9192" y="655"/>
                    </a:lnTo>
                    <a:lnTo>
                      <a:pt x="8839" y="655"/>
                    </a:lnTo>
                    <a:lnTo>
                      <a:pt x="8839" y="296"/>
                    </a:lnTo>
                    <a:close/>
                    <a:moveTo>
                      <a:pt x="9619" y="296"/>
                    </a:moveTo>
                    <a:lnTo>
                      <a:pt x="9619" y="655"/>
                    </a:lnTo>
                    <a:lnTo>
                      <a:pt x="9266" y="655"/>
                    </a:lnTo>
                    <a:lnTo>
                      <a:pt x="9266" y="296"/>
                    </a:lnTo>
                    <a:close/>
                    <a:moveTo>
                      <a:pt x="10046" y="296"/>
                    </a:moveTo>
                    <a:lnTo>
                      <a:pt x="10046" y="655"/>
                    </a:lnTo>
                    <a:lnTo>
                      <a:pt x="9693" y="655"/>
                    </a:lnTo>
                    <a:lnTo>
                      <a:pt x="9693" y="296"/>
                    </a:lnTo>
                    <a:close/>
                    <a:moveTo>
                      <a:pt x="10474" y="296"/>
                    </a:moveTo>
                    <a:lnTo>
                      <a:pt x="10474" y="655"/>
                    </a:lnTo>
                    <a:lnTo>
                      <a:pt x="10120" y="655"/>
                    </a:lnTo>
                    <a:lnTo>
                      <a:pt x="10120" y="296"/>
                    </a:lnTo>
                    <a:close/>
                    <a:moveTo>
                      <a:pt x="10901" y="296"/>
                    </a:moveTo>
                    <a:lnTo>
                      <a:pt x="10901" y="655"/>
                    </a:lnTo>
                    <a:lnTo>
                      <a:pt x="10548" y="655"/>
                    </a:lnTo>
                    <a:lnTo>
                      <a:pt x="10548" y="296"/>
                    </a:lnTo>
                    <a:close/>
                    <a:moveTo>
                      <a:pt x="11328" y="296"/>
                    </a:moveTo>
                    <a:lnTo>
                      <a:pt x="11328" y="655"/>
                    </a:lnTo>
                    <a:lnTo>
                      <a:pt x="10975" y="655"/>
                    </a:lnTo>
                    <a:lnTo>
                      <a:pt x="10975" y="296"/>
                    </a:lnTo>
                    <a:close/>
                    <a:moveTo>
                      <a:pt x="11755" y="296"/>
                    </a:moveTo>
                    <a:lnTo>
                      <a:pt x="11755" y="655"/>
                    </a:lnTo>
                    <a:lnTo>
                      <a:pt x="11402" y="655"/>
                    </a:lnTo>
                    <a:lnTo>
                      <a:pt x="11402" y="296"/>
                    </a:lnTo>
                    <a:close/>
                    <a:moveTo>
                      <a:pt x="649" y="723"/>
                    </a:moveTo>
                    <a:lnTo>
                      <a:pt x="649" y="1082"/>
                    </a:lnTo>
                    <a:lnTo>
                      <a:pt x="296" y="1082"/>
                    </a:lnTo>
                    <a:lnTo>
                      <a:pt x="296" y="723"/>
                    </a:lnTo>
                    <a:close/>
                    <a:moveTo>
                      <a:pt x="1076" y="723"/>
                    </a:moveTo>
                    <a:lnTo>
                      <a:pt x="1076" y="1082"/>
                    </a:lnTo>
                    <a:lnTo>
                      <a:pt x="723" y="1082"/>
                    </a:lnTo>
                    <a:lnTo>
                      <a:pt x="723" y="723"/>
                    </a:lnTo>
                    <a:close/>
                    <a:moveTo>
                      <a:pt x="1504" y="723"/>
                    </a:moveTo>
                    <a:lnTo>
                      <a:pt x="1504" y="1082"/>
                    </a:lnTo>
                    <a:lnTo>
                      <a:pt x="1151" y="1082"/>
                    </a:lnTo>
                    <a:lnTo>
                      <a:pt x="1151" y="723"/>
                    </a:lnTo>
                    <a:close/>
                    <a:moveTo>
                      <a:pt x="1931" y="723"/>
                    </a:moveTo>
                    <a:lnTo>
                      <a:pt x="1931" y="1082"/>
                    </a:lnTo>
                    <a:lnTo>
                      <a:pt x="1578" y="1082"/>
                    </a:lnTo>
                    <a:lnTo>
                      <a:pt x="1578" y="723"/>
                    </a:lnTo>
                    <a:close/>
                    <a:moveTo>
                      <a:pt x="2358" y="723"/>
                    </a:moveTo>
                    <a:lnTo>
                      <a:pt x="2358" y="1082"/>
                    </a:lnTo>
                    <a:lnTo>
                      <a:pt x="2005" y="1082"/>
                    </a:lnTo>
                    <a:lnTo>
                      <a:pt x="2005" y="723"/>
                    </a:lnTo>
                    <a:close/>
                    <a:moveTo>
                      <a:pt x="2785" y="723"/>
                    </a:moveTo>
                    <a:lnTo>
                      <a:pt x="2785" y="1082"/>
                    </a:lnTo>
                    <a:lnTo>
                      <a:pt x="2432" y="1082"/>
                    </a:lnTo>
                    <a:lnTo>
                      <a:pt x="2432" y="723"/>
                    </a:lnTo>
                    <a:close/>
                    <a:moveTo>
                      <a:pt x="3212" y="723"/>
                    </a:moveTo>
                    <a:lnTo>
                      <a:pt x="3212" y="1082"/>
                    </a:lnTo>
                    <a:lnTo>
                      <a:pt x="2859" y="1082"/>
                    </a:lnTo>
                    <a:lnTo>
                      <a:pt x="2859" y="723"/>
                    </a:lnTo>
                    <a:close/>
                    <a:moveTo>
                      <a:pt x="3639" y="723"/>
                    </a:moveTo>
                    <a:lnTo>
                      <a:pt x="3639" y="1082"/>
                    </a:lnTo>
                    <a:lnTo>
                      <a:pt x="3286" y="1082"/>
                    </a:lnTo>
                    <a:lnTo>
                      <a:pt x="3286" y="723"/>
                    </a:lnTo>
                    <a:close/>
                    <a:moveTo>
                      <a:pt x="4066" y="723"/>
                    </a:moveTo>
                    <a:lnTo>
                      <a:pt x="4066" y="1082"/>
                    </a:lnTo>
                    <a:lnTo>
                      <a:pt x="3713" y="1082"/>
                    </a:lnTo>
                    <a:lnTo>
                      <a:pt x="3713" y="723"/>
                    </a:lnTo>
                    <a:close/>
                    <a:moveTo>
                      <a:pt x="4494" y="723"/>
                    </a:moveTo>
                    <a:lnTo>
                      <a:pt x="4494" y="1082"/>
                    </a:lnTo>
                    <a:lnTo>
                      <a:pt x="4140" y="1082"/>
                    </a:lnTo>
                    <a:lnTo>
                      <a:pt x="4140" y="723"/>
                    </a:lnTo>
                    <a:close/>
                    <a:moveTo>
                      <a:pt x="4921" y="723"/>
                    </a:moveTo>
                    <a:lnTo>
                      <a:pt x="4921" y="1082"/>
                    </a:lnTo>
                    <a:lnTo>
                      <a:pt x="4568" y="1082"/>
                    </a:lnTo>
                    <a:lnTo>
                      <a:pt x="4568" y="723"/>
                    </a:lnTo>
                    <a:close/>
                    <a:moveTo>
                      <a:pt x="5348" y="723"/>
                    </a:moveTo>
                    <a:lnTo>
                      <a:pt x="5348" y="1082"/>
                    </a:lnTo>
                    <a:lnTo>
                      <a:pt x="4995" y="1082"/>
                    </a:lnTo>
                    <a:lnTo>
                      <a:pt x="4995" y="723"/>
                    </a:lnTo>
                    <a:close/>
                    <a:moveTo>
                      <a:pt x="5775" y="723"/>
                    </a:moveTo>
                    <a:lnTo>
                      <a:pt x="5775" y="1082"/>
                    </a:lnTo>
                    <a:lnTo>
                      <a:pt x="5422" y="1082"/>
                    </a:lnTo>
                    <a:lnTo>
                      <a:pt x="5422" y="723"/>
                    </a:lnTo>
                    <a:close/>
                    <a:moveTo>
                      <a:pt x="6202" y="723"/>
                    </a:moveTo>
                    <a:lnTo>
                      <a:pt x="6202" y="1082"/>
                    </a:lnTo>
                    <a:lnTo>
                      <a:pt x="5849" y="1082"/>
                    </a:lnTo>
                    <a:lnTo>
                      <a:pt x="5849" y="723"/>
                    </a:lnTo>
                    <a:close/>
                    <a:moveTo>
                      <a:pt x="6629" y="723"/>
                    </a:moveTo>
                    <a:lnTo>
                      <a:pt x="6629" y="1082"/>
                    </a:lnTo>
                    <a:lnTo>
                      <a:pt x="6276" y="1082"/>
                    </a:lnTo>
                    <a:lnTo>
                      <a:pt x="6276" y="723"/>
                    </a:lnTo>
                    <a:close/>
                    <a:moveTo>
                      <a:pt x="7056" y="723"/>
                    </a:moveTo>
                    <a:lnTo>
                      <a:pt x="7056" y="1082"/>
                    </a:lnTo>
                    <a:lnTo>
                      <a:pt x="6703" y="1082"/>
                    </a:lnTo>
                    <a:lnTo>
                      <a:pt x="6703" y="723"/>
                    </a:lnTo>
                    <a:close/>
                    <a:moveTo>
                      <a:pt x="7484" y="723"/>
                    </a:moveTo>
                    <a:lnTo>
                      <a:pt x="7484" y="1082"/>
                    </a:lnTo>
                    <a:lnTo>
                      <a:pt x="7130" y="1082"/>
                    </a:lnTo>
                    <a:lnTo>
                      <a:pt x="7130" y="723"/>
                    </a:lnTo>
                    <a:close/>
                    <a:moveTo>
                      <a:pt x="7911" y="723"/>
                    </a:moveTo>
                    <a:lnTo>
                      <a:pt x="7911" y="1082"/>
                    </a:lnTo>
                    <a:lnTo>
                      <a:pt x="7558" y="1082"/>
                    </a:lnTo>
                    <a:lnTo>
                      <a:pt x="7558" y="723"/>
                    </a:lnTo>
                    <a:close/>
                    <a:moveTo>
                      <a:pt x="8338" y="723"/>
                    </a:moveTo>
                    <a:lnTo>
                      <a:pt x="8338" y="1082"/>
                    </a:lnTo>
                    <a:lnTo>
                      <a:pt x="7985" y="1082"/>
                    </a:lnTo>
                    <a:lnTo>
                      <a:pt x="7985" y="723"/>
                    </a:lnTo>
                    <a:close/>
                    <a:moveTo>
                      <a:pt x="8765" y="723"/>
                    </a:moveTo>
                    <a:lnTo>
                      <a:pt x="8765" y="1082"/>
                    </a:lnTo>
                    <a:lnTo>
                      <a:pt x="8412" y="1082"/>
                    </a:lnTo>
                    <a:lnTo>
                      <a:pt x="8412" y="723"/>
                    </a:lnTo>
                    <a:close/>
                    <a:moveTo>
                      <a:pt x="9192" y="723"/>
                    </a:moveTo>
                    <a:lnTo>
                      <a:pt x="9192" y="1082"/>
                    </a:lnTo>
                    <a:lnTo>
                      <a:pt x="8839" y="1082"/>
                    </a:lnTo>
                    <a:lnTo>
                      <a:pt x="8839" y="723"/>
                    </a:lnTo>
                    <a:close/>
                    <a:moveTo>
                      <a:pt x="9619" y="723"/>
                    </a:moveTo>
                    <a:lnTo>
                      <a:pt x="9619" y="1082"/>
                    </a:lnTo>
                    <a:lnTo>
                      <a:pt x="9266" y="1082"/>
                    </a:lnTo>
                    <a:lnTo>
                      <a:pt x="9266" y="723"/>
                    </a:lnTo>
                    <a:close/>
                    <a:moveTo>
                      <a:pt x="10046" y="723"/>
                    </a:moveTo>
                    <a:lnTo>
                      <a:pt x="10046" y="1082"/>
                    </a:lnTo>
                    <a:lnTo>
                      <a:pt x="9693" y="1082"/>
                    </a:lnTo>
                    <a:lnTo>
                      <a:pt x="9693" y="723"/>
                    </a:lnTo>
                    <a:close/>
                    <a:moveTo>
                      <a:pt x="10474" y="723"/>
                    </a:moveTo>
                    <a:lnTo>
                      <a:pt x="10474" y="1082"/>
                    </a:lnTo>
                    <a:lnTo>
                      <a:pt x="10120" y="1082"/>
                    </a:lnTo>
                    <a:lnTo>
                      <a:pt x="10120" y="723"/>
                    </a:lnTo>
                    <a:close/>
                    <a:moveTo>
                      <a:pt x="10901" y="723"/>
                    </a:moveTo>
                    <a:lnTo>
                      <a:pt x="10901" y="1082"/>
                    </a:lnTo>
                    <a:lnTo>
                      <a:pt x="10548" y="1082"/>
                    </a:lnTo>
                    <a:lnTo>
                      <a:pt x="10548" y="723"/>
                    </a:lnTo>
                    <a:close/>
                    <a:moveTo>
                      <a:pt x="11328" y="723"/>
                    </a:moveTo>
                    <a:lnTo>
                      <a:pt x="11328" y="1082"/>
                    </a:lnTo>
                    <a:lnTo>
                      <a:pt x="10975" y="1082"/>
                    </a:lnTo>
                    <a:lnTo>
                      <a:pt x="10975" y="723"/>
                    </a:lnTo>
                    <a:close/>
                    <a:moveTo>
                      <a:pt x="11755" y="723"/>
                    </a:moveTo>
                    <a:lnTo>
                      <a:pt x="11755" y="1082"/>
                    </a:lnTo>
                    <a:lnTo>
                      <a:pt x="11402" y="1082"/>
                    </a:lnTo>
                    <a:lnTo>
                      <a:pt x="11402" y="723"/>
                    </a:lnTo>
                    <a:close/>
                    <a:moveTo>
                      <a:pt x="649" y="1151"/>
                    </a:moveTo>
                    <a:lnTo>
                      <a:pt x="649" y="1509"/>
                    </a:lnTo>
                    <a:lnTo>
                      <a:pt x="296" y="1509"/>
                    </a:lnTo>
                    <a:lnTo>
                      <a:pt x="296" y="1151"/>
                    </a:lnTo>
                    <a:close/>
                    <a:moveTo>
                      <a:pt x="1076" y="1151"/>
                    </a:moveTo>
                    <a:lnTo>
                      <a:pt x="1076" y="1509"/>
                    </a:lnTo>
                    <a:lnTo>
                      <a:pt x="723" y="1509"/>
                    </a:lnTo>
                    <a:lnTo>
                      <a:pt x="723" y="1151"/>
                    </a:lnTo>
                    <a:close/>
                    <a:moveTo>
                      <a:pt x="1504" y="1151"/>
                    </a:moveTo>
                    <a:lnTo>
                      <a:pt x="1504" y="1509"/>
                    </a:lnTo>
                    <a:lnTo>
                      <a:pt x="1151" y="1509"/>
                    </a:lnTo>
                    <a:lnTo>
                      <a:pt x="1151" y="1151"/>
                    </a:lnTo>
                    <a:close/>
                    <a:moveTo>
                      <a:pt x="1931" y="1151"/>
                    </a:moveTo>
                    <a:lnTo>
                      <a:pt x="1931" y="1509"/>
                    </a:lnTo>
                    <a:lnTo>
                      <a:pt x="1578" y="1509"/>
                    </a:lnTo>
                    <a:lnTo>
                      <a:pt x="1578" y="1151"/>
                    </a:lnTo>
                    <a:close/>
                    <a:moveTo>
                      <a:pt x="2358" y="1151"/>
                    </a:moveTo>
                    <a:lnTo>
                      <a:pt x="2358" y="1509"/>
                    </a:lnTo>
                    <a:lnTo>
                      <a:pt x="2005" y="1509"/>
                    </a:lnTo>
                    <a:lnTo>
                      <a:pt x="2005" y="1151"/>
                    </a:lnTo>
                    <a:close/>
                    <a:moveTo>
                      <a:pt x="2785" y="1151"/>
                    </a:moveTo>
                    <a:lnTo>
                      <a:pt x="2785" y="1509"/>
                    </a:lnTo>
                    <a:lnTo>
                      <a:pt x="2432" y="1509"/>
                    </a:lnTo>
                    <a:lnTo>
                      <a:pt x="2432" y="1151"/>
                    </a:lnTo>
                    <a:close/>
                    <a:moveTo>
                      <a:pt x="3212" y="1151"/>
                    </a:moveTo>
                    <a:lnTo>
                      <a:pt x="3212" y="1509"/>
                    </a:lnTo>
                    <a:lnTo>
                      <a:pt x="2859" y="1509"/>
                    </a:lnTo>
                    <a:lnTo>
                      <a:pt x="2859" y="1151"/>
                    </a:lnTo>
                    <a:close/>
                    <a:moveTo>
                      <a:pt x="3639" y="1151"/>
                    </a:moveTo>
                    <a:lnTo>
                      <a:pt x="3639" y="1509"/>
                    </a:lnTo>
                    <a:lnTo>
                      <a:pt x="3286" y="1509"/>
                    </a:lnTo>
                    <a:lnTo>
                      <a:pt x="3286" y="1151"/>
                    </a:lnTo>
                    <a:close/>
                    <a:moveTo>
                      <a:pt x="4066" y="1151"/>
                    </a:moveTo>
                    <a:lnTo>
                      <a:pt x="4066" y="1509"/>
                    </a:lnTo>
                    <a:lnTo>
                      <a:pt x="3713" y="1509"/>
                    </a:lnTo>
                    <a:lnTo>
                      <a:pt x="3713" y="1151"/>
                    </a:lnTo>
                    <a:close/>
                    <a:moveTo>
                      <a:pt x="4494" y="1151"/>
                    </a:moveTo>
                    <a:lnTo>
                      <a:pt x="4494" y="1509"/>
                    </a:lnTo>
                    <a:lnTo>
                      <a:pt x="4140" y="1509"/>
                    </a:lnTo>
                    <a:lnTo>
                      <a:pt x="4140" y="1151"/>
                    </a:lnTo>
                    <a:close/>
                    <a:moveTo>
                      <a:pt x="4921" y="1151"/>
                    </a:moveTo>
                    <a:lnTo>
                      <a:pt x="4921" y="1509"/>
                    </a:lnTo>
                    <a:lnTo>
                      <a:pt x="4568" y="1509"/>
                    </a:lnTo>
                    <a:lnTo>
                      <a:pt x="4568" y="1151"/>
                    </a:lnTo>
                    <a:close/>
                    <a:moveTo>
                      <a:pt x="5348" y="1151"/>
                    </a:moveTo>
                    <a:lnTo>
                      <a:pt x="5348" y="1509"/>
                    </a:lnTo>
                    <a:lnTo>
                      <a:pt x="4995" y="1509"/>
                    </a:lnTo>
                    <a:lnTo>
                      <a:pt x="4995" y="1151"/>
                    </a:lnTo>
                    <a:close/>
                    <a:moveTo>
                      <a:pt x="5775" y="1151"/>
                    </a:moveTo>
                    <a:lnTo>
                      <a:pt x="5775" y="1509"/>
                    </a:lnTo>
                    <a:lnTo>
                      <a:pt x="5422" y="1509"/>
                    </a:lnTo>
                    <a:lnTo>
                      <a:pt x="5422" y="1151"/>
                    </a:lnTo>
                    <a:close/>
                    <a:moveTo>
                      <a:pt x="6202" y="1151"/>
                    </a:moveTo>
                    <a:lnTo>
                      <a:pt x="6202" y="1509"/>
                    </a:lnTo>
                    <a:lnTo>
                      <a:pt x="5849" y="1509"/>
                    </a:lnTo>
                    <a:lnTo>
                      <a:pt x="5849" y="1151"/>
                    </a:lnTo>
                    <a:close/>
                    <a:moveTo>
                      <a:pt x="6629" y="1151"/>
                    </a:moveTo>
                    <a:lnTo>
                      <a:pt x="6629" y="1509"/>
                    </a:lnTo>
                    <a:lnTo>
                      <a:pt x="6276" y="1509"/>
                    </a:lnTo>
                    <a:lnTo>
                      <a:pt x="6276" y="1151"/>
                    </a:lnTo>
                    <a:close/>
                    <a:moveTo>
                      <a:pt x="7056" y="1151"/>
                    </a:moveTo>
                    <a:lnTo>
                      <a:pt x="7056" y="1509"/>
                    </a:lnTo>
                    <a:lnTo>
                      <a:pt x="6703" y="1509"/>
                    </a:lnTo>
                    <a:lnTo>
                      <a:pt x="6703" y="1151"/>
                    </a:lnTo>
                    <a:close/>
                    <a:moveTo>
                      <a:pt x="7484" y="1151"/>
                    </a:moveTo>
                    <a:lnTo>
                      <a:pt x="7484" y="1509"/>
                    </a:lnTo>
                    <a:lnTo>
                      <a:pt x="7130" y="1509"/>
                    </a:lnTo>
                    <a:lnTo>
                      <a:pt x="7130" y="1151"/>
                    </a:lnTo>
                    <a:close/>
                    <a:moveTo>
                      <a:pt x="7911" y="1151"/>
                    </a:moveTo>
                    <a:lnTo>
                      <a:pt x="7911" y="1509"/>
                    </a:lnTo>
                    <a:lnTo>
                      <a:pt x="7558" y="1509"/>
                    </a:lnTo>
                    <a:lnTo>
                      <a:pt x="7558" y="1151"/>
                    </a:lnTo>
                    <a:close/>
                    <a:moveTo>
                      <a:pt x="8338" y="1151"/>
                    </a:moveTo>
                    <a:lnTo>
                      <a:pt x="8338" y="1509"/>
                    </a:lnTo>
                    <a:lnTo>
                      <a:pt x="7985" y="1509"/>
                    </a:lnTo>
                    <a:lnTo>
                      <a:pt x="7985" y="1151"/>
                    </a:lnTo>
                    <a:close/>
                    <a:moveTo>
                      <a:pt x="8765" y="1151"/>
                    </a:moveTo>
                    <a:lnTo>
                      <a:pt x="8765" y="1509"/>
                    </a:lnTo>
                    <a:lnTo>
                      <a:pt x="8412" y="1509"/>
                    </a:lnTo>
                    <a:lnTo>
                      <a:pt x="8412" y="1151"/>
                    </a:lnTo>
                    <a:close/>
                    <a:moveTo>
                      <a:pt x="9192" y="1151"/>
                    </a:moveTo>
                    <a:lnTo>
                      <a:pt x="9192" y="1509"/>
                    </a:lnTo>
                    <a:lnTo>
                      <a:pt x="8839" y="1509"/>
                    </a:lnTo>
                    <a:lnTo>
                      <a:pt x="8839" y="1151"/>
                    </a:lnTo>
                    <a:close/>
                    <a:moveTo>
                      <a:pt x="9619" y="1151"/>
                    </a:moveTo>
                    <a:lnTo>
                      <a:pt x="9619" y="1509"/>
                    </a:lnTo>
                    <a:lnTo>
                      <a:pt x="9266" y="1509"/>
                    </a:lnTo>
                    <a:lnTo>
                      <a:pt x="9266" y="1151"/>
                    </a:lnTo>
                    <a:close/>
                    <a:moveTo>
                      <a:pt x="10046" y="1151"/>
                    </a:moveTo>
                    <a:lnTo>
                      <a:pt x="10046" y="1509"/>
                    </a:lnTo>
                    <a:lnTo>
                      <a:pt x="9693" y="1509"/>
                    </a:lnTo>
                    <a:lnTo>
                      <a:pt x="9693" y="1151"/>
                    </a:lnTo>
                    <a:close/>
                    <a:moveTo>
                      <a:pt x="10474" y="1151"/>
                    </a:moveTo>
                    <a:lnTo>
                      <a:pt x="10474" y="1509"/>
                    </a:lnTo>
                    <a:lnTo>
                      <a:pt x="10120" y="1509"/>
                    </a:lnTo>
                    <a:lnTo>
                      <a:pt x="10120" y="1151"/>
                    </a:lnTo>
                    <a:close/>
                    <a:moveTo>
                      <a:pt x="10901" y="1151"/>
                    </a:moveTo>
                    <a:lnTo>
                      <a:pt x="10901" y="1509"/>
                    </a:lnTo>
                    <a:lnTo>
                      <a:pt x="10548" y="1509"/>
                    </a:lnTo>
                    <a:lnTo>
                      <a:pt x="10548" y="1151"/>
                    </a:lnTo>
                    <a:close/>
                    <a:moveTo>
                      <a:pt x="11328" y="1151"/>
                    </a:moveTo>
                    <a:lnTo>
                      <a:pt x="11328" y="1509"/>
                    </a:lnTo>
                    <a:lnTo>
                      <a:pt x="10975" y="1509"/>
                    </a:lnTo>
                    <a:lnTo>
                      <a:pt x="10975" y="1151"/>
                    </a:lnTo>
                    <a:close/>
                    <a:moveTo>
                      <a:pt x="11755" y="1151"/>
                    </a:moveTo>
                    <a:lnTo>
                      <a:pt x="11755" y="1509"/>
                    </a:lnTo>
                    <a:lnTo>
                      <a:pt x="11402" y="1509"/>
                    </a:lnTo>
                    <a:lnTo>
                      <a:pt x="11402" y="1151"/>
                    </a:lnTo>
                    <a:close/>
                    <a:moveTo>
                      <a:pt x="649" y="1578"/>
                    </a:moveTo>
                    <a:lnTo>
                      <a:pt x="649" y="1937"/>
                    </a:lnTo>
                    <a:lnTo>
                      <a:pt x="296" y="1937"/>
                    </a:lnTo>
                    <a:lnTo>
                      <a:pt x="296" y="1578"/>
                    </a:lnTo>
                    <a:close/>
                    <a:moveTo>
                      <a:pt x="1076" y="1578"/>
                    </a:moveTo>
                    <a:lnTo>
                      <a:pt x="1076" y="1937"/>
                    </a:lnTo>
                    <a:lnTo>
                      <a:pt x="723" y="1937"/>
                    </a:lnTo>
                    <a:lnTo>
                      <a:pt x="723" y="1578"/>
                    </a:lnTo>
                    <a:close/>
                    <a:moveTo>
                      <a:pt x="1504" y="1578"/>
                    </a:moveTo>
                    <a:lnTo>
                      <a:pt x="1504" y="1937"/>
                    </a:lnTo>
                    <a:lnTo>
                      <a:pt x="1151" y="1937"/>
                    </a:lnTo>
                    <a:lnTo>
                      <a:pt x="1151" y="1578"/>
                    </a:lnTo>
                    <a:close/>
                    <a:moveTo>
                      <a:pt x="1931" y="1578"/>
                    </a:moveTo>
                    <a:lnTo>
                      <a:pt x="1931" y="1937"/>
                    </a:lnTo>
                    <a:lnTo>
                      <a:pt x="1578" y="1937"/>
                    </a:lnTo>
                    <a:lnTo>
                      <a:pt x="1578" y="1578"/>
                    </a:lnTo>
                    <a:close/>
                    <a:moveTo>
                      <a:pt x="2358" y="1578"/>
                    </a:moveTo>
                    <a:lnTo>
                      <a:pt x="2358" y="1937"/>
                    </a:lnTo>
                    <a:lnTo>
                      <a:pt x="2005" y="1937"/>
                    </a:lnTo>
                    <a:lnTo>
                      <a:pt x="2005" y="1578"/>
                    </a:lnTo>
                    <a:close/>
                    <a:moveTo>
                      <a:pt x="2785" y="1578"/>
                    </a:moveTo>
                    <a:lnTo>
                      <a:pt x="2785" y="1937"/>
                    </a:lnTo>
                    <a:lnTo>
                      <a:pt x="2432" y="1937"/>
                    </a:lnTo>
                    <a:lnTo>
                      <a:pt x="2432" y="1578"/>
                    </a:lnTo>
                    <a:close/>
                    <a:moveTo>
                      <a:pt x="3212" y="1578"/>
                    </a:moveTo>
                    <a:lnTo>
                      <a:pt x="3212" y="1937"/>
                    </a:lnTo>
                    <a:lnTo>
                      <a:pt x="2859" y="1937"/>
                    </a:lnTo>
                    <a:lnTo>
                      <a:pt x="2859" y="1578"/>
                    </a:lnTo>
                    <a:close/>
                    <a:moveTo>
                      <a:pt x="3639" y="1578"/>
                    </a:moveTo>
                    <a:lnTo>
                      <a:pt x="3639" y="1937"/>
                    </a:lnTo>
                    <a:lnTo>
                      <a:pt x="3286" y="1937"/>
                    </a:lnTo>
                    <a:lnTo>
                      <a:pt x="3286" y="1578"/>
                    </a:lnTo>
                    <a:close/>
                    <a:moveTo>
                      <a:pt x="4066" y="1578"/>
                    </a:moveTo>
                    <a:lnTo>
                      <a:pt x="4066" y="1937"/>
                    </a:lnTo>
                    <a:lnTo>
                      <a:pt x="3713" y="1937"/>
                    </a:lnTo>
                    <a:lnTo>
                      <a:pt x="3713" y="1578"/>
                    </a:lnTo>
                    <a:close/>
                    <a:moveTo>
                      <a:pt x="4494" y="1578"/>
                    </a:moveTo>
                    <a:lnTo>
                      <a:pt x="4494" y="1937"/>
                    </a:lnTo>
                    <a:lnTo>
                      <a:pt x="4140" y="1937"/>
                    </a:lnTo>
                    <a:lnTo>
                      <a:pt x="4140" y="1578"/>
                    </a:lnTo>
                    <a:close/>
                    <a:moveTo>
                      <a:pt x="4921" y="1578"/>
                    </a:moveTo>
                    <a:lnTo>
                      <a:pt x="4921" y="1937"/>
                    </a:lnTo>
                    <a:lnTo>
                      <a:pt x="4568" y="1937"/>
                    </a:lnTo>
                    <a:lnTo>
                      <a:pt x="4568" y="1578"/>
                    </a:lnTo>
                    <a:close/>
                    <a:moveTo>
                      <a:pt x="5348" y="1578"/>
                    </a:moveTo>
                    <a:lnTo>
                      <a:pt x="5348" y="1937"/>
                    </a:lnTo>
                    <a:lnTo>
                      <a:pt x="4995" y="1937"/>
                    </a:lnTo>
                    <a:lnTo>
                      <a:pt x="4995" y="1578"/>
                    </a:lnTo>
                    <a:close/>
                    <a:moveTo>
                      <a:pt x="5775" y="1578"/>
                    </a:moveTo>
                    <a:lnTo>
                      <a:pt x="5775" y="1937"/>
                    </a:lnTo>
                    <a:lnTo>
                      <a:pt x="5422" y="1937"/>
                    </a:lnTo>
                    <a:lnTo>
                      <a:pt x="5422" y="1578"/>
                    </a:lnTo>
                    <a:close/>
                    <a:moveTo>
                      <a:pt x="6202" y="1578"/>
                    </a:moveTo>
                    <a:lnTo>
                      <a:pt x="6202" y="1937"/>
                    </a:lnTo>
                    <a:lnTo>
                      <a:pt x="5849" y="1937"/>
                    </a:lnTo>
                    <a:lnTo>
                      <a:pt x="5849" y="1578"/>
                    </a:lnTo>
                    <a:close/>
                    <a:moveTo>
                      <a:pt x="6629" y="1578"/>
                    </a:moveTo>
                    <a:lnTo>
                      <a:pt x="6629" y="1937"/>
                    </a:lnTo>
                    <a:lnTo>
                      <a:pt x="6276" y="1937"/>
                    </a:lnTo>
                    <a:lnTo>
                      <a:pt x="6276" y="1578"/>
                    </a:lnTo>
                    <a:close/>
                    <a:moveTo>
                      <a:pt x="7056" y="1578"/>
                    </a:moveTo>
                    <a:lnTo>
                      <a:pt x="7056" y="1937"/>
                    </a:lnTo>
                    <a:lnTo>
                      <a:pt x="6703" y="1937"/>
                    </a:lnTo>
                    <a:lnTo>
                      <a:pt x="6703" y="1578"/>
                    </a:lnTo>
                    <a:close/>
                    <a:moveTo>
                      <a:pt x="7484" y="1578"/>
                    </a:moveTo>
                    <a:lnTo>
                      <a:pt x="7484" y="1937"/>
                    </a:lnTo>
                    <a:lnTo>
                      <a:pt x="7130" y="1937"/>
                    </a:lnTo>
                    <a:lnTo>
                      <a:pt x="7130" y="1578"/>
                    </a:lnTo>
                    <a:close/>
                    <a:moveTo>
                      <a:pt x="7911" y="1578"/>
                    </a:moveTo>
                    <a:lnTo>
                      <a:pt x="7911" y="1937"/>
                    </a:lnTo>
                    <a:lnTo>
                      <a:pt x="7558" y="1937"/>
                    </a:lnTo>
                    <a:lnTo>
                      <a:pt x="7558" y="1578"/>
                    </a:lnTo>
                    <a:close/>
                    <a:moveTo>
                      <a:pt x="8338" y="1578"/>
                    </a:moveTo>
                    <a:lnTo>
                      <a:pt x="8338" y="1937"/>
                    </a:lnTo>
                    <a:lnTo>
                      <a:pt x="7985" y="1937"/>
                    </a:lnTo>
                    <a:lnTo>
                      <a:pt x="7985" y="1578"/>
                    </a:lnTo>
                    <a:close/>
                    <a:moveTo>
                      <a:pt x="8765" y="1578"/>
                    </a:moveTo>
                    <a:lnTo>
                      <a:pt x="8765" y="1937"/>
                    </a:lnTo>
                    <a:lnTo>
                      <a:pt x="8412" y="1937"/>
                    </a:lnTo>
                    <a:lnTo>
                      <a:pt x="8412" y="1578"/>
                    </a:lnTo>
                    <a:close/>
                    <a:moveTo>
                      <a:pt x="9192" y="1578"/>
                    </a:moveTo>
                    <a:lnTo>
                      <a:pt x="9192" y="1937"/>
                    </a:lnTo>
                    <a:lnTo>
                      <a:pt x="8839" y="1937"/>
                    </a:lnTo>
                    <a:lnTo>
                      <a:pt x="8839" y="1578"/>
                    </a:lnTo>
                    <a:close/>
                    <a:moveTo>
                      <a:pt x="9619" y="1578"/>
                    </a:moveTo>
                    <a:lnTo>
                      <a:pt x="9619" y="1937"/>
                    </a:lnTo>
                    <a:lnTo>
                      <a:pt x="9266" y="1937"/>
                    </a:lnTo>
                    <a:lnTo>
                      <a:pt x="9266" y="1578"/>
                    </a:lnTo>
                    <a:close/>
                    <a:moveTo>
                      <a:pt x="10046" y="1578"/>
                    </a:moveTo>
                    <a:lnTo>
                      <a:pt x="10046" y="1937"/>
                    </a:lnTo>
                    <a:lnTo>
                      <a:pt x="9693" y="1937"/>
                    </a:lnTo>
                    <a:lnTo>
                      <a:pt x="9693" y="1578"/>
                    </a:lnTo>
                    <a:close/>
                    <a:moveTo>
                      <a:pt x="10474" y="1578"/>
                    </a:moveTo>
                    <a:lnTo>
                      <a:pt x="10474" y="1937"/>
                    </a:lnTo>
                    <a:lnTo>
                      <a:pt x="10120" y="1937"/>
                    </a:lnTo>
                    <a:lnTo>
                      <a:pt x="10120" y="1578"/>
                    </a:lnTo>
                    <a:close/>
                    <a:moveTo>
                      <a:pt x="10901" y="1578"/>
                    </a:moveTo>
                    <a:lnTo>
                      <a:pt x="10901" y="1937"/>
                    </a:lnTo>
                    <a:lnTo>
                      <a:pt x="10548" y="1937"/>
                    </a:lnTo>
                    <a:lnTo>
                      <a:pt x="10548" y="1578"/>
                    </a:lnTo>
                    <a:close/>
                    <a:moveTo>
                      <a:pt x="11328" y="1578"/>
                    </a:moveTo>
                    <a:lnTo>
                      <a:pt x="11328" y="1937"/>
                    </a:lnTo>
                    <a:lnTo>
                      <a:pt x="10975" y="1937"/>
                    </a:lnTo>
                    <a:lnTo>
                      <a:pt x="10975" y="1578"/>
                    </a:lnTo>
                    <a:close/>
                    <a:moveTo>
                      <a:pt x="11755" y="1578"/>
                    </a:moveTo>
                    <a:lnTo>
                      <a:pt x="11755" y="1937"/>
                    </a:lnTo>
                    <a:lnTo>
                      <a:pt x="11402" y="1937"/>
                    </a:lnTo>
                    <a:lnTo>
                      <a:pt x="11402" y="1578"/>
                    </a:lnTo>
                    <a:close/>
                    <a:moveTo>
                      <a:pt x="649" y="2005"/>
                    </a:moveTo>
                    <a:lnTo>
                      <a:pt x="649" y="2364"/>
                    </a:lnTo>
                    <a:lnTo>
                      <a:pt x="296" y="2364"/>
                    </a:lnTo>
                    <a:lnTo>
                      <a:pt x="296" y="2005"/>
                    </a:lnTo>
                    <a:close/>
                    <a:moveTo>
                      <a:pt x="1076" y="2005"/>
                    </a:moveTo>
                    <a:lnTo>
                      <a:pt x="1076" y="2364"/>
                    </a:lnTo>
                    <a:lnTo>
                      <a:pt x="723" y="2364"/>
                    </a:lnTo>
                    <a:lnTo>
                      <a:pt x="723" y="2005"/>
                    </a:lnTo>
                    <a:close/>
                    <a:moveTo>
                      <a:pt x="1504" y="2005"/>
                    </a:moveTo>
                    <a:lnTo>
                      <a:pt x="1504" y="2364"/>
                    </a:lnTo>
                    <a:lnTo>
                      <a:pt x="1151" y="2364"/>
                    </a:lnTo>
                    <a:lnTo>
                      <a:pt x="1151" y="2005"/>
                    </a:lnTo>
                    <a:close/>
                    <a:moveTo>
                      <a:pt x="1931" y="2005"/>
                    </a:moveTo>
                    <a:lnTo>
                      <a:pt x="1931" y="2364"/>
                    </a:lnTo>
                    <a:lnTo>
                      <a:pt x="1578" y="2364"/>
                    </a:lnTo>
                    <a:lnTo>
                      <a:pt x="1578" y="2005"/>
                    </a:lnTo>
                    <a:close/>
                    <a:moveTo>
                      <a:pt x="2358" y="2005"/>
                    </a:moveTo>
                    <a:lnTo>
                      <a:pt x="2358" y="2364"/>
                    </a:lnTo>
                    <a:lnTo>
                      <a:pt x="2005" y="2364"/>
                    </a:lnTo>
                    <a:lnTo>
                      <a:pt x="2005" y="2005"/>
                    </a:lnTo>
                    <a:close/>
                    <a:moveTo>
                      <a:pt x="2785" y="2005"/>
                    </a:moveTo>
                    <a:lnTo>
                      <a:pt x="2785" y="2364"/>
                    </a:lnTo>
                    <a:lnTo>
                      <a:pt x="2432" y="2364"/>
                    </a:lnTo>
                    <a:lnTo>
                      <a:pt x="2432" y="2005"/>
                    </a:lnTo>
                    <a:close/>
                    <a:moveTo>
                      <a:pt x="3212" y="2005"/>
                    </a:moveTo>
                    <a:lnTo>
                      <a:pt x="3212" y="2364"/>
                    </a:lnTo>
                    <a:lnTo>
                      <a:pt x="2859" y="2364"/>
                    </a:lnTo>
                    <a:lnTo>
                      <a:pt x="2859" y="2005"/>
                    </a:lnTo>
                    <a:close/>
                    <a:moveTo>
                      <a:pt x="3639" y="2005"/>
                    </a:moveTo>
                    <a:lnTo>
                      <a:pt x="3639" y="2364"/>
                    </a:lnTo>
                    <a:lnTo>
                      <a:pt x="3286" y="2364"/>
                    </a:lnTo>
                    <a:lnTo>
                      <a:pt x="3286" y="2005"/>
                    </a:lnTo>
                    <a:close/>
                    <a:moveTo>
                      <a:pt x="4066" y="2005"/>
                    </a:moveTo>
                    <a:lnTo>
                      <a:pt x="4066" y="2364"/>
                    </a:lnTo>
                    <a:lnTo>
                      <a:pt x="3713" y="2364"/>
                    </a:lnTo>
                    <a:lnTo>
                      <a:pt x="3713" y="2005"/>
                    </a:lnTo>
                    <a:close/>
                    <a:moveTo>
                      <a:pt x="4494" y="2005"/>
                    </a:moveTo>
                    <a:lnTo>
                      <a:pt x="4494" y="2364"/>
                    </a:lnTo>
                    <a:lnTo>
                      <a:pt x="4140" y="2364"/>
                    </a:lnTo>
                    <a:lnTo>
                      <a:pt x="4140" y="2005"/>
                    </a:lnTo>
                    <a:close/>
                    <a:moveTo>
                      <a:pt x="4921" y="2005"/>
                    </a:moveTo>
                    <a:lnTo>
                      <a:pt x="4921" y="2364"/>
                    </a:lnTo>
                    <a:lnTo>
                      <a:pt x="4568" y="2364"/>
                    </a:lnTo>
                    <a:lnTo>
                      <a:pt x="4568" y="2005"/>
                    </a:lnTo>
                    <a:close/>
                    <a:moveTo>
                      <a:pt x="5348" y="2005"/>
                    </a:moveTo>
                    <a:lnTo>
                      <a:pt x="5348" y="2364"/>
                    </a:lnTo>
                    <a:lnTo>
                      <a:pt x="4995" y="2364"/>
                    </a:lnTo>
                    <a:lnTo>
                      <a:pt x="4995" y="2005"/>
                    </a:lnTo>
                    <a:close/>
                    <a:moveTo>
                      <a:pt x="5775" y="2005"/>
                    </a:moveTo>
                    <a:lnTo>
                      <a:pt x="5775" y="2364"/>
                    </a:lnTo>
                    <a:lnTo>
                      <a:pt x="5422" y="2364"/>
                    </a:lnTo>
                    <a:lnTo>
                      <a:pt x="5422" y="2005"/>
                    </a:lnTo>
                    <a:close/>
                    <a:moveTo>
                      <a:pt x="6202" y="2005"/>
                    </a:moveTo>
                    <a:lnTo>
                      <a:pt x="6202" y="2364"/>
                    </a:lnTo>
                    <a:lnTo>
                      <a:pt x="5849" y="2364"/>
                    </a:lnTo>
                    <a:lnTo>
                      <a:pt x="5849" y="2005"/>
                    </a:lnTo>
                    <a:close/>
                    <a:moveTo>
                      <a:pt x="6629" y="2005"/>
                    </a:moveTo>
                    <a:lnTo>
                      <a:pt x="6629" y="2364"/>
                    </a:lnTo>
                    <a:lnTo>
                      <a:pt x="6276" y="2364"/>
                    </a:lnTo>
                    <a:lnTo>
                      <a:pt x="6276" y="2005"/>
                    </a:lnTo>
                    <a:close/>
                    <a:moveTo>
                      <a:pt x="7056" y="2005"/>
                    </a:moveTo>
                    <a:lnTo>
                      <a:pt x="7056" y="2364"/>
                    </a:lnTo>
                    <a:lnTo>
                      <a:pt x="6703" y="2364"/>
                    </a:lnTo>
                    <a:lnTo>
                      <a:pt x="6703" y="2005"/>
                    </a:lnTo>
                    <a:close/>
                    <a:moveTo>
                      <a:pt x="7484" y="2005"/>
                    </a:moveTo>
                    <a:lnTo>
                      <a:pt x="7484" y="2364"/>
                    </a:lnTo>
                    <a:lnTo>
                      <a:pt x="7130" y="2364"/>
                    </a:lnTo>
                    <a:lnTo>
                      <a:pt x="7130" y="2005"/>
                    </a:lnTo>
                    <a:close/>
                    <a:moveTo>
                      <a:pt x="7911" y="2005"/>
                    </a:moveTo>
                    <a:lnTo>
                      <a:pt x="7911" y="2364"/>
                    </a:lnTo>
                    <a:lnTo>
                      <a:pt x="7558" y="2364"/>
                    </a:lnTo>
                    <a:lnTo>
                      <a:pt x="7558" y="2005"/>
                    </a:lnTo>
                    <a:close/>
                    <a:moveTo>
                      <a:pt x="8338" y="2005"/>
                    </a:moveTo>
                    <a:lnTo>
                      <a:pt x="8338" y="2364"/>
                    </a:lnTo>
                    <a:lnTo>
                      <a:pt x="7985" y="2364"/>
                    </a:lnTo>
                    <a:lnTo>
                      <a:pt x="7985" y="2005"/>
                    </a:lnTo>
                    <a:close/>
                    <a:moveTo>
                      <a:pt x="8765" y="2005"/>
                    </a:moveTo>
                    <a:lnTo>
                      <a:pt x="8765" y="2364"/>
                    </a:lnTo>
                    <a:lnTo>
                      <a:pt x="8412" y="2364"/>
                    </a:lnTo>
                    <a:lnTo>
                      <a:pt x="8412" y="2005"/>
                    </a:lnTo>
                    <a:close/>
                    <a:moveTo>
                      <a:pt x="9192" y="2005"/>
                    </a:moveTo>
                    <a:lnTo>
                      <a:pt x="9192" y="2364"/>
                    </a:lnTo>
                    <a:lnTo>
                      <a:pt x="8839" y="2364"/>
                    </a:lnTo>
                    <a:lnTo>
                      <a:pt x="8839" y="2005"/>
                    </a:lnTo>
                    <a:close/>
                    <a:moveTo>
                      <a:pt x="9619" y="2005"/>
                    </a:moveTo>
                    <a:lnTo>
                      <a:pt x="9619" y="2364"/>
                    </a:lnTo>
                    <a:lnTo>
                      <a:pt x="9266" y="2364"/>
                    </a:lnTo>
                    <a:lnTo>
                      <a:pt x="9266" y="2005"/>
                    </a:lnTo>
                    <a:close/>
                    <a:moveTo>
                      <a:pt x="10046" y="2005"/>
                    </a:moveTo>
                    <a:lnTo>
                      <a:pt x="10046" y="2364"/>
                    </a:lnTo>
                    <a:lnTo>
                      <a:pt x="9693" y="2364"/>
                    </a:lnTo>
                    <a:lnTo>
                      <a:pt x="9693" y="2005"/>
                    </a:lnTo>
                    <a:close/>
                    <a:moveTo>
                      <a:pt x="10474" y="2005"/>
                    </a:moveTo>
                    <a:lnTo>
                      <a:pt x="10474" y="2364"/>
                    </a:lnTo>
                    <a:lnTo>
                      <a:pt x="10120" y="2364"/>
                    </a:lnTo>
                    <a:lnTo>
                      <a:pt x="10120" y="2005"/>
                    </a:lnTo>
                    <a:close/>
                    <a:moveTo>
                      <a:pt x="10901" y="2005"/>
                    </a:moveTo>
                    <a:lnTo>
                      <a:pt x="10901" y="2364"/>
                    </a:lnTo>
                    <a:lnTo>
                      <a:pt x="10548" y="2364"/>
                    </a:lnTo>
                    <a:lnTo>
                      <a:pt x="10548" y="2005"/>
                    </a:lnTo>
                    <a:close/>
                    <a:moveTo>
                      <a:pt x="11328" y="2005"/>
                    </a:moveTo>
                    <a:lnTo>
                      <a:pt x="11328" y="2364"/>
                    </a:lnTo>
                    <a:lnTo>
                      <a:pt x="10975" y="2364"/>
                    </a:lnTo>
                    <a:lnTo>
                      <a:pt x="10975" y="2005"/>
                    </a:lnTo>
                    <a:close/>
                    <a:moveTo>
                      <a:pt x="11755" y="2005"/>
                    </a:moveTo>
                    <a:lnTo>
                      <a:pt x="11755" y="2364"/>
                    </a:lnTo>
                    <a:lnTo>
                      <a:pt x="11402" y="2364"/>
                    </a:lnTo>
                    <a:lnTo>
                      <a:pt x="11402" y="2005"/>
                    </a:lnTo>
                    <a:close/>
                    <a:moveTo>
                      <a:pt x="649" y="2432"/>
                    </a:moveTo>
                    <a:lnTo>
                      <a:pt x="649" y="2791"/>
                    </a:lnTo>
                    <a:lnTo>
                      <a:pt x="296" y="2791"/>
                    </a:lnTo>
                    <a:lnTo>
                      <a:pt x="296" y="2432"/>
                    </a:lnTo>
                    <a:close/>
                    <a:moveTo>
                      <a:pt x="1076" y="2432"/>
                    </a:moveTo>
                    <a:lnTo>
                      <a:pt x="1076" y="2791"/>
                    </a:lnTo>
                    <a:lnTo>
                      <a:pt x="723" y="2791"/>
                    </a:lnTo>
                    <a:lnTo>
                      <a:pt x="723" y="2432"/>
                    </a:lnTo>
                    <a:close/>
                    <a:moveTo>
                      <a:pt x="1504" y="2432"/>
                    </a:moveTo>
                    <a:lnTo>
                      <a:pt x="1504" y="2791"/>
                    </a:lnTo>
                    <a:lnTo>
                      <a:pt x="1151" y="2791"/>
                    </a:lnTo>
                    <a:lnTo>
                      <a:pt x="1151" y="2432"/>
                    </a:lnTo>
                    <a:close/>
                    <a:moveTo>
                      <a:pt x="1931" y="2432"/>
                    </a:moveTo>
                    <a:lnTo>
                      <a:pt x="1931" y="2791"/>
                    </a:lnTo>
                    <a:lnTo>
                      <a:pt x="1578" y="2791"/>
                    </a:lnTo>
                    <a:lnTo>
                      <a:pt x="1578" y="2432"/>
                    </a:lnTo>
                    <a:close/>
                    <a:moveTo>
                      <a:pt x="2358" y="2432"/>
                    </a:moveTo>
                    <a:lnTo>
                      <a:pt x="2358" y="2791"/>
                    </a:lnTo>
                    <a:lnTo>
                      <a:pt x="2005" y="2791"/>
                    </a:lnTo>
                    <a:lnTo>
                      <a:pt x="2005" y="2432"/>
                    </a:lnTo>
                    <a:close/>
                    <a:moveTo>
                      <a:pt x="2785" y="2432"/>
                    </a:moveTo>
                    <a:lnTo>
                      <a:pt x="2785" y="2791"/>
                    </a:lnTo>
                    <a:lnTo>
                      <a:pt x="2432" y="2791"/>
                    </a:lnTo>
                    <a:lnTo>
                      <a:pt x="2432" y="2432"/>
                    </a:lnTo>
                    <a:close/>
                    <a:moveTo>
                      <a:pt x="3212" y="2432"/>
                    </a:moveTo>
                    <a:lnTo>
                      <a:pt x="3212" y="2791"/>
                    </a:lnTo>
                    <a:lnTo>
                      <a:pt x="2859" y="2791"/>
                    </a:lnTo>
                    <a:lnTo>
                      <a:pt x="2859" y="2432"/>
                    </a:lnTo>
                    <a:close/>
                    <a:moveTo>
                      <a:pt x="3639" y="2432"/>
                    </a:moveTo>
                    <a:lnTo>
                      <a:pt x="3639" y="2791"/>
                    </a:lnTo>
                    <a:lnTo>
                      <a:pt x="3286" y="2791"/>
                    </a:lnTo>
                    <a:lnTo>
                      <a:pt x="3286" y="2432"/>
                    </a:lnTo>
                    <a:close/>
                    <a:moveTo>
                      <a:pt x="4066" y="2432"/>
                    </a:moveTo>
                    <a:lnTo>
                      <a:pt x="4066" y="2791"/>
                    </a:lnTo>
                    <a:lnTo>
                      <a:pt x="3713" y="2791"/>
                    </a:lnTo>
                    <a:lnTo>
                      <a:pt x="3713" y="2432"/>
                    </a:lnTo>
                    <a:close/>
                    <a:moveTo>
                      <a:pt x="4494" y="2432"/>
                    </a:moveTo>
                    <a:lnTo>
                      <a:pt x="4494" y="2791"/>
                    </a:lnTo>
                    <a:lnTo>
                      <a:pt x="4140" y="2791"/>
                    </a:lnTo>
                    <a:lnTo>
                      <a:pt x="4140" y="2432"/>
                    </a:lnTo>
                    <a:close/>
                    <a:moveTo>
                      <a:pt x="4921" y="2432"/>
                    </a:moveTo>
                    <a:lnTo>
                      <a:pt x="4921" y="2791"/>
                    </a:lnTo>
                    <a:lnTo>
                      <a:pt x="4568" y="2791"/>
                    </a:lnTo>
                    <a:lnTo>
                      <a:pt x="4568" y="2432"/>
                    </a:lnTo>
                    <a:close/>
                    <a:moveTo>
                      <a:pt x="5348" y="2432"/>
                    </a:moveTo>
                    <a:lnTo>
                      <a:pt x="5348" y="2791"/>
                    </a:lnTo>
                    <a:lnTo>
                      <a:pt x="4995" y="2791"/>
                    </a:lnTo>
                    <a:lnTo>
                      <a:pt x="4995" y="2432"/>
                    </a:lnTo>
                    <a:close/>
                    <a:moveTo>
                      <a:pt x="5775" y="2432"/>
                    </a:moveTo>
                    <a:lnTo>
                      <a:pt x="5775" y="2791"/>
                    </a:lnTo>
                    <a:lnTo>
                      <a:pt x="5422" y="2791"/>
                    </a:lnTo>
                    <a:lnTo>
                      <a:pt x="5422" y="2432"/>
                    </a:lnTo>
                    <a:close/>
                    <a:moveTo>
                      <a:pt x="6202" y="2432"/>
                    </a:moveTo>
                    <a:lnTo>
                      <a:pt x="6202" y="2791"/>
                    </a:lnTo>
                    <a:lnTo>
                      <a:pt x="5849" y="2791"/>
                    </a:lnTo>
                    <a:lnTo>
                      <a:pt x="5849" y="2432"/>
                    </a:lnTo>
                    <a:close/>
                    <a:moveTo>
                      <a:pt x="6629" y="2432"/>
                    </a:moveTo>
                    <a:lnTo>
                      <a:pt x="6629" y="2791"/>
                    </a:lnTo>
                    <a:lnTo>
                      <a:pt x="6276" y="2791"/>
                    </a:lnTo>
                    <a:lnTo>
                      <a:pt x="6276" y="2432"/>
                    </a:lnTo>
                    <a:close/>
                    <a:moveTo>
                      <a:pt x="7056" y="2432"/>
                    </a:moveTo>
                    <a:lnTo>
                      <a:pt x="7056" y="2791"/>
                    </a:lnTo>
                    <a:lnTo>
                      <a:pt x="6703" y="2791"/>
                    </a:lnTo>
                    <a:lnTo>
                      <a:pt x="6703" y="2432"/>
                    </a:lnTo>
                    <a:close/>
                    <a:moveTo>
                      <a:pt x="7484" y="2432"/>
                    </a:moveTo>
                    <a:lnTo>
                      <a:pt x="7484" y="2791"/>
                    </a:lnTo>
                    <a:lnTo>
                      <a:pt x="7130" y="2791"/>
                    </a:lnTo>
                    <a:lnTo>
                      <a:pt x="7130" y="2432"/>
                    </a:lnTo>
                    <a:close/>
                    <a:moveTo>
                      <a:pt x="7911" y="2432"/>
                    </a:moveTo>
                    <a:lnTo>
                      <a:pt x="7911" y="2791"/>
                    </a:lnTo>
                    <a:lnTo>
                      <a:pt x="7558" y="2791"/>
                    </a:lnTo>
                    <a:lnTo>
                      <a:pt x="7558" y="2432"/>
                    </a:lnTo>
                    <a:close/>
                    <a:moveTo>
                      <a:pt x="8338" y="2432"/>
                    </a:moveTo>
                    <a:lnTo>
                      <a:pt x="8338" y="2791"/>
                    </a:lnTo>
                    <a:lnTo>
                      <a:pt x="7985" y="2791"/>
                    </a:lnTo>
                    <a:lnTo>
                      <a:pt x="7985" y="2432"/>
                    </a:lnTo>
                    <a:close/>
                    <a:moveTo>
                      <a:pt x="8765" y="2432"/>
                    </a:moveTo>
                    <a:lnTo>
                      <a:pt x="8765" y="2791"/>
                    </a:lnTo>
                    <a:lnTo>
                      <a:pt x="8412" y="2791"/>
                    </a:lnTo>
                    <a:lnTo>
                      <a:pt x="8412" y="2432"/>
                    </a:lnTo>
                    <a:close/>
                    <a:moveTo>
                      <a:pt x="9192" y="2432"/>
                    </a:moveTo>
                    <a:lnTo>
                      <a:pt x="9192" y="2791"/>
                    </a:lnTo>
                    <a:lnTo>
                      <a:pt x="8839" y="2791"/>
                    </a:lnTo>
                    <a:lnTo>
                      <a:pt x="8839" y="2432"/>
                    </a:lnTo>
                    <a:close/>
                    <a:moveTo>
                      <a:pt x="9619" y="2432"/>
                    </a:moveTo>
                    <a:lnTo>
                      <a:pt x="9619" y="2791"/>
                    </a:lnTo>
                    <a:lnTo>
                      <a:pt x="9266" y="2791"/>
                    </a:lnTo>
                    <a:lnTo>
                      <a:pt x="9266" y="2432"/>
                    </a:lnTo>
                    <a:close/>
                    <a:moveTo>
                      <a:pt x="10046" y="2432"/>
                    </a:moveTo>
                    <a:lnTo>
                      <a:pt x="10046" y="2791"/>
                    </a:lnTo>
                    <a:lnTo>
                      <a:pt x="9693" y="2791"/>
                    </a:lnTo>
                    <a:lnTo>
                      <a:pt x="9693" y="2432"/>
                    </a:lnTo>
                    <a:close/>
                    <a:moveTo>
                      <a:pt x="10474" y="2432"/>
                    </a:moveTo>
                    <a:lnTo>
                      <a:pt x="10474" y="2791"/>
                    </a:lnTo>
                    <a:lnTo>
                      <a:pt x="10120" y="2791"/>
                    </a:lnTo>
                    <a:lnTo>
                      <a:pt x="10120" y="2432"/>
                    </a:lnTo>
                    <a:close/>
                    <a:moveTo>
                      <a:pt x="10901" y="2432"/>
                    </a:moveTo>
                    <a:lnTo>
                      <a:pt x="10901" y="2791"/>
                    </a:lnTo>
                    <a:lnTo>
                      <a:pt x="10548" y="2791"/>
                    </a:lnTo>
                    <a:lnTo>
                      <a:pt x="10548" y="2432"/>
                    </a:lnTo>
                    <a:close/>
                    <a:moveTo>
                      <a:pt x="11328" y="2432"/>
                    </a:moveTo>
                    <a:lnTo>
                      <a:pt x="11328" y="2791"/>
                    </a:lnTo>
                    <a:lnTo>
                      <a:pt x="10975" y="2791"/>
                    </a:lnTo>
                    <a:lnTo>
                      <a:pt x="10975" y="2432"/>
                    </a:lnTo>
                    <a:close/>
                    <a:moveTo>
                      <a:pt x="11755" y="2432"/>
                    </a:moveTo>
                    <a:lnTo>
                      <a:pt x="11755" y="2791"/>
                    </a:lnTo>
                    <a:lnTo>
                      <a:pt x="11402" y="2791"/>
                    </a:lnTo>
                    <a:lnTo>
                      <a:pt x="11402" y="2432"/>
                    </a:lnTo>
                    <a:close/>
                    <a:moveTo>
                      <a:pt x="649" y="2859"/>
                    </a:moveTo>
                    <a:lnTo>
                      <a:pt x="649" y="3218"/>
                    </a:lnTo>
                    <a:lnTo>
                      <a:pt x="296" y="3218"/>
                    </a:lnTo>
                    <a:lnTo>
                      <a:pt x="296" y="2859"/>
                    </a:lnTo>
                    <a:close/>
                    <a:moveTo>
                      <a:pt x="1076" y="2859"/>
                    </a:moveTo>
                    <a:lnTo>
                      <a:pt x="1076" y="3218"/>
                    </a:lnTo>
                    <a:lnTo>
                      <a:pt x="723" y="3218"/>
                    </a:lnTo>
                    <a:lnTo>
                      <a:pt x="723" y="2859"/>
                    </a:lnTo>
                    <a:close/>
                    <a:moveTo>
                      <a:pt x="1504" y="2859"/>
                    </a:moveTo>
                    <a:lnTo>
                      <a:pt x="1504" y="3218"/>
                    </a:lnTo>
                    <a:lnTo>
                      <a:pt x="1151" y="3218"/>
                    </a:lnTo>
                    <a:lnTo>
                      <a:pt x="1151" y="2859"/>
                    </a:lnTo>
                    <a:close/>
                    <a:moveTo>
                      <a:pt x="1931" y="2859"/>
                    </a:moveTo>
                    <a:lnTo>
                      <a:pt x="1931" y="3218"/>
                    </a:lnTo>
                    <a:lnTo>
                      <a:pt x="1578" y="3218"/>
                    </a:lnTo>
                    <a:lnTo>
                      <a:pt x="1578" y="2859"/>
                    </a:lnTo>
                    <a:close/>
                    <a:moveTo>
                      <a:pt x="2358" y="2859"/>
                    </a:moveTo>
                    <a:lnTo>
                      <a:pt x="2358" y="3218"/>
                    </a:lnTo>
                    <a:lnTo>
                      <a:pt x="2005" y="3218"/>
                    </a:lnTo>
                    <a:lnTo>
                      <a:pt x="2005" y="2859"/>
                    </a:lnTo>
                    <a:close/>
                    <a:moveTo>
                      <a:pt x="2785" y="2859"/>
                    </a:moveTo>
                    <a:lnTo>
                      <a:pt x="2785" y="3218"/>
                    </a:lnTo>
                    <a:lnTo>
                      <a:pt x="2432" y="3218"/>
                    </a:lnTo>
                    <a:lnTo>
                      <a:pt x="2432" y="2859"/>
                    </a:lnTo>
                    <a:close/>
                    <a:moveTo>
                      <a:pt x="3212" y="2859"/>
                    </a:moveTo>
                    <a:lnTo>
                      <a:pt x="3212" y="3218"/>
                    </a:lnTo>
                    <a:lnTo>
                      <a:pt x="2859" y="3218"/>
                    </a:lnTo>
                    <a:lnTo>
                      <a:pt x="2859" y="2859"/>
                    </a:lnTo>
                    <a:close/>
                    <a:moveTo>
                      <a:pt x="3639" y="2859"/>
                    </a:moveTo>
                    <a:lnTo>
                      <a:pt x="3639" y="3218"/>
                    </a:lnTo>
                    <a:lnTo>
                      <a:pt x="3286" y="3218"/>
                    </a:lnTo>
                    <a:lnTo>
                      <a:pt x="3286" y="2859"/>
                    </a:lnTo>
                    <a:close/>
                    <a:moveTo>
                      <a:pt x="4066" y="2859"/>
                    </a:moveTo>
                    <a:lnTo>
                      <a:pt x="4066" y="3218"/>
                    </a:lnTo>
                    <a:lnTo>
                      <a:pt x="3713" y="3218"/>
                    </a:lnTo>
                    <a:lnTo>
                      <a:pt x="3713" y="2859"/>
                    </a:lnTo>
                    <a:close/>
                    <a:moveTo>
                      <a:pt x="4494" y="2859"/>
                    </a:moveTo>
                    <a:lnTo>
                      <a:pt x="4494" y="3218"/>
                    </a:lnTo>
                    <a:lnTo>
                      <a:pt x="4140" y="3218"/>
                    </a:lnTo>
                    <a:lnTo>
                      <a:pt x="4140" y="2859"/>
                    </a:lnTo>
                    <a:close/>
                    <a:moveTo>
                      <a:pt x="4921" y="2859"/>
                    </a:moveTo>
                    <a:lnTo>
                      <a:pt x="4921" y="3218"/>
                    </a:lnTo>
                    <a:lnTo>
                      <a:pt x="4568" y="3218"/>
                    </a:lnTo>
                    <a:lnTo>
                      <a:pt x="4568" y="2859"/>
                    </a:lnTo>
                    <a:close/>
                    <a:moveTo>
                      <a:pt x="5348" y="2859"/>
                    </a:moveTo>
                    <a:lnTo>
                      <a:pt x="5348" y="3218"/>
                    </a:lnTo>
                    <a:lnTo>
                      <a:pt x="4995" y="3218"/>
                    </a:lnTo>
                    <a:lnTo>
                      <a:pt x="4995" y="2859"/>
                    </a:lnTo>
                    <a:close/>
                    <a:moveTo>
                      <a:pt x="5775" y="2859"/>
                    </a:moveTo>
                    <a:lnTo>
                      <a:pt x="5775" y="3218"/>
                    </a:lnTo>
                    <a:lnTo>
                      <a:pt x="5422" y="3218"/>
                    </a:lnTo>
                    <a:lnTo>
                      <a:pt x="5422" y="2859"/>
                    </a:lnTo>
                    <a:close/>
                    <a:moveTo>
                      <a:pt x="6202" y="2859"/>
                    </a:moveTo>
                    <a:lnTo>
                      <a:pt x="6202" y="3218"/>
                    </a:lnTo>
                    <a:lnTo>
                      <a:pt x="5849" y="3218"/>
                    </a:lnTo>
                    <a:lnTo>
                      <a:pt x="5849" y="2859"/>
                    </a:lnTo>
                    <a:close/>
                    <a:moveTo>
                      <a:pt x="6629" y="2859"/>
                    </a:moveTo>
                    <a:lnTo>
                      <a:pt x="6629" y="3218"/>
                    </a:lnTo>
                    <a:lnTo>
                      <a:pt x="6276" y="3218"/>
                    </a:lnTo>
                    <a:lnTo>
                      <a:pt x="6276" y="2859"/>
                    </a:lnTo>
                    <a:close/>
                    <a:moveTo>
                      <a:pt x="7056" y="2859"/>
                    </a:moveTo>
                    <a:lnTo>
                      <a:pt x="7056" y="3218"/>
                    </a:lnTo>
                    <a:lnTo>
                      <a:pt x="6703" y="3218"/>
                    </a:lnTo>
                    <a:lnTo>
                      <a:pt x="6703" y="2859"/>
                    </a:lnTo>
                    <a:close/>
                    <a:moveTo>
                      <a:pt x="7484" y="2859"/>
                    </a:moveTo>
                    <a:lnTo>
                      <a:pt x="7484" y="3218"/>
                    </a:lnTo>
                    <a:lnTo>
                      <a:pt x="7130" y="3218"/>
                    </a:lnTo>
                    <a:lnTo>
                      <a:pt x="7130" y="2859"/>
                    </a:lnTo>
                    <a:close/>
                    <a:moveTo>
                      <a:pt x="7911" y="2859"/>
                    </a:moveTo>
                    <a:lnTo>
                      <a:pt x="7911" y="3218"/>
                    </a:lnTo>
                    <a:lnTo>
                      <a:pt x="7558" y="3218"/>
                    </a:lnTo>
                    <a:lnTo>
                      <a:pt x="7558" y="2859"/>
                    </a:lnTo>
                    <a:close/>
                    <a:moveTo>
                      <a:pt x="8338" y="2859"/>
                    </a:moveTo>
                    <a:lnTo>
                      <a:pt x="8338" y="3218"/>
                    </a:lnTo>
                    <a:lnTo>
                      <a:pt x="7985" y="3218"/>
                    </a:lnTo>
                    <a:lnTo>
                      <a:pt x="7985" y="2859"/>
                    </a:lnTo>
                    <a:close/>
                    <a:moveTo>
                      <a:pt x="8765" y="2859"/>
                    </a:moveTo>
                    <a:lnTo>
                      <a:pt x="8765" y="3218"/>
                    </a:lnTo>
                    <a:lnTo>
                      <a:pt x="8412" y="3218"/>
                    </a:lnTo>
                    <a:lnTo>
                      <a:pt x="8412" y="2859"/>
                    </a:lnTo>
                    <a:close/>
                    <a:moveTo>
                      <a:pt x="9192" y="2859"/>
                    </a:moveTo>
                    <a:lnTo>
                      <a:pt x="9192" y="3218"/>
                    </a:lnTo>
                    <a:lnTo>
                      <a:pt x="8839" y="3218"/>
                    </a:lnTo>
                    <a:lnTo>
                      <a:pt x="8839" y="2859"/>
                    </a:lnTo>
                    <a:close/>
                    <a:moveTo>
                      <a:pt x="9619" y="2859"/>
                    </a:moveTo>
                    <a:lnTo>
                      <a:pt x="9619" y="3218"/>
                    </a:lnTo>
                    <a:lnTo>
                      <a:pt x="9266" y="3218"/>
                    </a:lnTo>
                    <a:lnTo>
                      <a:pt x="9266" y="2859"/>
                    </a:lnTo>
                    <a:close/>
                    <a:moveTo>
                      <a:pt x="10046" y="2859"/>
                    </a:moveTo>
                    <a:lnTo>
                      <a:pt x="10046" y="3218"/>
                    </a:lnTo>
                    <a:lnTo>
                      <a:pt x="9693" y="3218"/>
                    </a:lnTo>
                    <a:lnTo>
                      <a:pt x="9693" y="2859"/>
                    </a:lnTo>
                    <a:close/>
                    <a:moveTo>
                      <a:pt x="10474" y="2859"/>
                    </a:moveTo>
                    <a:lnTo>
                      <a:pt x="10474" y="3218"/>
                    </a:lnTo>
                    <a:lnTo>
                      <a:pt x="10120" y="3218"/>
                    </a:lnTo>
                    <a:lnTo>
                      <a:pt x="10120" y="2859"/>
                    </a:lnTo>
                    <a:close/>
                    <a:moveTo>
                      <a:pt x="10901" y="2859"/>
                    </a:moveTo>
                    <a:lnTo>
                      <a:pt x="10901" y="3218"/>
                    </a:lnTo>
                    <a:lnTo>
                      <a:pt x="10548" y="3218"/>
                    </a:lnTo>
                    <a:lnTo>
                      <a:pt x="10548" y="2859"/>
                    </a:lnTo>
                    <a:close/>
                    <a:moveTo>
                      <a:pt x="11328" y="2859"/>
                    </a:moveTo>
                    <a:lnTo>
                      <a:pt x="11328" y="3218"/>
                    </a:lnTo>
                    <a:lnTo>
                      <a:pt x="10975" y="3218"/>
                    </a:lnTo>
                    <a:lnTo>
                      <a:pt x="10975" y="2859"/>
                    </a:lnTo>
                    <a:close/>
                    <a:moveTo>
                      <a:pt x="11755" y="2859"/>
                    </a:moveTo>
                    <a:lnTo>
                      <a:pt x="11755" y="3218"/>
                    </a:lnTo>
                    <a:lnTo>
                      <a:pt x="11402" y="3218"/>
                    </a:lnTo>
                    <a:lnTo>
                      <a:pt x="11402" y="2859"/>
                    </a:lnTo>
                    <a:close/>
                    <a:moveTo>
                      <a:pt x="649" y="3286"/>
                    </a:moveTo>
                    <a:lnTo>
                      <a:pt x="649" y="3645"/>
                    </a:lnTo>
                    <a:lnTo>
                      <a:pt x="296" y="3645"/>
                    </a:lnTo>
                    <a:lnTo>
                      <a:pt x="296" y="3286"/>
                    </a:lnTo>
                    <a:close/>
                    <a:moveTo>
                      <a:pt x="1076" y="3286"/>
                    </a:moveTo>
                    <a:lnTo>
                      <a:pt x="1076" y="3645"/>
                    </a:lnTo>
                    <a:lnTo>
                      <a:pt x="723" y="3645"/>
                    </a:lnTo>
                    <a:lnTo>
                      <a:pt x="723" y="3286"/>
                    </a:lnTo>
                    <a:close/>
                    <a:moveTo>
                      <a:pt x="1504" y="3286"/>
                    </a:moveTo>
                    <a:lnTo>
                      <a:pt x="1504" y="3645"/>
                    </a:lnTo>
                    <a:lnTo>
                      <a:pt x="1151" y="3645"/>
                    </a:lnTo>
                    <a:lnTo>
                      <a:pt x="1151" y="3286"/>
                    </a:lnTo>
                    <a:close/>
                    <a:moveTo>
                      <a:pt x="1931" y="3286"/>
                    </a:moveTo>
                    <a:lnTo>
                      <a:pt x="1931" y="3645"/>
                    </a:lnTo>
                    <a:lnTo>
                      <a:pt x="1578" y="3645"/>
                    </a:lnTo>
                    <a:lnTo>
                      <a:pt x="1578" y="3286"/>
                    </a:lnTo>
                    <a:close/>
                    <a:moveTo>
                      <a:pt x="2358" y="3286"/>
                    </a:moveTo>
                    <a:lnTo>
                      <a:pt x="2358" y="3645"/>
                    </a:lnTo>
                    <a:lnTo>
                      <a:pt x="2005" y="3645"/>
                    </a:lnTo>
                    <a:lnTo>
                      <a:pt x="2005" y="3286"/>
                    </a:lnTo>
                    <a:close/>
                    <a:moveTo>
                      <a:pt x="2785" y="3286"/>
                    </a:moveTo>
                    <a:lnTo>
                      <a:pt x="2785" y="3645"/>
                    </a:lnTo>
                    <a:lnTo>
                      <a:pt x="2432" y="3645"/>
                    </a:lnTo>
                    <a:lnTo>
                      <a:pt x="2432" y="3286"/>
                    </a:lnTo>
                    <a:close/>
                    <a:moveTo>
                      <a:pt x="3212" y="3286"/>
                    </a:moveTo>
                    <a:lnTo>
                      <a:pt x="3212" y="3645"/>
                    </a:lnTo>
                    <a:lnTo>
                      <a:pt x="2859" y="3645"/>
                    </a:lnTo>
                    <a:lnTo>
                      <a:pt x="2859" y="3286"/>
                    </a:lnTo>
                    <a:close/>
                    <a:moveTo>
                      <a:pt x="3639" y="3286"/>
                    </a:moveTo>
                    <a:lnTo>
                      <a:pt x="3639" y="3645"/>
                    </a:lnTo>
                    <a:lnTo>
                      <a:pt x="3286" y="3645"/>
                    </a:lnTo>
                    <a:lnTo>
                      <a:pt x="3286" y="3286"/>
                    </a:lnTo>
                    <a:close/>
                    <a:moveTo>
                      <a:pt x="4066" y="3286"/>
                    </a:moveTo>
                    <a:lnTo>
                      <a:pt x="4066" y="3645"/>
                    </a:lnTo>
                    <a:lnTo>
                      <a:pt x="3713" y="3645"/>
                    </a:lnTo>
                    <a:lnTo>
                      <a:pt x="3713" y="3286"/>
                    </a:lnTo>
                    <a:close/>
                    <a:moveTo>
                      <a:pt x="4494" y="3286"/>
                    </a:moveTo>
                    <a:lnTo>
                      <a:pt x="4494" y="3645"/>
                    </a:lnTo>
                    <a:lnTo>
                      <a:pt x="4140" y="3645"/>
                    </a:lnTo>
                    <a:lnTo>
                      <a:pt x="4140" y="3286"/>
                    </a:lnTo>
                    <a:close/>
                    <a:moveTo>
                      <a:pt x="4921" y="3286"/>
                    </a:moveTo>
                    <a:lnTo>
                      <a:pt x="4921" y="3645"/>
                    </a:lnTo>
                    <a:lnTo>
                      <a:pt x="4568" y="3645"/>
                    </a:lnTo>
                    <a:lnTo>
                      <a:pt x="4568" y="3286"/>
                    </a:lnTo>
                    <a:close/>
                    <a:moveTo>
                      <a:pt x="5348" y="3286"/>
                    </a:moveTo>
                    <a:lnTo>
                      <a:pt x="5348" y="3645"/>
                    </a:lnTo>
                    <a:lnTo>
                      <a:pt x="4995" y="3645"/>
                    </a:lnTo>
                    <a:lnTo>
                      <a:pt x="4995" y="3286"/>
                    </a:lnTo>
                    <a:close/>
                    <a:moveTo>
                      <a:pt x="5775" y="3286"/>
                    </a:moveTo>
                    <a:lnTo>
                      <a:pt x="5775" y="3645"/>
                    </a:lnTo>
                    <a:lnTo>
                      <a:pt x="5422" y="3645"/>
                    </a:lnTo>
                    <a:lnTo>
                      <a:pt x="5422" y="3286"/>
                    </a:lnTo>
                    <a:close/>
                    <a:moveTo>
                      <a:pt x="6202" y="3286"/>
                    </a:moveTo>
                    <a:lnTo>
                      <a:pt x="6202" y="3645"/>
                    </a:lnTo>
                    <a:lnTo>
                      <a:pt x="5849" y="3645"/>
                    </a:lnTo>
                    <a:lnTo>
                      <a:pt x="5849" y="3286"/>
                    </a:lnTo>
                    <a:close/>
                    <a:moveTo>
                      <a:pt x="6629" y="3286"/>
                    </a:moveTo>
                    <a:lnTo>
                      <a:pt x="6629" y="3645"/>
                    </a:lnTo>
                    <a:lnTo>
                      <a:pt x="6276" y="3645"/>
                    </a:lnTo>
                    <a:lnTo>
                      <a:pt x="6276" y="3286"/>
                    </a:lnTo>
                    <a:close/>
                    <a:moveTo>
                      <a:pt x="7056" y="3286"/>
                    </a:moveTo>
                    <a:lnTo>
                      <a:pt x="7056" y="3645"/>
                    </a:lnTo>
                    <a:lnTo>
                      <a:pt x="6703" y="3645"/>
                    </a:lnTo>
                    <a:lnTo>
                      <a:pt x="6703" y="3286"/>
                    </a:lnTo>
                    <a:close/>
                    <a:moveTo>
                      <a:pt x="7484" y="3286"/>
                    </a:moveTo>
                    <a:lnTo>
                      <a:pt x="7484" y="3645"/>
                    </a:lnTo>
                    <a:lnTo>
                      <a:pt x="7130" y="3645"/>
                    </a:lnTo>
                    <a:lnTo>
                      <a:pt x="7130" y="3286"/>
                    </a:lnTo>
                    <a:close/>
                    <a:moveTo>
                      <a:pt x="7911" y="3286"/>
                    </a:moveTo>
                    <a:lnTo>
                      <a:pt x="7911" y="3645"/>
                    </a:lnTo>
                    <a:lnTo>
                      <a:pt x="7558" y="3645"/>
                    </a:lnTo>
                    <a:lnTo>
                      <a:pt x="7558" y="3286"/>
                    </a:lnTo>
                    <a:close/>
                    <a:moveTo>
                      <a:pt x="8338" y="3286"/>
                    </a:moveTo>
                    <a:lnTo>
                      <a:pt x="8338" y="3645"/>
                    </a:lnTo>
                    <a:lnTo>
                      <a:pt x="7985" y="3645"/>
                    </a:lnTo>
                    <a:lnTo>
                      <a:pt x="7985" y="3286"/>
                    </a:lnTo>
                    <a:close/>
                    <a:moveTo>
                      <a:pt x="8765" y="3286"/>
                    </a:moveTo>
                    <a:lnTo>
                      <a:pt x="8765" y="3645"/>
                    </a:lnTo>
                    <a:lnTo>
                      <a:pt x="8412" y="3645"/>
                    </a:lnTo>
                    <a:lnTo>
                      <a:pt x="8412" y="3286"/>
                    </a:lnTo>
                    <a:close/>
                    <a:moveTo>
                      <a:pt x="9192" y="3286"/>
                    </a:moveTo>
                    <a:lnTo>
                      <a:pt x="9192" y="3645"/>
                    </a:lnTo>
                    <a:lnTo>
                      <a:pt x="8839" y="3645"/>
                    </a:lnTo>
                    <a:lnTo>
                      <a:pt x="8839" y="3286"/>
                    </a:lnTo>
                    <a:close/>
                    <a:moveTo>
                      <a:pt x="9619" y="3286"/>
                    </a:moveTo>
                    <a:lnTo>
                      <a:pt x="9619" y="3645"/>
                    </a:lnTo>
                    <a:lnTo>
                      <a:pt x="9266" y="3645"/>
                    </a:lnTo>
                    <a:lnTo>
                      <a:pt x="9266" y="3286"/>
                    </a:lnTo>
                    <a:close/>
                    <a:moveTo>
                      <a:pt x="10046" y="3286"/>
                    </a:moveTo>
                    <a:lnTo>
                      <a:pt x="10046" y="3645"/>
                    </a:lnTo>
                    <a:lnTo>
                      <a:pt x="9693" y="3645"/>
                    </a:lnTo>
                    <a:lnTo>
                      <a:pt x="9693" y="3286"/>
                    </a:lnTo>
                    <a:close/>
                    <a:moveTo>
                      <a:pt x="10474" y="3286"/>
                    </a:moveTo>
                    <a:lnTo>
                      <a:pt x="10474" y="3645"/>
                    </a:lnTo>
                    <a:lnTo>
                      <a:pt x="10120" y="3645"/>
                    </a:lnTo>
                    <a:lnTo>
                      <a:pt x="10120" y="3286"/>
                    </a:lnTo>
                    <a:close/>
                    <a:moveTo>
                      <a:pt x="10901" y="3286"/>
                    </a:moveTo>
                    <a:lnTo>
                      <a:pt x="10901" y="3645"/>
                    </a:lnTo>
                    <a:lnTo>
                      <a:pt x="10548" y="3645"/>
                    </a:lnTo>
                    <a:lnTo>
                      <a:pt x="10548" y="3286"/>
                    </a:lnTo>
                    <a:close/>
                    <a:moveTo>
                      <a:pt x="11328" y="3286"/>
                    </a:moveTo>
                    <a:lnTo>
                      <a:pt x="11328" y="3645"/>
                    </a:lnTo>
                    <a:lnTo>
                      <a:pt x="10975" y="3645"/>
                    </a:lnTo>
                    <a:lnTo>
                      <a:pt x="10975" y="3286"/>
                    </a:lnTo>
                    <a:close/>
                    <a:moveTo>
                      <a:pt x="11755" y="3286"/>
                    </a:moveTo>
                    <a:lnTo>
                      <a:pt x="11755" y="3645"/>
                    </a:lnTo>
                    <a:lnTo>
                      <a:pt x="11402" y="3645"/>
                    </a:lnTo>
                    <a:lnTo>
                      <a:pt x="11402" y="3286"/>
                    </a:lnTo>
                    <a:close/>
                    <a:moveTo>
                      <a:pt x="649" y="3713"/>
                    </a:moveTo>
                    <a:lnTo>
                      <a:pt x="649" y="4072"/>
                    </a:lnTo>
                    <a:lnTo>
                      <a:pt x="296" y="4072"/>
                    </a:lnTo>
                    <a:lnTo>
                      <a:pt x="296" y="3713"/>
                    </a:lnTo>
                    <a:close/>
                    <a:moveTo>
                      <a:pt x="1076" y="3713"/>
                    </a:moveTo>
                    <a:lnTo>
                      <a:pt x="1076" y="4072"/>
                    </a:lnTo>
                    <a:lnTo>
                      <a:pt x="723" y="4072"/>
                    </a:lnTo>
                    <a:lnTo>
                      <a:pt x="723" y="3713"/>
                    </a:lnTo>
                    <a:close/>
                    <a:moveTo>
                      <a:pt x="1504" y="3713"/>
                    </a:moveTo>
                    <a:lnTo>
                      <a:pt x="1504" y="4072"/>
                    </a:lnTo>
                    <a:lnTo>
                      <a:pt x="1151" y="4072"/>
                    </a:lnTo>
                    <a:lnTo>
                      <a:pt x="1151" y="3713"/>
                    </a:lnTo>
                    <a:close/>
                    <a:moveTo>
                      <a:pt x="1931" y="3713"/>
                    </a:moveTo>
                    <a:lnTo>
                      <a:pt x="1931" y="4072"/>
                    </a:lnTo>
                    <a:lnTo>
                      <a:pt x="1578" y="4072"/>
                    </a:lnTo>
                    <a:lnTo>
                      <a:pt x="1578" y="3713"/>
                    </a:lnTo>
                    <a:close/>
                    <a:moveTo>
                      <a:pt x="2358" y="3713"/>
                    </a:moveTo>
                    <a:lnTo>
                      <a:pt x="2358" y="4072"/>
                    </a:lnTo>
                    <a:lnTo>
                      <a:pt x="2005" y="4072"/>
                    </a:lnTo>
                    <a:lnTo>
                      <a:pt x="2005" y="3713"/>
                    </a:lnTo>
                    <a:close/>
                    <a:moveTo>
                      <a:pt x="2785" y="3713"/>
                    </a:moveTo>
                    <a:lnTo>
                      <a:pt x="2785" y="4072"/>
                    </a:lnTo>
                    <a:lnTo>
                      <a:pt x="2432" y="4072"/>
                    </a:lnTo>
                    <a:lnTo>
                      <a:pt x="2432" y="3713"/>
                    </a:lnTo>
                    <a:close/>
                    <a:moveTo>
                      <a:pt x="3212" y="3713"/>
                    </a:moveTo>
                    <a:lnTo>
                      <a:pt x="3212" y="4072"/>
                    </a:lnTo>
                    <a:lnTo>
                      <a:pt x="2859" y="4072"/>
                    </a:lnTo>
                    <a:lnTo>
                      <a:pt x="2859" y="3713"/>
                    </a:lnTo>
                    <a:close/>
                    <a:moveTo>
                      <a:pt x="3639" y="3713"/>
                    </a:moveTo>
                    <a:lnTo>
                      <a:pt x="3639" y="4072"/>
                    </a:lnTo>
                    <a:lnTo>
                      <a:pt x="3286" y="4072"/>
                    </a:lnTo>
                    <a:lnTo>
                      <a:pt x="3286" y="3713"/>
                    </a:lnTo>
                    <a:close/>
                    <a:moveTo>
                      <a:pt x="4066" y="3713"/>
                    </a:moveTo>
                    <a:lnTo>
                      <a:pt x="4066" y="4072"/>
                    </a:lnTo>
                    <a:lnTo>
                      <a:pt x="3713" y="4072"/>
                    </a:lnTo>
                    <a:lnTo>
                      <a:pt x="3713" y="3713"/>
                    </a:lnTo>
                    <a:close/>
                    <a:moveTo>
                      <a:pt x="4494" y="3713"/>
                    </a:moveTo>
                    <a:lnTo>
                      <a:pt x="4494" y="4072"/>
                    </a:lnTo>
                    <a:lnTo>
                      <a:pt x="4140" y="4072"/>
                    </a:lnTo>
                    <a:lnTo>
                      <a:pt x="4140" y="3713"/>
                    </a:lnTo>
                    <a:close/>
                    <a:moveTo>
                      <a:pt x="4921" y="3713"/>
                    </a:moveTo>
                    <a:lnTo>
                      <a:pt x="4921" y="4072"/>
                    </a:lnTo>
                    <a:lnTo>
                      <a:pt x="4568" y="4072"/>
                    </a:lnTo>
                    <a:lnTo>
                      <a:pt x="4568" y="3713"/>
                    </a:lnTo>
                    <a:close/>
                    <a:moveTo>
                      <a:pt x="5348" y="3713"/>
                    </a:moveTo>
                    <a:lnTo>
                      <a:pt x="5348" y="4072"/>
                    </a:lnTo>
                    <a:lnTo>
                      <a:pt x="4995" y="4072"/>
                    </a:lnTo>
                    <a:lnTo>
                      <a:pt x="4995" y="3713"/>
                    </a:lnTo>
                    <a:close/>
                    <a:moveTo>
                      <a:pt x="5775" y="3713"/>
                    </a:moveTo>
                    <a:lnTo>
                      <a:pt x="5775" y="4072"/>
                    </a:lnTo>
                    <a:lnTo>
                      <a:pt x="5422" y="4072"/>
                    </a:lnTo>
                    <a:lnTo>
                      <a:pt x="5422" y="3713"/>
                    </a:lnTo>
                    <a:close/>
                    <a:moveTo>
                      <a:pt x="6202" y="3713"/>
                    </a:moveTo>
                    <a:lnTo>
                      <a:pt x="6202" y="4072"/>
                    </a:lnTo>
                    <a:lnTo>
                      <a:pt x="5849" y="4072"/>
                    </a:lnTo>
                    <a:lnTo>
                      <a:pt x="5849" y="3713"/>
                    </a:lnTo>
                    <a:close/>
                    <a:moveTo>
                      <a:pt x="6629" y="3713"/>
                    </a:moveTo>
                    <a:lnTo>
                      <a:pt x="6629" y="4072"/>
                    </a:lnTo>
                    <a:lnTo>
                      <a:pt x="6276" y="4072"/>
                    </a:lnTo>
                    <a:lnTo>
                      <a:pt x="6276" y="3713"/>
                    </a:lnTo>
                    <a:close/>
                    <a:moveTo>
                      <a:pt x="7056" y="3713"/>
                    </a:moveTo>
                    <a:lnTo>
                      <a:pt x="7056" y="4072"/>
                    </a:lnTo>
                    <a:lnTo>
                      <a:pt x="6703" y="4072"/>
                    </a:lnTo>
                    <a:lnTo>
                      <a:pt x="6703" y="3713"/>
                    </a:lnTo>
                    <a:close/>
                    <a:moveTo>
                      <a:pt x="7484" y="3713"/>
                    </a:moveTo>
                    <a:lnTo>
                      <a:pt x="7484" y="4072"/>
                    </a:lnTo>
                    <a:lnTo>
                      <a:pt x="7130" y="4072"/>
                    </a:lnTo>
                    <a:lnTo>
                      <a:pt x="7130" y="3713"/>
                    </a:lnTo>
                    <a:close/>
                    <a:moveTo>
                      <a:pt x="7911" y="3713"/>
                    </a:moveTo>
                    <a:lnTo>
                      <a:pt x="7911" y="4072"/>
                    </a:lnTo>
                    <a:lnTo>
                      <a:pt x="7558" y="4072"/>
                    </a:lnTo>
                    <a:lnTo>
                      <a:pt x="7558" y="3713"/>
                    </a:lnTo>
                    <a:close/>
                    <a:moveTo>
                      <a:pt x="8338" y="3713"/>
                    </a:moveTo>
                    <a:lnTo>
                      <a:pt x="8338" y="4072"/>
                    </a:lnTo>
                    <a:lnTo>
                      <a:pt x="7985" y="4072"/>
                    </a:lnTo>
                    <a:lnTo>
                      <a:pt x="7985" y="3713"/>
                    </a:lnTo>
                    <a:close/>
                    <a:moveTo>
                      <a:pt x="8765" y="3713"/>
                    </a:moveTo>
                    <a:lnTo>
                      <a:pt x="8765" y="4072"/>
                    </a:lnTo>
                    <a:lnTo>
                      <a:pt x="8412" y="4072"/>
                    </a:lnTo>
                    <a:lnTo>
                      <a:pt x="8412" y="3713"/>
                    </a:lnTo>
                    <a:close/>
                    <a:moveTo>
                      <a:pt x="9192" y="3713"/>
                    </a:moveTo>
                    <a:lnTo>
                      <a:pt x="9192" y="4072"/>
                    </a:lnTo>
                    <a:lnTo>
                      <a:pt x="8839" y="4072"/>
                    </a:lnTo>
                    <a:lnTo>
                      <a:pt x="8839" y="3713"/>
                    </a:lnTo>
                    <a:close/>
                    <a:moveTo>
                      <a:pt x="9619" y="3713"/>
                    </a:moveTo>
                    <a:lnTo>
                      <a:pt x="9619" y="4072"/>
                    </a:lnTo>
                    <a:lnTo>
                      <a:pt x="9266" y="4072"/>
                    </a:lnTo>
                    <a:lnTo>
                      <a:pt x="9266" y="3713"/>
                    </a:lnTo>
                    <a:close/>
                    <a:moveTo>
                      <a:pt x="10046" y="3713"/>
                    </a:moveTo>
                    <a:lnTo>
                      <a:pt x="10046" y="4072"/>
                    </a:lnTo>
                    <a:lnTo>
                      <a:pt x="9693" y="4072"/>
                    </a:lnTo>
                    <a:lnTo>
                      <a:pt x="9693" y="3713"/>
                    </a:lnTo>
                    <a:close/>
                    <a:moveTo>
                      <a:pt x="10474" y="3713"/>
                    </a:moveTo>
                    <a:lnTo>
                      <a:pt x="10474" y="4072"/>
                    </a:lnTo>
                    <a:lnTo>
                      <a:pt x="10120" y="4072"/>
                    </a:lnTo>
                    <a:lnTo>
                      <a:pt x="10120" y="3713"/>
                    </a:lnTo>
                    <a:close/>
                    <a:moveTo>
                      <a:pt x="10901" y="3713"/>
                    </a:moveTo>
                    <a:lnTo>
                      <a:pt x="10901" y="4072"/>
                    </a:lnTo>
                    <a:lnTo>
                      <a:pt x="10548" y="4072"/>
                    </a:lnTo>
                    <a:lnTo>
                      <a:pt x="10548" y="3713"/>
                    </a:lnTo>
                    <a:close/>
                    <a:moveTo>
                      <a:pt x="11328" y="3713"/>
                    </a:moveTo>
                    <a:lnTo>
                      <a:pt x="11328" y="4072"/>
                    </a:lnTo>
                    <a:lnTo>
                      <a:pt x="10975" y="4072"/>
                    </a:lnTo>
                    <a:lnTo>
                      <a:pt x="10975" y="3713"/>
                    </a:lnTo>
                    <a:close/>
                    <a:moveTo>
                      <a:pt x="11755" y="3713"/>
                    </a:moveTo>
                    <a:lnTo>
                      <a:pt x="11755" y="4072"/>
                    </a:lnTo>
                    <a:lnTo>
                      <a:pt x="11402" y="4072"/>
                    </a:lnTo>
                    <a:lnTo>
                      <a:pt x="11402" y="3713"/>
                    </a:lnTo>
                    <a:close/>
                    <a:moveTo>
                      <a:pt x="649" y="4141"/>
                    </a:moveTo>
                    <a:lnTo>
                      <a:pt x="649" y="4499"/>
                    </a:lnTo>
                    <a:lnTo>
                      <a:pt x="296" y="4499"/>
                    </a:lnTo>
                    <a:lnTo>
                      <a:pt x="296" y="4141"/>
                    </a:lnTo>
                    <a:close/>
                    <a:moveTo>
                      <a:pt x="1076" y="4141"/>
                    </a:moveTo>
                    <a:lnTo>
                      <a:pt x="1076" y="4499"/>
                    </a:lnTo>
                    <a:lnTo>
                      <a:pt x="723" y="4499"/>
                    </a:lnTo>
                    <a:lnTo>
                      <a:pt x="723" y="4141"/>
                    </a:lnTo>
                    <a:close/>
                    <a:moveTo>
                      <a:pt x="1504" y="4141"/>
                    </a:moveTo>
                    <a:lnTo>
                      <a:pt x="1504" y="4499"/>
                    </a:lnTo>
                    <a:lnTo>
                      <a:pt x="1151" y="4499"/>
                    </a:lnTo>
                    <a:lnTo>
                      <a:pt x="1151" y="4141"/>
                    </a:lnTo>
                    <a:close/>
                    <a:moveTo>
                      <a:pt x="1931" y="4141"/>
                    </a:moveTo>
                    <a:lnTo>
                      <a:pt x="1931" y="4499"/>
                    </a:lnTo>
                    <a:lnTo>
                      <a:pt x="1578" y="4499"/>
                    </a:lnTo>
                    <a:lnTo>
                      <a:pt x="1578" y="4141"/>
                    </a:lnTo>
                    <a:close/>
                    <a:moveTo>
                      <a:pt x="2358" y="4141"/>
                    </a:moveTo>
                    <a:lnTo>
                      <a:pt x="2358" y="4499"/>
                    </a:lnTo>
                    <a:lnTo>
                      <a:pt x="2005" y="4499"/>
                    </a:lnTo>
                    <a:lnTo>
                      <a:pt x="2005" y="4141"/>
                    </a:lnTo>
                    <a:close/>
                    <a:moveTo>
                      <a:pt x="2785" y="4141"/>
                    </a:moveTo>
                    <a:lnTo>
                      <a:pt x="2785" y="4499"/>
                    </a:lnTo>
                    <a:lnTo>
                      <a:pt x="2432" y="4499"/>
                    </a:lnTo>
                    <a:lnTo>
                      <a:pt x="2432" y="4141"/>
                    </a:lnTo>
                    <a:close/>
                    <a:moveTo>
                      <a:pt x="3212" y="4141"/>
                    </a:moveTo>
                    <a:lnTo>
                      <a:pt x="3212" y="4499"/>
                    </a:lnTo>
                    <a:lnTo>
                      <a:pt x="2859" y="4499"/>
                    </a:lnTo>
                    <a:lnTo>
                      <a:pt x="2859" y="4141"/>
                    </a:lnTo>
                    <a:close/>
                    <a:moveTo>
                      <a:pt x="3639" y="4141"/>
                    </a:moveTo>
                    <a:lnTo>
                      <a:pt x="3639" y="4499"/>
                    </a:lnTo>
                    <a:lnTo>
                      <a:pt x="3286" y="4499"/>
                    </a:lnTo>
                    <a:lnTo>
                      <a:pt x="3286" y="4141"/>
                    </a:lnTo>
                    <a:close/>
                    <a:moveTo>
                      <a:pt x="4066" y="4141"/>
                    </a:moveTo>
                    <a:lnTo>
                      <a:pt x="4066" y="4499"/>
                    </a:lnTo>
                    <a:lnTo>
                      <a:pt x="3713" y="4499"/>
                    </a:lnTo>
                    <a:lnTo>
                      <a:pt x="3713" y="4141"/>
                    </a:lnTo>
                    <a:close/>
                    <a:moveTo>
                      <a:pt x="4494" y="4141"/>
                    </a:moveTo>
                    <a:lnTo>
                      <a:pt x="4494" y="4499"/>
                    </a:lnTo>
                    <a:lnTo>
                      <a:pt x="4140" y="4499"/>
                    </a:lnTo>
                    <a:lnTo>
                      <a:pt x="4140" y="4141"/>
                    </a:lnTo>
                    <a:close/>
                    <a:moveTo>
                      <a:pt x="4921" y="4141"/>
                    </a:moveTo>
                    <a:lnTo>
                      <a:pt x="4921" y="4499"/>
                    </a:lnTo>
                    <a:lnTo>
                      <a:pt x="4568" y="4499"/>
                    </a:lnTo>
                    <a:lnTo>
                      <a:pt x="4568" y="4141"/>
                    </a:lnTo>
                    <a:close/>
                    <a:moveTo>
                      <a:pt x="5348" y="4141"/>
                    </a:moveTo>
                    <a:lnTo>
                      <a:pt x="5348" y="4499"/>
                    </a:lnTo>
                    <a:lnTo>
                      <a:pt x="4995" y="4499"/>
                    </a:lnTo>
                    <a:lnTo>
                      <a:pt x="4995" y="4141"/>
                    </a:lnTo>
                    <a:close/>
                    <a:moveTo>
                      <a:pt x="5775" y="4141"/>
                    </a:moveTo>
                    <a:lnTo>
                      <a:pt x="5775" y="4499"/>
                    </a:lnTo>
                    <a:lnTo>
                      <a:pt x="5422" y="4499"/>
                    </a:lnTo>
                    <a:lnTo>
                      <a:pt x="5422" y="4141"/>
                    </a:lnTo>
                    <a:close/>
                    <a:moveTo>
                      <a:pt x="6202" y="4141"/>
                    </a:moveTo>
                    <a:lnTo>
                      <a:pt x="6202" y="4499"/>
                    </a:lnTo>
                    <a:lnTo>
                      <a:pt x="5849" y="4499"/>
                    </a:lnTo>
                    <a:lnTo>
                      <a:pt x="5849" y="4141"/>
                    </a:lnTo>
                    <a:close/>
                    <a:moveTo>
                      <a:pt x="6629" y="4141"/>
                    </a:moveTo>
                    <a:lnTo>
                      <a:pt x="6629" y="4499"/>
                    </a:lnTo>
                    <a:lnTo>
                      <a:pt x="6276" y="4499"/>
                    </a:lnTo>
                    <a:lnTo>
                      <a:pt x="6276" y="4141"/>
                    </a:lnTo>
                    <a:close/>
                    <a:moveTo>
                      <a:pt x="7056" y="4141"/>
                    </a:moveTo>
                    <a:lnTo>
                      <a:pt x="7056" y="4499"/>
                    </a:lnTo>
                    <a:lnTo>
                      <a:pt x="6703" y="4499"/>
                    </a:lnTo>
                    <a:lnTo>
                      <a:pt x="6703" y="4141"/>
                    </a:lnTo>
                    <a:close/>
                    <a:moveTo>
                      <a:pt x="7484" y="4141"/>
                    </a:moveTo>
                    <a:lnTo>
                      <a:pt x="7484" y="4499"/>
                    </a:lnTo>
                    <a:lnTo>
                      <a:pt x="7130" y="4499"/>
                    </a:lnTo>
                    <a:lnTo>
                      <a:pt x="7130" y="4141"/>
                    </a:lnTo>
                    <a:close/>
                    <a:moveTo>
                      <a:pt x="7911" y="4141"/>
                    </a:moveTo>
                    <a:lnTo>
                      <a:pt x="7911" y="4499"/>
                    </a:lnTo>
                    <a:lnTo>
                      <a:pt x="7558" y="4499"/>
                    </a:lnTo>
                    <a:lnTo>
                      <a:pt x="7558" y="4141"/>
                    </a:lnTo>
                    <a:close/>
                    <a:moveTo>
                      <a:pt x="8338" y="4141"/>
                    </a:moveTo>
                    <a:lnTo>
                      <a:pt x="8338" y="4499"/>
                    </a:lnTo>
                    <a:lnTo>
                      <a:pt x="7985" y="4499"/>
                    </a:lnTo>
                    <a:lnTo>
                      <a:pt x="7985" y="4141"/>
                    </a:lnTo>
                    <a:close/>
                    <a:moveTo>
                      <a:pt x="8765" y="4141"/>
                    </a:moveTo>
                    <a:lnTo>
                      <a:pt x="8765" y="4499"/>
                    </a:lnTo>
                    <a:lnTo>
                      <a:pt x="8412" y="4499"/>
                    </a:lnTo>
                    <a:lnTo>
                      <a:pt x="8412" y="4141"/>
                    </a:lnTo>
                    <a:close/>
                    <a:moveTo>
                      <a:pt x="9192" y="4141"/>
                    </a:moveTo>
                    <a:lnTo>
                      <a:pt x="9192" y="4499"/>
                    </a:lnTo>
                    <a:lnTo>
                      <a:pt x="8839" y="4499"/>
                    </a:lnTo>
                    <a:lnTo>
                      <a:pt x="8839" y="4141"/>
                    </a:lnTo>
                    <a:close/>
                    <a:moveTo>
                      <a:pt x="9619" y="4141"/>
                    </a:moveTo>
                    <a:lnTo>
                      <a:pt x="9619" y="4499"/>
                    </a:lnTo>
                    <a:lnTo>
                      <a:pt x="9266" y="4499"/>
                    </a:lnTo>
                    <a:lnTo>
                      <a:pt x="9266" y="4141"/>
                    </a:lnTo>
                    <a:close/>
                    <a:moveTo>
                      <a:pt x="10046" y="4141"/>
                    </a:moveTo>
                    <a:lnTo>
                      <a:pt x="10046" y="4499"/>
                    </a:lnTo>
                    <a:lnTo>
                      <a:pt x="9693" y="4499"/>
                    </a:lnTo>
                    <a:lnTo>
                      <a:pt x="9693" y="4141"/>
                    </a:lnTo>
                    <a:close/>
                    <a:moveTo>
                      <a:pt x="10474" y="4141"/>
                    </a:moveTo>
                    <a:lnTo>
                      <a:pt x="10474" y="4499"/>
                    </a:lnTo>
                    <a:lnTo>
                      <a:pt x="10120" y="4499"/>
                    </a:lnTo>
                    <a:lnTo>
                      <a:pt x="10120" y="4141"/>
                    </a:lnTo>
                    <a:close/>
                    <a:moveTo>
                      <a:pt x="10901" y="4141"/>
                    </a:moveTo>
                    <a:lnTo>
                      <a:pt x="10901" y="4499"/>
                    </a:lnTo>
                    <a:lnTo>
                      <a:pt x="10548" y="4499"/>
                    </a:lnTo>
                    <a:lnTo>
                      <a:pt x="10548" y="4141"/>
                    </a:lnTo>
                    <a:close/>
                    <a:moveTo>
                      <a:pt x="11328" y="4141"/>
                    </a:moveTo>
                    <a:lnTo>
                      <a:pt x="11328" y="4499"/>
                    </a:lnTo>
                    <a:lnTo>
                      <a:pt x="10975" y="4499"/>
                    </a:lnTo>
                    <a:lnTo>
                      <a:pt x="10975" y="4141"/>
                    </a:lnTo>
                    <a:close/>
                    <a:moveTo>
                      <a:pt x="11755" y="4141"/>
                    </a:moveTo>
                    <a:lnTo>
                      <a:pt x="11755" y="4499"/>
                    </a:lnTo>
                    <a:lnTo>
                      <a:pt x="11402" y="4499"/>
                    </a:lnTo>
                    <a:lnTo>
                      <a:pt x="11402" y="4141"/>
                    </a:lnTo>
                    <a:close/>
                    <a:moveTo>
                      <a:pt x="649" y="4568"/>
                    </a:moveTo>
                    <a:lnTo>
                      <a:pt x="649" y="4926"/>
                    </a:lnTo>
                    <a:lnTo>
                      <a:pt x="296" y="4926"/>
                    </a:lnTo>
                    <a:lnTo>
                      <a:pt x="296" y="4568"/>
                    </a:lnTo>
                    <a:close/>
                    <a:moveTo>
                      <a:pt x="1076" y="4568"/>
                    </a:moveTo>
                    <a:lnTo>
                      <a:pt x="1076" y="4926"/>
                    </a:lnTo>
                    <a:lnTo>
                      <a:pt x="723" y="4926"/>
                    </a:lnTo>
                    <a:lnTo>
                      <a:pt x="723" y="4568"/>
                    </a:lnTo>
                    <a:close/>
                    <a:moveTo>
                      <a:pt x="1504" y="4568"/>
                    </a:moveTo>
                    <a:lnTo>
                      <a:pt x="1504" y="4926"/>
                    </a:lnTo>
                    <a:lnTo>
                      <a:pt x="1151" y="4926"/>
                    </a:lnTo>
                    <a:lnTo>
                      <a:pt x="1151" y="4568"/>
                    </a:lnTo>
                    <a:close/>
                    <a:moveTo>
                      <a:pt x="1931" y="4568"/>
                    </a:moveTo>
                    <a:lnTo>
                      <a:pt x="1931" y="4926"/>
                    </a:lnTo>
                    <a:lnTo>
                      <a:pt x="1578" y="4926"/>
                    </a:lnTo>
                    <a:lnTo>
                      <a:pt x="1578" y="4568"/>
                    </a:lnTo>
                    <a:close/>
                    <a:moveTo>
                      <a:pt x="2358" y="4568"/>
                    </a:moveTo>
                    <a:lnTo>
                      <a:pt x="2358" y="4926"/>
                    </a:lnTo>
                    <a:lnTo>
                      <a:pt x="2005" y="4926"/>
                    </a:lnTo>
                    <a:lnTo>
                      <a:pt x="2005" y="4568"/>
                    </a:lnTo>
                    <a:close/>
                    <a:moveTo>
                      <a:pt x="2785" y="4568"/>
                    </a:moveTo>
                    <a:lnTo>
                      <a:pt x="2785" y="4926"/>
                    </a:lnTo>
                    <a:lnTo>
                      <a:pt x="2432" y="4926"/>
                    </a:lnTo>
                    <a:lnTo>
                      <a:pt x="2432" y="4568"/>
                    </a:lnTo>
                    <a:close/>
                    <a:moveTo>
                      <a:pt x="3212" y="4568"/>
                    </a:moveTo>
                    <a:lnTo>
                      <a:pt x="3212" y="4926"/>
                    </a:lnTo>
                    <a:lnTo>
                      <a:pt x="2859" y="4926"/>
                    </a:lnTo>
                    <a:lnTo>
                      <a:pt x="2859" y="4568"/>
                    </a:lnTo>
                    <a:close/>
                    <a:moveTo>
                      <a:pt x="3639" y="4568"/>
                    </a:moveTo>
                    <a:lnTo>
                      <a:pt x="3639" y="4926"/>
                    </a:lnTo>
                    <a:lnTo>
                      <a:pt x="3286" y="4926"/>
                    </a:lnTo>
                    <a:lnTo>
                      <a:pt x="3286" y="4568"/>
                    </a:lnTo>
                    <a:close/>
                    <a:moveTo>
                      <a:pt x="4066" y="4568"/>
                    </a:moveTo>
                    <a:lnTo>
                      <a:pt x="4066" y="4926"/>
                    </a:lnTo>
                    <a:lnTo>
                      <a:pt x="3713" y="4926"/>
                    </a:lnTo>
                    <a:lnTo>
                      <a:pt x="3713" y="4568"/>
                    </a:lnTo>
                    <a:close/>
                    <a:moveTo>
                      <a:pt x="4494" y="4568"/>
                    </a:moveTo>
                    <a:lnTo>
                      <a:pt x="4494" y="4926"/>
                    </a:lnTo>
                    <a:lnTo>
                      <a:pt x="4140" y="4926"/>
                    </a:lnTo>
                    <a:lnTo>
                      <a:pt x="4140" y="4568"/>
                    </a:lnTo>
                    <a:close/>
                    <a:moveTo>
                      <a:pt x="4921" y="4568"/>
                    </a:moveTo>
                    <a:lnTo>
                      <a:pt x="4921" y="4926"/>
                    </a:lnTo>
                    <a:lnTo>
                      <a:pt x="4568" y="4926"/>
                    </a:lnTo>
                    <a:lnTo>
                      <a:pt x="4568" y="4568"/>
                    </a:lnTo>
                    <a:close/>
                    <a:moveTo>
                      <a:pt x="5348" y="4568"/>
                    </a:moveTo>
                    <a:lnTo>
                      <a:pt x="5348" y="4926"/>
                    </a:lnTo>
                    <a:lnTo>
                      <a:pt x="4995" y="4926"/>
                    </a:lnTo>
                    <a:lnTo>
                      <a:pt x="4995" y="4568"/>
                    </a:lnTo>
                    <a:close/>
                    <a:moveTo>
                      <a:pt x="5775" y="4568"/>
                    </a:moveTo>
                    <a:lnTo>
                      <a:pt x="5775" y="4926"/>
                    </a:lnTo>
                    <a:lnTo>
                      <a:pt x="5422" y="4926"/>
                    </a:lnTo>
                    <a:lnTo>
                      <a:pt x="5422" y="4568"/>
                    </a:lnTo>
                    <a:close/>
                    <a:moveTo>
                      <a:pt x="6202" y="4568"/>
                    </a:moveTo>
                    <a:lnTo>
                      <a:pt x="6202" y="4926"/>
                    </a:lnTo>
                    <a:lnTo>
                      <a:pt x="5849" y="4926"/>
                    </a:lnTo>
                    <a:lnTo>
                      <a:pt x="5849" y="4568"/>
                    </a:lnTo>
                    <a:close/>
                    <a:moveTo>
                      <a:pt x="6629" y="4568"/>
                    </a:moveTo>
                    <a:lnTo>
                      <a:pt x="6629" y="4926"/>
                    </a:lnTo>
                    <a:lnTo>
                      <a:pt x="6276" y="4926"/>
                    </a:lnTo>
                    <a:lnTo>
                      <a:pt x="6276" y="4568"/>
                    </a:lnTo>
                    <a:close/>
                    <a:moveTo>
                      <a:pt x="7056" y="4568"/>
                    </a:moveTo>
                    <a:lnTo>
                      <a:pt x="7056" y="4926"/>
                    </a:lnTo>
                    <a:lnTo>
                      <a:pt x="6703" y="4926"/>
                    </a:lnTo>
                    <a:lnTo>
                      <a:pt x="6703" y="4568"/>
                    </a:lnTo>
                    <a:close/>
                    <a:moveTo>
                      <a:pt x="7484" y="4568"/>
                    </a:moveTo>
                    <a:lnTo>
                      <a:pt x="7484" y="4926"/>
                    </a:lnTo>
                    <a:lnTo>
                      <a:pt x="7130" y="4926"/>
                    </a:lnTo>
                    <a:lnTo>
                      <a:pt x="7130" y="4568"/>
                    </a:lnTo>
                    <a:close/>
                    <a:moveTo>
                      <a:pt x="7911" y="4568"/>
                    </a:moveTo>
                    <a:lnTo>
                      <a:pt x="7911" y="4926"/>
                    </a:lnTo>
                    <a:lnTo>
                      <a:pt x="7558" y="4926"/>
                    </a:lnTo>
                    <a:lnTo>
                      <a:pt x="7558" y="4568"/>
                    </a:lnTo>
                    <a:close/>
                    <a:moveTo>
                      <a:pt x="8338" y="4568"/>
                    </a:moveTo>
                    <a:lnTo>
                      <a:pt x="8338" y="4926"/>
                    </a:lnTo>
                    <a:lnTo>
                      <a:pt x="7985" y="4926"/>
                    </a:lnTo>
                    <a:lnTo>
                      <a:pt x="7985" y="4568"/>
                    </a:lnTo>
                    <a:close/>
                    <a:moveTo>
                      <a:pt x="8765" y="4568"/>
                    </a:moveTo>
                    <a:lnTo>
                      <a:pt x="8765" y="4926"/>
                    </a:lnTo>
                    <a:lnTo>
                      <a:pt x="8412" y="4926"/>
                    </a:lnTo>
                    <a:lnTo>
                      <a:pt x="8412" y="4568"/>
                    </a:lnTo>
                    <a:close/>
                    <a:moveTo>
                      <a:pt x="9192" y="4568"/>
                    </a:moveTo>
                    <a:lnTo>
                      <a:pt x="9192" y="4926"/>
                    </a:lnTo>
                    <a:lnTo>
                      <a:pt x="8839" y="4926"/>
                    </a:lnTo>
                    <a:lnTo>
                      <a:pt x="8839" y="4568"/>
                    </a:lnTo>
                    <a:close/>
                    <a:moveTo>
                      <a:pt x="9619" y="4568"/>
                    </a:moveTo>
                    <a:lnTo>
                      <a:pt x="9619" y="4926"/>
                    </a:lnTo>
                    <a:lnTo>
                      <a:pt x="9266" y="4926"/>
                    </a:lnTo>
                    <a:lnTo>
                      <a:pt x="9266" y="4568"/>
                    </a:lnTo>
                    <a:close/>
                    <a:moveTo>
                      <a:pt x="10046" y="4568"/>
                    </a:moveTo>
                    <a:lnTo>
                      <a:pt x="10046" y="4926"/>
                    </a:lnTo>
                    <a:lnTo>
                      <a:pt x="9693" y="4926"/>
                    </a:lnTo>
                    <a:lnTo>
                      <a:pt x="9693" y="4568"/>
                    </a:lnTo>
                    <a:close/>
                    <a:moveTo>
                      <a:pt x="10474" y="4568"/>
                    </a:moveTo>
                    <a:lnTo>
                      <a:pt x="10474" y="4926"/>
                    </a:lnTo>
                    <a:lnTo>
                      <a:pt x="10120" y="4926"/>
                    </a:lnTo>
                    <a:lnTo>
                      <a:pt x="10120" y="4568"/>
                    </a:lnTo>
                    <a:close/>
                    <a:moveTo>
                      <a:pt x="10901" y="4568"/>
                    </a:moveTo>
                    <a:lnTo>
                      <a:pt x="10901" y="4926"/>
                    </a:lnTo>
                    <a:lnTo>
                      <a:pt x="10548" y="4926"/>
                    </a:lnTo>
                    <a:lnTo>
                      <a:pt x="10548" y="4568"/>
                    </a:lnTo>
                    <a:close/>
                    <a:moveTo>
                      <a:pt x="11328" y="4568"/>
                    </a:moveTo>
                    <a:lnTo>
                      <a:pt x="11328" y="4926"/>
                    </a:lnTo>
                    <a:lnTo>
                      <a:pt x="10975" y="4926"/>
                    </a:lnTo>
                    <a:lnTo>
                      <a:pt x="10975" y="4568"/>
                    </a:lnTo>
                    <a:close/>
                    <a:moveTo>
                      <a:pt x="11755" y="4568"/>
                    </a:moveTo>
                    <a:lnTo>
                      <a:pt x="11755" y="4926"/>
                    </a:lnTo>
                    <a:lnTo>
                      <a:pt x="11402" y="4926"/>
                    </a:lnTo>
                    <a:lnTo>
                      <a:pt x="11402" y="4568"/>
                    </a:lnTo>
                    <a:close/>
                    <a:moveTo>
                      <a:pt x="649" y="4995"/>
                    </a:moveTo>
                    <a:lnTo>
                      <a:pt x="649" y="5354"/>
                    </a:lnTo>
                    <a:lnTo>
                      <a:pt x="296" y="5354"/>
                    </a:lnTo>
                    <a:lnTo>
                      <a:pt x="296" y="4995"/>
                    </a:lnTo>
                    <a:close/>
                    <a:moveTo>
                      <a:pt x="1076" y="4995"/>
                    </a:moveTo>
                    <a:lnTo>
                      <a:pt x="1076" y="5354"/>
                    </a:lnTo>
                    <a:lnTo>
                      <a:pt x="723" y="5354"/>
                    </a:lnTo>
                    <a:lnTo>
                      <a:pt x="723" y="4995"/>
                    </a:lnTo>
                    <a:close/>
                    <a:moveTo>
                      <a:pt x="1504" y="4995"/>
                    </a:moveTo>
                    <a:lnTo>
                      <a:pt x="1504" y="5354"/>
                    </a:lnTo>
                    <a:lnTo>
                      <a:pt x="1151" y="5354"/>
                    </a:lnTo>
                    <a:lnTo>
                      <a:pt x="1151" y="4995"/>
                    </a:lnTo>
                    <a:close/>
                    <a:moveTo>
                      <a:pt x="1931" y="4995"/>
                    </a:moveTo>
                    <a:lnTo>
                      <a:pt x="1931" y="5354"/>
                    </a:lnTo>
                    <a:lnTo>
                      <a:pt x="1578" y="5354"/>
                    </a:lnTo>
                    <a:lnTo>
                      <a:pt x="1578" y="4995"/>
                    </a:lnTo>
                    <a:close/>
                    <a:moveTo>
                      <a:pt x="2358" y="4995"/>
                    </a:moveTo>
                    <a:lnTo>
                      <a:pt x="2358" y="5354"/>
                    </a:lnTo>
                    <a:lnTo>
                      <a:pt x="2005" y="5354"/>
                    </a:lnTo>
                    <a:lnTo>
                      <a:pt x="2005" y="4995"/>
                    </a:lnTo>
                    <a:close/>
                    <a:moveTo>
                      <a:pt x="2785" y="4995"/>
                    </a:moveTo>
                    <a:lnTo>
                      <a:pt x="2785" y="5354"/>
                    </a:lnTo>
                    <a:lnTo>
                      <a:pt x="2432" y="5354"/>
                    </a:lnTo>
                    <a:lnTo>
                      <a:pt x="2432" y="4995"/>
                    </a:lnTo>
                    <a:close/>
                    <a:moveTo>
                      <a:pt x="3212" y="4995"/>
                    </a:moveTo>
                    <a:lnTo>
                      <a:pt x="3212" y="5354"/>
                    </a:lnTo>
                    <a:lnTo>
                      <a:pt x="2859" y="5354"/>
                    </a:lnTo>
                    <a:lnTo>
                      <a:pt x="2859" y="4995"/>
                    </a:lnTo>
                    <a:close/>
                    <a:moveTo>
                      <a:pt x="3639" y="4995"/>
                    </a:moveTo>
                    <a:lnTo>
                      <a:pt x="3639" y="5354"/>
                    </a:lnTo>
                    <a:lnTo>
                      <a:pt x="3286" y="5354"/>
                    </a:lnTo>
                    <a:lnTo>
                      <a:pt x="3286" y="4995"/>
                    </a:lnTo>
                    <a:close/>
                    <a:moveTo>
                      <a:pt x="4066" y="4995"/>
                    </a:moveTo>
                    <a:lnTo>
                      <a:pt x="4066" y="5354"/>
                    </a:lnTo>
                    <a:lnTo>
                      <a:pt x="3713" y="5354"/>
                    </a:lnTo>
                    <a:lnTo>
                      <a:pt x="3713" y="4995"/>
                    </a:lnTo>
                    <a:close/>
                    <a:moveTo>
                      <a:pt x="4494" y="4995"/>
                    </a:moveTo>
                    <a:lnTo>
                      <a:pt x="4494" y="5354"/>
                    </a:lnTo>
                    <a:lnTo>
                      <a:pt x="4140" y="5354"/>
                    </a:lnTo>
                    <a:lnTo>
                      <a:pt x="4140" y="4995"/>
                    </a:lnTo>
                    <a:close/>
                    <a:moveTo>
                      <a:pt x="4921" y="4995"/>
                    </a:moveTo>
                    <a:lnTo>
                      <a:pt x="4921" y="5354"/>
                    </a:lnTo>
                    <a:lnTo>
                      <a:pt x="4568" y="5354"/>
                    </a:lnTo>
                    <a:lnTo>
                      <a:pt x="4568" y="4995"/>
                    </a:lnTo>
                    <a:close/>
                    <a:moveTo>
                      <a:pt x="5348" y="4995"/>
                    </a:moveTo>
                    <a:lnTo>
                      <a:pt x="5348" y="5354"/>
                    </a:lnTo>
                    <a:lnTo>
                      <a:pt x="4995" y="5354"/>
                    </a:lnTo>
                    <a:lnTo>
                      <a:pt x="4995" y="4995"/>
                    </a:lnTo>
                    <a:close/>
                    <a:moveTo>
                      <a:pt x="5775" y="4995"/>
                    </a:moveTo>
                    <a:lnTo>
                      <a:pt x="5775" y="5354"/>
                    </a:lnTo>
                    <a:lnTo>
                      <a:pt x="5422" y="5354"/>
                    </a:lnTo>
                    <a:lnTo>
                      <a:pt x="5422" y="4995"/>
                    </a:lnTo>
                    <a:close/>
                    <a:moveTo>
                      <a:pt x="6202" y="4995"/>
                    </a:moveTo>
                    <a:lnTo>
                      <a:pt x="6202" y="5354"/>
                    </a:lnTo>
                    <a:lnTo>
                      <a:pt x="5849" y="5354"/>
                    </a:lnTo>
                    <a:lnTo>
                      <a:pt x="5849" y="4995"/>
                    </a:lnTo>
                    <a:close/>
                    <a:moveTo>
                      <a:pt x="6629" y="4995"/>
                    </a:moveTo>
                    <a:lnTo>
                      <a:pt x="6629" y="5354"/>
                    </a:lnTo>
                    <a:lnTo>
                      <a:pt x="6276" y="5354"/>
                    </a:lnTo>
                    <a:lnTo>
                      <a:pt x="6276" y="4995"/>
                    </a:lnTo>
                    <a:close/>
                    <a:moveTo>
                      <a:pt x="7056" y="4995"/>
                    </a:moveTo>
                    <a:lnTo>
                      <a:pt x="7056" y="5354"/>
                    </a:lnTo>
                    <a:lnTo>
                      <a:pt x="6703" y="5354"/>
                    </a:lnTo>
                    <a:lnTo>
                      <a:pt x="6703" y="4995"/>
                    </a:lnTo>
                    <a:close/>
                    <a:moveTo>
                      <a:pt x="7484" y="4995"/>
                    </a:moveTo>
                    <a:lnTo>
                      <a:pt x="7484" y="5354"/>
                    </a:lnTo>
                    <a:lnTo>
                      <a:pt x="7130" y="5354"/>
                    </a:lnTo>
                    <a:lnTo>
                      <a:pt x="7130" y="4995"/>
                    </a:lnTo>
                    <a:close/>
                    <a:moveTo>
                      <a:pt x="7911" y="4995"/>
                    </a:moveTo>
                    <a:lnTo>
                      <a:pt x="7911" y="5354"/>
                    </a:lnTo>
                    <a:lnTo>
                      <a:pt x="7558" y="5354"/>
                    </a:lnTo>
                    <a:lnTo>
                      <a:pt x="7558" y="4995"/>
                    </a:lnTo>
                    <a:close/>
                    <a:moveTo>
                      <a:pt x="8338" y="4995"/>
                    </a:moveTo>
                    <a:lnTo>
                      <a:pt x="8338" y="5354"/>
                    </a:lnTo>
                    <a:lnTo>
                      <a:pt x="7985" y="5354"/>
                    </a:lnTo>
                    <a:lnTo>
                      <a:pt x="7985" y="4995"/>
                    </a:lnTo>
                    <a:close/>
                    <a:moveTo>
                      <a:pt x="8765" y="4995"/>
                    </a:moveTo>
                    <a:lnTo>
                      <a:pt x="8765" y="5354"/>
                    </a:lnTo>
                    <a:lnTo>
                      <a:pt x="8412" y="5354"/>
                    </a:lnTo>
                    <a:lnTo>
                      <a:pt x="8412" y="4995"/>
                    </a:lnTo>
                    <a:close/>
                    <a:moveTo>
                      <a:pt x="9192" y="4995"/>
                    </a:moveTo>
                    <a:lnTo>
                      <a:pt x="9192" y="5354"/>
                    </a:lnTo>
                    <a:lnTo>
                      <a:pt x="8839" y="5354"/>
                    </a:lnTo>
                    <a:lnTo>
                      <a:pt x="8839" y="4995"/>
                    </a:lnTo>
                    <a:close/>
                    <a:moveTo>
                      <a:pt x="9619" y="4995"/>
                    </a:moveTo>
                    <a:lnTo>
                      <a:pt x="9619" y="5354"/>
                    </a:lnTo>
                    <a:lnTo>
                      <a:pt x="9266" y="5354"/>
                    </a:lnTo>
                    <a:lnTo>
                      <a:pt x="9266" y="4995"/>
                    </a:lnTo>
                    <a:close/>
                    <a:moveTo>
                      <a:pt x="10046" y="4995"/>
                    </a:moveTo>
                    <a:lnTo>
                      <a:pt x="10046" y="5354"/>
                    </a:lnTo>
                    <a:lnTo>
                      <a:pt x="9693" y="5354"/>
                    </a:lnTo>
                    <a:lnTo>
                      <a:pt x="9693" y="4995"/>
                    </a:lnTo>
                    <a:close/>
                    <a:moveTo>
                      <a:pt x="10474" y="4995"/>
                    </a:moveTo>
                    <a:lnTo>
                      <a:pt x="10474" y="5354"/>
                    </a:lnTo>
                    <a:lnTo>
                      <a:pt x="10120" y="5354"/>
                    </a:lnTo>
                    <a:lnTo>
                      <a:pt x="10120" y="4995"/>
                    </a:lnTo>
                    <a:close/>
                    <a:moveTo>
                      <a:pt x="10901" y="4995"/>
                    </a:moveTo>
                    <a:lnTo>
                      <a:pt x="10901" y="5354"/>
                    </a:lnTo>
                    <a:lnTo>
                      <a:pt x="10548" y="5354"/>
                    </a:lnTo>
                    <a:lnTo>
                      <a:pt x="10548" y="4995"/>
                    </a:lnTo>
                    <a:close/>
                    <a:moveTo>
                      <a:pt x="11328" y="4995"/>
                    </a:moveTo>
                    <a:lnTo>
                      <a:pt x="11328" y="5354"/>
                    </a:lnTo>
                    <a:lnTo>
                      <a:pt x="10975" y="5354"/>
                    </a:lnTo>
                    <a:lnTo>
                      <a:pt x="10975" y="4995"/>
                    </a:lnTo>
                    <a:close/>
                    <a:moveTo>
                      <a:pt x="11755" y="4995"/>
                    </a:moveTo>
                    <a:lnTo>
                      <a:pt x="11755" y="5354"/>
                    </a:lnTo>
                    <a:lnTo>
                      <a:pt x="11402" y="5354"/>
                    </a:lnTo>
                    <a:lnTo>
                      <a:pt x="11402" y="4995"/>
                    </a:lnTo>
                    <a:close/>
                    <a:moveTo>
                      <a:pt x="649" y="5422"/>
                    </a:moveTo>
                    <a:lnTo>
                      <a:pt x="649" y="5781"/>
                    </a:lnTo>
                    <a:lnTo>
                      <a:pt x="296" y="5781"/>
                    </a:lnTo>
                    <a:lnTo>
                      <a:pt x="296" y="5422"/>
                    </a:lnTo>
                    <a:close/>
                    <a:moveTo>
                      <a:pt x="1076" y="5422"/>
                    </a:moveTo>
                    <a:lnTo>
                      <a:pt x="1076" y="5781"/>
                    </a:lnTo>
                    <a:lnTo>
                      <a:pt x="723" y="5781"/>
                    </a:lnTo>
                    <a:lnTo>
                      <a:pt x="723" y="5422"/>
                    </a:lnTo>
                    <a:close/>
                    <a:moveTo>
                      <a:pt x="1504" y="5422"/>
                    </a:moveTo>
                    <a:lnTo>
                      <a:pt x="1504" y="5781"/>
                    </a:lnTo>
                    <a:lnTo>
                      <a:pt x="1151" y="5781"/>
                    </a:lnTo>
                    <a:lnTo>
                      <a:pt x="1151" y="5422"/>
                    </a:lnTo>
                    <a:close/>
                    <a:moveTo>
                      <a:pt x="1931" y="5422"/>
                    </a:moveTo>
                    <a:lnTo>
                      <a:pt x="1931" y="5781"/>
                    </a:lnTo>
                    <a:lnTo>
                      <a:pt x="1578" y="5781"/>
                    </a:lnTo>
                    <a:lnTo>
                      <a:pt x="1578" y="5422"/>
                    </a:lnTo>
                    <a:close/>
                    <a:moveTo>
                      <a:pt x="2358" y="5422"/>
                    </a:moveTo>
                    <a:lnTo>
                      <a:pt x="2358" y="5781"/>
                    </a:lnTo>
                    <a:lnTo>
                      <a:pt x="2005" y="5781"/>
                    </a:lnTo>
                    <a:lnTo>
                      <a:pt x="2005" y="5422"/>
                    </a:lnTo>
                    <a:close/>
                    <a:moveTo>
                      <a:pt x="2785" y="5422"/>
                    </a:moveTo>
                    <a:lnTo>
                      <a:pt x="2785" y="5781"/>
                    </a:lnTo>
                    <a:lnTo>
                      <a:pt x="2432" y="5781"/>
                    </a:lnTo>
                    <a:lnTo>
                      <a:pt x="2432" y="5422"/>
                    </a:lnTo>
                    <a:close/>
                    <a:moveTo>
                      <a:pt x="3212" y="5422"/>
                    </a:moveTo>
                    <a:lnTo>
                      <a:pt x="3212" y="5781"/>
                    </a:lnTo>
                    <a:lnTo>
                      <a:pt x="2859" y="5781"/>
                    </a:lnTo>
                    <a:lnTo>
                      <a:pt x="2859" y="5422"/>
                    </a:lnTo>
                    <a:close/>
                    <a:moveTo>
                      <a:pt x="3639" y="5422"/>
                    </a:moveTo>
                    <a:lnTo>
                      <a:pt x="3639" y="5781"/>
                    </a:lnTo>
                    <a:lnTo>
                      <a:pt x="3286" y="5781"/>
                    </a:lnTo>
                    <a:lnTo>
                      <a:pt x="3286" y="5422"/>
                    </a:lnTo>
                    <a:close/>
                    <a:moveTo>
                      <a:pt x="4066" y="5422"/>
                    </a:moveTo>
                    <a:lnTo>
                      <a:pt x="4066" y="5781"/>
                    </a:lnTo>
                    <a:lnTo>
                      <a:pt x="3713" y="5781"/>
                    </a:lnTo>
                    <a:lnTo>
                      <a:pt x="3713" y="5422"/>
                    </a:lnTo>
                    <a:close/>
                    <a:moveTo>
                      <a:pt x="4494" y="5422"/>
                    </a:moveTo>
                    <a:lnTo>
                      <a:pt x="4494" y="5781"/>
                    </a:lnTo>
                    <a:lnTo>
                      <a:pt x="4140" y="5781"/>
                    </a:lnTo>
                    <a:lnTo>
                      <a:pt x="4140" y="5422"/>
                    </a:lnTo>
                    <a:close/>
                    <a:moveTo>
                      <a:pt x="4921" y="5422"/>
                    </a:moveTo>
                    <a:lnTo>
                      <a:pt x="4921" y="5781"/>
                    </a:lnTo>
                    <a:lnTo>
                      <a:pt x="4568" y="5781"/>
                    </a:lnTo>
                    <a:lnTo>
                      <a:pt x="4568" y="5422"/>
                    </a:lnTo>
                    <a:close/>
                    <a:moveTo>
                      <a:pt x="5348" y="5422"/>
                    </a:moveTo>
                    <a:lnTo>
                      <a:pt x="5348" y="5781"/>
                    </a:lnTo>
                    <a:lnTo>
                      <a:pt x="4995" y="5781"/>
                    </a:lnTo>
                    <a:lnTo>
                      <a:pt x="4995" y="5422"/>
                    </a:lnTo>
                    <a:close/>
                    <a:moveTo>
                      <a:pt x="5775" y="5422"/>
                    </a:moveTo>
                    <a:lnTo>
                      <a:pt x="5775" y="5781"/>
                    </a:lnTo>
                    <a:lnTo>
                      <a:pt x="5422" y="5781"/>
                    </a:lnTo>
                    <a:lnTo>
                      <a:pt x="5422" y="5422"/>
                    </a:lnTo>
                    <a:close/>
                    <a:moveTo>
                      <a:pt x="6202" y="5422"/>
                    </a:moveTo>
                    <a:lnTo>
                      <a:pt x="6202" y="5781"/>
                    </a:lnTo>
                    <a:lnTo>
                      <a:pt x="5849" y="5781"/>
                    </a:lnTo>
                    <a:lnTo>
                      <a:pt x="5849" y="5422"/>
                    </a:lnTo>
                    <a:close/>
                    <a:moveTo>
                      <a:pt x="6629" y="5422"/>
                    </a:moveTo>
                    <a:lnTo>
                      <a:pt x="6629" y="5781"/>
                    </a:lnTo>
                    <a:lnTo>
                      <a:pt x="6276" y="5781"/>
                    </a:lnTo>
                    <a:lnTo>
                      <a:pt x="6276" y="5422"/>
                    </a:lnTo>
                    <a:close/>
                    <a:moveTo>
                      <a:pt x="7056" y="5422"/>
                    </a:moveTo>
                    <a:lnTo>
                      <a:pt x="7056" y="5781"/>
                    </a:lnTo>
                    <a:lnTo>
                      <a:pt x="6703" y="5781"/>
                    </a:lnTo>
                    <a:lnTo>
                      <a:pt x="6703" y="5422"/>
                    </a:lnTo>
                    <a:close/>
                    <a:moveTo>
                      <a:pt x="7484" y="5422"/>
                    </a:moveTo>
                    <a:lnTo>
                      <a:pt x="7484" y="5781"/>
                    </a:lnTo>
                    <a:lnTo>
                      <a:pt x="7130" y="5781"/>
                    </a:lnTo>
                    <a:lnTo>
                      <a:pt x="7130" y="5422"/>
                    </a:lnTo>
                    <a:close/>
                    <a:moveTo>
                      <a:pt x="7911" y="5422"/>
                    </a:moveTo>
                    <a:lnTo>
                      <a:pt x="7911" y="5781"/>
                    </a:lnTo>
                    <a:lnTo>
                      <a:pt x="7558" y="5781"/>
                    </a:lnTo>
                    <a:lnTo>
                      <a:pt x="7558" y="5422"/>
                    </a:lnTo>
                    <a:close/>
                    <a:moveTo>
                      <a:pt x="8338" y="5422"/>
                    </a:moveTo>
                    <a:lnTo>
                      <a:pt x="8338" y="5781"/>
                    </a:lnTo>
                    <a:lnTo>
                      <a:pt x="7985" y="5781"/>
                    </a:lnTo>
                    <a:lnTo>
                      <a:pt x="7985" y="5422"/>
                    </a:lnTo>
                    <a:close/>
                    <a:moveTo>
                      <a:pt x="8765" y="5422"/>
                    </a:moveTo>
                    <a:lnTo>
                      <a:pt x="8765" y="5781"/>
                    </a:lnTo>
                    <a:lnTo>
                      <a:pt x="8412" y="5781"/>
                    </a:lnTo>
                    <a:lnTo>
                      <a:pt x="8412" y="5422"/>
                    </a:lnTo>
                    <a:close/>
                    <a:moveTo>
                      <a:pt x="9192" y="5422"/>
                    </a:moveTo>
                    <a:lnTo>
                      <a:pt x="9192" y="5781"/>
                    </a:lnTo>
                    <a:lnTo>
                      <a:pt x="8839" y="5781"/>
                    </a:lnTo>
                    <a:lnTo>
                      <a:pt x="8839" y="5422"/>
                    </a:lnTo>
                    <a:close/>
                    <a:moveTo>
                      <a:pt x="9619" y="5422"/>
                    </a:moveTo>
                    <a:lnTo>
                      <a:pt x="9619" y="5781"/>
                    </a:lnTo>
                    <a:lnTo>
                      <a:pt x="9266" y="5781"/>
                    </a:lnTo>
                    <a:lnTo>
                      <a:pt x="9266" y="5422"/>
                    </a:lnTo>
                    <a:close/>
                    <a:moveTo>
                      <a:pt x="10046" y="5422"/>
                    </a:moveTo>
                    <a:lnTo>
                      <a:pt x="10046" y="5781"/>
                    </a:lnTo>
                    <a:lnTo>
                      <a:pt x="9693" y="5781"/>
                    </a:lnTo>
                    <a:lnTo>
                      <a:pt x="9693" y="5422"/>
                    </a:lnTo>
                    <a:close/>
                    <a:moveTo>
                      <a:pt x="10474" y="5422"/>
                    </a:moveTo>
                    <a:lnTo>
                      <a:pt x="10474" y="5781"/>
                    </a:lnTo>
                    <a:lnTo>
                      <a:pt x="10120" y="5781"/>
                    </a:lnTo>
                    <a:lnTo>
                      <a:pt x="10120" y="5422"/>
                    </a:lnTo>
                    <a:close/>
                    <a:moveTo>
                      <a:pt x="10901" y="5422"/>
                    </a:moveTo>
                    <a:lnTo>
                      <a:pt x="10901" y="5781"/>
                    </a:lnTo>
                    <a:lnTo>
                      <a:pt x="10548" y="5781"/>
                    </a:lnTo>
                    <a:lnTo>
                      <a:pt x="10548" y="5422"/>
                    </a:lnTo>
                    <a:close/>
                    <a:moveTo>
                      <a:pt x="11328" y="5422"/>
                    </a:moveTo>
                    <a:lnTo>
                      <a:pt x="11328" y="5781"/>
                    </a:lnTo>
                    <a:lnTo>
                      <a:pt x="10975" y="5781"/>
                    </a:lnTo>
                    <a:lnTo>
                      <a:pt x="10975" y="5422"/>
                    </a:lnTo>
                    <a:close/>
                    <a:moveTo>
                      <a:pt x="11755" y="5422"/>
                    </a:moveTo>
                    <a:lnTo>
                      <a:pt x="11755" y="5781"/>
                    </a:lnTo>
                    <a:lnTo>
                      <a:pt x="11402" y="5781"/>
                    </a:lnTo>
                    <a:lnTo>
                      <a:pt x="11402" y="5422"/>
                    </a:lnTo>
                    <a:close/>
                    <a:moveTo>
                      <a:pt x="649" y="5849"/>
                    </a:moveTo>
                    <a:lnTo>
                      <a:pt x="649" y="6208"/>
                    </a:lnTo>
                    <a:lnTo>
                      <a:pt x="296" y="6208"/>
                    </a:lnTo>
                    <a:lnTo>
                      <a:pt x="296" y="5849"/>
                    </a:lnTo>
                    <a:close/>
                    <a:moveTo>
                      <a:pt x="1076" y="5849"/>
                    </a:moveTo>
                    <a:lnTo>
                      <a:pt x="1076" y="6208"/>
                    </a:lnTo>
                    <a:lnTo>
                      <a:pt x="723" y="6208"/>
                    </a:lnTo>
                    <a:lnTo>
                      <a:pt x="723" y="5849"/>
                    </a:lnTo>
                    <a:close/>
                    <a:moveTo>
                      <a:pt x="1504" y="5849"/>
                    </a:moveTo>
                    <a:lnTo>
                      <a:pt x="1504" y="6208"/>
                    </a:lnTo>
                    <a:lnTo>
                      <a:pt x="1151" y="6208"/>
                    </a:lnTo>
                    <a:lnTo>
                      <a:pt x="1151" y="5849"/>
                    </a:lnTo>
                    <a:close/>
                    <a:moveTo>
                      <a:pt x="1931" y="5849"/>
                    </a:moveTo>
                    <a:lnTo>
                      <a:pt x="1931" y="6208"/>
                    </a:lnTo>
                    <a:lnTo>
                      <a:pt x="1578" y="6208"/>
                    </a:lnTo>
                    <a:lnTo>
                      <a:pt x="1578" y="5849"/>
                    </a:lnTo>
                    <a:close/>
                    <a:moveTo>
                      <a:pt x="2358" y="5849"/>
                    </a:moveTo>
                    <a:lnTo>
                      <a:pt x="2358" y="6208"/>
                    </a:lnTo>
                    <a:lnTo>
                      <a:pt x="2005" y="6208"/>
                    </a:lnTo>
                    <a:lnTo>
                      <a:pt x="2005" y="5849"/>
                    </a:lnTo>
                    <a:close/>
                    <a:moveTo>
                      <a:pt x="2785" y="5849"/>
                    </a:moveTo>
                    <a:lnTo>
                      <a:pt x="2785" y="6208"/>
                    </a:lnTo>
                    <a:lnTo>
                      <a:pt x="2432" y="6208"/>
                    </a:lnTo>
                    <a:lnTo>
                      <a:pt x="2432" y="5849"/>
                    </a:lnTo>
                    <a:close/>
                    <a:moveTo>
                      <a:pt x="3212" y="5849"/>
                    </a:moveTo>
                    <a:lnTo>
                      <a:pt x="3212" y="6208"/>
                    </a:lnTo>
                    <a:lnTo>
                      <a:pt x="2859" y="6208"/>
                    </a:lnTo>
                    <a:lnTo>
                      <a:pt x="2859" y="5849"/>
                    </a:lnTo>
                    <a:close/>
                    <a:moveTo>
                      <a:pt x="3639" y="5849"/>
                    </a:moveTo>
                    <a:lnTo>
                      <a:pt x="3639" y="6208"/>
                    </a:lnTo>
                    <a:lnTo>
                      <a:pt x="3286" y="6208"/>
                    </a:lnTo>
                    <a:lnTo>
                      <a:pt x="3286" y="5849"/>
                    </a:lnTo>
                    <a:close/>
                    <a:moveTo>
                      <a:pt x="4066" y="5849"/>
                    </a:moveTo>
                    <a:lnTo>
                      <a:pt x="4066" y="6208"/>
                    </a:lnTo>
                    <a:lnTo>
                      <a:pt x="3713" y="6208"/>
                    </a:lnTo>
                    <a:lnTo>
                      <a:pt x="3713" y="5849"/>
                    </a:lnTo>
                    <a:close/>
                    <a:moveTo>
                      <a:pt x="4494" y="5849"/>
                    </a:moveTo>
                    <a:lnTo>
                      <a:pt x="4494" y="6208"/>
                    </a:lnTo>
                    <a:lnTo>
                      <a:pt x="4140" y="6208"/>
                    </a:lnTo>
                    <a:lnTo>
                      <a:pt x="4140" y="5849"/>
                    </a:lnTo>
                    <a:close/>
                    <a:moveTo>
                      <a:pt x="4921" y="5849"/>
                    </a:moveTo>
                    <a:lnTo>
                      <a:pt x="4921" y="6208"/>
                    </a:lnTo>
                    <a:lnTo>
                      <a:pt x="4568" y="6208"/>
                    </a:lnTo>
                    <a:lnTo>
                      <a:pt x="4568" y="5849"/>
                    </a:lnTo>
                    <a:close/>
                    <a:moveTo>
                      <a:pt x="5348" y="5849"/>
                    </a:moveTo>
                    <a:lnTo>
                      <a:pt x="5348" y="6208"/>
                    </a:lnTo>
                    <a:lnTo>
                      <a:pt x="4995" y="6208"/>
                    </a:lnTo>
                    <a:lnTo>
                      <a:pt x="4995" y="5849"/>
                    </a:lnTo>
                    <a:close/>
                    <a:moveTo>
                      <a:pt x="5775" y="5849"/>
                    </a:moveTo>
                    <a:lnTo>
                      <a:pt x="5775" y="6208"/>
                    </a:lnTo>
                    <a:lnTo>
                      <a:pt x="5422" y="6208"/>
                    </a:lnTo>
                    <a:lnTo>
                      <a:pt x="5422" y="5849"/>
                    </a:lnTo>
                    <a:close/>
                    <a:moveTo>
                      <a:pt x="6202" y="5849"/>
                    </a:moveTo>
                    <a:lnTo>
                      <a:pt x="6202" y="6208"/>
                    </a:lnTo>
                    <a:lnTo>
                      <a:pt x="5849" y="6208"/>
                    </a:lnTo>
                    <a:lnTo>
                      <a:pt x="5849" y="5849"/>
                    </a:lnTo>
                    <a:close/>
                    <a:moveTo>
                      <a:pt x="6629" y="5849"/>
                    </a:moveTo>
                    <a:lnTo>
                      <a:pt x="6629" y="6208"/>
                    </a:lnTo>
                    <a:lnTo>
                      <a:pt x="6276" y="6208"/>
                    </a:lnTo>
                    <a:lnTo>
                      <a:pt x="6276" y="5849"/>
                    </a:lnTo>
                    <a:close/>
                    <a:moveTo>
                      <a:pt x="7056" y="5849"/>
                    </a:moveTo>
                    <a:lnTo>
                      <a:pt x="7056" y="6208"/>
                    </a:lnTo>
                    <a:lnTo>
                      <a:pt x="6703" y="6208"/>
                    </a:lnTo>
                    <a:lnTo>
                      <a:pt x="6703" y="5849"/>
                    </a:lnTo>
                    <a:close/>
                    <a:moveTo>
                      <a:pt x="7484" y="5849"/>
                    </a:moveTo>
                    <a:lnTo>
                      <a:pt x="7484" y="6208"/>
                    </a:lnTo>
                    <a:lnTo>
                      <a:pt x="7130" y="6208"/>
                    </a:lnTo>
                    <a:lnTo>
                      <a:pt x="7130" y="5849"/>
                    </a:lnTo>
                    <a:close/>
                    <a:moveTo>
                      <a:pt x="7911" y="5849"/>
                    </a:moveTo>
                    <a:lnTo>
                      <a:pt x="7911" y="6208"/>
                    </a:lnTo>
                    <a:lnTo>
                      <a:pt x="7558" y="6208"/>
                    </a:lnTo>
                    <a:lnTo>
                      <a:pt x="7558" y="5849"/>
                    </a:lnTo>
                    <a:close/>
                    <a:moveTo>
                      <a:pt x="8338" y="5849"/>
                    </a:moveTo>
                    <a:lnTo>
                      <a:pt x="8338" y="6208"/>
                    </a:lnTo>
                    <a:lnTo>
                      <a:pt x="7985" y="6208"/>
                    </a:lnTo>
                    <a:lnTo>
                      <a:pt x="7985" y="5849"/>
                    </a:lnTo>
                    <a:close/>
                    <a:moveTo>
                      <a:pt x="8765" y="5849"/>
                    </a:moveTo>
                    <a:lnTo>
                      <a:pt x="8765" y="6208"/>
                    </a:lnTo>
                    <a:lnTo>
                      <a:pt x="8412" y="6208"/>
                    </a:lnTo>
                    <a:lnTo>
                      <a:pt x="8412" y="5849"/>
                    </a:lnTo>
                    <a:close/>
                    <a:moveTo>
                      <a:pt x="9192" y="5849"/>
                    </a:moveTo>
                    <a:lnTo>
                      <a:pt x="9192" y="6208"/>
                    </a:lnTo>
                    <a:lnTo>
                      <a:pt x="8839" y="6208"/>
                    </a:lnTo>
                    <a:lnTo>
                      <a:pt x="8839" y="5849"/>
                    </a:lnTo>
                    <a:close/>
                    <a:moveTo>
                      <a:pt x="9619" y="5849"/>
                    </a:moveTo>
                    <a:lnTo>
                      <a:pt x="9619" y="6208"/>
                    </a:lnTo>
                    <a:lnTo>
                      <a:pt x="9266" y="6208"/>
                    </a:lnTo>
                    <a:lnTo>
                      <a:pt x="9266" y="5849"/>
                    </a:lnTo>
                    <a:close/>
                    <a:moveTo>
                      <a:pt x="10046" y="5849"/>
                    </a:moveTo>
                    <a:lnTo>
                      <a:pt x="10046" y="6208"/>
                    </a:lnTo>
                    <a:lnTo>
                      <a:pt x="9693" y="6208"/>
                    </a:lnTo>
                    <a:lnTo>
                      <a:pt x="9693" y="5849"/>
                    </a:lnTo>
                    <a:close/>
                    <a:moveTo>
                      <a:pt x="10474" y="5849"/>
                    </a:moveTo>
                    <a:lnTo>
                      <a:pt x="10474" y="6208"/>
                    </a:lnTo>
                    <a:lnTo>
                      <a:pt x="10120" y="6208"/>
                    </a:lnTo>
                    <a:lnTo>
                      <a:pt x="10120" y="5849"/>
                    </a:lnTo>
                    <a:close/>
                    <a:moveTo>
                      <a:pt x="10901" y="5849"/>
                    </a:moveTo>
                    <a:lnTo>
                      <a:pt x="10901" y="6208"/>
                    </a:lnTo>
                    <a:lnTo>
                      <a:pt x="10548" y="6208"/>
                    </a:lnTo>
                    <a:lnTo>
                      <a:pt x="10548" y="5849"/>
                    </a:lnTo>
                    <a:close/>
                    <a:moveTo>
                      <a:pt x="11328" y="5849"/>
                    </a:moveTo>
                    <a:lnTo>
                      <a:pt x="11328" y="6208"/>
                    </a:lnTo>
                    <a:lnTo>
                      <a:pt x="10975" y="6208"/>
                    </a:lnTo>
                    <a:lnTo>
                      <a:pt x="10975" y="5849"/>
                    </a:lnTo>
                    <a:close/>
                    <a:moveTo>
                      <a:pt x="11755" y="5849"/>
                    </a:moveTo>
                    <a:lnTo>
                      <a:pt x="11755" y="6208"/>
                    </a:lnTo>
                    <a:lnTo>
                      <a:pt x="11402" y="6208"/>
                    </a:lnTo>
                    <a:lnTo>
                      <a:pt x="11402" y="5849"/>
                    </a:lnTo>
                    <a:close/>
                    <a:moveTo>
                      <a:pt x="649" y="6276"/>
                    </a:moveTo>
                    <a:lnTo>
                      <a:pt x="649" y="6635"/>
                    </a:lnTo>
                    <a:lnTo>
                      <a:pt x="296" y="6635"/>
                    </a:lnTo>
                    <a:lnTo>
                      <a:pt x="296" y="6276"/>
                    </a:lnTo>
                    <a:close/>
                    <a:moveTo>
                      <a:pt x="1076" y="6276"/>
                    </a:moveTo>
                    <a:lnTo>
                      <a:pt x="1076" y="6635"/>
                    </a:lnTo>
                    <a:lnTo>
                      <a:pt x="723" y="6635"/>
                    </a:lnTo>
                    <a:lnTo>
                      <a:pt x="723" y="6276"/>
                    </a:lnTo>
                    <a:close/>
                    <a:moveTo>
                      <a:pt x="1504" y="6276"/>
                    </a:moveTo>
                    <a:lnTo>
                      <a:pt x="1504" y="6635"/>
                    </a:lnTo>
                    <a:lnTo>
                      <a:pt x="1151" y="6635"/>
                    </a:lnTo>
                    <a:lnTo>
                      <a:pt x="1151" y="6276"/>
                    </a:lnTo>
                    <a:close/>
                    <a:moveTo>
                      <a:pt x="1931" y="6276"/>
                    </a:moveTo>
                    <a:lnTo>
                      <a:pt x="1931" y="6635"/>
                    </a:lnTo>
                    <a:lnTo>
                      <a:pt x="1578" y="6635"/>
                    </a:lnTo>
                    <a:lnTo>
                      <a:pt x="1578" y="6276"/>
                    </a:lnTo>
                    <a:close/>
                    <a:moveTo>
                      <a:pt x="2358" y="6276"/>
                    </a:moveTo>
                    <a:lnTo>
                      <a:pt x="2358" y="6635"/>
                    </a:lnTo>
                    <a:lnTo>
                      <a:pt x="2005" y="6635"/>
                    </a:lnTo>
                    <a:lnTo>
                      <a:pt x="2005" y="6276"/>
                    </a:lnTo>
                    <a:close/>
                    <a:moveTo>
                      <a:pt x="2785" y="6276"/>
                    </a:moveTo>
                    <a:lnTo>
                      <a:pt x="2785" y="6635"/>
                    </a:lnTo>
                    <a:lnTo>
                      <a:pt x="2432" y="6635"/>
                    </a:lnTo>
                    <a:lnTo>
                      <a:pt x="2432" y="6276"/>
                    </a:lnTo>
                    <a:close/>
                    <a:moveTo>
                      <a:pt x="3212" y="6276"/>
                    </a:moveTo>
                    <a:lnTo>
                      <a:pt x="3212" y="6635"/>
                    </a:lnTo>
                    <a:lnTo>
                      <a:pt x="2859" y="6635"/>
                    </a:lnTo>
                    <a:lnTo>
                      <a:pt x="2859" y="6276"/>
                    </a:lnTo>
                    <a:close/>
                    <a:moveTo>
                      <a:pt x="3639" y="6276"/>
                    </a:moveTo>
                    <a:lnTo>
                      <a:pt x="3639" y="6635"/>
                    </a:lnTo>
                    <a:lnTo>
                      <a:pt x="3286" y="6635"/>
                    </a:lnTo>
                    <a:lnTo>
                      <a:pt x="3286" y="6276"/>
                    </a:lnTo>
                    <a:close/>
                    <a:moveTo>
                      <a:pt x="4066" y="6276"/>
                    </a:moveTo>
                    <a:lnTo>
                      <a:pt x="4066" y="6635"/>
                    </a:lnTo>
                    <a:lnTo>
                      <a:pt x="3713" y="6635"/>
                    </a:lnTo>
                    <a:lnTo>
                      <a:pt x="3713" y="6276"/>
                    </a:lnTo>
                    <a:close/>
                    <a:moveTo>
                      <a:pt x="4494" y="6276"/>
                    </a:moveTo>
                    <a:lnTo>
                      <a:pt x="4494" y="6635"/>
                    </a:lnTo>
                    <a:lnTo>
                      <a:pt x="4140" y="6635"/>
                    </a:lnTo>
                    <a:lnTo>
                      <a:pt x="4140" y="6276"/>
                    </a:lnTo>
                    <a:close/>
                    <a:moveTo>
                      <a:pt x="4921" y="6276"/>
                    </a:moveTo>
                    <a:lnTo>
                      <a:pt x="4921" y="6635"/>
                    </a:lnTo>
                    <a:lnTo>
                      <a:pt x="4568" y="6635"/>
                    </a:lnTo>
                    <a:lnTo>
                      <a:pt x="4568" y="6276"/>
                    </a:lnTo>
                    <a:close/>
                    <a:moveTo>
                      <a:pt x="5348" y="6276"/>
                    </a:moveTo>
                    <a:lnTo>
                      <a:pt x="5348" y="6635"/>
                    </a:lnTo>
                    <a:lnTo>
                      <a:pt x="4995" y="6635"/>
                    </a:lnTo>
                    <a:lnTo>
                      <a:pt x="4995" y="6276"/>
                    </a:lnTo>
                    <a:close/>
                    <a:moveTo>
                      <a:pt x="5775" y="6276"/>
                    </a:moveTo>
                    <a:lnTo>
                      <a:pt x="5775" y="6635"/>
                    </a:lnTo>
                    <a:lnTo>
                      <a:pt x="5422" y="6635"/>
                    </a:lnTo>
                    <a:lnTo>
                      <a:pt x="5422" y="6276"/>
                    </a:lnTo>
                    <a:close/>
                    <a:moveTo>
                      <a:pt x="6202" y="6276"/>
                    </a:moveTo>
                    <a:lnTo>
                      <a:pt x="6202" y="6635"/>
                    </a:lnTo>
                    <a:lnTo>
                      <a:pt x="5849" y="6635"/>
                    </a:lnTo>
                    <a:lnTo>
                      <a:pt x="5849" y="6276"/>
                    </a:lnTo>
                    <a:close/>
                    <a:moveTo>
                      <a:pt x="6629" y="6276"/>
                    </a:moveTo>
                    <a:lnTo>
                      <a:pt x="6629" y="6635"/>
                    </a:lnTo>
                    <a:lnTo>
                      <a:pt x="6276" y="6635"/>
                    </a:lnTo>
                    <a:lnTo>
                      <a:pt x="6276" y="6276"/>
                    </a:lnTo>
                    <a:close/>
                    <a:moveTo>
                      <a:pt x="7056" y="6276"/>
                    </a:moveTo>
                    <a:lnTo>
                      <a:pt x="7056" y="6635"/>
                    </a:lnTo>
                    <a:lnTo>
                      <a:pt x="6703" y="6635"/>
                    </a:lnTo>
                    <a:lnTo>
                      <a:pt x="6703" y="6276"/>
                    </a:lnTo>
                    <a:close/>
                    <a:moveTo>
                      <a:pt x="7484" y="6276"/>
                    </a:moveTo>
                    <a:lnTo>
                      <a:pt x="7484" y="6635"/>
                    </a:lnTo>
                    <a:lnTo>
                      <a:pt x="7130" y="6635"/>
                    </a:lnTo>
                    <a:lnTo>
                      <a:pt x="7130" y="6276"/>
                    </a:lnTo>
                    <a:close/>
                    <a:moveTo>
                      <a:pt x="7911" y="6276"/>
                    </a:moveTo>
                    <a:lnTo>
                      <a:pt x="7911" y="6635"/>
                    </a:lnTo>
                    <a:lnTo>
                      <a:pt x="7558" y="6635"/>
                    </a:lnTo>
                    <a:lnTo>
                      <a:pt x="7558" y="6276"/>
                    </a:lnTo>
                    <a:close/>
                    <a:moveTo>
                      <a:pt x="8338" y="6276"/>
                    </a:moveTo>
                    <a:lnTo>
                      <a:pt x="8338" y="6635"/>
                    </a:lnTo>
                    <a:lnTo>
                      <a:pt x="7985" y="6635"/>
                    </a:lnTo>
                    <a:lnTo>
                      <a:pt x="7985" y="6276"/>
                    </a:lnTo>
                    <a:close/>
                    <a:moveTo>
                      <a:pt x="8765" y="6276"/>
                    </a:moveTo>
                    <a:lnTo>
                      <a:pt x="8765" y="6635"/>
                    </a:lnTo>
                    <a:lnTo>
                      <a:pt x="8412" y="6635"/>
                    </a:lnTo>
                    <a:lnTo>
                      <a:pt x="8412" y="6276"/>
                    </a:lnTo>
                    <a:close/>
                    <a:moveTo>
                      <a:pt x="9192" y="6276"/>
                    </a:moveTo>
                    <a:lnTo>
                      <a:pt x="9192" y="6635"/>
                    </a:lnTo>
                    <a:lnTo>
                      <a:pt x="8839" y="6635"/>
                    </a:lnTo>
                    <a:lnTo>
                      <a:pt x="8839" y="6276"/>
                    </a:lnTo>
                    <a:close/>
                    <a:moveTo>
                      <a:pt x="9619" y="6276"/>
                    </a:moveTo>
                    <a:lnTo>
                      <a:pt x="9619" y="6635"/>
                    </a:lnTo>
                    <a:lnTo>
                      <a:pt x="9266" y="6635"/>
                    </a:lnTo>
                    <a:lnTo>
                      <a:pt x="9266" y="6276"/>
                    </a:lnTo>
                    <a:close/>
                    <a:moveTo>
                      <a:pt x="10046" y="6276"/>
                    </a:moveTo>
                    <a:lnTo>
                      <a:pt x="10046" y="6635"/>
                    </a:lnTo>
                    <a:lnTo>
                      <a:pt x="9693" y="6635"/>
                    </a:lnTo>
                    <a:lnTo>
                      <a:pt x="9693" y="6276"/>
                    </a:lnTo>
                    <a:close/>
                    <a:moveTo>
                      <a:pt x="10474" y="6276"/>
                    </a:moveTo>
                    <a:lnTo>
                      <a:pt x="10474" y="6635"/>
                    </a:lnTo>
                    <a:lnTo>
                      <a:pt x="10120" y="6635"/>
                    </a:lnTo>
                    <a:lnTo>
                      <a:pt x="10120" y="6276"/>
                    </a:lnTo>
                    <a:close/>
                    <a:moveTo>
                      <a:pt x="10901" y="6276"/>
                    </a:moveTo>
                    <a:lnTo>
                      <a:pt x="10901" y="6635"/>
                    </a:lnTo>
                    <a:lnTo>
                      <a:pt x="10548" y="6635"/>
                    </a:lnTo>
                    <a:lnTo>
                      <a:pt x="10548" y="6276"/>
                    </a:lnTo>
                    <a:close/>
                    <a:moveTo>
                      <a:pt x="11328" y="6276"/>
                    </a:moveTo>
                    <a:lnTo>
                      <a:pt x="11328" y="6635"/>
                    </a:lnTo>
                    <a:lnTo>
                      <a:pt x="10975" y="6635"/>
                    </a:lnTo>
                    <a:lnTo>
                      <a:pt x="10975" y="6276"/>
                    </a:lnTo>
                    <a:close/>
                    <a:moveTo>
                      <a:pt x="11755" y="6276"/>
                    </a:moveTo>
                    <a:lnTo>
                      <a:pt x="11755" y="6635"/>
                    </a:lnTo>
                    <a:lnTo>
                      <a:pt x="11402" y="6635"/>
                    </a:lnTo>
                    <a:lnTo>
                      <a:pt x="11402" y="6276"/>
                    </a:lnTo>
                    <a:close/>
                    <a:moveTo>
                      <a:pt x="649" y="6703"/>
                    </a:moveTo>
                    <a:lnTo>
                      <a:pt x="649" y="7062"/>
                    </a:lnTo>
                    <a:lnTo>
                      <a:pt x="296" y="7062"/>
                    </a:lnTo>
                    <a:lnTo>
                      <a:pt x="296" y="6703"/>
                    </a:lnTo>
                    <a:close/>
                    <a:moveTo>
                      <a:pt x="1076" y="6703"/>
                    </a:moveTo>
                    <a:lnTo>
                      <a:pt x="1076" y="7062"/>
                    </a:lnTo>
                    <a:lnTo>
                      <a:pt x="723" y="7062"/>
                    </a:lnTo>
                    <a:lnTo>
                      <a:pt x="723" y="6703"/>
                    </a:lnTo>
                    <a:close/>
                    <a:moveTo>
                      <a:pt x="1504" y="6703"/>
                    </a:moveTo>
                    <a:lnTo>
                      <a:pt x="1504" y="7062"/>
                    </a:lnTo>
                    <a:lnTo>
                      <a:pt x="1151" y="7062"/>
                    </a:lnTo>
                    <a:lnTo>
                      <a:pt x="1151" y="6703"/>
                    </a:lnTo>
                    <a:close/>
                    <a:moveTo>
                      <a:pt x="1931" y="6703"/>
                    </a:moveTo>
                    <a:lnTo>
                      <a:pt x="1931" y="7062"/>
                    </a:lnTo>
                    <a:lnTo>
                      <a:pt x="1578" y="7062"/>
                    </a:lnTo>
                    <a:lnTo>
                      <a:pt x="1578" y="6703"/>
                    </a:lnTo>
                    <a:close/>
                    <a:moveTo>
                      <a:pt x="2358" y="6703"/>
                    </a:moveTo>
                    <a:lnTo>
                      <a:pt x="2358" y="7062"/>
                    </a:lnTo>
                    <a:lnTo>
                      <a:pt x="2005" y="7062"/>
                    </a:lnTo>
                    <a:lnTo>
                      <a:pt x="2005" y="6703"/>
                    </a:lnTo>
                    <a:close/>
                    <a:moveTo>
                      <a:pt x="2785" y="6703"/>
                    </a:moveTo>
                    <a:lnTo>
                      <a:pt x="2785" y="7062"/>
                    </a:lnTo>
                    <a:lnTo>
                      <a:pt x="2432" y="7062"/>
                    </a:lnTo>
                    <a:lnTo>
                      <a:pt x="2432" y="6703"/>
                    </a:lnTo>
                    <a:close/>
                    <a:moveTo>
                      <a:pt x="3212" y="6703"/>
                    </a:moveTo>
                    <a:lnTo>
                      <a:pt x="3212" y="7062"/>
                    </a:lnTo>
                    <a:lnTo>
                      <a:pt x="2859" y="7062"/>
                    </a:lnTo>
                    <a:lnTo>
                      <a:pt x="2859" y="6703"/>
                    </a:lnTo>
                    <a:close/>
                    <a:moveTo>
                      <a:pt x="3639" y="6703"/>
                    </a:moveTo>
                    <a:lnTo>
                      <a:pt x="3639" y="7062"/>
                    </a:lnTo>
                    <a:lnTo>
                      <a:pt x="3286" y="7062"/>
                    </a:lnTo>
                    <a:lnTo>
                      <a:pt x="3286" y="6703"/>
                    </a:lnTo>
                    <a:close/>
                    <a:moveTo>
                      <a:pt x="4066" y="6703"/>
                    </a:moveTo>
                    <a:lnTo>
                      <a:pt x="4066" y="7062"/>
                    </a:lnTo>
                    <a:lnTo>
                      <a:pt x="3713" y="7062"/>
                    </a:lnTo>
                    <a:lnTo>
                      <a:pt x="3713" y="6703"/>
                    </a:lnTo>
                    <a:close/>
                    <a:moveTo>
                      <a:pt x="4494" y="6703"/>
                    </a:moveTo>
                    <a:lnTo>
                      <a:pt x="4494" y="7062"/>
                    </a:lnTo>
                    <a:lnTo>
                      <a:pt x="4140" y="7062"/>
                    </a:lnTo>
                    <a:lnTo>
                      <a:pt x="4140" y="6703"/>
                    </a:lnTo>
                    <a:close/>
                    <a:moveTo>
                      <a:pt x="4921" y="6703"/>
                    </a:moveTo>
                    <a:lnTo>
                      <a:pt x="4921" y="7062"/>
                    </a:lnTo>
                    <a:lnTo>
                      <a:pt x="4568" y="7062"/>
                    </a:lnTo>
                    <a:lnTo>
                      <a:pt x="4568" y="6703"/>
                    </a:lnTo>
                    <a:close/>
                    <a:moveTo>
                      <a:pt x="5348" y="6703"/>
                    </a:moveTo>
                    <a:lnTo>
                      <a:pt x="5348" y="7062"/>
                    </a:lnTo>
                    <a:lnTo>
                      <a:pt x="4995" y="7062"/>
                    </a:lnTo>
                    <a:lnTo>
                      <a:pt x="4995" y="6703"/>
                    </a:lnTo>
                    <a:close/>
                    <a:moveTo>
                      <a:pt x="5775" y="6703"/>
                    </a:moveTo>
                    <a:lnTo>
                      <a:pt x="5775" y="7062"/>
                    </a:lnTo>
                    <a:lnTo>
                      <a:pt x="5422" y="7062"/>
                    </a:lnTo>
                    <a:lnTo>
                      <a:pt x="5422" y="6703"/>
                    </a:lnTo>
                    <a:close/>
                    <a:moveTo>
                      <a:pt x="6202" y="6703"/>
                    </a:moveTo>
                    <a:lnTo>
                      <a:pt x="6202" y="7062"/>
                    </a:lnTo>
                    <a:lnTo>
                      <a:pt x="5849" y="7062"/>
                    </a:lnTo>
                    <a:lnTo>
                      <a:pt x="5849" y="6703"/>
                    </a:lnTo>
                    <a:close/>
                    <a:moveTo>
                      <a:pt x="6629" y="6703"/>
                    </a:moveTo>
                    <a:lnTo>
                      <a:pt x="6629" y="7062"/>
                    </a:lnTo>
                    <a:lnTo>
                      <a:pt x="6276" y="7062"/>
                    </a:lnTo>
                    <a:lnTo>
                      <a:pt x="6276" y="6703"/>
                    </a:lnTo>
                    <a:close/>
                    <a:moveTo>
                      <a:pt x="7056" y="6703"/>
                    </a:moveTo>
                    <a:lnTo>
                      <a:pt x="7056" y="7062"/>
                    </a:lnTo>
                    <a:lnTo>
                      <a:pt x="6703" y="7062"/>
                    </a:lnTo>
                    <a:lnTo>
                      <a:pt x="6703" y="6703"/>
                    </a:lnTo>
                    <a:close/>
                    <a:moveTo>
                      <a:pt x="7484" y="6703"/>
                    </a:moveTo>
                    <a:lnTo>
                      <a:pt x="7484" y="7062"/>
                    </a:lnTo>
                    <a:lnTo>
                      <a:pt x="7130" y="7062"/>
                    </a:lnTo>
                    <a:lnTo>
                      <a:pt x="7130" y="6703"/>
                    </a:lnTo>
                    <a:close/>
                    <a:moveTo>
                      <a:pt x="7911" y="6703"/>
                    </a:moveTo>
                    <a:lnTo>
                      <a:pt x="7911" y="7062"/>
                    </a:lnTo>
                    <a:lnTo>
                      <a:pt x="7558" y="7062"/>
                    </a:lnTo>
                    <a:lnTo>
                      <a:pt x="7558" y="6703"/>
                    </a:lnTo>
                    <a:close/>
                    <a:moveTo>
                      <a:pt x="8338" y="6703"/>
                    </a:moveTo>
                    <a:lnTo>
                      <a:pt x="8338" y="7062"/>
                    </a:lnTo>
                    <a:lnTo>
                      <a:pt x="7985" y="7062"/>
                    </a:lnTo>
                    <a:lnTo>
                      <a:pt x="7985" y="6703"/>
                    </a:lnTo>
                    <a:close/>
                    <a:moveTo>
                      <a:pt x="8765" y="6703"/>
                    </a:moveTo>
                    <a:lnTo>
                      <a:pt x="8765" y="7062"/>
                    </a:lnTo>
                    <a:lnTo>
                      <a:pt x="8412" y="7062"/>
                    </a:lnTo>
                    <a:lnTo>
                      <a:pt x="8412" y="6703"/>
                    </a:lnTo>
                    <a:close/>
                    <a:moveTo>
                      <a:pt x="9192" y="6703"/>
                    </a:moveTo>
                    <a:lnTo>
                      <a:pt x="9192" y="7062"/>
                    </a:lnTo>
                    <a:lnTo>
                      <a:pt x="8839" y="7062"/>
                    </a:lnTo>
                    <a:lnTo>
                      <a:pt x="8839" y="6703"/>
                    </a:lnTo>
                    <a:close/>
                    <a:moveTo>
                      <a:pt x="9619" y="6703"/>
                    </a:moveTo>
                    <a:lnTo>
                      <a:pt x="9619" y="7062"/>
                    </a:lnTo>
                    <a:lnTo>
                      <a:pt x="9266" y="7062"/>
                    </a:lnTo>
                    <a:lnTo>
                      <a:pt x="9266" y="6703"/>
                    </a:lnTo>
                    <a:close/>
                    <a:moveTo>
                      <a:pt x="10046" y="6703"/>
                    </a:moveTo>
                    <a:lnTo>
                      <a:pt x="10046" y="7062"/>
                    </a:lnTo>
                    <a:lnTo>
                      <a:pt x="9693" y="7062"/>
                    </a:lnTo>
                    <a:lnTo>
                      <a:pt x="9693" y="6703"/>
                    </a:lnTo>
                    <a:close/>
                    <a:moveTo>
                      <a:pt x="10474" y="6703"/>
                    </a:moveTo>
                    <a:lnTo>
                      <a:pt x="10474" y="7062"/>
                    </a:lnTo>
                    <a:lnTo>
                      <a:pt x="10120" y="7062"/>
                    </a:lnTo>
                    <a:lnTo>
                      <a:pt x="10120" y="6703"/>
                    </a:lnTo>
                    <a:close/>
                    <a:moveTo>
                      <a:pt x="10901" y="6703"/>
                    </a:moveTo>
                    <a:lnTo>
                      <a:pt x="10901" y="7062"/>
                    </a:lnTo>
                    <a:lnTo>
                      <a:pt x="10548" y="7062"/>
                    </a:lnTo>
                    <a:lnTo>
                      <a:pt x="10548" y="6703"/>
                    </a:lnTo>
                    <a:close/>
                    <a:moveTo>
                      <a:pt x="11328" y="6703"/>
                    </a:moveTo>
                    <a:lnTo>
                      <a:pt x="11328" y="7062"/>
                    </a:lnTo>
                    <a:lnTo>
                      <a:pt x="10975" y="7062"/>
                    </a:lnTo>
                    <a:lnTo>
                      <a:pt x="10975" y="6703"/>
                    </a:lnTo>
                    <a:close/>
                    <a:moveTo>
                      <a:pt x="11755" y="6703"/>
                    </a:moveTo>
                    <a:lnTo>
                      <a:pt x="11755" y="7062"/>
                    </a:lnTo>
                    <a:lnTo>
                      <a:pt x="11402" y="7062"/>
                    </a:lnTo>
                    <a:lnTo>
                      <a:pt x="11402" y="6703"/>
                    </a:lnTo>
                    <a:close/>
                    <a:moveTo>
                      <a:pt x="649" y="7130"/>
                    </a:moveTo>
                    <a:lnTo>
                      <a:pt x="649" y="7489"/>
                    </a:lnTo>
                    <a:lnTo>
                      <a:pt x="296" y="7489"/>
                    </a:lnTo>
                    <a:lnTo>
                      <a:pt x="296" y="7130"/>
                    </a:lnTo>
                    <a:close/>
                    <a:moveTo>
                      <a:pt x="1076" y="7130"/>
                    </a:moveTo>
                    <a:lnTo>
                      <a:pt x="1076" y="7489"/>
                    </a:lnTo>
                    <a:lnTo>
                      <a:pt x="723" y="7489"/>
                    </a:lnTo>
                    <a:lnTo>
                      <a:pt x="723" y="7130"/>
                    </a:lnTo>
                    <a:close/>
                    <a:moveTo>
                      <a:pt x="1504" y="7130"/>
                    </a:moveTo>
                    <a:lnTo>
                      <a:pt x="1504" y="7489"/>
                    </a:lnTo>
                    <a:lnTo>
                      <a:pt x="1151" y="7489"/>
                    </a:lnTo>
                    <a:lnTo>
                      <a:pt x="1151" y="7130"/>
                    </a:lnTo>
                    <a:close/>
                    <a:moveTo>
                      <a:pt x="1931" y="7130"/>
                    </a:moveTo>
                    <a:lnTo>
                      <a:pt x="1931" y="7489"/>
                    </a:lnTo>
                    <a:lnTo>
                      <a:pt x="1578" y="7489"/>
                    </a:lnTo>
                    <a:lnTo>
                      <a:pt x="1578" y="7130"/>
                    </a:lnTo>
                    <a:close/>
                    <a:moveTo>
                      <a:pt x="2358" y="7130"/>
                    </a:moveTo>
                    <a:lnTo>
                      <a:pt x="2358" y="7489"/>
                    </a:lnTo>
                    <a:lnTo>
                      <a:pt x="2005" y="7489"/>
                    </a:lnTo>
                    <a:lnTo>
                      <a:pt x="2005" y="7130"/>
                    </a:lnTo>
                    <a:close/>
                    <a:moveTo>
                      <a:pt x="2785" y="7130"/>
                    </a:moveTo>
                    <a:lnTo>
                      <a:pt x="2785" y="7489"/>
                    </a:lnTo>
                    <a:lnTo>
                      <a:pt x="2432" y="7489"/>
                    </a:lnTo>
                    <a:lnTo>
                      <a:pt x="2432" y="7130"/>
                    </a:lnTo>
                    <a:close/>
                    <a:moveTo>
                      <a:pt x="3212" y="7130"/>
                    </a:moveTo>
                    <a:lnTo>
                      <a:pt x="3212" y="7489"/>
                    </a:lnTo>
                    <a:lnTo>
                      <a:pt x="2859" y="7489"/>
                    </a:lnTo>
                    <a:lnTo>
                      <a:pt x="2859" y="7130"/>
                    </a:lnTo>
                    <a:close/>
                    <a:moveTo>
                      <a:pt x="3639" y="7130"/>
                    </a:moveTo>
                    <a:lnTo>
                      <a:pt x="3639" y="7489"/>
                    </a:lnTo>
                    <a:lnTo>
                      <a:pt x="3286" y="7489"/>
                    </a:lnTo>
                    <a:lnTo>
                      <a:pt x="3286" y="7130"/>
                    </a:lnTo>
                    <a:close/>
                    <a:moveTo>
                      <a:pt x="4066" y="7130"/>
                    </a:moveTo>
                    <a:lnTo>
                      <a:pt x="4066" y="7489"/>
                    </a:lnTo>
                    <a:lnTo>
                      <a:pt x="3713" y="7489"/>
                    </a:lnTo>
                    <a:lnTo>
                      <a:pt x="3713" y="7130"/>
                    </a:lnTo>
                    <a:close/>
                    <a:moveTo>
                      <a:pt x="4494" y="7130"/>
                    </a:moveTo>
                    <a:lnTo>
                      <a:pt x="4494" y="7489"/>
                    </a:lnTo>
                    <a:lnTo>
                      <a:pt x="4140" y="7489"/>
                    </a:lnTo>
                    <a:lnTo>
                      <a:pt x="4140" y="7130"/>
                    </a:lnTo>
                    <a:close/>
                    <a:moveTo>
                      <a:pt x="4921" y="7130"/>
                    </a:moveTo>
                    <a:lnTo>
                      <a:pt x="4921" y="7489"/>
                    </a:lnTo>
                    <a:lnTo>
                      <a:pt x="4568" y="7489"/>
                    </a:lnTo>
                    <a:lnTo>
                      <a:pt x="4568" y="7130"/>
                    </a:lnTo>
                    <a:close/>
                    <a:moveTo>
                      <a:pt x="5348" y="7130"/>
                    </a:moveTo>
                    <a:lnTo>
                      <a:pt x="5348" y="7489"/>
                    </a:lnTo>
                    <a:lnTo>
                      <a:pt x="4995" y="7489"/>
                    </a:lnTo>
                    <a:lnTo>
                      <a:pt x="4995" y="7130"/>
                    </a:lnTo>
                    <a:close/>
                    <a:moveTo>
                      <a:pt x="5775" y="7130"/>
                    </a:moveTo>
                    <a:lnTo>
                      <a:pt x="5775" y="7489"/>
                    </a:lnTo>
                    <a:lnTo>
                      <a:pt x="5422" y="7489"/>
                    </a:lnTo>
                    <a:lnTo>
                      <a:pt x="5422" y="7130"/>
                    </a:lnTo>
                    <a:close/>
                    <a:moveTo>
                      <a:pt x="6202" y="7130"/>
                    </a:moveTo>
                    <a:lnTo>
                      <a:pt x="6202" y="7489"/>
                    </a:lnTo>
                    <a:lnTo>
                      <a:pt x="5849" y="7489"/>
                    </a:lnTo>
                    <a:lnTo>
                      <a:pt x="5849" y="7130"/>
                    </a:lnTo>
                    <a:close/>
                    <a:moveTo>
                      <a:pt x="6629" y="7130"/>
                    </a:moveTo>
                    <a:lnTo>
                      <a:pt x="6629" y="7489"/>
                    </a:lnTo>
                    <a:lnTo>
                      <a:pt x="6276" y="7489"/>
                    </a:lnTo>
                    <a:lnTo>
                      <a:pt x="6276" y="7130"/>
                    </a:lnTo>
                    <a:close/>
                    <a:moveTo>
                      <a:pt x="7056" y="7130"/>
                    </a:moveTo>
                    <a:lnTo>
                      <a:pt x="7056" y="7489"/>
                    </a:lnTo>
                    <a:lnTo>
                      <a:pt x="6703" y="7489"/>
                    </a:lnTo>
                    <a:lnTo>
                      <a:pt x="6703" y="7130"/>
                    </a:lnTo>
                    <a:close/>
                    <a:moveTo>
                      <a:pt x="7484" y="7130"/>
                    </a:moveTo>
                    <a:lnTo>
                      <a:pt x="7484" y="7489"/>
                    </a:lnTo>
                    <a:lnTo>
                      <a:pt x="7130" y="7489"/>
                    </a:lnTo>
                    <a:lnTo>
                      <a:pt x="7130" y="7130"/>
                    </a:lnTo>
                    <a:close/>
                    <a:moveTo>
                      <a:pt x="7911" y="7130"/>
                    </a:moveTo>
                    <a:lnTo>
                      <a:pt x="7911" y="7489"/>
                    </a:lnTo>
                    <a:lnTo>
                      <a:pt x="7558" y="7489"/>
                    </a:lnTo>
                    <a:lnTo>
                      <a:pt x="7558" y="7130"/>
                    </a:lnTo>
                    <a:close/>
                    <a:moveTo>
                      <a:pt x="8338" y="7130"/>
                    </a:moveTo>
                    <a:lnTo>
                      <a:pt x="8338" y="7489"/>
                    </a:lnTo>
                    <a:lnTo>
                      <a:pt x="7985" y="7489"/>
                    </a:lnTo>
                    <a:lnTo>
                      <a:pt x="7985" y="7130"/>
                    </a:lnTo>
                    <a:close/>
                    <a:moveTo>
                      <a:pt x="8765" y="7130"/>
                    </a:moveTo>
                    <a:lnTo>
                      <a:pt x="8765" y="7489"/>
                    </a:lnTo>
                    <a:lnTo>
                      <a:pt x="8412" y="7489"/>
                    </a:lnTo>
                    <a:lnTo>
                      <a:pt x="8412" y="7130"/>
                    </a:lnTo>
                    <a:close/>
                    <a:moveTo>
                      <a:pt x="9192" y="7130"/>
                    </a:moveTo>
                    <a:lnTo>
                      <a:pt x="9192" y="7489"/>
                    </a:lnTo>
                    <a:lnTo>
                      <a:pt x="8839" y="7489"/>
                    </a:lnTo>
                    <a:lnTo>
                      <a:pt x="8839" y="7130"/>
                    </a:lnTo>
                    <a:close/>
                    <a:moveTo>
                      <a:pt x="9619" y="7130"/>
                    </a:moveTo>
                    <a:lnTo>
                      <a:pt x="9619" y="7489"/>
                    </a:lnTo>
                    <a:lnTo>
                      <a:pt x="9266" y="7489"/>
                    </a:lnTo>
                    <a:lnTo>
                      <a:pt x="9266" y="7130"/>
                    </a:lnTo>
                    <a:close/>
                    <a:moveTo>
                      <a:pt x="10046" y="7130"/>
                    </a:moveTo>
                    <a:lnTo>
                      <a:pt x="10046" y="7489"/>
                    </a:lnTo>
                    <a:lnTo>
                      <a:pt x="9693" y="7489"/>
                    </a:lnTo>
                    <a:lnTo>
                      <a:pt x="9693" y="7130"/>
                    </a:lnTo>
                    <a:close/>
                    <a:moveTo>
                      <a:pt x="10474" y="7130"/>
                    </a:moveTo>
                    <a:lnTo>
                      <a:pt x="10474" y="7489"/>
                    </a:lnTo>
                    <a:lnTo>
                      <a:pt x="10120" y="7489"/>
                    </a:lnTo>
                    <a:lnTo>
                      <a:pt x="10120" y="7130"/>
                    </a:lnTo>
                    <a:close/>
                    <a:moveTo>
                      <a:pt x="10901" y="7130"/>
                    </a:moveTo>
                    <a:lnTo>
                      <a:pt x="10901" y="7489"/>
                    </a:lnTo>
                    <a:lnTo>
                      <a:pt x="10548" y="7489"/>
                    </a:lnTo>
                    <a:lnTo>
                      <a:pt x="10548" y="7130"/>
                    </a:lnTo>
                    <a:close/>
                    <a:moveTo>
                      <a:pt x="11328" y="7130"/>
                    </a:moveTo>
                    <a:lnTo>
                      <a:pt x="11328" y="7489"/>
                    </a:lnTo>
                    <a:lnTo>
                      <a:pt x="10975" y="7489"/>
                    </a:lnTo>
                    <a:lnTo>
                      <a:pt x="10975" y="7130"/>
                    </a:lnTo>
                    <a:close/>
                    <a:moveTo>
                      <a:pt x="11755" y="7130"/>
                    </a:moveTo>
                    <a:lnTo>
                      <a:pt x="11755" y="7489"/>
                    </a:lnTo>
                    <a:lnTo>
                      <a:pt x="11402" y="7489"/>
                    </a:lnTo>
                    <a:lnTo>
                      <a:pt x="11402" y="7130"/>
                    </a:lnTo>
                    <a:close/>
                    <a:moveTo>
                      <a:pt x="649" y="7558"/>
                    </a:moveTo>
                    <a:lnTo>
                      <a:pt x="649" y="7916"/>
                    </a:lnTo>
                    <a:lnTo>
                      <a:pt x="296" y="7916"/>
                    </a:lnTo>
                    <a:lnTo>
                      <a:pt x="296" y="7558"/>
                    </a:lnTo>
                    <a:close/>
                    <a:moveTo>
                      <a:pt x="1076" y="7558"/>
                    </a:moveTo>
                    <a:lnTo>
                      <a:pt x="1076" y="7916"/>
                    </a:lnTo>
                    <a:lnTo>
                      <a:pt x="723" y="7916"/>
                    </a:lnTo>
                    <a:lnTo>
                      <a:pt x="723" y="7558"/>
                    </a:lnTo>
                    <a:close/>
                    <a:moveTo>
                      <a:pt x="1504" y="7558"/>
                    </a:moveTo>
                    <a:lnTo>
                      <a:pt x="1504" y="7916"/>
                    </a:lnTo>
                    <a:lnTo>
                      <a:pt x="1151" y="7916"/>
                    </a:lnTo>
                    <a:lnTo>
                      <a:pt x="1151" y="7558"/>
                    </a:lnTo>
                    <a:close/>
                    <a:moveTo>
                      <a:pt x="1931" y="7558"/>
                    </a:moveTo>
                    <a:lnTo>
                      <a:pt x="1931" y="7916"/>
                    </a:lnTo>
                    <a:lnTo>
                      <a:pt x="1578" y="7916"/>
                    </a:lnTo>
                    <a:lnTo>
                      <a:pt x="1578" y="7558"/>
                    </a:lnTo>
                    <a:close/>
                    <a:moveTo>
                      <a:pt x="2358" y="7558"/>
                    </a:moveTo>
                    <a:lnTo>
                      <a:pt x="2358" y="7916"/>
                    </a:lnTo>
                    <a:lnTo>
                      <a:pt x="2005" y="7916"/>
                    </a:lnTo>
                    <a:lnTo>
                      <a:pt x="2005" y="7558"/>
                    </a:lnTo>
                    <a:close/>
                    <a:moveTo>
                      <a:pt x="2785" y="7558"/>
                    </a:moveTo>
                    <a:lnTo>
                      <a:pt x="2785" y="7916"/>
                    </a:lnTo>
                    <a:lnTo>
                      <a:pt x="2432" y="7916"/>
                    </a:lnTo>
                    <a:lnTo>
                      <a:pt x="2432" y="7558"/>
                    </a:lnTo>
                    <a:close/>
                    <a:moveTo>
                      <a:pt x="3212" y="7558"/>
                    </a:moveTo>
                    <a:lnTo>
                      <a:pt x="3212" y="7916"/>
                    </a:lnTo>
                    <a:lnTo>
                      <a:pt x="2859" y="7916"/>
                    </a:lnTo>
                    <a:lnTo>
                      <a:pt x="2859" y="7558"/>
                    </a:lnTo>
                    <a:close/>
                    <a:moveTo>
                      <a:pt x="3639" y="7558"/>
                    </a:moveTo>
                    <a:lnTo>
                      <a:pt x="3639" y="7916"/>
                    </a:lnTo>
                    <a:lnTo>
                      <a:pt x="3286" y="7916"/>
                    </a:lnTo>
                    <a:lnTo>
                      <a:pt x="3286" y="7558"/>
                    </a:lnTo>
                    <a:close/>
                    <a:moveTo>
                      <a:pt x="4066" y="7558"/>
                    </a:moveTo>
                    <a:lnTo>
                      <a:pt x="4066" y="7916"/>
                    </a:lnTo>
                    <a:lnTo>
                      <a:pt x="3713" y="7916"/>
                    </a:lnTo>
                    <a:lnTo>
                      <a:pt x="3713" y="7558"/>
                    </a:lnTo>
                    <a:close/>
                    <a:moveTo>
                      <a:pt x="4494" y="7558"/>
                    </a:moveTo>
                    <a:lnTo>
                      <a:pt x="4494" y="7916"/>
                    </a:lnTo>
                    <a:lnTo>
                      <a:pt x="4140" y="7916"/>
                    </a:lnTo>
                    <a:lnTo>
                      <a:pt x="4140" y="7558"/>
                    </a:lnTo>
                    <a:close/>
                    <a:moveTo>
                      <a:pt x="4921" y="7558"/>
                    </a:moveTo>
                    <a:lnTo>
                      <a:pt x="4921" y="7916"/>
                    </a:lnTo>
                    <a:lnTo>
                      <a:pt x="4568" y="7916"/>
                    </a:lnTo>
                    <a:lnTo>
                      <a:pt x="4568" y="7558"/>
                    </a:lnTo>
                    <a:close/>
                    <a:moveTo>
                      <a:pt x="5348" y="7558"/>
                    </a:moveTo>
                    <a:lnTo>
                      <a:pt x="5348" y="7916"/>
                    </a:lnTo>
                    <a:lnTo>
                      <a:pt x="4995" y="7916"/>
                    </a:lnTo>
                    <a:lnTo>
                      <a:pt x="4995" y="7558"/>
                    </a:lnTo>
                    <a:close/>
                    <a:moveTo>
                      <a:pt x="5775" y="7558"/>
                    </a:moveTo>
                    <a:lnTo>
                      <a:pt x="5775" y="7916"/>
                    </a:lnTo>
                    <a:lnTo>
                      <a:pt x="5422" y="7916"/>
                    </a:lnTo>
                    <a:lnTo>
                      <a:pt x="5422" y="7558"/>
                    </a:lnTo>
                    <a:close/>
                    <a:moveTo>
                      <a:pt x="6202" y="7558"/>
                    </a:moveTo>
                    <a:lnTo>
                      <a:pt x="6202" y="7916"/>
                    </a:lnTo>
                    <a:lnTo>
                      <a:pt x="5849" y="7916"/>
                    </a:lnTo>
                    <a:lnTo>
                      <a:pt x="5849" y="7558"/>
                    </a:lnTo>
                    <a:close/>
                    <a:moveTo>
                      <a:pt x="6629" y="7558"/>
                    </a:moveTo>
                    <a:lnTo>
                      <a:pt x="6629" y="7916"/>
                    </a:lnTo>
                    <a:lnTo>
                      <a:pt x="6276" y="7916"/>
                    </a:lnTo>
                    <a:lnTo>
                      <a:pt x="6276" y="7558"/>
                    </a:lnTo>
                    <a:close/>
                    <a:moveTo>
                      <a:pt x="7056" y="7558"/>
                    </a:moveTo>
                    <a:lnTo>
                      <a:pt x="7056" y="7916"/>
                    </a:lnTo>
                    <a:lnTo>
                      <a:pt x="6703" y="7916"/>
                    </a:lnTo>
                    <a:lnTo>
                      <a:pt x="6703" y="7558"/>
                    </a:lnTo>
                    <a:close/>
                    <a:moveTo>
                      <a:pt x="7484" y="7558"/>
                    </a:moveTo>
                    <a:lnTo>
                      <a:pt x="7484" y="7916"/>
                    </a:lnTo>
                    <a:lnTo>
                      <a:pt x="7130" y="7916"/>
                    </a:lnTo>
                    <a:lnTo>
                      <a:pt x="7130" y="7558"/>
                    </a:lnTo>
                    <a:close/>
                    <a:moveTo>
                      <a:pt x="7911" y="7558"/>
                    </a:moveTo>
                    <a:lnTo>
                      <a:pt x="7911" y="7916"/>
                    </a:lnTo>
                    <a:lnTo>
                      <a:pt x="7558" y="7916"/>
                    </a:lnTo>
                    <a:lnTo>
                      <a:pt x="7558" y="7558"/>
                    </a:lnTo>
                    <a:close/>
                    <a:moveTo>
                      <a:pt x="8338" y="7558"/>
                    </a:moveTo>
                    <a:lnTo>
                      <a:pt x="8338" y="7916"/>
                    </a:lnTo>
                    <a:lnTo>
                      <a:pt x="7985" y="7916"/>
                    </a:lnTo>
                    <a:lnTo>
                      <a:pt x="7985" y="7558"/>
                    </a:lnTo>
                    <a:close/>
                    <a:moveTo>
                      <a:pt x="8765" y="7558"/>
                    </a:moveTo>
                    <a:lnTo>
                      <a:pt x="8765" y="7916"/>
                    </a:lnTo>
                    <a:lnTo>
                      <a:pt x="8412" y="7916"/>
                    </a:lnTo>
                    <a:lnTo>
                      <a:pt x="8412" y="7558"/>
                    </a:lnTo>
                    <a:close/>
                    <a:moveTo>
                      <a:pt x="9192" y="7558"/>
                    </a:moveTo>
                    <a:lnTo>
                      <a:pt x="9192" y="7916"/>
                    </a:lnTo>
                    <a:lnTo>
                      <a:pt x="8839" y="7916"/>
                    </a:lnTo>
                    <a:lnTo>
                      <a:pt x="8839" y="7558"/>
                    </a:lnTo>
                    <a:close/>
                    <a:moveTo>
                      <a:pt x="9619" y="7558"/>
                    </a:moveTo>
                    <a:lnTo>
                      <a:pt x="9619" y="7916"/>
                    </a:lnTo>
                    <a:lnTo>
                      <a:pt x="9266" y="7916"/>
                    </a:lnTo>
                    <a:lnTo>
                      <a:pt x="9266" y="7558"/>
                    </a:lnTo>
                    <a:close/>
                    <a:moveTo>
                      <a:pt x="10046" y="7558"/>
                    </a:moveTo>
                    <a:lnTo>
                      <a:pt x="10046" y="7916"/>
                    </a:lnTo>
                    <a:lnTo>
                      <a:pt x="9693" y="7916"/>
                    </a:lnTo>
                    <a:lnTo>
                      <a:pt x="9693" y="7558"/>
                    </a:lnTo>
                    <a:close/>
                    <a:moveTo>
                      <a:pt x="10474" y="7558"/>
                    </a:moveTo>
                    <a:lnTo>
                      <a:pt x="10474" y="7916"/>
                    </a:lnTo>
                    <a:lnTo>
                      <a:pt x="10120" y="7916"/>
                    </a:lnTo>
                    <a:lnTo>
                      <a:pt x="10120" y="7558"/>
                    </a:lnTo>
                    <a:close/>
                    <a:moveTo>
                      <a:pt x="10901" y="7558"/>
                    </a:moveTo>
                    <a:lnTo>
                      <a:pt x="10901" y="7916"/>
                    </a:lnTo>
                    <a:lnTo>
                      <a:pt x="10548" y="7916"/>
                    </a:lnTo>
                    <a:lnTo>
                      <a:pt x="10548" y="7558"/>
                    </a:lnTo>
                    <a:close/>
                    <a:moveTo>
                      <a:pt x="11328" y="7558"/>
                    </a:moveTo>
                    <a:lnTo>
                      <a:pt x="11328" y="7916"/>
                    </a:lnTo>
                    <a:lnTo>
                      <a:pt x="10975" y="7916"/>
                    </a:lnTo>
                    <a:lnTo>
                      <a:pt x="10975" y="7558"/>
                    </a:lnTo>
                    <a:close/>
                    <a:moveTo>
                      <a:pt x="11755" y="7558"/>
                    </a:moveTo>
                    <a:lnTo>
                      <a:pt x="11755" y="7916"/>
                    </a:lnTo>
                    <a:lnTo>
                      <a:pt x="11402" y="7916"/>
                    </a:lnTo>
                    <a:lnTo>
                      <a:pt x="11402" y="7558"/>
                    </a:lnTo>
                    <a:close/>
                    <a:moveTo>
                      <a:pt x="649" y="7985"/>
                    </a:moveTo>
                    <a:lnTo>
                      <a:pt x="649" y="8344"/>
                    </a:lnTo>
                    <a:lnTo>
                      <a:pt x="296" y="8344"/>
                    </a:lnTo>
                    <a:lnTo>
                      <a:pt x="296" y="7985"/>
                    </a:lnTo>
                    <a:close/>
                    <a:moveTo>
                      <a:pt x="1076" y="7985"/>
                    </a:moveTo>
                    <a:lnTo>
                      <a:pt x="1076" y="8344"/>
                    </a:lnTo>
                    <a:lnTo>
                      <a:pt x="723" y="8344"/>
                    </a:lnTo>
                    <a:lnTo>
                      <a:pt x="723" y="7985"/>
                    </a:lnTo>
                    <a:close/>
                    <a:moveTo>
                      <a:pt x="1504" y="7985"/>
                    </a:moveTo>
                    <a:lnTo>
                      <a:pt x="1504" y="8344"/>
                    </a:lnTo>
                    <a:lnTo>
                      <a:pt x="1151" y="8344"/>
                    </a:lnTo>
                    <a:lnTo>
                      <a:pt x="1151" y="7985"/>
                    </a:lnTo>
                    <a:close/>
                    <a:moveTo>
                      <a:pt x="1931" y="7985"/>
                    </a:moveTo>
                    <a:lnTo>
                      <a:pt x="1931" y="8344"/>
                    </a:lnTo>
                    <a:lnTo>
                      <a:pt x="1578" y="8344"/>
                    </a:lnTo>
                    <a:lnTo>
                      <a:pt x="1578" y="7985"/>
                    </a:lnTo>
                    <a:close/>
                    <a:moveTo>
                      <a:pt x="2358" y="7985"/>
                    </a:moveTo>
                    <a:lnTo>
                      <a:pt x="2358" y="8344"/>
                    </a:lnTo>
                    <a:lnTo>
                      <a:pt x="2005" y="8344"/>
                    </a:lnTo>
                    <a:lnTo>
                      <a:pt x="2005" y="7985"/>
                    </a:lnTo>
                    <a:close/>
                    <a:moveTo>
                      <a:pt x="2785" y="7985"/>
                    </a:moveTo>
                    <a:lnTo>
                      <a:pt x="2785" y="8344"/>
                    </a:lnTo>
                    <a:lnTo>
                      <a:pt x="2432" y="8344"/>
                    </a:lnTo>
                    <a:lnTo>
                      <a:pt x="2432" y="7985"/>
                    </a:lnTo>
                    <a:close/>
                    <a:moveTo>
                      <a:pt x="3212" y="7985"/>
                    </a:moveTo>
                    <a:lnTo>
                      <a:pt x="3212" y="8344"/>
                    </a:lnTo>
                    <a:lnTo>
                      <a:pt x="2859" y="8344"/>
                    </a:lnTo>
                    <a:lnTo>
                      <a:pt x="2859" y="7985"/>
                    </a:lnTo>
                    <a:close/>
                    <a:moveTo>
                      <a:pt x="3639" y="7985"/>
                    </a:moveTo>
                    <a:lnTo>
                      <a:pt x="3639" y="8344"/>
                    </a:lnTo>
                    <a:lnTo>
                      <a:pt x="3286" y="8344"/>
                    </a:lnTo>
                    <a:lnTo>
                      <a:pt x="3286" y="7985"/>
                    </a:lnTo>
                    <a:close/>
                    <a:moveTo>
                      <a:pt x="4066" y="7985"/>
                    </a:moveTo>
                    <a:lnTo>
                      <a:pt x="4066" y="8344"/>
                    </a:lnTo>
                    <a:lnTo>
                      <a:pt x="3713" y="8344"/>
                    </a:lnTo>
                    <a:lnTo>
                      <a:pt x="3713" y="7985"/>
                    </a:lnTo>
                    <a:close/>
                    <a:moveTo>
                      <a:pt x="4494" y="7985"/>
                    </a:moveTo>
                    <a:lnTo>
                      <a:pt x="4494" y="8344"/>
                    </a:lnTo>
                    <a:lnTo>
                      <a:pt x="4140" y="8344"/>
                    </a:lnTo>
                    <a:lnTo>
                      <a:pt x="4140" y="7985"/>
                    </a:lnTo>
                    <a:close/>
                    <a:moveTo>
                      <a:pt x="4921" y="7985"/>
                    </a:moveTo>
                    <a:lnTo>
                      <a:pt x="4921" y="8344"/>
                    </a:lnTo>
                    <a:lnTo>
                      <a:pt x="4568" y="8344"/>
                    </a:lnTo>
                    <a:lnTo>
                      <a:pt x="4568" y="7985"/>
                    </a:lnTo>
                    <a:close/>
                    <a:moveTo>
                      <a:pt x="5348" y="7985"/>
                    </a:moveTo>
                    <a:lnTo>
                      <a:pt x="5348" y="8344"/>
                    </a:lnTo>
                    <a:lnTo>
                      <a:pt x="4995" y="8344"/>
                    </a:lnTo>
                    <a:lnTo>
                      <a:pt x="4995" y="7985"/>
                    </a:lnTo>
                    <a:close/>
                    <a:moveTo>
                      <a:pt x="5775" y="7985"/>
                    </a:moveTo>
                    <a:lnTo>
                      <a:pt x="5775" y="8344"/>
                    </a:lnTo>
                    <a:lnTo>
                      <a:pt x="5422" y="8344"/>
                    </a:lnTo>
                    <a:lnTo>
                      <a:pt x="5422" y="7985"/>
                    </a:lnTo>
                    <a:close/>
                    <a:moveTo>
                      <a:pt x="6202" y="7985"/>
                    </a:moveTo>
                    <a:lnTo>
                      <a:pt x="6202" y="8344"/>
                    </a:lnTo>
                    <a:lnTo>
                      <a:pt x="5849" y="8344"/>
                    </a:lnTo>
                    <a:lnTo>
                      <a:pt x="5849" y="7985"/>
                    </a:lnTo>
                    <a:close/>
                    <a:moveTo>
                      <a:pt x="6629" y="7985"/>
                    </a:moveTo>
                    <a:lnTo>
                      <a:pt x="6629" y="8344"/>
                    </a:lnTo>
                    <a:lnTo>
                      <a:pt x="6276" y="8344"/>
                    </a:lnTo>
                    <a:lnTo>
                      <a:pt x="6276" y="7985"/>
                    </a:lnTo>
                    <a:close/>
                    <a:moveTo>
                      <a:pt x="7056" y="7985"/>
                    </a:moveTo>
                    <a:lnTo>
                      <a:pt x="7056" y="8344"/>
                    </a:lnTo>
                    <a:lnTo>
                      <a:pt x="6703" y="8344"/>
                    </a:lnTo>
                    <a:lnTo>
                      <a:pt x="6703" y="7985"/>
                    </a:lnTo>
                    <a:close/>
                    <a:moveTo>
                      <a:pt x="7484" y="7985"/>
                    </a:moveTo>
                    <a:lnTo>
                      <a:pt x="7484" y="8344"/>
                    </a:lnTo>
                    <a:lnTo>
                      <a:pt x="7130" y="8344"/>
                    </a:lnTo>
                    <a:lnTo>
                      <a:pt x="7130" y="7985"/>
                    </a:lnTo>
                    <a:close/>
                    <a:moveTo>
                      <a:pt x="7911" y="7985"/>
                    </a:moveTo>
                    <a:lnTo>
                      <a:pt x="7911" y="8344"/>
                    </a:lnTo>
                    <a:lnTo>
                      <a:pt x="7558" y="8344"/>
                    </a:lnTo>
                    <a:lnTo>
                      <a:pt x="7558" y="7985"/>
                    </a:lnTo>
                    <a:close/>
                    <a:moveTo>
                      <a:pt x="8338" y="7985"/>
                    </a:moveTo>
                    <a:lnTo>
                      <a:pt x="8338" y="8344"/>
                    </a:lnTo>
                    <a:lnTo>
                      <a:pt x="7985" y="8344"/>
                    </a:lnTo>
                    <a:lnTo>
                      <a:pt x="7985" y="7985"/>
                    </a:lnTo>
                    <a:close/>
                    <a:moveTo>
                      <a:pt x="8765" y="7985"/>
                    </a:moveTo>
                    <a:lnTo>
                      <a:pt x="8765" y="8344"/>
                    </a:lnTo>
                    <a:lnTo>
                      <a:pt x="8412" y="8344"/>
                    </a:lnTo>
                    <a:lnTo>
                      <a:pt x="8412" y="7985"/>
                    </a:lnTo>
                    <a:close/>
                    <a:moveTo>
                      <a:pt x="9192" y="7985"/>
                    </a:moveTo>
                    <a:lnTo>
                      <a:pt x="9192" y="8344"/>
                    </a:lnTo>
                    <a:lnTo>
                      <a:pt x="8839" y="8344"/>
                    </a:lnTo>
                    <a:lnTo>
                      <a:pt x="8839" y="7985"/>
                    </a:lnTo>
                    <a:close/>
                    <a:moveTo>
                      <a:pt x="9619" y="7985"/>
                    </a:moveTo>
                    <a:lnTo>
                      <a:pt x="9619" y="8344"/>
                    </a:lnTo>
                    <a:lnTo>
                      <a:pt x="9266" y="8344"/>
                    </a:lnTo>
                    <a:lnTo>
                      <a:pt x="9266" y="7985"/>
                    </a:lnTo>
                    <a:close/>
                    <a:moveTo>
                      <a:pt x="10046" y="7985"/>
                    </a:moveTo>
                    <a:lnTo>
                      <a:pt x="10046" y="8344"/>
                    </a:lnTo>
                    <a:lnTo>
                      <a:pt x="9693" y="8344"/>
                    </a:lnTo>
                    <a:lnTo>
                      <a:pt x="9693" y="7985"/>
                    </a:lnTo>
                    <a:close/>
                    <a:moveTo>
                      <a:pt x="10474" y="7985"/>
                    </a:moveTo>
                    <a:lnTo>
                      <a:pt x="10474" y="8344"/>
                    </a:lnTo>
                    <a:lnTo>
                      <a:pt x="10120" y="8344"/>
                    </a:lnTo>
                    <a:lnTo>
                      <a:pt x="10120" y="7985"/>
                    </a:lnTo>
                    <a:close/>
                    <a:moveTo>
                      <a:pt x="10901" y="7985"/>
                    </a:moveTo>
                    <a:lnTo>
                      <a:pt x="10901" y="8344"/>
                    </a:lnTo>
                    <a:lnTo>
                      <a:pt x="10548" y="8344"/>
                    </a:lnTo>
                    <a:lnTo>
                      <a:pt x="10548" y="7985"/>
                    </a:lnTo>
                    <a:close/>
                    <a:moveTo>
                      <a:pt x="11328" y="7985"/>
                    </a:moveTo>
                    <a:lnTo>
                      <a:pt x="11328" y="8344"/>
                    </a:lnTo>
                    <a:lnTo>
                      <a:pt x="10975" y="8344"/>
                    </a:lnTo>
                    <a:lnTo>
                      <a:pt x="10975" y="7985"/>
                    </a:lnTo>
                    <a:close/>
                    <a:moveTo>
                      <a:pt x="11755" y="7985"/>
                    </a:moveTo>
                    <a:lnTo>
                      <a:pt x="11755" y="8344"/>
                    </a:lnTo>
                    <a:lnTo>
                      <a:pt x="11402" y="8344"/>
                    </a:lnTo>
                    <a:lnTo>
                      <a:pt x="11402" y="7985"/>
                    </a:lnTo>
                    <a:close/>
                    <a:moveTo>
                      <a:pt x="649" y="8412"/>
                    </a:moveTo>
                    <a:lnTo>
                      <a:pt x="649" y="8771"/>
                    </a:lnTo>
                    <a:lnTo>
                      <a:pt x="296" y="8771"/>
                    </a:lnTo>
                    <a:lnTo>
                      <a:pt x="296" y="8412"/>
                    </a:lnTo>
                    <a:close/>
                    <a:moveTo>
                      <a:pt x="1076" y="8412"/>
                    </a:moveTo>
                    <a:lnTo>
                      <a:pt x="1076" y="8771"/>
                    </a:lnTo>
                    <a:lnTo>
                      <a:pt x="723" y="8771"/>
                    </a:lnTo>
                    <a:lnTo>
                      <a:pt x="723" y="8412"/>
                    </a:lnTo>
                    <a:close/>
                    <a:moveTo>
                      <a:pt x="1504" y="8412"/>
                    </a:moveTo>
                    <a:lnTo>
                      <a:pt x="1504" y="8771"/>
                    </a:lnTo>
                    <a:lnTo>
                      <a:pt x="1151" y="8771"/>
                    </a:lnTo>
                    <a:lnTo>
                      <a:pt x="1151" y="8412"/>
                    </a:lnTo>
                    <a:close/>
                    <a:moveTo>
                      <a:pt x="1931" y="8412"/>
                    </a:moveTo>
                    <a:lnTo>
                      <a:pt x="1931" y="8771"/>
                    </a:lnTo>
                    <a:lnTo>
                      <a:pt x="1578" y="8771"/>
                    </a:lnTo>
                    <a:lnTo>
                      <a:pt x="1578" y="8412"/>
                    </a:lnTo>
                    <a:close/>
                    <a:moveTo>
                      <a:pt x="2358" y="8412"/>
                    </a:moveTo>
                    <a:lnTo>
                      <a:pt x="2358" y="8771"/>
                    </a:lnTo>
                    <a:lnTo>
                      <a:pt x="2005" y="8771"/>
                    </a:lnTo>
                    <a:lnTo>
                      <a:pt x="2005" y="8412"/>
                    </a:lnTo>
                    <a:close/>
                    <a:moveTo>
                      <a:pt x="2785" y="8412"/>
                    </a:moveTo>
                    <a:lnTo>
                      <a:pt x="2785" y="8771"/>
                    </a:lnTo>
                    <a:lnTo>
                      <a:pt x="2432" y="8771"/>
                    </a:lnTo>
                    <a:lnTo>
                      <a:pt x="2432" y="8412"/>
                    </a:lnTo>
                    <a:close/>
                    <a:moveTo>
                      <a:pt x="3212" y="8412"/>
                    </a:moveTo>
                    <a:lnTo>
                      <a:pt x="3212" y="8771"/>
                    </a:lnTo>
                    <a:lnTo>
                      <a:pt x="2859" y="8771"/>
                    </a:lnTo>
                    <a:lnTo>
                      <a:pt x="2859" y="8412"/>
                    </a:lnTo>
                    <a:close/>
                    <a:moveTo>
                      <a:pt x="3639" y="8412"/>
                    </a:moveTo>
                    <a:lnTo>
                      <a:pt x="3639" y="8771"/>
                    </a:lnTo>
                    <a:lnTo>
                      <a:pt x="3286" y="8771"/>
                    </a:lnTo>
                    <a:lnTo>
                      <a:pt x="3286" y="8412"/>
                    </a:lnTo>
                    <a:close/>
                    <a:moveTo>
                      <a:pt x="4066" y="8412"/>
                    </a:moveTo>
                    <a:lnTo>
                      <a:pt x="4066" y="8771"/>
                    </a:lnTo>
                    <a:lnTo>
                      <a:pt x="3713" y="8771"/>
                    </a:lnTo>
                    <a:lnTo>
                      <a:pt x="3713" y="8412"/>
                    </a:lnTo>
                    <a:close/>
                    <a:moveTo>
                      <a:pt x="4494" y="8412"/>
                    </a:moveTo>
                    <a:lnTo>
                      <a:pt x="4494" y="8771"/>
                    </a:lnTo>
                    <a:lnTo>
                      <a:pt x="4140" y="8771"/>
                    </a:lnTo>
                    <a:lnTo>
                      <a:pt x="4140" y="8412"/>
                    </a:lnTo>
                    <a:close/>
                    <a:moveTo>
                      <a:pt x="4921" y="8412"/>
                    </a:moveTo>
                    <a:lnTo>
                      <a:pt x="4921" y="8771"/>
                    </a:lnTo>
                    <a:lnTo>
                      <a:pt x="4568" y="8771"/>
                    </a:lnTo>
                    <a:lnTo>
                      <a:pt x="4568" y="8412"/>
                    </a:lnTo>
                    <a:close/>
                    <a:moveTo>
                      <a:pt x="5348" y="8412"/>
                    </a:moveTo>
                    <a:lnTo>
                      <a:pt x="5348" y="8771"/>
                    </a:lnTo>
                    <a:lnTo>
                      <a:pt x="4995" y="8771"/>
                    </a:lnTo>
                    <a:lnTo>
                      <a:pt x="4995" y="8412"/>
                    </a:lnTo>
                    <a:close/>
                    <a:moveTo>
                      <a:pt x="5775" y="8412"/>
                    </a:moveTo>
                    <a:lnTo>
                      <a:pt x="5775" y="8771"/>
                    </a:lnTo>
                    <a:lnTo>
                      <a:pt x="5422" y="8771"/>
                    </a:lnTo>
                    <a:lnTo>
                      <a:pt x="5422" y="8412"/>
                    </a:lnTo>
                    <a:close/>
                    <a:moveTo>
                      <a:pt x="6202" y="8412"/>
                    </a:moveTo>
                    <a:lnTo>
                      <a:pt x="6202" y="8771"/>
                    </a:lnTo>
                    <a:lnTo>
                      <a:pt x="5849" y="8771"/>
                    </a:lnTo>
                    <a:lnTo>
                      <a:pt x="5849" y="8412"/>
                    </a:lnTo>
                    <a:close/>
                    <a:moveTo>
                      <a:pt x="6629" y="8412"/>
                    </a:moveTo>
                    <a:lnTo>
                      <a:pt x="6629" y="8771"/>
                    </a:lnTo>
                    <a:lnTo>
                      <a:pt x="6276" y="8771"/>
                    </a:lnTo>
                    <a:lnTo>
                      <a:pt x="6276" y="8412"/>
                    </a:lnTo>
                    <a:close/>
                    <a:moveTo>
                      <a:pt x="7056" y="8412"/>
                    </a:moveTo>
                    <a:lnTo>
                      <a:pt x="7056" y="8771"/>
                    </a:lnTo>
                    <a:lnTo>
                      <a:pt x="6703" y="8771"/>
                    </a:lnTo>
                    <a:lnTo>
                      <a:pt x="6703" y="8412"/>
                    </a:lnTo>
                    <a:close/>
                    <a:moveTo>
                      <a:pt x="7484" y="8412"/>
                    </a:moveTo>
                    <a:lnTo>
                      <a:pt x="7484" y="8771"/>
                    </a:lnTo>
                    <a:lnTo>
                      <a:pt x="7130" y="8771"/>
                    </a:lnTo>
                    <a:lnTo>
                      <a:pt x="7130" y="8412"/>
                    </a:lnTo>
                    <a:close/>
                    <a:moveTo>
                      <a:pt x="7911" y="8412"/>
                    </a:moveTo>
                    <a:lnTo>
                      <a:pt x="7911" y="8771"/>
                    </a:lnTo>
                    <a:lnTo>
                      <a:pt x="7558" y="8771"/>
                    </a:lnTo>
                    <a:lnTo>
                      <a:pt x="7558" y="8412"/>
                    </a:lnTo>
                    <a:close/>
                    <a:moveTo>
                      <a:pt x="8338" y="8412"/>
                    </a:moveTo>
                    <a:lnTo>
                      <a:pt x="8338" y="8771"/>
                    </a:lnTo>
                    <a:lnTo>
                      <a:pt x="7985" y="8771"/>
                    </a:lnTo>
                    <a:lnTo>
                      <a:pt x="7985" y="8412"/>
                    </a:lnTo>
                    <a:close/>
                    <a:moveTo>
                      <a:pt x="8765" y="8412"/>
                    </a:moveTo>
                    <a:lnTo>
                      <a:pt x="8765" y="8771"/>
                    </a:lnTo>
                    <a:lnTo>
                      <a:pt x="8412" y="8771"/>
                    </a:lnTo>
                    <a:lnTo>
                      <a:pt x="8412" y="8412"/>
                    </a:lnTo>
                    <a:close/>
                    <a:moveTo>
                      <a:pt x="9192" y="8412"/>
                    </a:moveTo>
                    <a:lnTo>
                      <a:pt x="9192" y="8771"/>
                    </a:lnTo>
                    <a:lnTo>
                      <a:pt x="8839" y="8771"/>
                    </a:lnTo>
                    <a:lnTo>
                      <a:pt x="8839" y="8412"/>
                    </a:lnTo>
                    <a:close/>
                    <a:moveTo>
                      <a:pt x="9619" y="8412"/>
                    </a:moveTo>
                    <a:lnTo>
                      <a:pt x="9619" y="8771"/>
                    </a:lnTo>
                    <a:lnTo>
                      <a:pt x="9266" y="8771"/>
                    </a:lnTo>
                    <a:lnTo>
                      <a:pt x="9266" y="8412"/>
                    </a:lnTo>
                    <a:close/>
                    <a:moveTo>
                      <a:pt x="10046" y="8412"/>
                    </a:moveTo>
                    <a:lnTo>
                      <a:pt x="10046" y="8771"/>
                    </a:lnTo>
                    <a:lnTo>
                      <a:pt x="9693" y="8771"/>
                    </a:lnTo>
                    <a:lnTo>
                      <a:pt x="9693" y="8412"/>
                    </a:lnTo>
                    <a:close/>
                    <a:moveTo>
                      <a:pt x="10474" y="8412"/>
                    </a:moveTo>
                    <a:lnTo>
                      <a:pt x="10474" y="8771"/>
                    </a:lnTo>
                    <a:lnTo>
                      <a:pt x="10120" y="8771"/>
                    </a:lnTo>
                    <a:lnTo>
                      <a:pt x="10120" y="8412"/>
                    </a:lnTo>
                    <a:close/>
                    <a:moveTo>
                      <a:pt x="10901" y="8412"/>
                    </a:moveTo>
                    <a:lnTo>
                      <a:pt x="10901" y="8771"/>
                    </a:lnTo>
                    <a:lnTo>
                      <a:pt x="10548" y="8771"/>
                    </a:lnTo>
                    <a:lnTo>
                      <a:pt x="10548" y="8412"/>
                    </a:lnTo>
                    <a:close/>
                    <a:moveTo>
                      <a:pt x="11328" y="8412"/>
                    </a:moveTo>
                    <a:lnTo>
                      <a:pt x="11328" y="8771"/>
                    </a:lnTo>
                    <a:lnTo>
                      <a:pt x="10975" y="8771"/>
                    </a:lnTo>
                    <a:lnTo>
                      <a:pt x="10975" y="8412"/>
                    </a:lnTo>
                    <a:close/>
                    <a:moveTo>
                      <a:pt x="11755" y="8412"/>
                    </a:moveTo>
                    <a:lnTo>
                      <a:pt x="11755" y="8771"/>
                    </a:lnTo>
                    <a:lnTo>
                      <a:pt x="11402" y="8771"/>
                    </a:lnTo>
                    <a:lnTo>
                      <a:pt x="11402" y="8412"/>
                    </a:lnTo>
                    <a:close/>
                    <a:moveTo>
                      <a:pt x="649" y="8839"/>
                    </a:moveTo>
                    <a:lnTo>
                      <a:pt x="649" y="9198"/>
                    </a:lnTo>
                    <a:lnTo>
                      <a:pt x="296" y="9198"/>
                    </a:lnTo>
                    <a:lnTo>
                      <a:pt x="296" y="8839"/>
                    </a:lnTo>
                    <a:close/>
                    <a:moveTo>
                      <a:pt x="1076" y="8839"/>
                    </a:moveTo>
                    <a:lnTo>
                      <a:pt x="1076" y="9198"/>
                    </a:lnTo>
                    <a:lnTo>
                      <a:pt x="723" y="9198"/>
                    </a:lnTo>
                    <a:lnTo>
                      <a:pt x="723" y="8839"/>
                    </a:lnTo>
                    <a:close/>
                    <a:moveTo>
                      <a:pt x="1504" y="8839"/>
                    </a:moveTo>
                    <a:lnTo>
                      <a:pt x="1504" y="9198"/>
                    </a:lnTo>
                    <a:lnTo>
                      <a:pt x="1151" y="9198"/>
                    </a:lnTo>
                    <a:lnTo>
                      <a:pt x="1151" y="8839"/>
                    </a:lnTo>
                    <a:close/>
                    <a:moveTo>
                      <a:pt x="1931" y="8839"/>
                    </a:moveTo>
                    <a:lnTo>
                      <a:pt x="1931" y="9198"/>
                    </a:lnTo>
                    <a:lnTo>
                      <a:pt x="1578" y="9198"/>
                    </a:lnTo>
                    <a:lnTo>
                      <a:pt x="1578" y="8839"/>
                    </a:lnTo>
                    <a:close/>
                    <a:moveTo>
                      <a:pt x="2358" y="8839"/>
                    </a:moveTo>
                    <a:lnTo>
                      <a:pt x="2358" y="9198"/>
                    </a:lnTo>
                    <a:lnTo>
                      <a:pt x="2005" y="9198"/>
                    </a:lnTo>
                    <a:lnTo>
                      <a:pt x="2005" y="8839"/>
                    </a:lnTo>
                    <a:close/>
                    <a:moveTo>
                      <a:pt x="2785" y="8839"/>
                    </a:moveTo>
                    <a:lnTo>
                      <a:pt x="2785" y="9198"/>
                    </a:lnTo>
                    <a:lnTo>
                      <a:pt x="2432" y="9198"/>
                    </a:lnTo>
                    <a:lnTo>
                      <a:pt x="2432" y="8839"/>
                    </a:lnTo>
                    <a:close/>
                    <a:moveTo>
                      <a:pt x="3212" y="8839"/>
                    </a:moveTo>
                    <a:lnTo>
                      <a:pt x="3212" y="9198"/>
                    </a:lnTo>
                    <a:lnTo>
                      <a:pt x="2859" y="9198"/>
                    </a:lnTo>
                    <a:lnTo>
                      <a:pt x="2859" y="8839"/>
                    </a:lnTo>
                    <a:close/>
                    <a:moveTo>
                      <a:pt x="3639" y="8839"/>
                    </a:moveTo>
                    <a:lnTo>
                      <a:pt x="3639" y="9198"/>
                    </a:lnTo>
                    <a:lnTo>
                      <a:pt x="3286" y="9198"/>
                    </a:lnTo>
                    <a:lnTo>
                      <a:pt x="3286" y="8839"/>
                    </a:lnTo>
                    <a:close/>
                    <a:moveTo>
                      <a:pt x="4066" y="8839"/>
                    </a:moveTo>
                    <a:lnTo>
                      <a:pt x="4066" y="9198"/>
                    </a:lnTo>
                    <a:lnTo>
                      <a:pt x="3713" y="9198"/>
                    </a:lnTo>
                    <a:lnTo>
                      <a:pt x="3713" y="8839"/>
                    </a:lnTo>
                    <a:close/>
                    <a:moveTo>
                      <a:pt x="4494" y="8839"/>
                    </a:moveTo>
                    <a:lnTo>
                      <a:pt x="4494" y="9198"/>
                    </a:lnTo>
                    <a:lnTo>
                      <a:pt x="4140" y="9198"/>
                    </a:lnTo>
                    <a:lnTo>
                      <a:pt x="4140" y="8839"/>
                    </a:lnTo>
                    <a:close/>
                    <a:moveTo>
                      <a:pt x="4921" y="8839"/>
                    </a:moveTo>
                    <a:lnTo>
                      <a:pt x="4921" y="9198"/>
                    </a:lnTo>
                    <a:lnTo>
                      <a:pt x="4568" y="9198"/>
                    </a:lnTo>
                    <a:lnTo>
                      <a:pt x="4568" y="8839"/>
                    </a:lnTo>
                    <a:close/>
                    <a:moveTo>
                      <a:pt x="5348" y="8839"/>
                    </a:moveTo>
                    <a:lnTo>
                      <a:pt x="5348" y="9198"/>
                    </a:lnTo>
                    <a:lnTo>
                      <a:pt x="4995" y="9198"/>
                    </a:lnTo>
                    <a:lnTo>
                      <a:pt x="4995" y="8839"/>
                    </a:lnTo>
                    <a:close/>
                    <a:moveTo>
                      <a:pt x="5775" y="8839"/>
                    </a:moveTo>
                    <a:lnTo>
                      <a:pt x="5775" y="9198"/>
                    </a:lnTo>
                    <a:lnTo>
                      <a:pt x="5422" y="9198"/>
                    </a:lnTo>
                    <a:lnTo>
                      <a:pt x="5422" y="8839"/>
                    </a:lnTo>
                    <a:close/>
                    <a:moveTo>
                      <a:pt x="6202" y="8839"/>
                    </a:moveTo>
                    <a:lnTo>
                      <a:pt x="6202" y="9198"/>
                    </a:lnTo>
                    <a:lnTo>
                      <a:pt x="5849" y="9198"/>
                    </a:lnTo>
                    <a:lnTo>
                      <a:pt x="5849" y="8839"/>
                    </a:lnTo>
                    <a:close/>
                    <a:moveTo>
                      <a:pt x="6629" y="8839"/>
                    </a:moveTo>
                    <a:lnTo>
                      <a:pt x="6629" y="9198"/>
                    </a:lnTo>
                    <a:lnTo>
                      <a:pt x="6276" y="9198"/>
                    </a:lnTo>
                    <a:lnTo>
                      <a:pt x="6276" y="8839"/>
                    </a:lnTo>
                    <a:close/>
                    <a:moveTo>
                      <a:pt x="7056" y="8839"/>
                    </a:moveTo>
                    <a:lnTo>
                      <a:pt x="7056" y="9198"/>
                    </a:lnTo>
                    <a:lnTo>
                      <a:pt x="6703" y="9198"/>
                    </a:lnTo>
                    <a:lnTo>
                      <a:pt x="6703" y="8839"/>
                    </a:lnTo>
                    <a:close/>
                    <a:moveTo>
                      <a:pt x="7484" y="8839"/>
                    </a:moveTo>
                    <a:lnTo>
                      <a:pt x="7484" y="9198"/>
                    </a:lnTo>
                    <a:lnTo>
                      <a:pt x="7130" y="9198"/>
                    </a:lnTo>
                    <a:lnTo>
                      <a:pt x="7130" y="8839"/>
                    </a:lnTo>
                    <a:close/>
                    <a:moveTo>
                      <a:pt x="7911" y="8839"/>
                    </a:moveTo>
                    <a:lnTo>
                      <a:pt x="7911" y="9198"/>
                    </a:lnTo>
                    <a:lnTo>
                      <a:pt x="7558" y="9198"/>
                    </a:lnTo>
                    <a:lnTo>
                      <a:pt x="7558" y="8839"/>
                    </a:lnTo>
                    <a:close/>
                    <a:moveTo>
                      <a:pt x="8338" y="8839"/>
                    </a:moveTo>
                    <a:lnTo>
                      <a:pt x="8338" y="9198"/>
                    </a:lnTo>
                    <a:lnTo>
                      <a:pt x="7985" y="9198"/>
                    </a:lnTo>
                    <a:lnTo>
                      <a:pt x="7985" y="8839"/>
                    </a:lnTo>
                    <a:close/>
                    <a:moveTo>
                      <a:pt x="8765" y="8839"/>
                    </a:moveTo>
                    <a:lnTo>
                      <a:pt x="8765" y="9198"/>
                    </a:lnTo>
                    <a:lnTo>
                      <a:pt x="8412" y="9198"/>
                    </a:lnTo>
                    <a:lnTo>
                      <a:pt x="8412" y="8839"/>
                    </a:lnTo>
                    <a:close/>
                    <a:moveTo>
                      <a:pt x="9192" y="8839"/>
                    </a:moveTo>
                    <a:lnTo>
                      <a:pt x="9192" y="9198"/>
                    </a:lnTo>
                    <a:lnTo>
                      <a:pt x="8839" y="9198"/>
                    </a:lnTo>
                    <a:lnTo>
                      <a:pt x="8839" y="8839"/>
                    </a:lnTo>
                    <a:close/>
                    <a:moveTo>
                      <a:pt x="9619" y="8839"/>
                    </a:moveTo>
                    <a:lnTo>
                      <a:pt x="9619" y="9198"/>
                    </a:lnTo>
                    <a:lnTo>
                      <a:pt x="9266" y="9198"/>
                    </a:lnTo>
                    <a:lnTo>
                      <a:pt x="9266" y="8839"/>
                    </a:lnTo>
                    <a:close/>
                    <a:moveTo>
                      <a:pt x="10046" y="8839"/>
                    </a:moveTo>
                    <a:lnTo>
                      <a:pt x="10046" y="9198"/>
                    </a:lnTo>
                    <a:lnTo>
                      <a:pt x="9693" y="9198"/>
                    </a:lnTo>
                    <a:lnTo>
                      <a:pt x="9693" y="8839"/>
                    </a:lnTo>
                    <a:close/>
                    <a:moveTo>
                      <a:pt x="10474" y="8839"/>
                    </a:moveTo>
                    <a:lnTo>
                      <a:pt x="10474" y="9198"/>
                    </a:lnTo>
                    <a:lnTo>
                      <a:pt x="10120" y="9198"/>
                    </a:lnTo>
                    <a:lnTo>
                      <a:pt x="10120" y="8839"/>
                    </a:lnTo>
                    <a:close/>
                    <a:moveTo>
                      <a:pt x="10901" y="8839"/>
                    </a:moveTo>
                    <a:lnTo>
                      <a:pt x="10901" y="9198"/>
                    </a:lnTo>
                    <a:lnTo>
                      <a:pt x="10548" y="9198"/>
                    </a:lnTo>
                    <a:lnTo>
                      <a:pt x="10548" y="8839"/>
                    </a:lnTo>
                    <a:close/>
                    <a:moveTo>
                      <a:pt x="11328" y="8839"/>
                    </a:moveTo>
                    <a:lnTo>
                      <a:pt x="11328" y="9198"/>
                    </a:lnTo>
                    <a:lnTo>
                      <a:pt x="10975" y="9198"/>
                    </a:lnTo>
                    <a:lnTo>
                      <a:pt x="10975" y="8839"/>
                    </a:lnTo>
                    <a:close/>
                    <a:moveTo>
                      <a:pt x="11755" y="8839"/>
                    </a:moveTo>
                    <a:lnTo>
                      <a:pt x="11755" y="9198"/>
                    </a:lnTo>
                    <a:lnTo>
                      <a:pt x="11402" y="9198"/>
                    </a:lnTo>
                    <a:lnTo>
                      <a:pt x="11402" y="8839"/>
                    </a:lnTo>
                    <a:close/>
                    <a:moveTo>
                      <a:pt x="649" y="9266"/>
                    </a:moveTo>
                    <a:lnTo>
                      <a:pt x="649" y="9625"/>
                    </a:lnTo>
                    <a:lnTo>
                      <a:pt x="296" y="9625"/>
                    </a:lnTo>
                    <a:lnTo>
                      <a:pt x="296" y="9266"/>
                    </a:lnTo>
                    <a:close/>
                    <a:moveTo>
                      <a:pt x="1076" y="9266"/>
                    </a:moveTo>
                    <a:lnTo>
                      <a:pt x="1076" y="9625"/>
                    </a:lnTo>
                    <a:lnTo>
                      <a:pt x="723" y="9625"/>
                    </a:lnTo>
                    <a:lnTo>
                      <a:pt x="723" y="9266"/>
                    </a:lnTo>
                    <a:close/>
                    <a:moveTo>
                      <a:pt x="1504" y="9266"/>
                    </a:moveTo>
                    <a:lnTo>
                      <a:pt x="1504" y="9625"/>
                    </a:lnTo>
                    <a:lnTo>
                      <a:pt x="1151" y="9625"/>
                    </a:lnTo>
                    <a:lnTo>
                      <a:pt x="1151" y="9266"/>
                    </a:lnTo>
                    <a:close/>
                    <a:moveTo>
                      <a:pt x="1931" y="9266"/>
                    </a:moveTo>
                    <a:lnTo>
                      <a:pt x="1931" y="9625"/>
                    </a:lnTo>
                    <a:lnTo>
                      <a:pt x="1578" y="9625"/>
                    </a:lnTo>
                    <a:lnTo>
                      <a:pt x="1578" y="9266"/>
                    </a:lnTo>
                    <a:close/>
                    <a:moveTo>
                      <a:pt x="2358" y="9266"/>
                    </a:moveTo>
                    <a:lnTo>
                      <a:pt x="2358" y="9625"/>
                    </a:lnTo>
                    <a:lnTo>
                      <a:pt x="2005" y="9625"/>
                    </a:lnTo>
                    <a:lnTo>
                      <a:pt x="2005" y="9266"/>
                    </a:lnTo>
                    <a:close/>
                    <a:moveTo>
                      <a:pt x="2785" y="9266"/>
                    </a:moveTo>
                    <a:lnTo>
                      <a:pt x="2785" y="9625"/>
                    </a:lnTo>
                    <a:lnTo>
                      <a:pt x="2432" y="9625"/>
                    </a:lnTo>
                    <a:lnTo>
                      <a:pt x="2432" y="9266"/>
                    </a:lnTo>
                    <a:close/>
                    <a:moveTo>
                      <a:pt x="3212" y="9266"/>
                    </a:moveTo>
                    <a:lnTo>
                      <a:pt x="3212" y="9625"/>
                    </a:lnTo>
                    <a:lnTo>
                      <a:pt x="2859" y="9625"/>
                    </a:lnTo>
                    <a:lnTo>
                      <a:pt x="2859" y="9266"/>
                    </a:lnTo>
                    <a:close/>
                    <a:moveTo>
                      <a:pt x="3639" y="9266"/>
                    </a:moveTo>
                    <a:lnTo>
                      <a:pt x="3639" y="9625"/>
                    </a:lnTo>
                    <a:lnTo>
                      <a:pt x="3286" y="9625"/>
                    </a:lnTo>
                    <a:lnTo>
                      <a:pt x="3286" y="9266"/>
                    </a:lnTo>
                    <a:close/>
                    <a:moveTo>
                      <a:pt x="4066" y="9266"/>
                    </a:moveTo>
                    <a:lnTo>
                      <a:pt x="4066" y="9625"/>
                    </a:lnTo>
                    <a:lnTo>
                      <a:pt x="3713" y="9625"/>
                    </a:lnTo>
                    <a:lnTo>
                      <a:pt x="3713" y="9266"/>
                    </a:lnTo>
                    <a:close/>
                    <a:moveTo>
                      <a:pt x="4494" y="9266"/>
                    </a:moveTo>
                    <a:lnTo>
                      <a:pt x="4494" y="9625"/>
                    </a:lnTo>
                    <a:lnTo>
                      <a:pt x="4140" y="9625"/>
                    </a:lnTo>
                    <a:lnTo>
                      <a:pt x="4140" y="9266"/>
                    </a:lnTo>
                    <a:close/>
                    <a:moveTo>
                      <a:pt x="4921" y="9266"/>
                    </a:moveTo>
                    <a:lnTo>
                      <a:pt x="4921" y="9625"/>
                    </a:lnTo>
                    <a:lnTo>
                      <a:pt x="4568" y="9625"/>
                    </a:lnTo>
                    <a:lnTo>
                      <a:pt x="4568" y="9266"/>
                    </a:lnTo>
                    <a:close/>
                    <a:moveTo>
                      <a:pt x="5348" y="9266"/>
                    </a:moveTo>
                    <a:lnTo>
                      <a:pt x="5348" y="9625"/>
                    </a:lnTo>
                    <a:lnTo>
                      <a:pt x="4995" y="9625"/>
                    </a:lnTo>
                    <a:lnTo>
                      <a:pt x="4995" y="9266"/>
                    </a:lnTo>
                    <a:close/>
                    <a:moveTo>
                      <a:pt x="5775" y="9266"/>
                    </a:moveTo>
                    <a:lnTo>
                      <a:pt x="5775" y="9625"/>
                    </a:lnTo>
                    <a:lnTo>
                      <a:pt x="5422" y="9625"/>
                    </a:lnTo>
                    <a:lnTo>
                      <a:pt x="5422" y="9266"/>
                    </a:lnTo>
                    <a:close/>
                    <a:moveTo>
                      <a:pt x="6202" y="9266"/>
                    </a:moveTo>
                    <a:lnTo>
                      <a:pt x="6202" y="9625"/>
                    </a:lnTo>
                    <a:lnTo>
                      <a:pt x="5849" y="9625"/>
                    </a:lnTo>
                    <a:lnTo>
                      <a:pt x="5849" y="9266"/>
                    </a:lnTo>
                    <a:close/>
                    <a:moveTo>
                      <a:pt x="6629" y="9266"/>
                    </a:moveTo>
                    <a:lnTo>
                      <a:pt x="6629" y="9625"/>
                    </a:lnTo>
                    <a:lnTo>
                      <a:pt x="6276" y="9625"/>
                    </a:lnTo>
                    <a:lnTo>
                      <a:pt x="6276" y="9266"/>
                    </a:lnTo>
                    <a:close/>
                    <a:moveTo>
                      <a:pt x="7056" y="9266"/>
                    </a:moveTo>
                    <a:lnTo>
                      <a:pt x="7056" y="9625"/>
                    </a:lnTo>
                    <a:lnTo>
                      <a:pt x="6703" y="9625"/>
                    </a:lnTo>
                    <a:lnTo>
                      <a:pt x="6703" y="9266"/>
                    </a:lnTo>
                    <a:close/>
                    <a:moveTo>
                      <a:pt x="7484" y="9266"/>
                    </a:moveTo>
                    <a:lnTo>
                      <a:pt x="7484" y="9625"/>
                    </a:lnTo>
                    <a:lnTo>
                      <a:pt x="7130" y="9625"/>
                    </a:lnTo>
                    <a:lnTo>
                      <a:pt x="7130" y="9266"/>
                    </a:lnTo>
                    <a:close/>
                    <a:moveTo>
                      <a:pt x="7911" y="9266"/>
                    </a:moveTo>
                    <a:lnTo>
                      <a:pt x="7911" y="9625"/>
                    </a:lnTo>
                    <a:lnTo>
                      <a:pt x="7558" y="9625"/>
                    </a:lnTo>
                    <a:lnTo>
                      <a:pt x="7558" y="9266"/>
                    </a:lnTo>
                    <a:close/>
                    <a:moveTo>
                      <a:pt x="8338" y="9266"/>
                    </a:moveTo>
                    <a:lnTo>
                      <a:pt x="8338" y="9625"/>
                    </a:lnTo>
                    <a:lnTo>
                      <a:pt x="7985" y="9625"/>
                    </a:lnTo>
                    <a:lnTo>
                      <a:pt x="7985" y="9266"/>
                    </a:lnTo>
                    <a:close/>
                    <a:moveTo>
                      <a:pt x="8765" y="9266"/>
                    </a:moveTo>
                    <a:lnTo>
                      <a:pt x="8765" y="9625"/>
                    </a:lnTo>
                    <a:lnTo>
                      <a:pt x="8412" y="9625"/>
                    </a:lnTo>
                    <a:lnTo>
                      <a:pt x="8412" y="9266"/>
                    </a:lnTo>
                    <a:close/>
                    <a:moveTo>
                      <a:pt x="9192" y="9266"/>
                    </a:moveTo>
                    <a:lnTo>
                      <a:pt x="9192" y="9625"/>
                    </a:lnTo>
                    <a:lnTo>
                      <a:pt x="8839" y="9625"/>
                    </a:lnTo>
                    <a:lnTo>
                      <a:pt x="8839" y="9266"/>
                    </a:lnTo>
                    <a:close/>
                    <a:moveTo>
                      <a:pt x="9619" y="9266"/>
                    </a:moveTo>
                    <a:lnTo>
                      <a:pt x="9619" y="9625"/>
                    </a:lnTo>
                    <a:lnTo>
                      <a:pt x="9266" y="9625"/>
                    </a:lnTo>
                    <a:lnTo>
                      <a:pt x="9266" y="9266"/>
                    </a:lnTo>
                    <a:close/>
                    <a:moveTo>
                      <a:pt x="10046" y="9266"/>
                    </a:moveTo>
                    <a:lnTo>
                      <a:pt x="10046" y="9625"/>
                    </a:lnTo>
                    <a:lnTo>
                      <a:pt x="9693" y="9625"/>
                    </a:lnTo>
                    <a:lnTo>
                      <a:pt x="9693" y="9266"/>
                    </a:lnTo>
                    <a:close/>
                    <a:moveTo>
                      <a:pt x="10474" y="9266"/>
                    </a:moveTo>
                    <a:lnTo>
                      <a:pt x="10474" y="9625"/>
                    </a:lnTo>
                    <a:lnTo>
                      <a:pt x="10120" y="9625"/>
                    </a:lnTo>
                    <a:lnTo>
                      <a:pt x="10120" y="9266"/>
                    </a:lnTo>
                    <a:close/>
                    <a:moveTo>
                      <a:pt x="10901" y="9266"/>
                    </a:moveTo>
                    <a:lnTo>
                      <a:pt x="10901" y="9625"/>
                    </a:lnTo>
                    <a:lnTo>
                      <a:pt x="10548" y="9625"/>
                    </a:lnTo>
                    <a:lnTo>
                      <a:pt x="10548" y="9266"/>
                    </a:lnTo>
                    <a:close/>
                    <a:moveTo>
                      <a:pt x="11328" y="9266"/>
                    </a:moveTo>
                    <a:lnTo>
                      <a:pt x="11328" y="9625"/>
                    </a:lnTo>
                    <a:lnTo>
                      <a:pt x="10975" y="9625"/>
                    </a:lnTo>
                    <a:lnTo>
                      <a:pt x="10975" y="9266"/>
                    </a:lnTo>
                    <a:close/>
                    <a:moveTo>
                      <a:pt x="11755" y="9266"/>
                    </a:moveTo>
                    <a:lnTo>
                      <a:pt x="11755" y="9625"/>
                    </a:lnTo>
                    <a:lnTo>
                      <a:pt x="11402" y="9625"/>
                    </a:lnTo>
                    <a:lnTo>
                      <a:pt x="11402" y="9266"/>
                    </a:lnTo>
                    <a:close/>
                    <a:moveTo>
                      <a:pt x="649" y="9693"/>
                    </a:moveTo>
                    <a:lnTo>
                      <a:pt x="649" y="10052"/>
                    </a:lnTo>
                    <a:lnTo>
                      <a:pt x="296" y="10052"/>
                    </a:lnTo>
                    <a:lnTo>
                      <a:pt x="296" y="9693"/>
                    </a:lnTo>
                    <a:close/>
                    <a:moveTo>
                      <a:pt x="1076" y="9693"/>
                    </a:moveTo>
                    <a:lnTo>
                      <a:pt x="1076" y="10052"/>
                    </a:lnTo>
                    <a:lnTo>
                      <a:pt x="723" y="10052"/>
                    </a:lnTo>
                    <a:lnTo>
                      <a:pt x="723" y="9693"/>
                    </a:lnTo>
                    <a:close/>
                    <a:moveTo>
                      <a:pt x="1504" y="9693"/>
                    </a:moveTo>
                    <a:lnTo>
                      <a:pt x="1504" y="10052"/>
                    </a:lnTo>
                    <a:lnTo>
                      <a:pt x="1151" y="10052"/>
                    </a:lnTo>
                    <a:lnTo>
                      <a:pt x="1151" y="9693"/>
                    </a:lnTo>
                    <a:close/>
                    <a:moveTo>
                      <a:pt x="1931" y="9693"/>
                    </a:moveTo>
                    <a:lnTo>
                      <a:pt x="1931" y="10052"/>
                    </a:lnTo>
                    <a:lnTo>
                      <a:pt x="1578" y="10052"/>
                    </a:lnTo>
                    <a:lnTo>
                      <a:pt x="1578" y="9693"/>
                    </a:lnTo>
                    <a:close/>
                    <a:moveTo>
                      <a:pt x="2358" y="9693"/>
                    </a:moveTo>
                    <a:lnTo>
                      <a:pt x="2358" y="10052"/>
                    </a:lnTo>
                    <a:lnTo>
                      <a:pt x="2005" y="10052"/>
                    </a:lnTo>
                    <a:lnTo>
                      <a:pt x="2005" y="9693"/>
                    </a:lnTo>
                    <a:close/>
                    <a:moveTo>
                      <a:pt x="2785" y="9693"/>
                    </a:moveTo>
                    <a:lnTo>
                      <a:pt x="2785" y="10052"/>
                    </a:lnTo>
                    <a:lnTo>
                      <a:pt x="2432" y="10052"/>
                    </a:lnTo>
                    <a:lnTo>
                      <a:pt x="2432" y="9693"/>
                    </a:lnTo>
                    <a:close/>
                    <a:moveTo>
                      <a:pt x="3212" y="9693"/>
                    </a:moveTo>
                    <a:lnTo>
                      <a:pt x="3212" y="10052"/>
                    </a:lnTo>
                    <a:lnTo>
                      <a:pt x="2859" y="10052"/>
                    </a:lnTo>
                    <a:lnTo>
                      <a:pt x="2859" y="9693"/>
                    </a:lnTo>
                    <a:close/>
                    <a:moveTo>
                      <a:pt x="3639" y="9693"/>
                    </a:moveTo>
                    <a:lnTo>
                      <a:pt x="3639" y="10052"/>
                    </a:lnTo>
                    <a:lnTo>
                      <a:pt x="3286" y="10052"/>
                    </a:lnTo>
                    <a:lnTo>
                      <a:pt x="3286" y="9693"/>
                    </a:lnTo>
                    <a:close/>
                    <a:moveTo>
                      <a:pt x="4066" y="9693"/>
                    </a:moveTo>
                    <a:lnTo>
                      <a:pt x="4066" y="10052"/>
                    </a:lnTo>
                    <a:lnTo>
                      <a:pt x="3713" y="10052"/>
                    </a:lnTo>
                    <a:lnTo>
                      <a:pt x="3713" y="9693"/>
                    </a:lnTo>
                    <a:close/>
                    <a:moveTo>
                      <a:pt x="4494" y="9693"/>
                    </a:moveTo>
                    <a:lnTo>
                      <a:pt x="4494" y="10052"/>
                    </a:lnTo>
                    <a:lnTo>
                      <a:pt x="4140" y="10052"/>
                    </a:lnTo>
                    <a:lnTo>
                      <a:pt x="4140" y="9693"/>
                    </a:lnTo>
                    <a:close/>
                    <a:moveTo>
                      <a:pt x="4921" y="9693"/>
                    </a:moveTo>
                    <a:lnTo>
                      <a:pt x="4921" y="10052"/>
                    </a:lnTo>
                    <a:lnTo>
                      <a:pt x="4568" y="10052"/>
                    </a:lnTo>
                    <a:lnTo>
                      <a:pt x="4568" y="9693"/>
                    </a:lnTo>
                    <a:close/>
                    <a:moveTo>
                      <a:pt x="5348" y="9693"/>
                    </a:moveTo>
                    <a:lnTo>
                      <a:pt x="5348" y="10052"/>
                    </a:lnTo>
                    <a:lnTo>
                      <a:pt x="4995" y="10052"/>
                    </a:lnTo>
                    <a:lnTo>
                      <a:pt x="4995" y="9693"/>
                    </a:lnTo>
                    <a:close/>
                    <a:moveTo>
                      <a:pt x="5775" y="9693"/>
                    </a:moveTo>
                    <a:lnTo>
                      <a:pt x="5775" y="10052"/>
                    </a:lnTo>
                    <a:lnTo>
                      <a:pt x="5422" y="10052"/>
                    </a:lnTo>
                    <a:lnTo>
                      <a:pt x="5422" y="9693"/>
                    </a:lnTo>
                    <a:close/>
                    <a:moveTo>
                      <a:pt x="6202" y="9693"/>
                    </a:moveTo>
                    <a:lnTo>
                      <a:pt x="6202" y="10052"/>
                    </a:lnTo>
                    <a:lnTo>
                      <a:pt x="5849" y="10052"/>
                    </a:lnTo>
                    <a:lnTo>
                      <a:pt x="5849" y="9693"/>
                    </a:lnTo>
                    <a:close/>
                    <a:moveTo>
                      <a:pt x="6629" y="9693"/>
                    </a:moveTo>
                    <a:lnTo>
                      <a:pt x="6629" y="10052"/>
                    </a:lnTo>
                    <a:lnTo>
                      <a:pt x="6276" y="10052"/>
                    </a:lnTo>
                    <a:lnTo>
                      <a:pt x="6276" y="9693"/>
                    </a:lnTo>
                    <a:close/>
                    <a:moveTo>
                      <a:pt x="7056" y="9693"/>
                    </a:moveTo>
                    <a:lnTo>
                      <a:pt x="7056" y="10052"/>
                    </a:lnTo>
                    <a:lnTo>
                      <a:pt x="6703" y="10052"/>
                    </a:lnTo>
                    <a:lnTo>
                      <a:pt x="6703" y="9693"/>
                    </a:lnTo>
                    <a:close/>
                    <a:moveTo>
                      <a:pt x="7484" y="9693"/>
                    </a:moveTo>
                    <a:lnTo>
                      <a:pt x="7484" y="10052"/>
                    </a:lnTo>
                    <a:lnTo>
                      <a:pt x="7130" y="10052"/>
                    </a:lnTo>
                    <a:lnTo>
                      <a:pt x="7130" y="9693"/>
                    </a:lnTo>
                    <a:close/>
                    <a:moveTo>
                      <a:pt x="7911" y="9693"/>
                    </a:moveTo>
                    <a:lnTo>
                      <a:pt x="7911" y="10052"/>
                    </a:lnTo>
                    <a:lnTo>
                      <a:pt x="7558" y="10052"/>
                    </a:lnTo>
                    <a:lnTo>
                      <a:pt x="7558" y="9693"/>
                    </a:lnTo>
                    <a:close/>
                    <a:moveTo>
                      <a:pt x="8338" y="9693"/>
                    </a:moveTo>
                    <a:lnTo>
                      <a:pt x="8338" y="10052"/>
                    </a:lnTo>
                    <a:lnTo>
                      <a:pt x="7985" y="10052"/>
                    </a:lnTo>
                    <a:lnTo>
                      <a:pt x="7985" y="9693"/>
                    </a:lnTo>
                    <a:close/>
                    <a:moveTo>
                      <a:pt x="8765" y="9693"/>
                    </a:moveTo>
                    <a:lnTo>
                      <a:pt x="8765" y="10052"/>
                    </a:lnTo>
                    <a:lnTo>
                      <a:pt x="8412" y="10052"/>
                    </a:lnTo>
                    <a:lnTo>
                      <a:pt x="8412" y="9693"/>
                    </a:lnTo>
                    <a:close/>
                    <a:moveTo>
                      <a:pt x="9192" y="9693"/>
                    </a:moveTo>
                    <a:lnTo>
                      <a:pt x="9192" y="10052"/>
                    </a:lnTo>
                    <a:lnTo>
                      <a:pt x="8839" y="10052"/>
                    </a:lnTo>
                    <a:lnTo>
                      <a:pt x="8839" y="9693"/>
                    </a:lnTo>
                    <a:close/>
                    <a:moveTo>
                      <a:pt x="9619" y="9693"/>
                    </a:moveTo>
                    <a:lnTo>
                      <a:pt x="9619" y="10052"/>
                    </a:lnTo>
                    <a:lnTo>
                      <a:pt x="9266" y="10052"/>
                    </a:lnTo>
                    <a:lnTo>
                      <a:pt x="9266" y="9693"/>
                    </a:lnTo>
                    <a:close/>
                    <a:moveTo>
                      <a:pt x="10046" y="9693"/>
                    </a:moveTo>
                    <a:lnTo>
                      <a:pt x="10046" y="10052"/>
                    </a:lnTo>
                    <a:lnTo>
                      <a:pt x="9693" y="10052"/>
                    </a:lnTo>
                    <a:lnTo>
                      <a:pt x="9693" y="9693"/>
                    </a:lnTo>
                    <a:close/>
                    <a:moveTo>
                      <a:pt x="10474" y="9693"/>
                    </a:moveTo>
                    <a:lnTo>
                      <a:pt x="10474" y="10052"/>
                    </a:lnTo>
                    <a:lnTo>
                      <a:pt x="10120" y="10052"/>
                    </a:lnTo>
                    <a:lnTo>
                      <a:pt x="10120" y="9693"/>
                    </a:lnTo>
                    <a:close/>
                    <a:moveTo>
                      <a:pt x="10901" y="9693"/>
                    </a:moveTo>
                    <a:lnTo>
                      <a:pt x="10901" y="10052"/>
                    </a:lnTo>
                    <a:lnTo>
                      <a:pt x="10548" y="10052"/>
                    </a:lnTo>
                    <a:lnTo>
                      <a:pt x="10548" y="9693"/>
                    </a:lnTo>
                    <a:close/>
                    <a:moveTo>
                      <a:pt x="11328" y="9693"/>
                    </a:moveTo>
                    <a:lnTo>
                      <a:pt x="11328" y="10052"/>
                    </a:lnTo>
                    <a:lnTo>
                      <a:pt x="10975" y="10052"/>
                    </a:lnTo>
                    <a:lnTo>
                      <a:pt x="10975" y="9693"/>
                    </a:lnTo>
                    <a:close/>
                    <a:moveTo>
                      <a:pt x="11755" y="9693"/>
                    </a:moveTo>
                    <a:lnTo>
                      <a:pt x="11755" y="10052"/>
                    </a:lnTo>
                    <a:lnTo>
                      <a:pt x="11402" y="10052"/>
                    </a:lnTo>
                    <a:lnTo>
                      <a:pt x="11402" y="9693"/>
                    </a:lnTo>
                    <a:close/>
                    <a:moveTo>
                      <a:pt x="649" y="10120"/>
                    </a:moveTo>
                    <a:lnTo>
                      <a:pt x="649" y="10479"/>
                    </a:lnTo>
                    <a:lnTo>
                      <a:pt x="296" y="10479"/>
                    </a:lnTo>
                    <a:lnTo>
                      <a:pt x="296" y="10120"/>
                    </a:lnTo>
                    <a:close/>
                    <a:moveTo>
                      <a:pt x="1076" y="10120"/>
                    </a:moveTo>
                    <a:lnTo>
                      <a:pt x="1076" y="10479"/>
                    </a:lnTo>
                    <a:lnTo>
                      <a:pt x="723" y="10479"/>
                    </a:lnTo>
                    <a:lnTo>
                      <a:pt x="723" y="10120"/>
                    </a:lnTo>
                    <a:close/>
                    <a:moveTo>
                      <a:pt x="1504" y="10120"/>
                    </a:moveTo>
                    <a:lnTo>
                      <a:pt x="1504" y="10479"/>
                    </a:lnTo>
                    <a:lnTo>
                      <a:pt x="1151" y="10479"/>
                    </a:lnTo>
                    <a:lnTo>
                      <a:pt x="1151" y="10120"/>
                    </a:lnTo>
                    <a:close/>
                    <a:moveTo>
                      <a:pt x="1931" y="10120"/>
                    </a:moveTo>
                    <a:lnTo>
                      <a:pt x="1931" y="10479"/>
                    </a:lnTo>
                    <a:lnTo>
                      <a:pt x="1578" y="10479"/>
                    </a:lnTo>
                    <a:lnTo>
                      <a:pt x="1578" y="10120"/>
                    </a:lnTo>
                    <a:close/>
                    <a:moveTo>
                      <a:pt x="2358" y="10120"/>
                    </a:moveTo>
                    <a:lnTo>
                      <a:pt x="2358" y="10479"/>
                    </a:lnTo>
                    <a:lnTo>
                      <a:pt x="2005" y="10479"/>
                    </a:lnTo>
                    <a:lnTo>
                      <a:pt x="2005" y="10120"/>
                    </a:lnTo>
                    <a:close/>
                    <a:moveTo>
                      <a:pt x="2785" y="10120"/>
                    </a:moveTo>
                    <a:lnTo>
                      <a:pt x="2785" y="10479"/>
                    </a:lnTo>
                    <a:lnTo>
                      <a:pt x="2432" y="10479"/>
                    </a:lnTo>
                    <a:lnTo>
                      <a:pt x="2432" y="10120"/>
                    </a:lnTo>
                    <a:close/>
                    <a:moveTo>
                      <a:pt x="3212" y="10120"/>
                    </a:moveTo>
                    <a:lnTo>
                      <a:pt x="3212" y="10479"/>
                    </a:lnTo>
                    <a:lnTo>
                      <a:pt x="2859" y="10479"/>
                    </a:lnTo>
                    <a:lnTo>
                      <a:pt x="2859" y="10120"/>
                    </a:lnTo>
                    <a:close/>
                    <a:moveTo>
                      <a:pt x="3639" y="10120"/>
                    </a:moveTo>
                    <a:lnTo>
                      <a:pt x="3639" y="10479"/>
                    </a:lnTo>
                    <a:lnTo>
                      <a:pt x="3286" y="10479"/>
                    </a:lnTo>
                    <a:lnTo>
                      <a:pt x="3286" y="10120"/>
                    </a:lnTo>
                    <a:close/>
                    <a:moveTo>
                      <a:pt x="4066" y="10120"/>
                    </a:moveTo>
                    <a:lnTo>
                      <a:pt x="4066" y="10479"/>
                    </a:lnTo>
                    <a:lnTo>
                      <a:pt x="3713" y="10479"/>
                    </a:lnTo>
                    <a:lnTo>
                      <a:pt x="3713" y="10120"/>
                    </a:lnTo>
                    <a:close/>
                    <a:moveTo>
                      <a:pt x="4494" y="10120"/>
                    </a:moveTo>
                    <a:lnTo>
                      <a:pt x="4494" y="10479"/>
                    </a:lnTo>
                    <a:lnTo>
                      <a:pt x="4140" y="10479"/>
                    </a:lnTo>
                    <a:lnTo>
                      <a:pt x="4140" y="10120"/>
                    </a:lnTo>
                    <a:close/>
                    <a:moveTo>
                      <a:pt x="4921" y="10120"/>
                    </a:moveTo>
                    <a:lnTo>
                      <a:pt x="4921" y="10479"/>
                    </a:lnTo>
                    <a:lnTo>
                      <a:pt x="4568" y="10479"/>
                    </a:lnTo>
                    <a:lnTo>
                      <a:pt x="4568" y="10120"/>
                    </a:lnTo>
                    <a:close/>
                    <a:moveTo>
                      <a:pt x="5348" y="10120"/>
                    </a:moveTo>
                    <a:lnTo>
                      <a:pt x="5348" y="10479"/>
                    </a:lnTo>
                    <a:lnTo>
                      <a:pt x="4995" y="10479"/>
                    </a:lnTo>
                    <a:lnTo>
                      <a:pt x="4995" y="10120"/>
                    </a:lnTo>
                    <a:close/>
                    <a:moveTo>
                      <a:pt x="5775" y="10120"/>
                    </a:moveTo>
                    <a:lnTo>
                      <a:pt x="5775" y="10479"/>
                    </a:lnTo>
                    <a:lnTo>
                      <a:pt x="5422" y="10479"/>
                    </a:lnTo>
                    <a:lnTo>
                      <a:pt x="5422" y="10120"/>
                    </a:lnTo>
                    <a:close/>
                    <a:moveTo>
                      <a:pt x="6202" y="10120"/>
                    </a:moveTo>
                    <a:lnTo>
                      <a:pt x="6202" y="10479"/>
                    </a:lnTo>
                    <a:lnTo>
                      <a:pt x="5849" y="10479"/>
                    </a:lnTo>
                    <a:lnTo>
                      <a:pt x="5849" y="10120"/>
                    </a:lnTo>
                    <a:close/>
                    <a:moveTo>
                      <a:pt x="6629" y="10120"/>
                    </a:moveTo>
                    <a:lnTo>
                      <a:pt x="6629" y="10479"/>
                    </a:lnTo>
                    <a:lnTo>
                      <a:pt x="6276" y="10479"/>
                    </a:lnTo>
                    <a:lnTo>
                      <a:pt x="6276" y="10120"/>
                    </a:lnTo>
                    <a:close/>
                    <a:moveTo>
                      <a:pt x="7056" y="10120"/>
                    </a:moveTo>
                    <a:lnTo>
                      <a:pt x="7056" y="10479"/>
                    </a:lnTo>
                    <a:lnTo>
                      <a:pt x="6703" y="10479"/>
                    </a:lnTo>
                    <a:lnTo>
                      <a:pt x="6703" y="10120"/>
                    </a:lnTo>
                    <a:close/>
                    <a:moveTo>
                      <a:pt x="7484" y="10120"/>
                    </a:moveTo>
                    <a:lnTo>
                      <a:pt x="7484" y="10479"/>
                    </a:lnTo>
                    <a:lnTo>
                      <a:pt x="7130" y="10479"/>
                    </a:lnTo>
                    <a:lnTo>
                      <a:pt x="7130" y="10120"/>
                    </a:lnTo>
                    <a:close/>
                    <a:moveTo>
                      <a:pt x="7911" y="10120"/>
                    </a:moveTo>
                    <a:lnTo>
                      <a:pt x="7911" y="10479"/>
                    </a:lnTo>
                    <a:lnTo>
                      <a:pt x="7558" y="10479"/>
                    </a:lnTo>
                    <a:lnTo>
                      <a:pt x="7558" y="10120"/>
                    </a:lnTo>
                    <a:close/>
                    <a:moveTo>
                      <a:pt x="8338" y="10120"/>
                    </a:moveTo>
                    <a:lnTo>
                      <a:pt x="8338" y="10479"/>
                    </a:lnTo>
                    <a:lnTo>
                      <a:pt x="7985" y="10479"/>
                    </a:lnTo>
                    <a:lnTo>
                      <a:pt x="7985" y="10120"/>
                    </a:lnTo>
                    <a:close/>
                    <a:moveTo>
                      <a:pt x="8765" y="10120"/>
                    </a:moveTo>
                    <a:lnTo>
                      <a:pt x="8765" y="10479"/>
                    </a:lnTo>
                    <a:lnTo>
                      <a:pt x="8412" y="10479"/>
                    </a:lnTo>
                    <a:lnTo>
                      <a:pt x="8412" y="10120"/>
                    </a:lnTo>
                    <a:close/>
                    <a:moveTo>
                      <a:pt x="9192" y="10120"/>
                    </a:moveTo>
                    <a:lnTo>
                      <a:pt x="9192" y="10479"/>
                    </a:lnTo>
                    <a:lnTo>
                      <a:pt x="8839" y="10479"/>
                    </a:lnTo>
                    <a:lnTo>
                      <a:pt x="8839" y="10120"/>
                    </a:lnTo>
                    <a:close/>
                    <a:moveTo>
                      <a:pt x="9619" y="10120"/>
                    </a:moveTo>
                    <a:lnTo>
                      <a:pt x="9619" y="10479"/>
                    </a:lnTo>
                    <a:lnTo>
                      <a:pt x="9266" y="10479"/>
                    </a:lnTo>
                    <a:lnTo>
                      <a:pt x="9266" y="10120"/>
                    </a:lnTo>
                    <a:close/>
                    <a:moveTo>
                      <a:pt x="10046" y="10120"/>
                    </a:moveTo>
                    <a:lnTo>
                      <a:pt x="10046" y="10479"/>
                    </a:lnTo>
                    <a:lnTo>
                      <a:pt x="9693" y="10479"/>
                    </a:lnTo>
                    <a:lnTo>
                      <a:pt x="9693" y="10120"/>
                    </a:lnTo>
                    <a:close/>
                    <a:moveTo>
                      <a:pt x="10474" y="10120"/>
                    </a:moveTo>
                    <a:lnTo>
                      <a:pt x="10474" y="10479"/>
                    </a:lnTo>
                    <a:lnTo>
                      <a:pt x="10120" y="10479"/>
                    </a:lnTo>
                    <a:lnTo>
                      <a:pt x="10120" y="10120"/>
                    </a:lnTo>
                    <a:close/>
                    <a:moveTo>
                      <a:pt x="10901" y="10120"/>
                    </a:moveTo>
                    <a:lnTo>
                      <a:pt x="10901" y="10479"/>
                    </a:lnTo>
                    <a:lnTo>
                      <a:pt x="10548" y="10479"/>
                    </a:lnTo>
                    <a:lnTo>
                      <a:pt x="10548" y="10120"/>
                    </a:lnTo>
                    <a:close/>
                    <a:moveTo>
                      <a:pt x="11328" y="10120"/>
                    </a:moveTo>
                    <a:lnTo>
                      <a:pt x="11328" y="10479"/>
                    </a:lnTo>
                    <a:lnTo>
                      <a:pt x="10975" y="10479"/>
                    </a:lnTo>
                    <a:lnTo>
                      <a:pt x="10975" y="10120"/>
                    </a:lnTo>
                    <a:close/>
                    <a:moveTo>
                      <a:pt x="11755" y="10120"/>
                    </a:moveTo>
                    <a:lnTo>
                      <a:pt x="11755" y="10479"/>
                    </a:lnTo>
                    <a:lnTo>
                      <a:pt x="11402" y="10479"/>
                    </a:lnTo>
                    <a:lnTo>
                      <a:pt x="11402" y="10120"/>
                    </a:lnTo>
                    <a:close/>
                    <a:moveTo>
                      <a:pt x="649" y="10548"/>
                    </a:moveTo>
                    <a:lnTo>
                      <a:pt x="649" y="10906"/>
                    </a:lnTo>
                    <a:lnTo>
                      <a:pt x="296" y="10906"/>
                    </a:lnTo>
                    <a:lnTo>
                      <a:pt x="296" y="10548"/>
                    </a:lnTo>
                    <a:close/>
                    <a:moveTo>
                      <a:pt x="1076" y="10548"/>
                    </a:moveTo>
                    <a:lnTo>
                      <a:pt x="1076" y="10906"/>
                    </a:lnTo>
                    <a:lnTo>
                      <a:pt x="723" y="10906"/>
                    </a:lnTo>
                    <a:lnTo>
                      <a:pt x="723" y="10548"/>
                    </a:lnTo>
                    <a:close/>
                    <a:moveTo>
                      <a:pt x="1504" y="10548"/>
                    </a:moveTo>
                    <a:lnTo>
                      <a:pt x="1504" y="10906"/>
                    </a:lnTo>
                    <a:lnTo>
                      <a:pt x="1151" y="10906"/>
                    </a:lnTo>
                    <a:lnTo>
                      <a:pt x="1151" y="10548"/>
                    </a:lnTo>
                    <a:close/>
                    <a:moveTo>
                      <a:pt x="1931" y="10548"/>
                    </a:moveTo>
                    <a:lnTo>
                      <a:pt x="1931" y="10906"/>
                    </a:lnTo>
                    <a:lnTo>
                      <a:pt x="1578" y="10906"/>
                    </a:lnTo>
                    <a:lnTo>
                      <a:pt x="1578" y="10548"/>
                    </a:lnTo>
                    <a:close/>
                    <a:moveTo>
                      <a:pt x="2358" y="10548"/>
                    </a:moveTo>
                    <a:lnTo>
                      <a:pt x="2358" y="10906"/>
                    </a:lnTo>
                    <a:lnTo>
                      <a:pt x="2005" y="10906"/>
                    </a:lnTo>
                    <a:lnTo>
                      <a:pt x="2005" y="10548"/>
                    </a:lnTo>
                    <a:close/>
                    <a:moveTo>
                      <a:pt x="2785" y="10548"/>
                    </a:moveTo>
                    <a:lnTo>
                      <a:pt x="2785" y="10906"/>
                    </a:lnTo>
                    <a:lnTo>
                      <a:pt x="2432" y="10906"/>
                    </a:lnTo>
                    <a:lnTo>
                      <a:pt x="2432" y="10548"/>
                    </a:lnTo>
                    <a:close/>
                    <a:moveTo>
                      <a:pt x="3212" y="10548"/>
                    </a:moveTo>
                    <a:lnTo>
                      <a:pt x="3212" y="10906"/>
                    </a:lnTo>
                    <a:lnTo>
                      <a:pt x="2859" y="10906"/>
                    </a:lnTo>
                    <a:lnTo>
                      <a:pt x="2859" y="10548"/>
                    </a:lnTo>
                    <a:close/>
                    <a:moveTo>
                      <a:pt x="3639" y="10548"/>
                    </a:moveTo>
                    <a:lnTo>
                      <a:pt x="3639" y="10906"/>
                    </a:lnTo>
                    <a:lnTo>
                      <a:pt x="3286" y="10906"/>
                    </a:lnTo>
                    <a:lnTo>
                      <a:pt x="3286" y="10548"/>
                    </a:lnTo>
                    <a:close/>
                    <a:moveTo>
                      <a:pt x="4066" y="10548"/>
                    </a:moveTo>
                    <a:lnTo>
                      <a:pt x="4066" y="10906"/>
                    </a:lnTo>
                    <a:lnTo>
                      <a:pt x="3713" y="10906"/>
                    </a:lnTo>
                    <a:lnTo>
                      <a:pt x="3713" y="10548"/>
                    </a:lnTo>
                    <a:close/>
                    <a:moveTo>
                      <a:pt x="4494" y="10548"/>
                    </a:moveTo>
                    <a:lnTo>
                      <a:pt x="4494" y="10906"/>
                    </a:lnTo>
                    <a:lnTo>
                      <a:pt x="4140" y="10906"/>
                    </a:lnTo>
                    <a:lnTo>
                      <a:pt x="4140" y="10548"/>
                    </a:lnTo>
                    <a:close/>
                    <a:moveTo>
                      <a:pt x="4921" y="10548"/>
                    </a:moveTo>
                    <a:lnTo>
                      <a:pt x="4921" y="10906"/>
                    </a:lnTo>
                    <a:lnTo>
                      <a:pt x="4568" y="10906"/>
                    </a:lnTo>
                    <a:lnTo>
                      <a:pt x="4568" y="10548"/>
                    </a:lnTo>
                    <a:close/>
                    <a:moveTo>
                      <a:pt x="5348" y="10548"/>
                    </a:moveTo>
                    <a:lnTo>
                      <a:pt x="5348" y="10906"/>
                    </a:lnTo>
                    <a:lnTo>
                      <a:pt x="4995" y="10906"/>
                    </a:lnTo>
                    <a:lnTo>
                      <a:pt x="4995" y="10548"/>
                    </a:lnTo>
                    <a:close/>
                    <a:moveTo>
                      <a:pt x="5775" y="10548"/>
                    </a:moveTo>
                    <a:lnTo>
                      <a:pt x="5775" y="10906"/>
                    </a:lnTo>
                    <a:lnTo>
                      <a:pt x="5422" y="10906"/>
                    </a:lnTo>
                    <a:lnTo>
                      <a:pt x="5422" y="10548"/>
                    </a:lnTo>
                    <a:close/>
                    <a:moveTo>
                      <a:pt x="6202" y="10548"/>
                    </a:moveTo>
                    <a:lnTo>
                      <a:pt x="6202" y="10906"/>
                    </a:lnTo>
                    <a:lnTo>
                      <a:pt x="5849" y="10906"/>
                    </a:lnTo>
                    <a:lnTo>
                      <a:pt x="5849" y="10548"/>
                    </a:lnTo>
                    <a:close/>
                    <a:moveTo>
                      <a:pt x="6629" y="10548"/>
                    </a:moveTo>
                    <a:lnTo>
                      <a:pt x="6629" y="10906"/>
                    </a:lnTo>
                    <a:lnTo>
                      <a:pt x="6276" y="10906"/>
                    </a:lnTo>
                    <a:lnTo>
                      <a:pt x="6276" y="10548"/>
                    </a:lnTo>
                    <a:close/>
                    <a:moveTo>
                      <a:pt x="7056" y="10548"/>
                    </a:moveTo>
                    <a:lnTo>
                      <a:pt x="7056" y="10906"/>
                    </a:lnTo>
                    <a:lnTo>
                      <a:pt x="6703" y="10906"/>
                    </a:lnTo>
                    <a:lnTo>
                      <a:pt x="6703" y="10548"/>
                    </a:lnTo>
                    <a:close/>
                    <a:moveTo>
                      <a:pt x="7484" y="10548"/>
                    </a:moveTo>
                    <a:lnTo>
                      <a:pt x="7484" y="10906"/>
                    </a:lnTo>
                    <a:lnTo>
                      <a:pt x="7130" y="10906"/>
                    </a:lnTo>
                    <a:lnTo>
                      <a:pt x="7130" y="10548"/>
                    </a:lnTo>
                    <a:close/>
                    <a:moveTo>
                      <a:pt x="7911" y="10548"/>
                    </a:moveTo>
                    <a:lnTo>
                      <a:pt x="7911" y="10906"/>
                    </a:lnTo>
                    <a:lnTo>
                      <a:pt x="7558" y="10906"/>
                    </a:lnTo>
                    <a:lnTo>
                      <a:pt x="7558" y="10548"/>
                    </a:lnTo>
                    <a:close/>
                    <a:moveTo>
                      <a:pt x="8338" y="10548"/>
                    </a:moveTo>
                    <a:lnTo>
                      <a:pt x="8338" y="10906"/>
                    </a:lnTo>
                    <a:lnTo>
                      <a:pt x="7985" y="10906"/>
                    </a:lnTo>
                    <a:lnTo>
                      <a:pt x="7985" y="10548"/>
                    </a:lnTo>
                    <a:close/>
                    <a:moveTo>
                      <a:pt x="8765" y="10548"/>
                    </a:moveTo>
                    <a:lnTo>
                      <a:pt x="8765" y="10906"/>
                    </a:lnTo>
                    <a:lnTo>
                      <a:pt x="8412" y="10906"/>
                    </a:lnTo>
                    <a:lnTo>
                      <a:pt x="8412" y="10548"/>
                    </a:lnTo>
                    <a:close/>
                    <a:moveTo>
                      <a:pt x="9192" y="10548"/>
                    </a:moveTo>
                    <a:lnTo>
                      <a:pt x="9192" y="10906"/>
                    </a:lnTo>
                    <a:lnTo>
                      <a:pt x="8839" y="10906"/>
                    </a:lnTo>
                    <a:lnTo>
                      <a:pt x="8839" y="10548"/>
                    </a:lnTo>
                    <a:close/>
                    <a:moveTo>
                      <a:pt x="9619" y="10548"/>
                    </a:moveTo>
                    <a:lnTo>
                      <a:pt x="9619" y="10906"/>
                    </a:lnTo>
                    <a:lnTo>
                      <a:pt x="9266" y="10906"/>
                    </a:lnTo>
                    <a:lnTo>
                      <a:pt x="9266" y="10548"/>
                    </a:lnTo>
                    <a:close/>
                    <a:moveTo>
                      <a:pt x="10046" y="10548"/>
                    </a:moveTo>
                    <a:lnTo>
                      <a:pt x="10046" y="10906"/>
                    </a:lnTo>
                    <a:lnTo>
                      <a:pt x="9693" y="10906"/>
                    </a:lnTo>
                    <a:lnTo>
                      <a:pt x="9693" y="10548"/>
                    </a:lnTo>
                    <a:close/>
                    <a:moveTo>
                      <a:pt x="10474" y="10548"/>
                    </a:moveTo>
                    <a:lnTo>
                      <a:pt x="10474" y="10906"/>
                    </a:lnTo>
                    <a:lnTo>
                      <a:pt x="10120" y="10906"/>
                    </a:lnTo>
                    <a:lnTo>
                      <a:pt x="10120" y="10548"/>
                    </a:lnTo>
                    <a:close/>
                    <a:moveTo>
                      <a:pt x="10901" y="10548"/>
                    </a:moveTo>
                    <a:lnTo>
                      <a:pt x="10901" y="10906"/>
                    </a:lnTo>
                    <a:lnTo>
                      <a:pt x="10548" y="10906"/>
                    </a:lnTo>
                    <a:lnTo>
                      <a:pt x="10548" y="10548"/>
                    </a:lnTo>
                    <a:close/>
                    <a:moveTo>
                      <a:pt x="11328" y="10548"/>
                    </a:moveTo>
                    <a:lnTo>
                      <a:pt x="11328" y="10906"/>
                    </a:lnTo>
                    <a:lnTo>
                      <a:pt x="10975" y="10906"/>
                    </a:lnTo>
                    <a:lnTo>
                      <a:pt x="10975" y="10548"/>
                    </a:lnTo>
                    <a:close/>
                    <a:moveTo>
                      <a:pt x="11755" y="10548"/>
                    </a:moveTo>
                    <a:lnTo>
                      <a:pt x="11755" y="10906"/>
                    </a:lnTo>
                    <a:lnTo>
                      <a:pt x="11402" y="10906"/>
                    </a:lnTo>
                    <a:lnTo>
                      <a:pt x="11402" y="10548"/>
                    </a:lnTo>
                    <a:close/>
                    <a:moveTo>
                      <a:pt x="649" y="10975"/>
                    </a:moveTo>
                    <a:lnTo>
                      <a:pt x="649" y="11334"/>
                    </a:lnTo>
                    <a:lnTo>
                      <a:pt x="296" y="11334"/>
                    </a:lnTo>
                    <a:lnTo>
                      <a:pt x="296" y="10975"/>
                    </a:lnTo>
                    <a:close/>
                    <a:moveTo>
                      <a:pt x="1076" y="10975"/>
                    </a:moveTo>
                    <a:lnTo>
                      <a:pt x="1076" y="11334"/>
                    </a:lnTo>
                    <a:lnTo>
                      <a:pt x="723" y="11334"/>
                    </a:lnTo>
                    <a:lnTo>
                      <a:pt x="723" y="10975"/>
                    </a:lnTo>
                    <a:close/>
                    <a:moveTo>
                      <a:pt x="1504" y="10975"/>
                    </a:moveTo>
                    <a:lnTo>
                      <a:pt x="1504" y="11334"/>
                    </a:lnTo>
                    <a:lnTo>
                      <a:pt x="1151" y="11334"/>
                    </a:lnTo>
                    <a:lnTo>
                      <a:pt x="1151" y="10975"/>
                    </a:lnTo>
                    <a:close/>
                    <a:moveTo>
                      <a:pt x="1931" y="10975"/>
                    </a:moveTo>
                    <a:lnTo>
                      <a:pt x="1931" y="11334"/>
                    </a:lnTo>
                    <a:lnTo>
                      <a:pt x="1578" y="11334"/>
                    </a:lnTo>
                    <a:lnTo>
                      <a:pt x="1578" y="10975"/>
                    </a:lnTo>
                    <a:close/>
                    <a:moveTo>
                      <a:pt x="2358" y="10975"/>
                    </a:moveTo>
                    <a:lnTo>
                      <a:pt x="2358" y="11334"/>
                    </a:lnTo>
                    <a:lnTo>
                      <a:pt x="2005" y="11334"/>
                    </a:lnTo>
                    <a:lnTo>
                      <a:pt x="2005" y="10975"/>
                    </a:lnTo>
                    <a:close/>
                    <a:moveTo>
                      <a:pt x="2785" y="10975"/>
                    </a:moveTo>
                    <a:lnTo>
                      <a:pt x="2785" y="11334"/>
                    </a:lnTo>
                    <a:lnTo>
                      <a:pt x="2432" y="11334"/>
                    </a:lnTo>
                    <a:lnTo>
                      <a:pt x="2432" y="10975"/>
                    </a:lnTo>
                    <a:close/>
                    <a:moveTo>
                      <a:pt x="3212" y="10975"/>
                    </a:moveTo>
                    <a:lnTo>
                      <a:pt x="3212" y="11334"/>
                    </a:lnTo>
                    <a:lnTo>
                      <a:pt x="2859" y="11334"/>
                    </a:lnTo>
                    <a:lnTo>
                      <a:pt x="2859" y="10975"/>
                    </a:lnTo>
                    <a:close/>
                    <a:moveTo>
                      <a:pt x="3639" y="10975"/>
                    </a:moveTo>
                    <a:lnTo>
                      <a:pt x="3639" y="11334"/>
                    </a:lnTo>
                    <a:lnTo>
                      <a:pt x="3286" y="11334"/>
                    </a:lnTo>
                    <a:lnTo>
                      <a:pt x="3286" y="10975"/>
                    </a:lnTo>
                    <a:close/>
                    <a:moveTo>
                      <a:pt x="4066" y="10975"/>
                    </a:moveTo>
                    <a:lnTo>
                      <a:pt x="4066" y="11334"/>
                    </a:lnTo>
                    <a:lnTo>
                      <a:pt x="3713" y="11334"/>
                    </a:lnTo>
                    <a:lnTo>
                      <a:pt x="3713" y="10975"/>
                    </a:lnTo>
                    <a:close/>
                    <a:moveTo>
                      <a:pt x="4494" y="10975"/>
                    </a:moveTo>
                    <a:lnTo>
                      <a:pt x="4494" y="11334"/>
                    </a:lnTo>
                    <a:lnTo>
                      <a:pt x="4140" y="11334"/>
                    </a:lnTo>
                    <a:lnTo>
                      <a:pt x="4140" y="10975"/>
                    </a:lnTo>
                    <a:close/>
                    <a:moveTo>
                      <a:pt x="4921" y="10975"/>
                    </a:moveTo>
                    <a:lnTo>
                      <a:pt x="4921" y="11334"/>
                    </a:lnTo>
                    <a:lnTo>
                      <a:pt x="4568" y="11334"/>
                    </a:lnTo>
                    <a:lnTo>
                      <a:pt x="4568" y="10975"/>
                    </a:lnTo>
                    <a:close/>
                    <a:moveTo>
                      <a:pt x="5348" y="10975"/>
                    </a:moveTo>
                    <a:lnTo>
                      <a:pt x="5348" y="11334"/>
                    </a:lnTo>
                    <a:lnTo>
                      <a:pt x="4995" y="11334"/>
                    </a:lnTo>
                    <a:lnTo>
                      <a:pt x="4995" y="10975"/>
                    </a:lnTo>
                    <a:close/>
                    <a:moveTo>
                      <a:pt x="5775" y="10975"/>
                    </a:moveTo>
                    <a:lnTo>
                      <a:pt x="5775" y="11334"/>
                    </a:lnTo>
                    <a:lnTo>
                      <a:pt x="5422" y="11334"/>
                    </a:lnTo>
                    <a:lnTo>
                      <a:pt x="5422" y="10975"/>
                    </a:lnTo>
                    <a:close/>
                    <a:moveTo>
                      <a:pt x="6202" y="10975"/>
                    </a:moveTo>
                    <a:lnTo>
                      <a:pt x="6202" y="11334"/>
                    </a:lnTo>
                    <a:lnTo>
                      <a:pt x="5849" y="11334"/>
                    </a:lnTo>
                    <a:lnTo>
                      <a:pt x="5849" y="10975"/>
                    </a:lnTo>
                    <a:close/>
                    <a:moveTo>
                      <a:pt x="6629" y="10975"/>
                    </a:moveTo>
                    <a:lnTo>
                      <a:pt x="6629" y="11334"/>
                    </a:lnTo>
                    <a:lnTo>
                      <a:pt x="6276" y="11334"/>
                    </a:lnTo>
                    <a:lnTo>
                      <a:pt x="6276" y="10975"/>
                    </a:lnTo>
                    <a:close/>
                    <a:moveTo>
                      <a:pt x="7056" y="10975"/>
                    </a:moveTo>
                    <a:lnTo>
                      <a:pt x="7056" y="11334"/>
                    </a:lnTo>
                    <a:lnTo>
                      <a:pt x="6703" y="11334"/>
                    </a:lnTo>
                    <a:lnTo>
                      <a:pt x="6703" y="10975"/>
                    </a:lnTo>
                    <a:close/>
                    <a:moveTo>
                      <a:pt x="7484" y="10975"/>
                    </a:moveTo>
                    <a:lnTo>
                      <a:pt x="7484" y="11334"/>
                    </a:lnTo>
                    <a:lnTo>
                      <a:pt x="7130" y="11334"/>
                    </a:lnTo>
                    <a:lnTo>
                      <a:pt x="7130" y="10975"/>
                    </a:lnTo>
                    <a:close/>
                    <a:moveTo>
                      <a:pt x="7911" y="10975"/>
                    </a:moveTo>
                    <a:lnTo>
                      <a:pt x="7911" y="11334"/>
                    </a:lnTo>
                    <a:lnTo>
                      <a:pt x="7558" y="11334"/>
                    </a:lnTo>
                    <a:lnTo>
                      <a:pt x="7558" y="10975"/>
                    </a:lnTo>
                    <a:close/>
                    <a:moveTo>
                      <a:pt x="8338" y="10975"/>
                    </a:moveTo>
                    <a:lnTo>
                      <a:pt x="8338" y="11334"/>
                    </a:lnTo>
                    <a:lnTo>
                      <a:pt x="7985" y="11334"/>
                    </a:lnTo>
                    <a:lnTo>
                      <a:pt x="7985" y="10975"/>
                    </a:lnTo>
                    <a:close/>
                    <a:moveTo>
                      <a:pt x="8765" y="10975"/>
                    </a:moveTo>
                    <a:lnTo>
                      <a:pt x="8765" y="11334"/>
                    </a:lnTo>
                    <a:lnTo>
                      <a:pt x="8412" y="11334"/>
                    </a:lnTo>
                    <a:lnTo>
                      <a:pt x="8412" y="10975"/>
                    </a:lnTo>
                    <a:close/>
                    <a:moveTo>
                      <a:pt x="9192" y="10975"/>
                    </a:moveTo>
                    <a:lnTo>
                      <a:pt x="9192" y="11334"/>
                    </a:lnTo>
                    <a:lnTo>
                      <a:pt x="8839" y="11334"/>
                    </a:lnTo>
                    <a:lnTo>
                      <a:pt x="8839" y="10975"/>
                    </a:lnTo>
                    <a:close/>
                    <a:moveTo>
                      <a:pt x="9619" y="10975"/>
                    </a:moveTo>
                    <a:lnTo>
                      <a:pt x="9619" y="11334"/>
                    </a:lnTo>
                    <a:lnTo>
                      <a:pt x="9266" y="11334"/>
                    </a:lnTo>
                    <a:lnTo>
                      <a:pt x="9266" y="10975"/>
                    </a:lnTo>
                    <a:close/>
                    <a:moveTo>
                      <a:pt x="10046" y="10975"/>
                    </a:moveTo>
                    <a:lnTo>
                      <a:pt x="10046" y="11334"/>
                    </a:lnTo>
                    <a:lnTo>
                      <a:pt x="9693" y="11334"/>
                    </a:lnTo>
                    <a:lnTo>
                      <a:pt x="9693" y="10975"/>
                    </a:lnTo>
                    <a:close/>
                    <a:moveTo>
                      <a:pt x="10474" y="10975"/>
                    </a:moveTo>
                    <a:lnTo>
                      <a:pt x="10474" y="11334"/>
                    </a:lnTo>
                    <a:lnTo>
                      <a:pt x="10120" y="11334"/>
                    </a:lnTo>
                    <a:lnTo>
                      <a:pt x="10120" y="10975"/>
                    </a:lnTo>
                    <a:close/>
                    <a:moveTo>
                      <a:pt x="10901" y="10975"/>
                    </a:moveTo>
                    <a:lnTo>
                      <a:pt x="10901" y="11334"/>
                    </a:lnTo>
                    <a:lnTo>
                      <a:pt x="10548" y="11334"/>
                    </a:lnTo>
                    <a:lnTo>
                      <a:pt x="10548" y="10975"/>
                    </a:lnTo>
                    <a:close/>
                    <a:moveTo>
                      <a:pt x="11328" y="10975"/>
                    </a:moveTo>
                    <a:lnTo>
                      <a:pt x="11328" y="11334"/>
                    </a:lnTo>
                    <a:lnTo>
                      <a:pt x="10975" y="11334"/>
                    </a:lnTo>
                    <a:lnTo>
                      <a:pt x="10975" y="10975"/>
                    </a:lnTo>
                    <a:close/>
                    <a:moveTo>
                      <a:pt x="11755" y="10975"/>
                    </a:moveTo>
                    <a:lnTo>
                      <a:pt x="11755" y="11334"/>
                    </a:lnTo>
                    <a:lnTo>
                      <a:pt x="11402" y="11334"/>
                    </a:lnTo>
                    <a:lnTo>
                      <a:pt x="11402" y="10975"/>
                    </a:lnTo>
                    <a:close/>
                    <a:moveTo>
                      <a:pt x="649" y="11408"/>
                    </a:moveTo>
                    <a:lnTo>
                      <a:pt x="649" y="11761"/>
                    </a:lnTo>
                    <a:lnTo>
                      <a:pt x="296" y="11761"/>
                    </a:lnTo>
                    <a:lnTo>
                      <a:pt x="296" y="11408"/>
                    </a:lnTo>
                    <a:close/>
                    <a:moveTo>
                      <a:pt x="1076" y="11408"/>
                    </a:moveTo>
                    <a:lnTo>
                      <a:pt x="1076" y="11761"/>
                    </a:lnTo>
                    <a:lnTo>
                      <a:pt x="723" y="11761"/>
                    </a:lnTo>
                    <a:lnTo>
                      <a:pt x="723" y="11408"/>
                    </a:lnTo>
                    <a:close/>
                    <a:moveTo>
                      <a:pt x="1504" y="11408"/>
                    </a:moveTo>
                    <a:lnTo>
                      <a:pt x="1504" y="11761"/>
                    </a:lnTo>
                    <a:lnTo>
                      <a:pt x="1151" y="11761"/>
                    </a:lnTo>
                    <a:lnTo>
                      <a:pt x="1151" y="11408"/>
                    </a:lnTo>
                    <a:close/>
                    <a:moveTo>
                      <a:pt x="1931" y="11408"/>
                    </a:moveTo>
                    <a:lnTo>
                      <a:pt x="1931" y="11761"/>
                    </a:lnTo>
                    <a:lnTo>
                      <a:pt x="1578" y="11761"/>
                    </a:lnTo>
                    <a:lnTo>
                      <a:pt x="1578" y="11408"/>
                    </a:lnTo>
                    <a:close/>
                    <a:moveTo>
                      <a:pt x="2358" y="11408"/>
                    </a:moveTo>
                    <a:lnTo>
                      <a:pt x="2358" y="11761"/>
                    </a:lnTo>
                    <a:lnTo>
                      <a:pt x="2005" y="11761"/>
                    </a:lnTo>
                    <a:lnTo>
                      <a:pt x="2005" y="11408"/>
                    </a:lnTo>
                    <a:close/>
                    <a:moveTo>
                      <a:pt x="2785" y="11408"/>
                    </a:moveTo>
                    <a:lnTo>
                      <a:pt x="2785" y="11761"/>
                    </a:lnTo>
                    <a:lnTo>
                      <a:pt x="2432" y="11761"/>
                    </a:lnTo>
                    <a:lnTo>
                      <a:pt x="2432" y="11408"/>
                    </a:lnTo>
                    <a:close/>
                    <a:moveTo>
                      <a:pt x="3212" y="11408"/>
                    </a:moveTo>
                    <a:lnTo>
                      <a:pt x="3212" y="11761"/>
                    </a:lnTo>
                    <a:lnTo>
                      <a:pt x="2859" y="11761"/>
                    </a:lnTo>
                    <a:lnTo>
                      <a:pt x="2859" y="11408"/>
                    </a:lnTo>
                    <a:close/>
                    <a:moveTo>
                      <a:pt x="3639" y="11408"/>
                    </a:moveTo>
                    <a:lnTo>
                      <a:pt x="3639" y="11761"/>
                    </a:lnTo>
                    <a:lnTo>
                      <a:pt x="3286" y="11761"/>
                    </a:lnTo>
                    <a:lnTo>
                      <a:pt x="3286" y="11408"/>
                    </a:lnTo>
                    <a:close/>
                    <a:moveTo>
                      <a:pt x="4066" y="11408"/>
                    </a:moveTo>
                    <a:lnTo>
                      <a:pt x="4066" y="11761"/>
                    </a:lnTo>
                    <a:lnTo>
                      <a:pt x="3713" y="11761"/>
                    </a:lnTo>
                    <a:lnTo>
                      <a:pt x="3713" y="11408"/>
                    </a:lnTo>
                    <a:close/>
                    <a:moveTo>
                      <a:pt x="4494" y="11408"/>
                    </a:moveTo>
                    <a:lnTo>
                      <a:pt x="4494" y="11761"/>
                    </a:lnTo>
                    <a:lnTo>
                      <a:pt x="4140" y="11761"/>
                    </a:lnTo>
                    <a:lnTo>
                      <a:pt x="4140" y="11408"/>
                    </a:lnTo>
                    <a:close/>
                    <a:moveTo>
                      <a:pt x="4921" y="11408"/>
                    </a:moveTo>
                    <a:lnTo>
                      <a:pt x="4921" y="11761"/>
                    </a:lnTo>
                    <a:lnTo>
                      <a:pt x="4568" y="11761"/>
                    </a:lnTo>
                    <a:lnTo>
                      <a:pt x="4568" y="11408"/>
                    </a:lnTo>
                    <a:close/>
                    <a:moveTo>
                      <a:pt x="5348" y="11408"/>
                    </a:moveTo>
                    <a:lnTo>
                      <a:pt x="5348" y="11761"/>
                    </a:lnTo>
                    <a:lnTo>
                      <a:pt x="4995" y="11761"/>
                    </a:lnTo>
                    <a:lnTo>
                      <a:pt x="4995" y="11408"/>
                    </a:lnTo>
                    <a:close/>
                    <a:moveTo>
                      <a:pt x="5775" y="11408"/>
                    </a:moveTo>
                    <a:lnTo>
                      <a:pt x="5775" y="11761"/>
                    </a:lnTo>
                    <a:lnTo>
                      <a:pt x="5422" y="11761"/>
                    </a:lnTo>
                    <a:lnTo>
                      <a:pt x="5422" y="11408"/>
                    </a:lnTo>
                    <a:close/>
                    <a:moveTo>
                      <a:pt x="6202" y="11408"/>
                    </a:moveTo>
                    <a:lnTo>
                      <a:pt x="6202" y="11761"/>
                    </a:lnTo>
                    <a:lnTo>
                      <a:pt x="5849" y="11761"/>
                    </a:lnTo>
                    <a:lnTo>
                      <a:pt x="5849" y="11408"/>
                    </a:lnTo>
                    <a:close/>
                    <a:moveTo>
                      <a:pt x="6629" y="11408"/>
                    </a:moveTo>
                    <a:lnTo>
                      <a:pt x="6629" y="11761"/>
                    </a:lnTo>
                    <a:lnTo>
                      <a:pt x="6276" y="11761"/>
                    </a:lnTo>
                    <a:lnTo>
                      <a:pt x="6276" y="11408"/>
                    </a:lnTo>
                    <a:close/>
                    <a:moveTo>
                      <a:pt x="7056" y="11408"/>
                    </a:moveTo>
                    <a:lnTo>
                      <a:pt x="7056" y="11761"/>
                    </a:lnTo>
                    <a:lnTo>
                      <a:pt x="6703" y="11761"/>
                    </a:lnTo>
                    <a:lnTo>
                      <a:pt x="6703" y="11408"/>
                    </a:lnTo>
                    <a:close/>
                    <a:moveTo>
                      <a:pt x="7484" y="11408"/>
                    </a:moveTo>
                    <a:lnTo>
                      <a:pt x="7484" y="11761"/>
                    </a:lnTo>
                    <a:lnTo>
                      <a:pt x="7130" y="11761"/>
                    </a:lnTo>
                    <a:lnTo>
                      <a:pt x="7130" y="11408"/>
                    </a:lnTo>
                    <a:close/>
                    <a:moveTo>
                      <a:pt x="7911" y="11408"/>
                    </a:moveTo>
                    <a:lnTo>
                      <a:pt x="7911" y="11761"/>
                    </a:lnTo>
                    <a:lnTo>
                      <a:pt x="7558" y="11761"/>
                    </a:lnTo>
                    <a:lnTo>
                      <a:pt x="7558" y="11408"/>
                    </a:lnTo>
                    <a:close/>
                    <a:moveTo>
                      <a:pt x="8338" y="11408"/>
                    </a:moveTo>
                    <a:lnTo>
                      <a:pt x="8338" y="11761"/>
                    </a:lnTo>
                    <a:lnTo>
                      <a:pt x="7985" y="11761"/>
                    </a:lnTo>
                    <a:lnTo>
                      <a:pt x="7985" y="11408"/>
                    </a:lnTo>
                    <a:close/>
                    <a:moveTo>
                      <a:pt x="8765" y="11408"/>
                    </a:moveTo>
                    <a:lnTo>
                      <a:pt x="8765" y="11761"/>
                    </a:lnTo>
                    <a:lnTo>
                      <a:pt x="8412" y="11761"/>
                    </a:lnTo>
                    <a:lnTo>
                      <a:pt x="8412" y="11408"/>
                    </a:lnTo>
                    <a:close/>
                    <a:moveTo>
                      <a:pt x="9192" y="11408"/>
                    </a:moveTo>
                    <a:lnTo>
                      <a:pt x="9192" y="11761"/>
                    </a:lnTo>
                    <a:lnTo>
                      <a:pt x="8839" y="11761"/>
                    </a:lnTo>
                    <a:lnTo>
                      <a:pt x="8839" y="11408"/>
                    </a:lnTo>
                    <a:close/>
                    <a:moveTo>
                      <a:pt x="9619" y="11408"/>
                    </a:moveTo>
                    <a:lnTo>
                      <a:pt x="9619" y="11761"/>
                    </a:lnTo>
                    <a:lnTo>
                      <a:pt x="9266" y="11761"/>
                    </a:lnTo>
                    <a:lnTo>
                      <a:pt x="9266" y="11408"/>
                    </a:lnTo>
                    <a:close/>
                    <a:moveTo>
                      <a:pt x="10046" y="11408"/>
                    </a:moveTo>
                    <a:lnTo>
                      <a:pt x="10046" y="11761"/>
                    </a:lnTo>
                    <a:lnTo>
                      <a:pt x="9693" y="11761"/>
                    </a:lnTo>
                    <a:lnTo>
                      <a:pt x="9693" y="11408"/>
                    </a:lnTo>
                    <a:close/>
                    <a:moveTo>
                      <a:pt x="10474" y="11408"/>
                    </a:moveTo>
                    <a:lnTo>
                      <a:pt x="10474" y="11761"/>
                    </a:lnTo>
                    <a:lnTo>
                      <a:pt x="10120" y="11761"/>
                    </a:lnTo>
                    <a:lnTo>
                      <a:pt x="10120" y="11408"/>
                    </a:lnTo>
                    <a:close/>
                    <a:moveTo>
                      <a:pt x="10901" y="11408"/>
                    </a:moveTo>
                    <a:lnTo>
                      <a:pt x="10901" y="11761"/>
                    </a:lnTo>
                    <a:lnTo>
                      <a:pt x="10548" y="11761"/>
                    </a:lnTo>
                    <a:lnTo>
                      <a:pt x="10548" y="11408"/>
                    </a:lnTo>
                    <a:close/>
                    <a:moveTo>
                      <a:pt x="11328" y="11408"/>
                    </a:moveTo>
                    <a:lnTo>
                      <a:pt x="11328" y="11761"/>
                    </a:lnTo>
                    <a:lnTo>
                      <a:pt x="10975" y="11761"/>
                    </a:lnTo>
                    <a:lnTo>
                      <a:pt x="10975" y="11408"/>
                    </a:lnTo>
                    <a:close/>
                    <a:moveTo>
                      <a:pt x="11755" y="11408"/>
                    </a:moveTo>
                    <a:lnTo>
                      <a:pt x="11755" y="11761"/>
                    </a:lnTo>
                    <a:lnTo>
                      <a:pt x="11402" y="11761"/>
                    </a:lnTo>
                    <a:lnTo>
                      <a:pt x="11402" y="11408"/>
                    </a:lnTo>
                    <a:close/>
                    <a:moveTo>
                      <a:pt x="649" y="0"/>
                    </a:moveTo>
                    <a:lnTo>
                      <a:pt x="649" y="228"/>
                    </a:lnTo>
                    <a:lnTo>
                      <a:pt x="296" y="228"/>
                    </a:lnTo>
                    <a:lnTo>
                      <a:pt x="296" y="6"/>
                    </a:lnTo>
                    <a:cubicBezTo>
                      <a:pt x="273" y="12"/>
                      <a:pt x="245" y="17"/>
                      <a:pt x="222" y="29"/>
                    </a:cubicBezTo>
                    <a:lnTo>
                      <a:pt x="222" y="228"/>
                    </a:lnTo>
                    <a:lnTo>
                      <a:pt x="23" y="228"/>
                    </a:lnTo>
                    <a:cubicBezTo>
                      <a:pt x="17" y="251"/>
                      <a:pt x="11" y="274"/>
                      <a:pt x="6" y="296"/>
                    </a:cubicBezTo>
                    <a:lnTo>
                      <a:pt x="222" y="296"/>
                    </a:lnTo>
                    <a:lnTo>
                      <a:pt x="222" y="655"/>
                    </a:lnTo>
                    <a:lnTo>
                      <a:pt x="0" y="655"/>
                    </a:lnTo>
                    <a:lnTo>
                      <a:pt x="0" y="723"/>
                    </a:lnTo>
                    <a:lnTo>
                      <a:pt x="222" y="723"/>
                    </a:lnTo>
                    <a:lnTo>
                      <a:pt x="222" y="1082"/>
                    </a:lnTo>
                    <a:lnTo>
                      <a:pt x="0" y="1082"/>
                    </a:lnTo>
                    <a:lnTo>
                      <a:pt x="0" y="1151"/>
                    </a:lnTo>
                    <a:lnTo>
                      <a:pt x="222" y="1151"/>
                    </a:lnTo>
                    <a:lnTo>
                      <a:pt x="222" y="1509"/>
                    </a:lnTo>
                    <a:lnTo>
                      <a:pt x="0" y="1509"/>
                    </a:lnTo>
                    <a:lnTo>
                      <a:pt x="0" y="1578"/>
                    </a:lnTo>
                    <a:lnTo>
                      <a:pt x="222" y="1578"/>
                    </a:lnTo>
                    <a:lnTo>
                      <a:pt x="222" y="1937"/>
                    </a:lnTo>
                    <a:lnTo>
                      <a:pt x="0" y="1937"/>
                    </a:lnTo>
                    <a:lnTo>
                      <a:pt x="0" y="2005"/>
                    </a:lnTo>
                    <a:lnTo>
                      <a:pt x="222" y="2005"/>
                    </a:lnTo>
                    <a:lnTo>
                      <a:pt x="222" y="2364"/>
                    </a:lnTo>
                    <a:lnTo>
                      <a:pt x="0" y="2364"/>
                    </a:lnTo>
                    <a:lnTo>
                      <a:pt x="0" y="2432"/>
                    </a:lnTo>
                    <a:lnTo>
                      <a:pt x="222" y="2432"/>
                    </a:lnTo>
                    <a:lnTo>
                      <a:pt x="222" y="2791"/>
                    </a:lnTo>
                    <a:lnTo>
                      <a:pt x="0" y="2791"/>
                    </a:lnTo>
                    <a:lnTo>
                      <a:pt x="0" y="2859"/>
                    </a:lnTo>
                    <a:lnTo>
                      <a:pt x="222" y="2859"/>
                    </a:lnTo>
                    <a:lnTo>
                      <a:pt x="222" y="3218"/>
                    </a:lnTo>
                    <a:lnTo>
                      <a:pt x="0" y="3218"/>
                    </a:lnTo>
                    <a:lnTo>
                      <a:pt x="0" y="3286"/>
                    </a:lnTo>
                    <a:lnTo>
                      <a:pt x="222" y="3286"/>
                    </a:lnTo>
                    <a:lnTo>
                      <a:pt x="222" y="3645"/>
                    </a:lnTo>
                    <a:lnTo>
                      <a:pt x="0" y="3645"/>
                    </a:lnTo>
                    <a:lnTo>
                      <a:pt x="0" y="3713"/>
                    </a:lnTo>
                    <a:lnTo>
                      <a:pt x="222" y="3713"/>
                    </a:lnTo>
                    <a:lnTo>
                      <a:pt x="222" y="4072"/>
                    </a:lnTo>
                    <a:lnTo>
                      <a:pt x="0" y="4072"/>
                    </a:lnTo>
                    <a:lnTo>
                      <a:pt x="0" y="4141"/>
                    </a:lnTo>
                    <a:lnTo>
                      <a:pt x="222" y="4141"/>
                    </a:lnTo>
                    <a:lnTo>
                      <a:pt x="222" y="4499"/>
                    </a:lnTo>
                    <a:lnTo>
                      <a:pt x="0" y="4499"/>
                    </a:lnTo>
                    <a:lnTo>
                      <a:pt x="0" y="4568"/>
                    </a:lnTo>
                    <a:lnTo>
                      <a:pt x="222" y="4568"/>
                    </a:lnTo>
                    <a:lnTo>
                      <a:pt x="222" y="4926"/>
                    </a:lnTo>
                    <a:lnTo>
                      <a:pt x="0" y="4926"/>
                    </a:lnTo>
                    <a:lnTo>
                      <a:pt x="0" y="4995"/>
                    </a:lnTo>
                    <a:lnTo>
                      <a:pt x="222" y="4995"/>
                    </a:lnTo>
                    <a:lnTo>
                      <a:pt x="222" y="5354"/>
                    </a:lnTo>
                    <a:lnTo>
                      <a:pt x="0" y="5354"/>
                    </a:lnTo>
                    <a:lnTo>
                      <a:pt x="0" y="5422"/>
                    </a:lnTo>
                    <a:lnTo>
                      <a:pt x="222" y="5422"/>
                    </a:lnTo>
                    <a:lnTo>
                      <a:pt x="222" y="5781"/>
                    </a:lnTo>
                    <a:lnTo>
                      <a:pt x="0" y="5781"/>
                    </a:lnTo>
                    <a:lnTo>
                      <a:pt x="0" y="5849"/>
                    </a:lnTo>
                    <a:lnTo>
                      <a:pt x="222" y="5849"/>
                    </a:lnTo>
                    <a:lnTo>
                      <a:pt x="222" y="6208"/>
                    </a:lnTo>
                    <a:lnTo>
                      <a:pt x="0" y="6208"/>
                    </a:lnTo>
                    <a:lnTo>
                      <a:pt x="0" y="6276"/>
                    </a:lnTo>
                    <a:lnTo>
                      <a:pt x="222" y="6276"/>
                    </a:lnTo>
                    <a:lnTo>
                      <a:pt x="222" y="6635"/>
                    </a:lnTo>
                    <a:lnTo>
                      <a:pt x="0" y="6635"/>
                    </a:lnTo>
                    <a:lnTo>
                      <a:pt x="0" y="6703"/>
                    </a:lnTo>
                    <a:lnTo>
                      <a:pt x="222" y="6703"/>
                    </a:lnTo>
                    <a:lnTo>
                      <a:pt x="222" y="7062"/>
                    </a:lnTo>
                    <a:lnTo>
                      <a:pt x="0" y="7062"/>
                    </a:lnTo>
                    <a:lnTo>
                      <a:pt x="0" y="7130"/>
                    </a:lnTo>
                    <a:lnTo>
                      <a:pt x="222" y="7130"/>
                    </a:lnTo>
                    <a:lnTo>
                      <a:pt x="222" y="7489"/>
                    </a:lnTo>
                    <a:lnTo>
                      <a:pt x="0" y="7489"/>
                    </a:lnTo>
                    <a:lnTo>
                      <a:pt x="0" y="7558"/>
                    </a:lnTo>
                    <a:lnTo>
                      <a:pt x="222" y="7558"/>
                    </a:lnTo>
                    <a:lnTo>
                      <a:pt x="222" y="7916"/>
                    </a:lnTo>
                    <a:lnTo>
                      <a:pt x="0" y="7916"/>
                    </a:lnTo>
                    <a:lnTo>
                      <a:pt x="0" y="7985"/>
                    </a:lnTo>
                    <a:lnTo>
                      <a:pt x="222" y="7985"/>
                    </a:lnTo>
                    <a:lnTo>
                      <a:pt x="222" y="8344"/>
                    </a:lnTo>
                    <a:lnTo>
                      <a:pt x="0" y="8344"/>
                    </a:lnTo>
                    <a:lnTo>
                      <a:pt x="0" y="8412"/>
                    </a:lnTo>
                    <a:lnTo>
                      <a:pt x="222" y="8412"/>
                    </a:lnTo>
                    <a:lnTo>
                      <a:pt x="222" y="8771"/>
                    </a:lnTo>
                    <a:lnTo>
                      <a:pt x="0" y="8771"/>
                    </a:lnTo>
                    <a:lnTo>
                      <a:pt x="0" y="8839"/>
                    </a:lnTo>
                    <a:lnTo>
                      <a:pt x="222" y="8839"/>
                    </a:lnTo>
                    <a:lnTo>
                      <a:pt x="222" y="9198"/>
                    </a:lnTo>
                    <a:lnTo>
                      <a:pt x="0" y="9198"/>
                    </a:lnTo>
                    <a:lnTo>
                      <a:pt x="0" y="9266"/>
                    </a:lnTo>
                    <a:lnTo>
                      <a:pt x="222" y="9266"/>
                    </a:lnTo>
                    <a:lnTo>
                      <a:pt x="222" y="9625"/>
                    </a:lnTo>
                    <a:lnTo>
                      <a:pt x="0" y="9625"/>
                    </a:lnTo>
                    <a:lnTo>
                      <a:pt x="0" y="9693"/>
                    </a:lnTo>
                    <a:lnTo>
                      <a:pt x="222" y="9693"/>
                    </a:lnTo>
                    <a:lnTo>
                      <a:pt x="222" y="10052"/>
                    </a:lnTo>
                    <a:lnTo>
                      <a:pt x="0" y="10052"/>
                    </a:lnTo>
                    <a:lnTo>
                      <a:pt x="0" y="10120"/>
                    </a:lnTo>
                    <a:lnTo>
                      <a:pt x="222" y="10120"/>
                    </a:lnTo>
                    <a:lnTo>
                      <a:pt x="222" y="10479"/>
                    </a:lnTo>
                    <a:lnTo>
                      <a:pt x="0" y="10479"/>
                    </a:lnTo>
                    <a:lnTo>
                      <a:pt x="0" y="10548"/>
                    </a:lnTo>
                    <a:lnTo>
                      <a:pt x="222" y="10548"/>
                    </a:lnTo>
                    <a:lnTo>
                      <a:pt x="222" y="10906"/>
                    </a:lnTo>
                    <a:lnTo>
                      <a:pt x="0" y="10906"/>
                    </a:lnTo>
                    <a:lnTo>
                      <a:pt x="0" y="10975"/>
                    </a:lnTo>
                    <a:lnTo>
                      <a:pt x="222" y="10975"/>
                    </a:lnTo>
                    <a:lnTo>
                      <a:pt x="222" y="11334"/>
                    </a:lnTo>
                    <a:lnTo>
                      <a:pt x="0" y="11334"/>
                    </a:lnTo>
                    <a:lnTo>
                      <a:pt x="0" y="11402"/>
                    </a:lnTo>
                    <a:lnTo>
                      <a:pt x="222" y="11402"/>
                    </a:lnTo>
                    <a:lnTo>
                      <a:pt x="222" y="11761"/>
                    </a:lnTo>
                    <a:lnTo>
                      <a:pt x="6" y="11761"/>
                    </a:lnTo>
                    <a:cubicBezTo>
                      <a:pt x="11" y="11783"/>
                      <a:pt x="17" y="11806"/>
                      <a:pt x="23" y="11829"/>
                    </a:cubicBezTo>
                    <a:lnTo>
                      <a:pt x="222" y="11829"/>
                    </a:lnTo>
                    <a:lnTo>
                      <a:pt x="222" y="12028"/>
                    </a:lnTo>
                    <a:cubicBezTo>
                      <a:pt x="245" y="12040"/>
                      <a:pt x="273" y="12045"/>
                      <a:pt x="296" y="12051"/>
                    </a:cubicBezTo>
                    <a:lnTo>
                      <a:pt x="296" y="11829"/>
                    </a:lnTo>
                    <a:lnTo>
                      <a:pt x="649" y="11829"/>
                    </a:lnTo>
                    <a:lnTo>
                      <a:pt x="649" y="12057"/>
                    </a:lnTo>
                    <a:lnTo>
                      <a:pt x="723" y="12057"/>
                    </a:lnTo>
                    <a:lnTo>
                      <a:pt x="723" y="11835"/>
                    </a:lnTo>
                    <a:lnTo>
                      <a:pt x="1076" y="11835"/>
                    </a:lnTo>
                    <a:lnTo>
                      <a:pt x="1076" y="12057"/>
                    </a:lnTo>
                    <a:lnTo>
                      <a:pt x="1151" y="12057"/>
                    </a:lnTo>
                    <a:lnTo>
                      <a:pt x="1151" y="11835"/>
                    </a:lnTo>
                    <a:lnTo>
                      <a:pt x="1504" y="11835"/>
                    </a:lnTo>
                    <a:lnTo>
                      <a:pt x="1504" y="12057"/>
                    </a:lnTo>
                    <a:lnTo>
                      <a:pt x="1578" y="12057"/>
                    </a:lnTo>
                    <a:lnTo>
                      <a:pt x="1578" y="11835"/>
                    </a:lnTo>
                    <a:lnTo>
                      <a:pt x="1931" y="11835"/>
                    </a:lnTo>
                    <a:lnTo>
                      <a:pt x="1931" y="12057"/>
                    </a:lnTo>
                    <a:lnTo>
                      <a:pt x="2005" y="12057"/>
                    </a:lnTo>
                    <a:lnTo>
                      <a:pt x="2005" y="11835"/>
                    </a:lnTo>
                    <a:lnTo>
                      <a:pt x="2358" y="11835"/>
                    </a:lnTo>
                    <a:lnTo>
                      <a:pt x="2358" y="12057"/>
                    </a:lnTo>
                    <a:lnTo>
                      <a:pt x="2432" y="12057"/>
                    </a:lnTo>
                    <a:lnTo>
                      <a:pt x="2432" y="11835"/>
                    </a:lnTo>
                    <a:lnTo>
                      <a:pt x="2785" y="11835"/>
                    </a:lnTo>
                    <a:lnTo>
                      <a:pt x="2785" y="12057"/>
                    </a:lnTo>
                    <a:lnTo>
                      <a:pt x="2859" y="12057"/>
                    </a:lnTo>
                    <a:lnTo>
                      <a:pt x="2859" y="11835"/>
                    </a:lnTo>
                    <a:lnTo>
                      <a:pt x="3212" y="11835"/>
                    </a:lnTo>
                    <a:lnTo>
                      <a:pt x="3212" y="12057"/>
                    </a:lnTo>
                    <a:lnTo>
                      <a:pt x="3286" y="12057"/>
                    </a:lnTo>
                    <a:lnTo>
                      <a:pt x="3286" y="11835"/>
                    </a:lnTo>
                    <a:lnTo>
                      <a:pt x="3639" y="11835"/>
                    </a:lnTo>
                    <a:lnTo>
                      <a:pt x="3639" y="12057"/>
                    </a:lnTo>
                    <a:lnTo>
                      <a:pt x="3713" y="12057"/>
                    </a:lnTo>
                    <a:lnTo>
                      <a:pt x="3713" y="11835"/>
                    </a:lnTo>
                    <a:lnTo>
                      <a:pt x="4066" y="11835"/>
                    </a:lnTo>
                    <a:lnTo>
                      <a:pt x="4066" y="12057"/>
                    </a:lnTo>
                    <a:lnTo>
                      <a:pt x="4140" y="12057"/>
                    </a:lnTo>
                    <a:lnTo>
                      <a:pt x="4140" y="11835"/>
                    </a:lnTo>
                    <a:lnTo>
                      <a:pt x="4494" y="11835"/>
                    </a:lnTo>
                    <a:lnTo>
                      <a:pt x="4494" y="12057"/>
                    </a:lnTo>
                    <a:lnTo>
                      <a:pt x="4568" y="12057"/>
                    </a:lnTo>
                    <a:lnTo>
                      <a:pt x="4568" y="11835"/>
                    </a:lnTo>
                    <a:lnTo>
                      <a:pt x="4921" y="11835"/>
                    </a:lnTo>
                    <a:lnTo>
                      <a:pt x="4921" y="12057"/>
                    </a:lnTo>
                    <a:lnTo>
                      <a:pt x="4995" y="12057"/>
                    </a:lnTo>
                    <a:lnTo>
                      <a:pt x="4995" y="11835"/>
                    </a:lnTo>
                    <a:lnTo>
                      <a:pt x="5348" y="11835"/>
                    </a:lnTo>
                    <a:lnTo>
                      <a:pt x="5348" y="12057"/>
                    </a:lnTo>
                    <a:lnTo>
                      <a:pt x="5422" y="12057"/>
                    </a:lnTo>
                    <a:lnTo>
                      <a:pt x="5422" y="11835"/>
                    </a:lnTo>
                    <a:lnTo>
                      <a:pt x="5775" y="11835"/>
                    </a:lnTo>
                    <a:lnTo>
                      <a:pt x="5775" y="12057"/>
                    </a:lnTo>
                    <a:lnTo>
                      <a:pt x="5849" y="12057"/>
                    </a:lnTo>
                    <a:lnTo>
                      <a:pt x="5849" y="11835"/>
                    </a:lnTo>
                    <a:lnTo>
                      <a:pt x="6202" y="11835"/>
                    </a:lnTo>
                    <a:lnTo>
                      <a:pt x="6202" y="12057"/>
                    </a:lnTo>
                    <a:lnTo>
                      <a:pt x="6276" y="12057"/>
                    </a:lnTo>
                    <a:lnTo>
                      <a:pt x="6276" y="11835"/>
                    </a:lnTo>
                    <a:lnTo>
                      <a:pt x="6629" y="11835"/>
                    </a:lnTo>
                    <a:lnTo>
                      <a:pt x="6629" y="12057"/>
                    </a:lnTo>
                    <a:lnTo>
                      <a:pt x="6703" y="12057"/>
                    </a:lnTo>
                    <a:lnTo>
                      <a:pt x="6703" y="11835"/>
                    </a:lnTo>
                    <a:lnTo>
                      <a:pt x="7056" y="11835"/>
                    </a:lnTo>
                    <a:lnTo>
                      <a:pt x="7056" y="12057"/>
                    </a:lnTo>
                    <a:lnTo>
                      <a:pt x="7130" y="12057"/>
                    </a:lnTo>
                    <a:lnTo>
                      <a:pt x="7130" y="11835"/>
                    </a:lnTo>
                    <a:lnTo>
                      <a:pt x="7484" y="11835"/>
                    </a:lnTo>
                    <a:lnTo>
                      <a:pt x="7484" y="12057"/>
                    </a:lnTo>
                    <a:lnTo>
                      <a:pt x="7558" y="12057"/>
                    </a:lnTo>
                    <a:lnTo>
                      <a:pt x="7558" y="11835"/>
                    </a:lnTo>
                    <a:lnTo>
                      <a:pt x="7911" y="11835"/>
                    </a:lnTo>
                    <a:lnTo>
                      <a:pt x="7911" y="12057"/>
                    </a:lnTo>
                    <a:lnTo>
                      <a:pt x="7985" y="12057"/>
                    </a:lnTo>
                    <a:lnTo>
                      <a:pt x="7985" y="11835"/>
                    </a:lnTo>
                    <a:lnTo>
                      <a:pt x="8338" y="11835"/>
                    </a:lnTo>
                    <a:lnTo>
                      <a:pt x="8338" y="12057"/>
                    </a:lnTo>
                    <a:lnTo>
                      <a:pt x="8412" y="12057"/>
                    </a:lnTo>
                    <a:lnTo>
                      <a:pt x="8412" y="11835"/>
                    </a:lnTo>
                    <a:lnTo>
                      <a:pt x="8765" y="11835"/>
                    </a:lnTo>
                    <a:lnTo>
                      <a:pt x="8765" y="12057"/>
                    </a:lnTo>
                    <a:lnTo>
                      <a:pt x="8839" y="12057"/>
                    </a:lnTo>
                    <a:lnTo>
                      <a:pt x="8839" y="11835"/>
                    </a:lnTo>
                    <a:lnTo>
                      <a:pt x="9192" y="11835"/>
                    </a:lnTo>
                    <a:lnTo>
                      <a:pt x="9192" y="12057"/>
                    </a:lnTo>
                    <a:lnTo>
                      <a:pt x="9266" y="12057"/>
                    </a:lnTo>
                    <a:lnTo>
                      <a:pt x="9266" y="11835"/>
                    </a:lnTo>
                    <a:lnTo>
                      <a:pt x="9619" y="11835"/>
                    </a:lnTo>
                    <a:lnTo>
                      <a:pt x="9619" y="12057"/>
                    </a:lnTo>
                    <a:lnTo>
                      <a:pt x="9693" y="12057"/>
                    </a:lnTo>
                    <a:lnTo>
                      <a:pt x="9693" y="11835"/>
                    </a:lnTo>
                    <a:lnTo>
                      <a:pt x="10046" y="11835"/>
                    </a:lnTo>
                    <a:lnTo>
                      <a:pt x="10046" y="12057"/>
                    </a:lnTo>
                    <a:lnTo>
                      <a:pt x="10120" y="12057"/>
                    </a:lnTo>
                    <a:lnTo>
                      <a:pt x="10120" y="11835"/>
                    </a:lnTo>
                    <a:lnTo>
                      <a:pt x="10474" y="11835"/>
                    </a:lnTo>
                    <a:lnTo>
                      <a:pt x="10474" y="12057"/>
                    </a:lnTo>
                    <a:lnTo>
                      <a:pt x="10548" y="12057"/>
                    </a:lnTo>
                    <a:lnTo>
                      <a:pt x="10548" y="11835"/>
                    </a:lnTo>
                    <a:lnTo>
                      <a:pt x="10901" y="11835"/>
                    </a:lnTo>
                    <a:lnTo>
                      <a:pt x="10901" y="12057"/>
                    </a:lnTo>
                    <a:lnTo>
                      <a:pt x="10975" y="12057"/>
                    </a:lnTo>
                    <a:lnTo>
                      <a:pt x="10975" y="11835"/>
                    </a:lnTo>
                    <a:lnTo>
                      <a:pt x="11328" y="11835"/>
                    </a:lnTo>
                    <a:lnTo>
                      <a:pt x="11328" y="12057"/>
                    </a:lnTo>
                    <a:lnTo>
                      <a:pt x="11402" y="12057"/>
                    </a:lnTo>
                    <a:lnTo>
                      <a:pt x="11402" y="11835"/>
                    </a:lnTo>
                    <a:lnTo>
                      <a:pt x="11755" y="11835"/>
                    </a:lnTo>
                    <a:lnTo>
                      <a:pt x="11755" y="12051"/>
                    </a:lnTo>
                    <a:cubicBezTo>
                      <a:pt x="11783" y="12045"/>
                      <a:pt x="11806" y="12040"/>
                      <a:pt x="11829" y="12034"/>
                    </a:cubicBezTo>
                    <a:lnTo>
                      <a:pt x="11829" y="11835"/>
                    </a:lnTo>
                    <a:lnTo>
                      <a:pt x="12028" y="11835"/>
                    </a:lnTo>
                    <a:cubicBezTo>
                      <a:pt x="12040" y="11806"/>
                      <a:pt x="12045" y="11783"/>
                      <a:pt x="12045" y="11761"/>
                    </a:cubicBezTo>
                    <a:lnTo>
                      <a:pt x="11829" y="11761"/>
                    </a:lnTo>
                    <a:lnTo>
                      <a:pt x="11829" y="11408"/>
                    </a:lnTo>
                    <a:lnTo>
                      <a:pt x="12057" y="11408"/>
                    </a:lnTo>
                    <a:lnTo>
                      <a:pt x="12057" y="11334"/>
                    </a:lnTo>
                    <a:lnTo>
                      <a:pt x="11829" y="11334"/>
                    </a:lnTo>
                    <a:lnTo>
                      <a:pt x="11829" y="10975"/>
                    </a:lnTo>
                    <a:lnTo>
                      <a:pt x="12057" y="10975"/>
                    </a:lnTo>
                    <a:lnTo>
                      <a:pt x="12057" y="10906"/>
                    </a:lnTo>
                    <a:lnTo>
                      <a:pt x="11829" y="10906"/>
                    </a:lnTo>
                    <a:lnTo>
                      <a:pt x="11829" y="10548"/>
                    </a:lnTo>
                    <a:lnTo>
                      <a:pt x="12057" y="10548"/>
                    </a:lnTo>
                    <a:lnTo>
                      <a:pt x="12057" y="10479"/>
                    </a:lnTo>
                    <a:lnTo>
                      <a:pt x="11829" y="10479"/>
                    </a:lnTo>
                    <a:lnTo>
                      <a:pt x="11829" y="10120"/>
                    </a:lnTo>
                    <a:lnTo>
                      <a:pt x="12057" y="10120"/>
                    </a:lnTo>
                    <a:lnTo>
                      <a:pt x="12057" y="10052"/>
                    </a:lnTo>
                    <a:lnTo>
                      <a:pt x="11829" y="10052"/>
                    </a:lnTo>
                    <a:lnTo>
                      <a:pt x="11829" y="9693"/>
                    </a:lnTo>
                    <a:lnTo>
                      <a:pt x="12057" y="9693"/>
                    </a:lnTo>
                    <a:lnTo>
                      <a:pt x="12057" y="9625"/>
                    </a:lnTo>
                    <a:lnTo>
                      <a:pt x="11829" y="9625"/>
                    </a:lnTo>
                    <a:lnTo>
                      <a:pt x="11829" y="9266"/>
                    </a:lnTo>
                    <a:lnTo>
                      <a:pt x="12057" y="9266"/>
                    </a:lnTo>
                    <a:lnTo>
                      <a:pt x="12057" y="9198"/>
                    </a:lnTo>
                    <a:lnTo>
                      <a:pt x="11829" y="9198"/>
                    </a:lnTo>
                    <a:lnTo>
                      <a:pt x="11829" y="8839"/>
                    </a:lnTo>
                    <a:lnTo>
                      <a:pt x="12057" y="8839"/>
                    </a:lnTo>
                    <a:lnTo>
                      <a:pt x="12057" y="8771"/>
                    </a:lnTo>
                    <a:lnTo>
                      <a:pt x="11829" y="8771"/>
                    </a:lnTo>
                    <a:lnTo>
                      <a:pt x="11829" y="8412"/>
                    </a:lnTo>
                    <a:lnTo>
                      <a:pt x="12057" y="8412"/>
                    </a:lnTo>
                    <a:lnTo>
                      <a:pt x="12057" y="8344"/>
                    </a:lnTo>
                    <a:lnTo>
                      <a:pt x="11829" y="8344"/>
                    </a:lnTo>
                    <a:lnTo>
                      <a:pt x="11829" y="7985"/>
                    </a:lnTo>
                    <a:lnTo>
                      <a:pt x="12057" y="7985"/>
                    </a:lnTo>
                    <a:lnTo>
                      <a:pt x="12057" y="7916"/>
                    </a:lnTo>
                    <a:lnTo>
                      <a:pt x="11829" y="7916"/>
                    </a:lnTo>
                    <a:lnTo>
                      <a:pt x="11829" y="7558"/>
                    </a:lnTo>
                    <a:lnTo>
                      <a:pt x="12057" y="7558"/>
                    </a:lnTo>
                    <a:lnTo>
                      <a:pt x="12057" y="7489"/>
                    </a:lnTo>
                    <a:lnTo>
                      <a:pt x="11829" y="7489"/>
                    </a:lnTo>
                    <a:lnTo>
                      <a:pt x="11829" y="7130"/>
                    </a:lnTo>
                    <a:lnTo>
                      <a:pt x="12057" y="7130"/>
                    </a:lnTo>
                    <a:lnTo>
                      <a:pt x="12057" y="7062"/>
                    </a:lnTo>
                    <a:lnTo>
                      <a:pt x="11829" y="7062"/>
                    </a:lnTo>
                    <a:lnTo>
                      <a:pt x="11829" y="6703"/>
                    </a:lnTo>
                    <a:lnTo>
                      <a:pt x="12057" y="6703"/>
                    </a:lnTo>
                    <a:lnTo>
                      <a:pt x="12057" y="6635"/>
                    </a:lnTo>
                    <a:lnTo>
                      <a:pt x="11829" y="6635"/>
                    </a:lnTo>
                    <a:lnTo>
                      <a:pt x="11829" y="6276"/>
                    </a:lnTo>
                    <a:lnTo>
                      <a:pt x="12057" y="6276"/>
                    </a:lnTo>
                    <a:lnTo>
                      <a:pt x="12057" y="6208"/>
                    </a:lnTo>
                    <a:lnTo>
                      <a:pt x="11829" y="6208"/>
                    </a:lnTo>
                    <a:lnTo>
                      <a:pt x="11829" y="5849"/>
                    </a:lnTo>
                    <a:lnTo>
                      <a:pt x="12057" y="5849"/>
                    </a:lnTo>
                    <a:lnTo>
                      <a:pt x="12057" y="5781"/>
                    </a:lnTo>
                    <a:lnTo>
                      <a:pt x="11829" y="5781"/>
                    </a:lnTo>
                    <a:lnTo>
                      <a:pt x="11829" y="5422"/>
                    </a:lnTo>
                    <a:lnTo>
                      <a:pt x="12057" y="5422"/>
                    </a:lnTo>
                    <a:lnTo>
                      <a:pt x="12057" y="5354"/>
                    </a:lnTo>
                    <a:lnTo>
                      <a:pt x="11829" y="5354"/>
                    </a:lnTo>
                    <a:lnTo>
                      <a:pt x="11829" y="4995"/>
                    </a:lnTo>
                    <a:lnTo>
                      <a:pt x="12057" y="4995"/>
                    </a:lnTo>
                    <a:lnTo>
                      <a:pt x="12057" y="4926"/>
                    </a:lnTo>
                    <a:lnTo>
                      <a:pt x="11829" y="4926"/>
                    </a:lnTo>
                    <a:lnTo>
                      <a:pt x="11829" y="4568"/>
                    </a:lnTo>
                    <a:lnTo>
                      <a:pt x="12057" y="4568"/>
                    </a:lnTo>
                    <a:lnTo>
                      <a:pt x="12057" y="4499"/>
                    </a:lnTo>
                    <a:lnTo>
                      <a:pt x="11829" y="4499"/>
                    </a:lnTo>
                    <a:lnTo>
                      <a:pt x="11829" y="4141"/>
                    </a:lnTo>
                    <a:lnTo>
                      <a:pt x="12057" y="4141"/>
                    </a:lnTo>
                    <a:lnTo>
                      <a:pt x="12057" y="4072"/>
                    </a:lnTo>
                    <a:lnTo>
                      <a:pt x="11829" y="4072"/>
                    </a:lnTo>
                    <a:lnTo>
                      <a:pt x="11829" y="3713"/>
                    </a:lnTo>
                    <a:lnTo>
                      <a:pt x="12057" y="3713"/>
                    </a:lnTo>
                    <a:lnTo>
                      <a:pt x="12057" y="3645"/>
                    </a:lnTo>
                    <a:lnTo>
                      <a:pt x="11829" y="3645"/>
                    </a:lnTo>
                    <a:lnTo>
                      <a:pt x="11829" y="3286"/>
                    </a:lnTo>
                    <a:lnTo>
                      <a:pt x="12057" y="3286"/>
                    </a:lnTo>
                    <a:lnTo>
                      <a:pt x="12057" y="3218"/>
                    </a:lnTo>
                    <a:lnTo>
                      <a:pt x="11829" y="3218"/>
                    </a:lnTo>
                    <a:lnTo>
                      <a:pt x="11829" y="2859"/>
                    </a:lnTo>
                    <a:lnTo>
                      <a:pt x="12057" y="2859"/>
                    </a:lnTo>
                    <a:lnTo>
                      <a:pt x="12057" y="2791"/>
                    </a:lnTo>
                    <a:lnTo>
                      <a:pt x="11829" y="2791"/>
                    </a:lnTo>
                    <a:lnTo>
                      <a:pt x="11829" y="2432"/>
                    </a:lnTo>
                    <a:lnTo>
                      <a:pt x="12057" y="2432"/>
                    </a:lnTo>
                    <a:lnTo>
                      <a:pt x="12057" y="2364"/>
                    </a:lnTo>
                    <a:lnTo>
                      <a:pt x="11829" y="2364"/>
                    </a:lnTo>
                    <a:lnTo>
                      <a:pt x="11829" y="2005"/>
                    </a:lnTo>
                    <a:lnTo>
                      <a:pt x="12057" y="2005"/>
                    </a:lnTo>
                    <a:lnTo>
                      <a:pt x="12057" y="1937"/>
                    </a:lnTo>
                    <a:lnTo>
                      <a:pt x="11829" y="1937"/>
                    </a:lnTo>
                    <a:lnTo>
                      <a:pt x="11829" y="1578"/>
                    </a:lnTo>
                    <a:lnTo>
                      <a:pt x="12057" y="1578"/>
                    </a:lnTo>
                    <a:lnTo>
                      <a:pt x="12057" y="1509"/>
                    </a:lnTo>
                    <a:lnTo>
                      <a:pt x="11829" y="1509"/>
                    </a:lnTo>
                    <a:lnTo>
                      <a:pt x="11829" y="1151"/>
                    </a:lnTo>
                    <a:lnTo>
                      <a:pt x="12057" y="1151"/>
                    </a:lnTo>
                    <a:lnTo>
                      <a:pt x="12057" y="1082"/>
                    </a:lnTo>
                    <a:lnTo>
                      <a:pt x="11829" y="1082"/>
                    </a:lnTo>
                    <a:lnTo>
                      <a:pt x="11829" y="723"/>
                    </a:lnTo>
                    <a:lnTo>
                      <a:pt x="12057" y="723"/>
                    </a:lnTo>
                    <a:lnTo>
                      <a:pt x="12057" y="655"/>
                    </a:lnTo>
                    <a:lnTo>
                      <a:pt x="11829" y="655"/>
                    </a:lnTo>
                    <a:lnTo>
                      <a:pt x="11829" y="296"/>
                    </a:lnTo>
                    <a:lnTo>
                      <a:pt x="12045" y="296"/>
                    </a:lnTo>
                    <a:cubicBezTo>
                      <a:pt x="12045" y="274"/>
                      <a:pt x="12040" y="251"/>
                      <a:pt x="12028" y="228"/>
                    </a:cubicBezTo>
                    <a:lnTo>
                      <a:pt x="11829" y="228"/>
                    </a:lnTo>
                    <a:lnTo>
                      <a:pt x="11829" y="29"/>
                    </a:lnTo>
                    <a:cubicBezTo>
                      <a:pt x="11806" y="17"/>
                      <a:pt x="11783" y="12"/>
                      <a:pt x="11755" y="6"/>
                    </a:cubicBezTo>
                    <a:lnTo>
                      <a:pt x="11755" y="228"/>
                    </a:lnTo>
                    <a:lnTo>
                      <a:pt x="11402" y="228"/>
                    </a:lnTo>
                    <a:lnTo>
                      <a:pt x="11402" y="0"/>
                    </a:lnTo>
                    <a:lnTo>
                      <a:pt x="11328" y="0"/>
                    </a:lnTo>
                    <a:lnTo>
                      <a:pt x="11328" y="228"/>
                    </a:lnTo>
                    <a:lnTo>
                      <a:pt x="10975" y="228"/>
                    </a:lnTo>
                    <a:lnTo>
                      <a:pt x="10975" y="0"/>
                    </a:lnTo>
                    <a:lnTo>
                      <a:pt x="10901" y="0"/>
                    </a:lnTo>
                    <a:lnTo>
                      <a:pt x="10901" y="228"/>
                    </a:lnTo>
                    <a:lnTo>
                      <a:pt x="10548" y="228"/>
                    </a:lnTo>
                    <a:lnTo>
                      <a:pt x="10548" y="0"/>
                    </a:lnTo>
                    <a:lnTo>
                      <a:pt x="10474" y="0"/>
                    </a:lnTo>
                    <a:lnTo>
                      <a:pt x="10474" y="228"/>
                    </a:lnTo>
                    <a:lnTo>
                      <a:pt x="10120" y="228"/>
                    </a:lnTo>
                    <a:lnTo>
                      <a:pt x="10120" y="0"/>
                    </a:lnTo>
                    <a:lnTo>
                      <a:pt x="10046" y="0"/>
                    </a:lnTo>
                    <a:lnTo>
                      <a:pt x="10046" y="228"/>
                    </a:lnTo>
                    <a:lnTo>
                      <a:pt x="9693" y="228"/>
                    </a:lnTo>
                    <a:lnTo>
                      <a:pt x="9693" y="0"/>
                    </a:lnTo>
                    <a:lnTo>
                      <a:pt x="9619" y="0"/>
                    </a:lnTo>
                    <a:lnTo>
                      <a:pt x="9619" y="228"/>
                    </a:lnTo>
                    <a:lnTo>
                      <a:pt x="9266" y="228"/>
                    </a:lnTo>
                    <a:lnTo>
                      <a:pt x="9266" y="0"/>
                    </a:lnTo>
                    <a:lnTo>
                      <a:pt x="9192" y="0"/>
                    </a:lnTo>
                    <a:lnTo>
                      <a:pt x="9192" y="228"/>
                    </a:lnTo>
                    <a:lnTo>
                      <a:pt x="8839" y="228"/>
                    </a:lnTo>
                    <a:lnTo>
                      <a:pt x="8839" y="0"/>
                    </a:lnTo>
                    <a:lnTo>
                      <a:pt x="8765" y="0"/>
                    </a:lnTo>
                    <a:lnTo>
                      <a:pt x="8765" y="228"/>
                    </a:lnTo>
                    <a:lnTo>
                      <a:pt x="8412" y="228"/>
                    </a:lnTo>
                    <a:lnTo>
                      <a:pt x="8412" y="0"/>
                    </a:lnTo>
                    <a:lnTo>
                      <a:pt x="8338" y="0"/>
                    </a:lnTo>
                    <a:lnTo>
                      <a:pt x="8338" y="228"/>
                    </a:lnTo>
                    <a:lnTo>
                      <a:pt x="7985" y="228"/>
                    </a:lnTo>
                    <a:lnTo>
                      <a:pt x="7985" y="0"/>
                    </a:lnTo>
                    <a:lnTo>
                      <a:pt x="7911" y="0"/>
                    </a:lnTo>
                    <a:lnTo>
                      <a:pt x="7911" y="228"/>
                    </a:lnTo>
                    <a:lnTo>
                      <a:pt x="7558" y="228"/>
                    </a:lnTo>
                    <a:lnTo>
                      <a:pt x="7558" y="0"/>
                    </a:lnTo>
                    <a:lnTo>
                      <a:pt x="7484" y="0"/>
                    </a:lnTo>
                    <a:lnTo>
                      <a:pt x="7484" y="228"/>
                    </a:lnTo>
                    <a:lnTo>
                      <a:pt x="7130" y="228"/>
                    </a:lnTo>
                    <a:lnTo>
                      <a:pt x="7130" y="0"/>
                    </a:lnTo>
                    <a:lnTo>
                      <a:pt x="7056" y="0"/>
                    </a:lnTo>
                    <a:lnTo>
                      <a:pt x="7056" y="228"/>
                    </a:lnTo>
                    <a:lnTo>
                      <a:pt x="6703" y="228"/>
                    </a:lnTo>
                    <a:lnTo>
                      <a:pt x="6703" y="0"/>
                    </a:lnTo>
                    <a:lnTo>
                      <a:pt x="6629" y="0"/>
                    </a:lnTo>
                    <a:lnTo>
                      <a:pt x="6629" y="228"/>
                    </a:lnTo>
                    <a:lnTo>
                      <a:pt x="6276" y="228"/>
                    </a:lnTo>
                    <a:lnTo>
                      <a:pt x="6276" y="0"/>
                    </a:lnTo>
                    <a:lnTo>
                      <a:pt x="6202" y="0"/>
                    </a:lnTo>
                    <a:lnTo>
                      <a:pt x="6202" y="228"/>
                    </a:lnTo>
                    <a:lnTo>
                      <a:pt x="5849" y="228"/>
                    </a:lnTo>
                    <a:lnTo>
                      <a:pt x="5849" y="0"/>
                    </a:lnTo>
                    <a:lnTo>
                      <a:pt x="5775" y="0"/>
                    </a:lnTo>
                    <a:lnTo>
                      <a:pt x="5775" y="228"/>
                    </a:lnTo>
                    <a:lnTo>
                      <a:pt x="5422" y="228"/>
                    </a:lnTo>
                    <a:lnTo>
                      <a:pt x="5422" y="0"/>
                    </a:lnTo>
                    <a:lnTo>
                      <a:pt x="5348" y="0"/>
                    </a:lnTo>
                    <a:lnTo>
                      <a:pt x="5348" y="228"/>
                    </a:lnTo>
                    <a:lnTo>
                      <a:pt x="4995" y="228"/>
                    </a:lnTo>
                    <a:lnTo>
                      <a:pt x="4995" y="0"/>
                    </a:lnTo>
                    <a:lnTo>
                      <a:pt x="4921" y="0"/>
                    </a:lnTo>
                    <a:lnTo>
                      <a:pt x="4921" y="228"/>
                    </a:lnTo>
                    <a:lnTo>
                      <a:pt x="4568" y="228"/>
                    </a:lnTo>
                    <a:lnTo>
                      <a:pt x="4568" y="0"/>
                    </a:lnTo>
                    <a:lnTo>
                      <a:pt x="4494" y="0"/>
                    </a:lnTo>
                    <a:lnTo>
                      <a:pt x="4494" y="228"/>
                    </a:lnTo>
                    <a:lnTo>
                      <a:pt x="4140" y="228"/>
                    </a:lnTo>
                    <a:lnTo>
                      <a:pt x="4140" y="0"/>
                    </a:lnTo>
                    <a:lnTo>
                      <a:pt x="4066" y="0"/>
                    </a:lnTo>
                    <a:lnTo>
                      <a:pt x="4066" y="228"/>
                    </a:lnTo>
                    <a:lnTo>
                      <a:pt x="3713" y="228"/>
                    </a:lnTo>
                    <a:lnTo>
                      <a:pt x="3713" y="0"/>
                    </a:lnTo>
                    <a:lnTo>
                      <a:pt x="3639" y="0"/>
                    </a:lnTo>
                    <a:lnTo>
                      <a:pt x="3639" y="228"/>
                    </a:lnTo>
                    <a:lnTo>
                      <a:pt x="3286" y="228"/>
                    </a:lnTo>
                    <a:lnTo>
                      <a:pt x="3286" y="0"/>
                    </a:lnTo>
                    <a:lnTo>
                      <a:pt x="3212" y="0"/>
                    </a:lnTo>
                    <a:lnTo>
                      <a:pt x="3212" y="228"/>
                    </a:lnTo>
                    <a:lnTo>
                      <a:pt x="2859" y="228"/>
                    </a:lnTo>
                    <a:lnTo>
                      <a:pt x="2859" y="0"/>
                    </a:lnTo>
                    <a:lnTo>
                      <a:pt x="2785" y="0"/>
                    </a:lnTo>
                    <a:lnTo>
                      <a:pt x="2785" y="228"/>
                    </a:lnTo>
                    <a:lnTo>
                      <a:pt x="2432" y="228"/>
                    </a:lnTo>
                    <a:lnTo>
                      <a:pt x="2432" y="0"/>
                    </a:lnTo>
                    <a:lnTo>
                      <a:pt x="2358" y="0"/>
                    </a:lnTo>
                    <a:lnTo>
                      <a:pt x="2358" y="228"/>
                    </a:lnTo>
                    <a:lnTo>
                      <a:pt x="2005" y="228"/>
                    </a:lnTo>
                    <a:lnTo>
                      <a:pt x="2005" y="0"/>
                    </a:lnTo>
                    <a:lnTo>
                      <a:pt x="1931" y="0"/>
                    </a:lnTo>
                    <a:lnTo>
                      <a:pt x="1931" y="228"/>
                    </a:lnTo>
                    <a:lnTo>
                      <a:pt x="1578" y="228"/>
                    </a:lnTo>
                    <a:lnTo>
                      <a:pt x="1578" y="0"/>
                    </a:lnTo>
                    <a:lnTo>
                      <a:pt x="1504" y="0"/>
                    </a:lnTo>
                    <a:lnTo>
                      <a:pt x="1504" y="228"/>
                    </a:lnTo>
                    <a:lnTo>
                      <a:pt x="1151" y="228"/>
                    </a:lnTo>
                    <a:lnTo>
                      <a:pt x="1151" y="0"/>
                    </a:lnTo>
                    <a:lnTo>
                      <a:pt x="1076" y="0"/>
                    </a:lnTo>
                    <a:lnTo>
                      <a:pt x="1076" y="228"/>
                    </a:lnTo>
                    <a:lnTo>
                      <a:pt x="723" y="228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2865575" y="860800"/>
                <a:ext cx="3330675" cy="333065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9825" extrusionOk="0">
                    <a:moveTo>
                      <a:pt x="291" y="0"/>
                    </a:moveTo>
                    <a:cubicBezTo>
                      <a:pt x="126" y="0"/>
                      <a:pt x="0" y="131"/>
                      <a:pt x="0" y="291"/>
                    </a:cubicBezTo>
                    <a:lnTo>
                      <a:pt x="0" y="9534"/>
                    </a:lnTo>
                    <a:cubicBezTo>
                      <a:pt x="0" y="9694"/>
                      <a:pt x="126" y="9825"/>
                      <a:pt x="291" y="9825"/>
                    </a:cubicBezTo>
                    <a:lnTo>
                      <a:pt x="9528" y="9825"/>
                    </a:lnTo>
                    <a:cubicBezTo>
                      <a:pt x="9694" y="9825"/>
                      <a:pt x="9825" y="9694"/>
                      <a:pt x="9825" y="9534"/>
                    </a:cubicBezTo>
                    <a:lnTo>
                      <a:pt x="9825" y="291"/>
                    </a:lnTo>
                    <a:cubicBezTo>
                      <a:pt x="9825" y="131"/>
                      <a:pt x="9694" y="0"/>
                      <a:pt x="9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43"/>
              <p:cNvSpPr/>
              <p:nvPr/>
            </p:nvSpPr>
            <p:spPr>
              <a:xfrm>
                <a:off x="2929307" y="926565"/>
                <a:ext cx="3201177" cy="3201153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43" extrusionOk="0">
                    <a:moveTo>
                      <a:pt x="279" y="0"/>
                    </a:moveTo>
                    <a:cubicBezTo>
                      <a:pt x="126" y="0"/>
                      <a:pt x="0" y="120"/>
                      <a:pt x="0" y="279"/>
                    </a:cubicBezTo>
                    <a:lnTo>
                      <a:pt x="0" y="9164"/>
                    </a:lnTo>
                    <a:cubicBezTo>
                      <a:pt x="0" y="9317"/>
                      <a:pt x="126" y="9443"/>
                      <a:pt x="279" y="9443"/>
                    </a:cubicBezTo>
                    <a:lnTo>
                      <a:pt x="9164" y="9443"/>
                    </a:lnTo>
                    <a:cubicBezTo>
                      <a:pt x="9318" y="9443"/>
                      <a:pt x="9443" y="9317"/>
                      <a:pt x="9443" y="9164"/>
                    </a:cubicBezTo>
                    <a:lnTo>
                      <a:pt x="9443" y="279"/>
                    </a:lnTo>
                    <a:cubicBezTo>
                      <a:pt x="9443" y="120"/>
                      <a:pt x="9318" y="0"/>
                      <a:pt x="9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00" name="Google Shape;900;p43"/>
            <p:cNvGrpSpPr/>
            <p:nvPr/>
          </p:nvGrpSpPr>
          <p:grpSpPr>
            <a:xfrm>
              <a:off x="2404507" y="547200"/>
              <a:ext cx="4312282" cy="3952578"/>
              <a:chOff x="2639894" y="635124"/>
              <a:chExt cx="3782040" cy="3782010"/>
            </a:xfrm>
          </p:grpSpPr>
          <p:sp>
            <p:nvSpPr>
              <p:cNvPr id="901" name="Google Shape;901;p43"/>
              <p:cNvSpPr/>
              <p:nvPr/>
            </p:nvSpPr>
            <p:spPr>
              <a:xfrm>
                <a:off x="2639894" y="635124"/>
                <a:ext cx="3780471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2" h="12057" extrusionOk="0">
                    <a:moveTo>
                      <a:pt x="359" y="0"/>
                    </a:moveTo>
                    <a:cubicBezTo>
                      <a:pt x="160" y="0"/>
                      <a:pt x="0" y="160"/>
                      <a:pt x="0" y="359"/>
                    </a:cubicBezTo>
                    <a:lnTo>
                      <a:pt x="0" y="11698"/>
                    </a:lnTo>
                    <a:cubicBezTo>
                      <a:pt x="0" y="11897"/>
                      <a:pt x="160" y="12057"/>
                      <a:pt x="359" y="12057"/>
                    </a:cubicBezTo>
                    <a:lnTo>
                      <a:pt x="11698" y="12057"/>
                    </a:lnTo>
                    <a:cubicBezTo>
                      <a:pt x="11897" y="12057"/>
                      <a:pt x="12051" y="11897"/>
                      <a:pt x="12051" y="11698"/>
                    </a:cubicBezTo>
                    <a:lnTo>
                      <a:pt x="12051" y="359"/>
                    </a:lnTo>
                    <a:cubicBezTo>
                      <a:pt x="12051" y="160"/>
                      <a:pt x="11897" y="0"/>
                      <a:pt x="11698" y="0"/>
                    </a:cubicBezTo>
                    <a:close/>
                  </a:path>
                </a:pathLst>
              </a:custGeom>
              <a:solidFill>
                <a:srgbClr val="6E90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43"/>
              <p:cNvSpPr/>
              <p:nvPr/>
            </p:nvSpPr>
            <p:spPr>
              <a:xfrm>
                <a:off x="2639894" y="635124"/>
                <a:ext cx="3782040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7" h="12057" extrusionOk="0">
                    <a:moveTo>
                      <a:pt x="649" y="296"/>
                    </a:moveTo>
                    <a:lnTo>
                      <a:pt x="649" y="655"/>
                    </a:lnTo>
                    <a:lnTo>
                      <a:pt x="296" y="655"/>
                    </a:lnTo>
                    <a:lnTo>
                      <a:pt x="296" y="296"/>
                    </a:lnTo>
                    <a:close/>
                    <a:moveTo>
                      <a:pt x="1076" y="296"/>
                    </a:moveTo>
                    <a:lnTo>
                      <a:pt x="1076" y="655"/>
                    </a:lnTo>
                    <a:lnTo>
                      <a:pt x="723" y="655"/>
                    </a:lnTo>
                    <a:lnTo>
                      <a:pt x="723" y="296"/>
                    </a:lnTo>
                    <a:close/>
                    <a:moveTo>
                      <a:pt x="1504" y="296"/>
                    </a:moveTo>
                    <a:lnTo>
                      <a:pt x="1504" y="655"/>
                    </a:lnTo>
                    <a:lnTo>
                      <a:pt x="1151" y="655"/>
                    </a:lnTo>
                    <a:lnTo>
                      <a:pt x="1151" y="296"/>
                    </a:lnTo>
                    <a:close/>
                    <a:moveTo>
                      <a:pt x="1931" y="296"/>
                    </a:moveTo>
                    <a:lnTo>
                      <a:pt x="1931" y="655"/>
                    </a:lnTo>
                    <a:lnTo>
                      <a:pt x="1578" y="655"/>
                    </a:lnTo>
                    <a:lnTo>
                      <a:pt x="1578" y="296"/>
                    </a:lnTo>
                    <a:close/>
                    <a:moveTo>
                      <a:pt x="2358" y="296"/>
                    </a:moveTo>
                    <a:lnTo>
                      <a:pt x="2358" y="655"/>
                    </a:lnTo>
                    <a:lnTo>
                      <a:pt x="2005" y="655"/>
                    </a:lnTo>
                    <a:lnTo>
                      <a:pt x="2005" y="296"/>
                    </a:lnTo>
                    <a:close/>
                    <a:moveTo>
                      <a:pt x="2785" y="296"/>
                    </a:moveTo>
                    <a:lnTo>
                      <a:pt x="2785" y="655"/>
                    </a:lnTo>
                    <a:lnTo>
                      <a:pt x="2432" y="655"/>
                    </a:lnTo>
                    <a:lnTo>
                      <a:pt x="2432" y="296"/>
                    </a:lnTo>
                    <a:close/>
                    <a:moveTo>
                      <a:pt x="3212" y="296"/>
                    </a:moveTo>
                    <a:lnTo>
                      <a:pt x="3212" y="655"/>
                    </a:lnTo>
                    <a:lnTo>
                      <a:pt x="2859" y="655"/>
                    </a:lnTo>
                    <a:lnTo>
                      <a:pt x="2859" y="296"/>
                    </a:lnTo>
                    <a:close/>
                    <a:moveTo>
                      <a:pt x="3639" y="296"/>
                    </a:moveTo>
                    <a:lnTo>
                      <a:pt x="3639" y="655"/>
                    </a:lnTo>
                    <a:lnTo>
                      <a:pt x="3286" y="655"/>
                    </a:lnTo>
                    <a:lnTo>
                      <a:pt x="3286" y="296"/>
                    </a:lnTo>
                    <a:close/>
                    <a:moveTo>
                      <a:pt x="4066" y="296"/>
                    </a:moveTo>
                    <a:lnTo>
                      <a:pt x="4066" y="655"/>
                    </a:lnTo>
                    <a:lnTo>
                      <a:pt x="3713" y="655"/>
                    </a:lnTo>
                    <a:lnTo>
                      <a:pt x="3713" y="296"/>
                    </a:lnTo>
                    <a:close/>
                    <a:moveTo>
                      <a:pt x="4494" y="296"/>
                    </a:moveTo>
                    <a:lnTo>
                      <a:pt x="4494" y="655"/>
                    </a:lnTo>
                    <a:lnTo>
                      <a:pt x="4140" y="655"/>
                    </a:lnTo>
                    <a:lnTo>
                      <a:pt x="4140" y="296"/>
                    </a:lnTo>
                    <a:close/>
                    <a:moveTo>
                      <a:pt x="4921" y="296"/>
                    </a:moveTo>
                    <a:lnTo>
                      <a:pt x="4921" y="655"/>
                    </a:lnTo>
                    <a:lnTo>
                      <a:pt x="4568" y="655"/>
                    </a:lnTo>
                    <a:lnTo>
                      <a:pt x="4568" y="296"/>
                    </a:lnTo>
                    <a:close/>
                    <a:moveTo>
                      <a:pt x="5348" y="296"/>
                    </a:moveTo>
                    <a:lnTo>
                      <a:pt x="5348" y="655"/>
                    </a:lnTo>
                    <a:lnTo>
                      <a:pt x="4995" y="655"/>
                    </a:lnTo>
                    <a:lnTo>
                      <a:pt x="4995" y="296"/>
                    </a:lnTo>
                    <a:close/>
                    <a:moveTo>
                      <a:pt x="5775" y="296"/>
                    </a:moveTo>
                    <a:lnTo>
                      <a:pt x="5775" y="655"/>
                    </a:lnTo>
                    <a:lnTo>
                      <a:pt x="5422" y="655"/>
                    </a:lnTo>
                    <a:lnTo>
                      <a:pt x="5422" y="296"/>
                    </a:lnTo>
                    <a:close/>
                    <a:moveTo>
                      <a:pt x="6202" y="296"/>
                    </a:moveTo>
                    <a:lnTo>
                      <a:pt x="6202" y="655"/>
                    </a:lnTo>
                    <a:lnTo>
                      <a:pt x="5849" y="655"/>
                    </a:lnTo>
                    <a:lnTo>
                      <a:pt x="5849" y="296"/>
                    </a:lnTo>
                    <a:close/>
                    <a:moveTo>
                      <a:pt x="6629" y="296"/>
                    </a:moveTo>
                    <a:lnTo>
                      <a:pt x="6629" y="655"/>
                    </a:lnTo>
                    <a:lnTo>
                      <a:pt x="6276" y="655"/>
                    </a:lnTo>
                    <a:lnTo>
                      <a:pt x="6276" y="296"/>
                    </a:lnTo>
                    <a:close/>
                    <a:moveTo>
                      <a:pt x="7056" y="296"/>
                    </a:moveTo>
                    <a:lnTo>
                      <a:pt x="7056" y="655"/>
                    </a:lnTo>
                    <a:lnTo>
                      <a:pt x="6703" y="655"/>
                    </a:lnTo>
                    <a:lnTo>
                      <a:pt x="6703" y="296"/>
                    </a:lnTo>
                    <a:close/>
                    <a:moveTo>
                      <a:pt x="7484" y="296"/>
                    </a:moveTo>
                    <a:lnTo>
                      <a:pt x="7484" y="655"/>
                    </a:lnTo>
                    <a:lnTo>
                      <a:pt x="7130" y="655"/>
                    </a:lnTo>
                    <a:lnTo>
                      <a:pt x="7130" y="296"/>
                    </a:lnTo>
                    <a:close/>
                    <a:moveTo>
                      <a:pt x="7911" y="296"/>
                    </a:moveTo>
                    <a:lnTo>
                      <a:pt x="7911" y="655"/>
                    </a:lnTo>
                    <a:lnTo>
                      <a:pt x="7558" y="655"/>
                    </a:lnTo>
                    <a:lnTo>
                      <a:pt x="7558" y="296"/>
                    </a:lnTo>
                    <a:close/>
                    <a:moveTo>
                      <a:pt x="8338" y="296"/>
                    </a:moveTo>
                    <a:lnTo>
                      <a:pt x="8338" y="655"/>
                    </a:lnTo>
                    <a:lnTo>
                      <a:pt x="7985" y="655"/>
                    </a:lnTo>
                    <a:lnTo>
                      <a:pt x="7985" y="296"/>
                    </a:lnTo>
                    <a:close/>
                    <a:moveTo>
                      <a:pt x="8765" y="296"/>
                    </a:moveTo>
                    <a:lnTo>
                      <a:pt x="8765" y="655"/>
                    </a:lnTo>
                    <a:lnTo>
                      <a:pt x="8412" y="655"/>
                    </a:lnTo>
                    <a:lnTo>
                      <a:pt x="8412" y="296"/>
                    </a:lnTo>
                    <a:close/>
                    <a:moveTo>
                      <a:pt x="9192" y="296"/>
                    </a:moveTo>
                    <a:lnTo>
                      <a:pt x="9192" y="655"/>
                    </a:lnTo>
                    <a:lnTo>
                      <a:pt x="8839" y="655"/>
                    </a:lnTo>
                    <a:lnTo>
                      <a:pt x="8839" y="296"/>
                    </a:lnTo>
                    <a:close/>
                    <a:moveTo>
                      <a:pt x="9619" y="296"/>
                    </a:moveTo>
                    <a:lnTo>
                      <a:pt x="9619" y="655"/>
                    </a:lnTo>
                    <a:lnTo>
                      <a:pt x="9266" y="655"/>
                    </a:lnTo>
                    <a:lnTo>
                      <a:pt x="9266" y="296"/>
                    </a:lnTo>
                    <a:close/>
                    <a:moveTo>
                      <a:pt x="10046" y="296"/>
                    </a:moveTo>
                    <a:lnTo>
                      <a:pt x="10046" y="655"/>
                    </a:lnTo>
                    <a:lnTo>
                      <a:pt x="9693" y="655"/>
                    </a:lnTo>
                    <a:lnTo>
                      <a:pt x="9693" y="296"/>
                    </a:lnTo>
                    <a:close/>
                    <a:moveTo>
                      <a:pt x="10474" y="296"/>
                    </a:moveTo>
                    <a:lnTo>
                      <a:pt x="10474" y="655"/>
                    </a:lnTo>
                    <a:lnTo>
                      <a:pt x="10120" y="655"/>
                    </a:lnTo>
                    <a:lnTo>
                      <a:pt x="10120" y="296"/>
                    </a:lnTo>
                    <a:close/>
                    <a:moveTo>
                      <a:pt x="10901" y="296"/>
                    </a:moveTo>
                    <a:lnTo>
                      <a:pt x="10901" y="655"/>
                    </a:lnTo>
                    <a:lnTo>
                      <a:pt x="10548" y="655"/>
                    </a:lnTo>
                    <a:lnTo>
                      <a:pt x="10548" y="296"/>
                    </a:lnTo>
                    <a:close/>
                    <a:moveTo>
                      <a:pt x="11328" y="296"/>
                    </a:moveTo>
                    <a:lnTo>
                      <a:pt x="11328" y="655"/>
                    </a:lnTo>
                    <a:lnTo>
                      <a:pt x="10975" y="655"/>
                    </a:lnTo>
                    <a:lnTo>
                      <a:pt x="10975" y="296"/>
                    </a:lnTo>
                    <a:close/>
                    <a:moveTo>
                      <a:pt x="11755" y="296"/>
                    </a:moveTo>
                    <a:lnTo>
                      <a:pt x="11755" y="655"/>
                    </a:lnTo>
                    <a:lnTo>
                      <a:pt x="11402" y="655"/>
                    </a:lnTo>
                    <a:lnTo>
                      <a:pt x="11402" y="296"/>
                    </a:lnTo>
                    <a:close/>
                    <a:moveTo>
                      <a:pt x="649" y="723"/>
                    </a:moveTo>
                    <a:lnTo>
                      <a:pt x="649" y="1082"/>
                    </a:lnTo>
                    <a:lnTo>
                      <a:pt x="296" y="1082"/>
                    </a:lnTo>
                    <a:lnTo>
                      <a:pt x="296" y="723"/>
                    </a:lnTo>
                    <a:close/>
                    <a:moveTo>
                      <a:pt x="1076" y="723"/>
                    </a:moveTo>
                    <a:lnTo>
                      <a:pt x="1076" y="1082"/>
                    </a:lnTo>
                    <a:lnTo>
                      <a:pt x="723" y="1082"/>
                    </a:lnTo>
                    <a:lnTo>
                      <a:pt x="723" y="723"/>
                    </a:lnTo>
                    <a:close/>
                    <a:moveTo>
                      <a:pt x="1504" y="723"/>
                    </a:moveTo>
                    <a:lnTo>
                      <a:pt x="1504" y="1082"/>
                    </a:lnTo>
                    <a:lnTo>
                      <a:pt x="1151" y="1082"/>
                    </a:lnTo>
                    <a:lnTo>
                      <a:pt x="1151" y="723"/>
                    </a:lnTo>
                    <a:close/>
                    <a:moveTo>
                      <a:pt x="1931" y="723"/>
                    </a:moveTo>
                    <a:lnTo>
                      <a:pt x="1931" y="1082"/>
                    </a:lnTo>
                    <a:lnTo>
                      <a:pt x="1578" y="1082"/>
                    </a:lnTo>
                    <a:lnTo>
                      <a:pt x="1578" y="723"/>
                    </a:lnTo>
                    <a:close/>
                    <a:moveTo>
                      <a:pt x="2358" y="723"/>
                    </a:moveTo>
                    <a:lnTo>
                      <a:pt x="2358" y="1082"/>
                    </a:lnTo>
                    <a:lnTo>
                      <a:pt x="2005" y="1082"/>
                    </a:lnTo>
                    <a:lnTo>
                      <a:pt x="2005" y="723"/>
                    </a:lnTo>
                    <a:close/>
                    <a:moveTo>
                      <a:pt x="2785" y="723"/>
                    </a:moveTo>
                    <a:lnTo>
                      <a:pt x="2785" y="1082"/>
                    </a:lnTo>
                    <a:lnTo>
                      <a:pt x="2432" y="1082"/>
                    </a:lnTo>
                    <a:lnTo>
                      <a:pt x="2432" y="723"/>
                    </a:lnTo>
                    <a:close/>
                    <a:moveTo>
                      <a:pt x="3212" y="723"/>
                    </a:moveTo>
                    <a:lnTo>
                      <a:pt x="3212" y="1082"/>
                    </a:lnTo>
                    <a:lnTo>
                      <a:pt x="2859" y="1082"/>
                    </a:lnTo>
                    <a:lnTo>
                      <a:pt x="2859" y="723"/>
                    </a:lnTo>
                    <a:close/>
                    <a:moveTo>
                      <a:pt x="3639" y="723"/>
                    </a:moveTo>
                    <a:lnTo>
                      <a:pt x="3639" y="1082"/>
                    </a:lnTo>
                    <a:lnTo>
                      <a:pt x="3286" y="1082"/>
                    </a:lnTo>
                    <a:lnTo>
                      <a:pt x="3286" y="723"/>
                    </a:lnTo>
                    <a:close/>
                    <a:moveTo>
                      <a:pt x="4066" y="723"/>
                    </a:moveTo>
                    <a:lnTo>
                      <a:pt x="4066" y="1082"/>
                    </a:lnTo>
                    <a:lnTo>
                      <a:pt x="3713" y="1082"/>
                    </a:lnTo>
                    <a:lnTo>
                      <a:pt x="3713" y="723"/>
                    </a:lnTo>
                    <a:close/>
                    <a:moveTo>
                      <a:pt x="4494" y="723"/>
                    </a:moveTo>
                    <a:lnTo>
                      <a:pt x="4494" y="1082"/>
                    </a:lnTo>
                    <a:lnTo>
                      <a:pt x="4140" y="1082"/>
                    </a:lnTo>
                    <a:lnTo>
                      <a:pt x="4140" y="723"/>
                    </a:lnTo>
                    <a:close/>
                    <a:moveTo>
                      <a:pt x="4921" y="723"/>
                    </a:moveTo>
                    <a:lnTo>
                      <a:pt x="4921" y="1082"/>
                    </a:lnTo>
                    <a:lnTo>
                      <a:pt x="4568" y="1082"/>
                    </a:lnTo>
                    <a:lnTo>
                      <a:pt x="4568" y="723"/>
                    </a:lnTo>
                    <a:close/>
                    <a:moveTo>
                      <a:pt x="5348" y="723"/>
                    </a:moveTo>
                    <a:lnTo>
                      <a:pt x="5348" y="1082"/>
                    </a:lnTo>
                    <a:lnTo>
                      <a:pt x="4995" y="1082"/>
                    </a:lnTo>
                    <a:lnTo>
                      <a:pt x="4995" y="723"/>
                    </a:lnTo>
                    <a:close/>
                    <a:moveTo>
                      <a:pt x="5775" y="723"/>
                    </a:moveTo>
                    <a:lnTo>
                      <a:pt x="5775" y="1082"/>
                    </a:lnTo>
                    <a:lnTo>
                      <a:pt x="5422" y="1082"/>
                    </a:lnTo>
                    <a:lnTo>
                      <a:pt x="5422" y="723"/>
                    </a:lnTo>
                    <a:close/>
                    <a:moveTo>
                      <a:pt x="6202" y="723"/>
                    </a:moveTo>
                    <a:lnTo>
                      <a:pt x="6202" y="1082"/>
                    </a:lnTo>
                    <a:lnTo>
                      <a:pt x="5849" y="1082"/>
                    </a:lnTo>
                    <a:lnTo>
                      <a:pt x="5849" y="723"/>
                    </a:lnTo>
                    <a:close/>
                    <a:moveTo>
                      <a:pt x="6629" y="723"/>
                    </a:moveTo>
                    <a:lnTo>
                      <a:pt x="6629" y="1082"/>
                    </a:lnTo>
                    <a:lnTo>
                      <a:pt x="6276" y="1082"/>
                    </a:lnTo>
                    <a:lnTo>
                      <a:pt x="6276" y="723"/>
                    </a:lnTo>
                    <a:close/>
                    <a:moveTo>
                      <a:pt x="7056" y="723"/>
                    </a:moveTo>
                    <a:lnTo>
                      <a:pt x="7056" y="1082"/>
                    </a:lnTo>
                    <a:lnTo>
                      <a:pt x="6703" y="1082"/>
                    </a:lnTo>
                    <a:lnTo>
                      <a:pt x="6703" y="723"/>
                    </a:lnTo>
                    <a:close/>
                    <a:moveTo>
                      <a:pt x="7484" y="723"/>
                    </a:moveTo>
                    <a:lnTo>
                      <a:pt x="7484" y="1082"/>
                    </a:lnTo>
                    <a:lnTo>
                      <a:pt x="7130" y="1082"/>
                    </a:lnTo>
                    <a:lnTo>
                      <a:pt x="7130" y="723"/>
                    </a:lnTo>
                    <a:close/>
                    <a:moveTo>
                      <a:pt x="7911" y="723"/>
                    </a:moveTo>
                    <a:lnTo>
                      <a:pt x="7911" y="1082"/>
                    </a:lnTo>
                    <a:lnTo>
                      <a:pt x="7558" y="1082"/>
                    </a:lnTo>
                    <a:lnTo>
                      <a:pt x="7558" y="723"/>
                    </a:lnTo>
                    <a:close/>
                    <a:moveTo>
                      <a:pt x="8338" y="723"/>
                    </a:moveTo>
                    <a:lnTo>
                      <a:pt x="8338" y="1082"/>
                    </a:lnTo>
                    <a:lnTo>
                      <a:pt x="7985" y="1082"/>
                    </a:lnTo>
                    <a:lnTo>
                      <a:pt x="7985" y="723"/>
                    </a:lnTo>
                    <a:close/>
                    <a:moveTo>
                      <a:pt x="8765" y="723"/>
                    </a:moveTo>
                    <a:lnTo>
                      <a:pt x="8765" y="1082"/>
                    </a:lnTo>
                    <a:lnTo>
                      <a:pt x="8412" y="1082"/>
                    </a:lnTo>
                    <a:lnTo>
                      <a:pt x="8412" y="723"/>
                    </a:lnTo>
                    <a:close/>
                    <a:moveTo>
                      <a:pt x="9192" y="723"/>
                    </a:moveTo>
                    <a:lnTo>
                      <a:pt x="9192" y="1082"/>
                    </a:lnTo>
                    <a:lnTo>
                      <a:pt x="8839" y="1082"/>
                    </a:lnTo>
                    <a:lnTo>
                      <a:pt x="8839" y="723"/>
                    </a:lnTo>
                    <a:close/>
                    <a:moveTo>
                      <a:pt x="9619" y="723"/>
                    </a:moveTo>
                    <a:lnTo>
                      <a:pt x="9619" y="1082"/>
                    </a:lnTo>
                    <a:lnTo>
                      <a:pt x="9266" y="1082"/>
                    </a:lnTo>
                    <a:lnTo>
                      <a:pt x="9266" y="723"/>
                    </a:lnTo>
                    <a:close/>
                    <a:moveTo>
                      <a:pt x="10046" y="723"/>
                    </a:moveTo>
                    <a:lnTo>
                      <a:pt x="10046" y="1082"/>
                    </a:lnTo>
                    <a:lnTo>
                      <a:pt x="9693" y="1082"/>
                    </a:lnTo>
                    <a:lnTo>
                      <a:pt x="9693" y="723"/>
                    </a:lnTo>
                    <a:close/>
                    <a:moveTo>
                      <a:pt x="10474" y="723"/>
                    </a:moveTo>
                    <a:lnTo>
                      <a:pt x="10474" y="1082"/>
                    </a:lnTo>
                    <a:lnTo>
                      <a:pt x="10120" y="1082"/>
                    </a:lnTo>
                    <a:lnTo>
                      <a:pt x="10120" y="723"/>
                    </a:lnTo>
                    <a:close/>
                    <a:moveTo>
                      <a:pt x="10901" y="723"/>
                    </a:moveTo>
                    <a:lnTo>
                      <a:pt x="10901" y="1082"/>
                    </a:lnTo>
                    <a:lnTo>
                      <a:pt x="10548" y="1082"/>
                    </a:lnTo>
                    <a:lnTo>
                      <a:pt x="10548" y="723"/>
                    </a:lnTo>
                    <a:close/>
                    <a:moveTo>
                      <a:pt x="11328" y="723"/>
                    </a:moveTo>
                    <a:lnTo>
                      <a:pt x="11328" y="1082"/>
                    </a:lnTo>
                    <a:lnTo>
                      <a:pt x="10975" y="1082"/>
                    </a:lnTo>
                    <a:lnTo>
                      <a:pt x="10975" y="723"/>
                    </a:lnTo>
                    <a:close/>
                    <a:moveTo>
                      <a:pt x="11755" y="723"/>
                    </a:moveTo>
                    <a:lnTo>
                      <a:pt x="11755" y="1082"/>
                    </a:lnTo>
                    <a:lnTo>
                      <a:pt x="11402" y="1082"/>
                    </a:lnTo>
                    <a:lnTo>
                      <a:pt x="11402" y="723"/>
                    </a:lnTo>
                    <a:close/>
                    <a:moveTo>
                      <a:pt x="649" y="1151"/>
                    </a:moveTo>
                    <a:lnTo>
                      <a:pt x="649" y="1509"/>
                    </a:lnTo>
                    <a:lnTo>
                      <a:pt x="296" y="1509"/>
                    </a:lnTo>
                    <a:lnTo>
                      <a:pt x="296" y="1151"/>
                    </a:lnTo>
                    <a:close/>
                    <a:moveTo>
                      <a:pt x="1076" y="1151"/>
                    </a:moveTo>
                    <a:lnTo>
                      <a:pt x="1076" y="1509"/>
                    </a:lnTo>
                    <a:lnTo>
                      <a:pt x="723" y="1509"/>
                    </a:lnTo>
                    <a:lnTo>
                      <a:pt x="723" y="1151"/>
                    </a:lnTo>
                    <a:close/>
                    <a:moveTo>
                      <a:pt x="1504" y="1151"/>
                    </a:moveTo>
                    <a:lnTo>
                      <a:pt x="1504" y="1509"/>
                    </a:lnTo>
                    <a:lnTo>
                      <a:pt x="1151" y="1509"/>
                    </a:lnTo>
                    <a:lnTo>
                      <a:pt x="1151" y="1151"/>
                    </a:lnTo>
                    <a:close/>
                    <a:moveTo>
                      <a:pt x="1931" y="1151"/>
                    </a:moveTo>
                    <a:lnTo>
                      <a:pt x="1931" y="1509"/>
                    </a:lnTo>
                    <a:lnTo>
                      <a:pt x="1578" y="1509"/>
                    </a:lnTo>
                    <a:lnTo>
                      <a:pt x="1578" y="1151"/>
                    </a:lnTo>
                    <a:close/>
                    <a:moveTo>
                      <a:pt x="2358" y="1151"/>
                    </a:moveTo>
                    <a:lnTo>
                      <a:pt x="2358" y="1509"/>
                    </a:lnTo>
                    <a:lnTo>
                      <a:pt x="2005" y="1509"/>
                    </a:lnTo>
                    <a:lnTo>
                      <a:pt x="2005" y="1151"/>
                    </a:lnTo>
                    <a:close/>
                    <a:moveTo>
                      <a:pt x="2785" y="1151"/>
                    </a:moveTo>
                    <a:lnTo>
                      <a:pt x="2785" y="1509"/>
                    </a:lnTo>
                    <a:lnTo>
                      <a:pt x="2432" y="1509"/>
                    </a:lnTo>
                    <a:lnTo>
                      <a:pt x="2432" y="1151"/>
                    </a:lnTo>
                    <a:close/>
                    <a:moveTo>
                      <a:pt x="3212" y="1151"/>
                    </a:moveTo>
                    <a:lnTo>
                      <a:pt x="3212" y="1509"/>
                    </a:lnTo>
                    <a:lnTo>
                      <a:pt x="2859" y="1509"/>
                    </a:lnTo>
                    <a:lnTo>
                      <a:pt x="2859" y="1151"/>
                    </a:lnTo>
                    <a:close/>
                    <a:moveTo>
                      <a:pt x="3639" y="1151"/>
                    </a:moveTo>
                    <a:lnTo>
                      <a:pt x="3639" y="1509"/>
                    </a:lnTo>
                    <a:lnTo>
                      <a:pt x="3286" y="1509"/>
                    </a:lnTo>
                    <a:lnTo>
                      <a:pt x="3286" y="1151"/>
                    </a:lnTo>
                    <a:close/>
                    <a:moveTo>
                      <a:pt x="4066" y="1151"/>
                    </a:moveTo>
                    <a:lnTo>
                      <a:pt x="4066" y="1509"/>
                    </a:lnTo>
                    <a:lnTo>
                      <a:pt x="3713" y="1509"/>
                    </a:lnTo>
                    <a:lnTo>
                      <a:pt x="3713" y="1151"/>
                    </a:lnTo>
                    <a:close/>
                    <a:moveTo>
                      <a:pt x="4494" y="1151"/>
                    </a:moveTo>
                    <a:lnTo>
                      <a:pt x="4494" y="1509"/>
                    </a:lnTo>
                    <a:lnTo>
                      <a:pt x="4140" y="1509"/>
                    </a:lnTo>
                    <a:lnTo>
                      <a:pt x="4140" y="1151"/>
                    </a:lnTo>
                    <a:close/>
                    <a:moveTo>
                      <a:pt x="4921" y="1151"/>
                    </a:moveTo>
                    <a:lnTo>
                      <a:pt x="4921" y="1509"/>
                    </a:lnTo>
                    <a:lnTo>
                      <a:pt x="4568" y="1509"/>
                    </a:lnTo>
                    <a:lnTo>
                      <a:pt x="4568" y="1151"/>
                    </a:lnTo>
                    <a:close/>
                    <a:moveTo>
                      <a:pt x="5348" y="1151"/>
                    </a:moveTo>
                    <a:lnTo>
                      <a:pt x="5348" y="1509"/>
                    </a:lnTo>
                    <a:lnTo>
                      <a:pt x="4995" y="1509"/>
                    </a:lnTo>
                    <a:lnTo>
                      <a:pt x="4995" y="1151"/>
                    </a:lnTo>
                    <a:close/>
                    <a:moveTo>
                      <a:pt x="5775" y="1151"/>
                    </a:moveTo>
                    <a:lnTo>
                      <a:pt x="5775" y="1509"/>
                    </a:lnTo>
                    <a:lnTo>
                      <a:pt x="5422" y="1509"/>
                    </a:lnTo>
                    <a:lnTo>
                      <a:pt x="5422" y="1151"/>
                    </a:lnTo>
                    <a:close/>
                    <a:moveTo>
                      <a:pt x="6202" y="1151"/>
                    </a:moveTo>
                    <a:lnTo>
                      <a:pt x="6202" y="1509"/>
                    </a:lnTo>
                    <a:lnTo>
                      <a:pt x="5849" y="1509"/>
                    </a:lnTo>
                    <a:lnTo>
                      <a:pt x="5849" y="1151"/>
                    </a:lnTo>
                    <a:close/>
                    <a:moveTo>
                      <a:pt x="6629" y="1151"/>
                    </a:moveTo>
                    <a:lnTo>
                      <a:pt x="6629" y="1509"/>
                    </a:lnTo>
                    <a:lnTo>
                      <a:pt x="6276" y="1509"/>
                    </a:lnTo>
                    <a:lnTo>
                      <a:pt x="6276" y="1151"/>
                    </a:lnTo>
                    <a:close/>
                    <a:moveTo>
                      <a:pt x="7056" y="1151"/>
                    </a:moveTo>
                    <a:lnTo>
                      <a:pt x="7056" y="1509"/>
                    </a:lnTo>
                    <a:lnTo>
                      <a:pt x="6703" y="1509"/>
                    </a:lnTo>
                    <a:lnTo>
                      <a:pt x="6703" y="1151"/>
                    </a:lnTo>
                    <a:close/>
                    <a:moveTo>
                      <a:pt x="7484" y="1151"/>
                    </a:moveTo>
                    <a:lnTo>
                      <a:pt x="7484" y="1509"/>
                    </a:lnTo>
                    <a:lnTo>
                      <a:pt x="7130" y="1509"/>
                    </a:lnTo>
                    <a:lnTo>
                      <a:pt x="7130" y="1151"/>
                    </a:lnTo>
                    <a:close/>
                    <a:moveTo>
                      <a:pt x="7911" y="1151"/>
                    </a:moveTo>
                    <a:lnTo>
                      <a:pt x="7911" y="1509"/>
                    </a:lnTo>
                    <a:lnTo>
                      <a:pt x="7558" y="1509"/>
                    </a:lnTo>
                    <a:lnTo>
                      <a:pt x="7558" y="1151"/>
                    </a:lnTo>
                    <a:close/>
                    <a:moveTo>
                      <a:pt x="8338" y="1151"/>
                    </a:moveTo>
                    <a:lnTo>
                      <a:pt x="8338" y="1509"/>
                    </a:lnTo>
                    <a:lnTo>
                      <a:pt x="7985" y="1509"/>
                    </a:lnTo>
                    <a:lnTo>
                      <a:pt x="7985" y="1151"/>
                    </a:lnTo>
                    <a:close/>
                    <a:moveTo>
                      <a:pt x="8765" y="1151"/>
                    </a:moveTo>
                    <a:lnTo>
                      <a:pt x="8765" y="1509"/>
                    </a:lnTo>
                    <a:lnTo>
                      <a:pt x="8412" y="1509"/>
                    </a:lnTo>
                    <a:lnTo>
                      <a:pt x="8412" y="1151"/>
                    </a:lnTo>
                    <a:close/>
                    <a:moveTo>
                      <a:pt x="9192" y="1151"/>
                    </a:moveTo>
                    <a:lnTo>
                      <a:pt x="9192" y="1509"/>
                    </a:lnTo>
                    <a:lnTo>
                      <a:pt x="8839" y="1509"/>
                    </a:lnTo>
                    <a:lnTo>
                      <a:pt x="8839" y="1151"/>
                    </a:lnTo>
                    <a:close/>
                    <a:moveTo>
                      <a:pt x="9619" y="1151"/>
                    </a:moveTo>
                    <a:lnTo>
                      <a:pt x="9619" y="1509"/>
                    </a:lnTo>
                    <a:lnTo>
                      <a:pt x="9266" y="1509"/>
                    </a:lnTo>
                    <a:lnTo>
                      <a:pt x="9266" y="1151"/>
                    </a:lnTo>
                    <a:close/>
                    <a:moveTo>
                      <a:pt x="10046" y="1151"/>
                    </a:moveTo>
                    <a:lnTo>
                      <a:pt x="10046" y="1509"/>
                    </a:lnTo>
                    <a:lnTo>
                      <a:pt x="9693" y="1509"/>
                    </a:lnTo>
                    <a:lnTo>
                      <a:pt x="9693" y="1151"/>
                    </a:lnTo>
                    <a:close/>
                    <a:moveTo>
                      <a:pt x="10474" y="1151"/>
                    </a:moveTo>
                    <a:lnTo>
                      <a:pt x="10474" y="1509"/>
                    </a:lnTo>
                    <a:lnTo>
                      <a:pt x="10120" y="1509"/>
                    </a:lnTo>
                    <a:lnTo>
                      <a:pt x="10120" y="1151"/>
                    </a:lnTo>
                    <a:close/>
                    <a:moveTo>
                      <a:pt x="10901" y="1151"/>
                    </a:moveTo>
                    <a:lnTo>
                      <a:pt x="10901" y="1509"/>
                    </a:lnTo>
                    <a:lnTo>
                      <a:pt x="10548" y="1509"/>
                    </a:lnTo>
                    <a:lnTo>
                      <a:pt x="10548" y="1151"/>
                    </a:lnTo>
                    <a:close/>
                    <a:moveTo>
                      <a:pt x="11328" y="1151"/>
                    </a:moveTo>
                    <a:lnTo>
                      <a:pt x="11328" y="1509"/>
                    </a:lnTo>
                    <a:lnTo>
                      <a:pt x="10975" y="1509"/>
                    </a:lnTo>
                    <a:lnTo>
                      <a:pt x="10975" y="1151"/>
                    </a:lnTo>
                    <a:close/>
                    <a:moveTo>
                      <a:pt x="11755" y="1151"/>
                    </a:moveTo>
                    <a:lnTo>
                      <a:pt x="11755" y="1509"/>
                    </a:lnTo>
                    <a:lnTo>
                      <a:pt x="11402" y="1509"/>
                    </a:lnTo>
                    <a:lnTo>
                      <a:pt x="11402" y="1151"/>
                    </a:lnTo>
                    <a:close/>
                    <a:moveTo>
                      <a:pt x="649" y="1578"/>
                    </a:moveTo>
                    <a:lnTo>
                      <a:pt x="649" y="1937"/>
                    </a:lnTo>
                    <a:lnTo>
                      <a:pt x="296" y="1937"/>
                    </a:lnTo>
                    <a:lnTo>
                      <a:pt x="296" y="1578"/>
                    </a:lnTo>
                    <a:close/>
                    <a:moveTo>
                      <a:pt x="1076" y="1578"/>
                    </a:moveTo>
                    <a:lnTo>
                      <a:pt x="1076" y="1937"/>
                    </a:lnTo>
                    <a:lnTo>
                      <a:pt x="723" y="1937"/>
                    </a:lnTo>
                    <a:lnTo>
                      <a:pt x="723" y="1578"/>
                    </a:lnTo>
                    <a:close/>
                    <a:moveTo>
                      <a:pt x="1504" y="1578"/>
                    </a:moveTo>
                    <a:lnTo>
                      <a:pt x="1504" y="1937"/>
                    </a:lnTo>
                    <a:lnTo>
                      <a:pt x="1151" y="1937"/>
                    </a:lnTo>
                    <a:lnTo>
                      <a:pt x="1151" y="1578"/>
                    </a:lnTo>
                    <a:close/>
                    <a:moveTo>
                      <a:pt x="1931" y="1578"/>
                    </a:moveTo>
                    <a:lnTo>
                      <a:pt x="1931" y="1937"/>
                    </a:lnTo>
                    <a:lnTo>
                      <a:pt x="1578" y="1937"/>
                    </a:lnTo>
                    <a:lnTo>
                      <a:pt x="1578" y="1578"/>
                    </a:lnTo>
                    <a:close/>
                    <a:moveTo>
                      <a:pt x="2358" y="1578"/>
                    </a:moveTo>
                    <a:lnTo>
                      <a:pt x="2358" y="1937"/>
                    </a:lnTo>
                    <a:lnTo>
                      <a:pt x="2005" y="1937"/>
                    </a:lnTo>
                    <a:lnTo>
                      <a:pt x="2005" y="1578"/>
                    </a:lnTo>
                    <a:close/>
                    <a:moveTo>
                      <a:pt x="2785" y="1578"/>
                    </a:moveTo>
                    <a:lnTo>
                      <a:pt x="2785" y="1937"/>
                    </a:lnTo>
                    <a:lnTo>
                      <a:pt x="2432" y="1937"/>
                    </a:lnTo>
                    <a:lnTo>
                      <a:pt x="2432" y="1578"/>
                    </a:lnTo>
                    <a:close/>
                    <a:moveTo>
                      <a:pt x="3212" y="1578"/>
                    </a:moveTo>
                    <a:lnTo>
                      <a:pt x="3212" y="1937"/>
                    </a:lnTo>
                    <a:lnTo>
                      <a:pt x="2859" y="1937"/>
                    </a:lnTo>
                    <a:lnTo>
                      <a:pt x="2859" y="1578"/>
                    </a:lnTo>
                    <a:close/>
                    <a:moveTo>
                      <a:pt x="3639" y="1578"/>
                    </a:moveTo>
                    <a:lnTo>
                      <a:pt x="3639" y="1937"/>
                    </a:lnTo>
                    <a:lnTo>
                      <a:pt x="3286" y="1937"/>
                    </a:lnTo>
                    <a:lnTo>
                      <a:pt x="3286" y="1578"/>
                    </a:lnTo>
                    <a:close/>
                    <a:moveTo>
                      <a:pt x="4066" y="1578"/>
                    </a:moveTo>
                    <a:lnTo>
                      <a:pt x="4066" y="1937"/>
                    </a:lnTo>
                    <a:lnTo>
                      <a:pt x="3713" y="1937"/>
                    </a:lnTo>
                    <a:lnTo>
                      <a:pt x="3713" y="1578"/>
                    </a:lnTo>
                    <a:close/>
                    <a:moveTo>
                      <a:pt x="4494" y="1578"/>
                    </a:moveTo>
                    <a:lnTo>
                      <a:pt x="4494" y="1937"/>
                    </a:lnTo>
                    <a:lnTo>
                      <a:pt x="4140" y="1937"/>
                    </a:lnTo>
                    <a:lnTo>
                      <a:pt x="4140" y="1578"/>
                    </a:lnTo>
                    <a:close/>
                    <a:moveTo>
                      <a:pt x="4921" y="1578"/>
                    </a:moveTo>
                    <a:lnTo>
                      <a:pt x="4921" y="1937"/>
                    </a:lnTo>
                    <a:lnTo>
                      <a:pt x="4568" y="1937"/>
                    </a:lnTo>
                    <a:lnTo>
                      <a:pt x="4568" y="1578"/>
                    </a:lnTo>
                    <a:close/>
                    <a:moveTo>
                      <a:pt x="5348" y="1578"/>
                    </a:moveTo>
                    <a:lnTo>
                      <a:pt x="5348" y="1937"/>
                    </a:lnTo>
                    <a:lnTo>
                      <a:pt x="4995" y="1937"/>
                    </a:lnTo>
                    <a:lnTo>
                      <a:pt x="4995" y="1578"/>
                    </a:lnTo>
                    <a:close/>
                    <a:moveTo>
                      <a:pt x="5775" y="1578"/>
                    </a:moveTo>
                    <a:lnTo>
                      <a:pt x="5775" y="1937"/>
                    </a:lnTo>
                    <a:lnTo>
                      <a:pt x="5422" y="1937"/>
                    </a:lnTo>
                    <a:lnTo>
                      <a:pt x="5422" y="1578"/>
                    </a:lnTo>
                    <a:close/>
                    <a:moveTo>
                      <a:pt x="6202" y="1578"/>
                    </a:moveTo>
                    <a:lnTo>
                      <a:pt x="6202" y="1937"/>
                    </a:lnTo>
                    <a:lnTo>
                      <a:pt x="5849" y="1937"/>
                    </a:lnTo>
                    <a:lnTo>
                      <a:pt x="5849" y="1578"/>
                    </a:lnTo>
                    <a:close/>
                    <a:moveTo>
                      <a:pt x="6629" y="1578"/>
                    </a:moveTo>
                    <a:lnTo>
                      <a:pt x="6629" y="1937"/>
                    </a:lnTo>
                    <a:lnTo>
                      <a:pt x="6276" y="1937"/>
                    </a:lnTo>
                    <a:lnTo>
                      <a:pt x="6276" y="1578"/>
                    </a:lnTo>
                    <a:close/>
                    <a:moveTo>
                      <a:pt x="7056" y="1578"/>
                    </a:moveTo>
                    <a:lnTo>
                      <a:pt x="7056" y="1937"/>
                    </a:lnTo>
                    <a:lnTo>
                      <a:pt x="6703" y="1937"/>
                    </a:lnTo>
                    <a:lnTo>
                      <a:pt x="6703" y="1578"/>
                    </a:lnTo>
                    <a:close/>
                    <a:moveTo>
                      <a:pt x="7484" y="1578"/>
                    </a:moveTo>
                    <a:lnTo>
                      <a:pt x="7484" y="1937"/>
                    </a:lnTo>
                    <a:lnTo>
                      <a:pt x="7130" y="1937"/>
                    </a:lnTo>
                    <a:lnTo>
                      <a:pt x="7130" y="1578"/>
                    </a:lnTo>
                    <a:close/>
                    <a:moveTo>
                      <a:pt x="7911" y="1578"/>
                    </a:moveTo>
                    <a:lnTo>
                      <a:pt x="7911" y="1937"/>
                    </a:lnTo>
                    <a:lnTo>
                      <a:pt x="7558" y="1937"/>
                    </a:lnTo>
                    <a:lnTo>
                      <a:pt x="7558" y="1578"/>
                    </a:lnTo>
                    <a:close/>
                    <a:moveTo>
                      <a:pt x="8338" y="1578"/>
                    </a:moveTo>
                    <a:lnTo>
                      <a:pt x="8338" y="1937"/>
                    </a:lnTo>
                    <a:lnTo>
                      <a:pt x="7985" y="1937"/>
                    </a:lnTo>
                    <a:lnTo>
                      <a:pt x="7985" y="1578"/>
                    </a:lnTo>
                    <a:close/>
                    <a:moveTo>
                      <a:pt x="8765" y="1578"/>
                    </a:moveTo>
                    <a:lnTo>
                      <a:pt x="8765" y="1937"/>
                    </a:lnTo>
                    <a:lnTo>
                      <a:pt x="8412" y="1937"/>
                    </a:lnTo>
                    <a:lnTo>
                      <a:pt x="8412" y="1578"/>
                    </a:lnTo>
                    <a:close/>
                    <a:moveTo>
                      <a:pt x="9192" y="1578"/>
                    </a:moveTo>
                    <a:lnTo>
                      <a:pt x="9192" y="1937"/>
                    </a:lnTo>
                    <a:lnTo>
                      <a:pt x="8839" y="1937"/>
                    </a:lnTo>
                    <a:lnTo>
                      <a:pt x="8839" y="1578"/>
                    </a:lnTo>
                    <a:close/>
                    <a:moveTo>
                      <a:pt x="9619" y="1578"/>
                    </a:moveTo>
                    <a:lnTo>
                      <a:pt x="9619" y="1937"/>
                    </a:lnTo>
                    <a:lnTo>
                      <a:pt x="9266" y="1937"/>
                    </a:lnTo>
                    <a:lnTo>
                      <a:pt x="9266" y="1578"/>
                    </a:lnTo>
                    <a:close/>
                    <a:moveTo>
                      <a:pt x="10046" y="1578"/>
                    </a:moveTo>
                    <a:lnTo>
                      <a:pt x="10046" y="1937"/>
                    </a:lnTo>
                    <a:lnTo>
                      <a:pt x="9693" y="1937"/>
                    </a:lnTo>
                    <a:lnTo>
                      <a:pt x="9693" y="1578"/>
                    </a:lnTo>
                    <a:close/>
                    <a:moveTo>
                      <a:pt x="10474" y="1578"/>
                    </a:moveTo>
                    <a:lnTo>
                      <a:pt x="10474" y="1937"/>
                    </a:lnTo>
                    <a:lnTo>
                      <a:pt x="10120" y="1937"/>
                    </a:lnTo>
                    <a:lnTo>
                      <a:pt x="10120" y="1578"/>
                    </a:lnTo>
                    <a:close/>
                    <a:moveTo>
                      <a:pt x="10901" y="1578"/>
                    </a:moveTo>
                    <a:lnTo>
                      <a:pt x="10901" y="1937"/>
                    </a:lnTo>
                    <a:lnTo>
                      <a:pt x="10548" y="1937"/>
                    </a:lnTo>
                    <a:lnTo>
                      <a:pt x="10548" y="1578"/>
                    </a:lnTo>
                    <a:close/>
                    <a:moveTo>
                      <a:pt x="11328" y="1578"/>
                    </a:moveTo>
                    <a:lnTo>
                      <a:pt x="11328" y="1937"/>
                    </a:lnTo>
                    <a:lnTo>
                      <a:pt x="10975" y="1937"/>
                    </a:lnTo>
                    <a:lnTo>
                      <a:pt x="10975" y="1578"/>
                    </a:lnTo>
                    <a:close/>
                    <a:moveTo>
                      <a:pt x="11755" y="1578"/>
                    </a:moveTo>
                    <a:lnTo>
                      <a:pt x="11755" y="1937"/>
                    </a:lnTo>
                    <a:lnTo>
                      <a:pt x="11402" y="1937"/>
                    </a:lnTo>
                    <a:lnTo>
                      <a:pt x="11402" y="1578"/>
                    </a:lnTo>
                    <a:close/>
                    <a:moveTo>
                      <a:pt x="649" y="2005"/>
                    </a:moveTo>
                    <a:lnTo>
                      <a:pt x="649" y="2364"/>
                    </a:lnTo>
                    <a:lnTo>
                      <a:pt x="296" y="2364"/>
                    </a:lnTo>
                    <a:lnTo>
                      <a:pt x="296" y="2005"/>
                    </a:lnTo>
                    <a:close/>
                    <a:moveTo>
                      <a:pt x="1076" y="2005"/>
                    </a:moveTo>
                    <a:lnTo>
                      <a:pt x="1076" y="2364"/>
                    </a:lnTo>
                    <a:lnTo>
                      <a:pt x="723" y="2364"/>
                    </a:lnTo>
                    <a:lnTo>
                      <a:pt x="723" y="2005"/>
                    </a:lnTo>
                    <a:close/>
                    <a:moveTo>
                      <a:pt x="1504" y="2005"/>
                    </a:moveTo>
                    <a:lnTo>
                      <a:pt x="1504" y="2364"/>
                    </a:lnTo>
                    <a:lnTo>
                      <a:pt x="1151" y="2364"/>
                    </a:lnTo>
                    <a:lnTo>
                      <a:pt x="1151" y="2005"/>
                    </a:lnTo>
                    <a:close/>
                    <a:moveTo>
                      <a:pt x="1931" y="2005"/>
                    </a:moveTo>
                    <a:lnTo>
                      <a:pt x="1931" y="2364"/>
                    </a:lnTo>
                    <a:lnTo>
                      <a:pt x="1578" y="2364"/>
                    </a:lnTo>
                    <a:lnTo>
                      <a:pt x="1578" y="2005"/>
                    </a:lnTo>
                    <a:close/>
                    <a:moveTo>
                      <a:pt x="2358" y="2005"/>
                    </a:moveTo>
                    <a:lnTo>
                      <a:pt x="2358" y="2364"/>
                    </a:lnTo>
                    <a:lnTo>
                      <a:pt x="2005" y="2364"/>
                    </a:lnTo>
                    <a:lnTo>
                      <a:pt x="2005" y="2005"/>
                    </a:lnTo>
                    <a:close/>
                    <a:moveTo>
                      <a:pt x="2785" y="2005"/>
                    </a:moveTo>
                    <a:lnTo>
                      <a:pt x="2785" y="2364"/>
                    </a:lnTo>
                    <a:lnTo>
                      <a:pt x="2432" y="2364"/>
                    </a:lnTo>
                    <a:lnTo>
                      <a:pt x="2432" y="2005"/>
                    </a:lnTo>
                    <a:close/>
                    <a:moveTo>
                      <a:pt x="3212" y="2005"/>
                    </a:moveTo>
                    <a:lnTo>
                      <a:pt x="3212" y="2364"/>
                    </a:lnTo>
                    <a:lnTo>
                      <a:pt x="2859" y="2364"/>
                    </a:lnTo>
                    <a:lnTo>
                      <a:pt x="2859" y="2005"/>
                    </a:lnTo>
                    <a:close/>
                    <a:moveTo>
                      <a:pt x="3639" y="2005"/>
                    </a:moveTo>
                    <a:lnTo>
                      <a:pt x="3639" y="2364"/>
                    </a:lnTo>
                    <a:lnTo>
                      <a:pt x="3286" y="2364"/>
                    </a:lnTo>
                    <a:lnTo>
                      <a:pt x="3286" y="2005"/>
                    </a:lnTo>
                    <a:close/>
                    <a:moveTo>
                      <a:pt x="4066" y="2005"/>
                    </a:moveTo>
                    <a:lnTo>
                      <a:pt x="4066" y="2364"/>
                    </a:lnTo>
                    <a:lnTo>
                      <a:pt x="3713" y="2364"/>
                    </a:lnTo>
                    <a:lnTo>
                      <a:pt x="3713" y="2005"/>
                    </a:lnTo>
                    <a:close/>
                    <a:moveTo>
                      <a:pt x="4494" y="2005"/>
                    </a:moveTo>
                    <a:lnTo>
                      <a:pt x="4494" y="2364"/>
                    </a:lnTo>
                    <a:lnTo>
                      <a:pt x="4140" y="2364"/>
                    </a:lnTo>
                    <a:lnTo>
                      <a:pt x="4140" y="2005"/>
                    </a:lnTo>
                    <a:close/>
                    <a:moveTo>
                      <a:pt x="4921" y="2005"/>
                    </a:moveTo>
                    <a:lnTo>
                      <a:pt x="4921" y="2364"/>
                    </a:lnTo>
                    <a:lnTo>
                      <a:pt x="4568" y="2364"/>
                    </a:lnTo>
                    <a:lnTo>
                      <a:pt x="4568" y="2005"/>
                    </a:lnTo>
                    <a:close/>
                    <a:moveTo>
                      <a:pt x="5348" y="2005"/>
                    </a:moveTo>
                    <a:lnTo>
                      <a:pt x="5348" y="2364"/>
                    </a:lnTo>
                    <a:lnTo>
                      <a:pt x="4995" y="2364"/>
                    </a:lnTo>
                    <a:lnTo>
                      <a:pt x="4995" y="2005"/>
                    </a:lnTo>
                    <a:close/>
                    <a:moveTo>
                      <a:pt x="5775" y="2005"/>
                    </a:moveTo>
                    <a:lnTo>
                      <a:pt x="5775" y="2364"/>
                    </a:lnTo>
                    <a:lnTo>
                      <a:pt x="5422" y="2364"/>
                    </a:lnTo>
                    <a:lnTo>
                      <a:pt x="5422" y="2005"/>
                    </a:lnTo>
                    <a:close/>
                    <a:moveTo>
                      <a:pt x="6202" y="2005"/>
                    </a:moveTo>
                    <a:lnTo>
                      <a:pt x="6202" y="2364"/>
                    </a:lnTo>
                    <a:lnTo>
                      <a:pt x="5849" y="2364"/>
                    </a:lnTo>
                    <a:lnTo>
                      <a:pt x="5849" y="2005"/>
                    </a:lnTo>
                    <a:close/>
                    <a:moveTo>
                      <a:pt x="6629" y="2005"/>
                    </a:moveTo>
                    <a:lnTo>
                      <a:pt x="6629" y="2364"/>
                    </a:lnTo>
                    <a:lnTo>
                      <a:pt x="6276" y="2364"/>
                    </a:lnTo>
                    <a:lnTo>
                      <a:pt x="6276" y="2005"/>
                    </a:lnTo>
                    <a:close/>
                    <a:moveTo>
                      <a:pt x="7056" y="2005"/>
                    </a:moveTo>
                    <a:lnTo>
                      <a:pt x="7056" y="2364"/>
                    </a:lnTo>
                    <a:lnTo>
                      <a:pt x="6703" y="2364"/>
                    </a:lnTo>
                    <a:lnTo>
                      <a:pt x="6703" y="2005"/>
                    </a:lnTo>
                    <a:close/>
                    <a:moveTo>
                      <a:pt x="7484" y="2005"/>
                    </a:moveTo>
                    <a:lnTo>
                      <a:pt x="7484" y="2364"/>
                    </a:lnTo>
                    <a:lnTo>
                      <a:pt x="7130" y="2364"/>
                    </a:lnTo>
                    <a:lnTo>
                      <a:pt x="7130" y="2005"/>
                    </a:lnTo>
                    <a:close/>
                    <a:moveTo>
                      <a:pt x="7911" y="2005"/>
                    </a:moveTo>
                    <a:lnTo>
                      <a:pt x="7911" y="2364"/>
                    </a:lnTo>
                    <a:lnTo>
                      <a:pt x="7558" y="2364"/>
                    </a:lnTo>
                    <a:lnTo>
                      <a:pt x="7558" y="2005"/>
                    </a:lnTo>
                    <a:close/>
                    <a:moveTo>
                      <a:pt x="8338" y="2005"/>
                    </a:moveTo>
                    <a:lnTo>
                      <a:pt x="8338" y="2364"/>
                    </a:lnTo>
                    <a:lnTo>
                      <a:pt x="7985" y="2364"/>
                    </a:lnTo>
                    <a:lnTo>
                      <a:pt x="7985" y="2005"/>
                    </a:lnTo>
                    <a:close/>
                    <a:moveTo>
                      <a:pt x="8765" y="2005"/>
                    </a:moveTo>
                    <a:lnTo>
                      <a:pt x="8765" y="2364"/>
                    </a:lnTo>
                    <a:lnTo>
                      <a:pt x="8412" y="2364"/>
                    </a:lnTo>
                    <a:lnTo>
                      <a:pt x="8412" y="2005"/>
                    </a:lnTo>
                    <a:close/>
                    <a:moveTo>
                      <a:pt x="9192" y="2005"/>
                    </a:moveTo>
                    <a:lnTo>
                      <a:pt x="9192" y="2364"/>
                    </a:lnTo>
                    <a:lnTo>
                      <a:pt x="8839" y="2364"/>
                    </a:lnTo>
                    <a:lnTo>
                      <a:pt x="8839" y="2005"/>
                    </a:lnTo>
                    <a:close/>
                    <a:moveTo>
                      <a:pt x="9619" y="2005"/>
                    </a:moveTo>
                    <a:lnTo>
                      <a:pt x="9619" y="2364"/>
                    </a:lnTo>
                    <a:lnTo>
                      <a:pt x="9266" y="2364"/>
                    </a:lnTo>
                    <a:lnTo>
                      <a:pt x="9266" y="2005"/>
                    </a:lnTo>
                    <a:close/>
                    <a:moveTo>
                      <a:pt x="10046" y="2005"/>
                    </a:moveTo>
                    <a:lnTo>
                      <a:pt x="10046" y="2364"/>
                    </a:lnTo>
                    <a:lnTo>
                      <a:pt x="9693" y="2364"/>
                    </a:lnTo>
                    <a:lnTo>
                      <a:pt x="9693" y="2005"/>
                    </a:lnTo>
                    <a:close/>
                    <a:moveTo>
                      <a:pt x="10474" y="2005"/>
                    </a:moveTo>
                    <a:lnTo>
                      <a:pt x="10474" y="2364"/>
                    </a:lnTo>
                    <a:lnTo>
                      <a:pt x="10120" y="2364"/>
                    </a:lnTo>
                    <a:lnTo>
                      <a:pt x="10120" y="2005"/>
                    </a:lnTo>
                    <a:close/>
                    <a:moveTo>
                      <a:pt x="10901" y="2005"/>
                    </a:moveTo>
                    <a:lnTo>
                      <a:pt x="10901" y="2364"/>
                    </a:lnTo>
                    <a:lnTo>
                      <a:pt x="10548" y="2364"/>
                    </a:lnTo>
                    <a:lnTo>
                      <a:pt x="10548" y="2005"/>
                    </a:lnTo>
                    <a:close/>
                    <a:moveTo>
                      <a:pt x="11328" y="2005"/>
                    </a:moveTo>
                    <a:lnTo>
                      <a:pt x="11328" y="2364"/>
                    </a:lnTo>
                    <a:lnTo>
                      <a:pt x="10975" y="2364"/>
                    </a:lnTo>
                    <a:lnTo>
                      <a:pt x="10975" y="2005"/>
                    </a:lnTo>
                    <a:close/>
                    <a:moveTo>
                      <a:pt x="11755" y="2005"/>
                    </a:moveTo>
                    <a:lnTo>
                      <a:pt x="11755" y="2364"/>
                    </a:lnTo>
                    <a:lnTo>
                      <a:pt x="11402" y="2364"/>
                    </a:lnTo>
                    <a:lnTo>
                      <a:pt x="11402" y="2005"/>
                    </a:lnTo>
                    <a:close/>
                    <a:moveTo>
                      <a:pt x="649" y="2432"/>
                    </a:moveTo>
                    <a:lnTo>
                      <a:pt x="649" y="2791"/>
                    </a:lnTo>
                    <a:lnTo>
                      <a:pt x="296" y="2791"/>
                    </a:lnTo>
                    <a:lnTo>
                      <a:pt x="296" y="2432"/>
                    </a:lnTo>
                    <a:close/>
                    <a:moveTo>
                      <a:pt x="1076" y="2432"/>
                    </a:moveTo>
                    <a:lnTo>
                      <a:pt x="1076" y="2791"/>
                    </a:lnTo>
                    <a:lnTo>
                      <a:pt x="723" y="2791"/>
                    </a:lnTo>
                    <a:lnTo>
                      <a:pt x="723" y="2432"/>
                    </a:lnTo>
                    <a:close/>
                    <a:moveTo>
                      <a:pt x="1504" y="2432"/>
                    </a:moveTo>
                    <a:lnTo>
                      <a:pt x="1504" y="2791"/>
                    </a:lnTo>
                    <a:lnTo>
                      <a:pt x="1151" y="2791"/>
                    </a:lnTo>
                    <a:lnTo>
                      <a:pt x="1151" y="2432"/>
                    </a:lnTo>
                    <a:close/>
                    <a:moveTo>
                      <a:pt x="1931" y="2432"/>
                    </a:moveTo>
                    <a:lnTo>
                      <a:pt x="1931" y="2791"/>
                    </a:lnTo>
                    <a:lnTo>
                      <a:pt x="1578" y="2791"/>
                    </a:lnTo>
                    <a:lnTo>
                      <a:pt x="1578" y="2432"/>
                    </a:lnTo>
                    <a:close/>
                    <a:moveTo>
                      <a:pt x="2358" y="2432"/>
                    </a:moveTo>
                    <a:lnTo>
                      <a:pt x="2358" y="2791"/>
                    </a:lnTo>
                    <a:lnTo>
                      <a:pt x="2005" y="2791"/>
                    </a:lnTo>
                    <a:lnTo>
                      <a:pt x="2005" y="2432"/>
                    </a:lnTo>
                    <a:close/>
                    <a:moveTo>
                      <a:pt x="2785" y="2432"/>
                    </a:moveTo>
                    <a:lnTo>
                      <a:pt x="2785" y="2791"/>
                    </a:lnTo>
                    <a:lnTo>
                      <a:pt x="2432" y="2791"/>
                    </a:lnTo>
                    <a:lnTo>
                      <a:pt x="2432" y="2432"/>
                    </a:lnTo>
                    <a:close/>
                    <a:moveTo>
                      <a:pt x="3212" y="2432"/>
                    </a:moveTo>
                    <a:lnTo>
                      <a:pt x="3212" y="2791"/>
                    </a:lnTo>
                    <a:lnTo>
                      <a:pt x="2859" y="2791"/>
                    </a:lnTo>
                    <a:lnTo>
                      <a:pt x="2859" y="2432"/>
                    </a:lnTo>
                    <a:close/>
                    <a:moveTo>
                      <a:pt x="3639" y="2432"/>
                    </a:moveTo>
                    <a:lnTo>
                      <a:pt x="3639" y="2791"/>
                    </a:lnTo>
                    <a:lnTo>
                      <a:pt x="3286" y="2791"/>
                    </a:lnTo>
                    <a:lnTo>
                      <a:pt x="3286" y="2432"/>
                    </a:lnTo>
                    <a:close/>
                    <a:moveTo>
                      <a:pt x="4066" y="2432"/>
                    </a:moveTo>
                    <a:lnTo>
                      <a:pt x="4066" y="2791"/>
                    </a:lnTo>
                    <a:lnTo>
                      <a:pt x="3713" y="2791"/>
                    </a:lnTo>
                    <a:lnTo>
                      <a:pt x="3713" y="2432"/>
                    </a:lnTo>
                    <a:close/>
                    <a:moveTo>
                      <a:pt x="4494" y="2432"/>
                    </a:moveTo>
                    <a:lnTo>
                      <a:pt x="4494" y="2791"/>
                    </a:lnTo>
                    <a:lnTo>
                      <a:pt x="4140" y="2791"/>
                    </a:lnTo>
                    <a:lnTo>
                      <a:pt x="4140" y="2432"/>
                    </a:lnTo>
                    <a:close/>
                    <a:moveTo>
                      <a:pt x="4921" y="2432"/>
                    </a:moveTo>
                    <a:lnTo>
                      <a:pt x="4921" y="2791"/>
                    </a:lnTo>
                    <a:lnTo>
                      <a:pt x="4568" y="2791"/>
                    </a:lnTo>
                    <a:lnTo>
                      <a:pt x="4568" y="2432"/>
                    </a:lnTo>
                    <a:close/>
                    <a:moveTo>
                      <a:pt x="5348" y="2432"/>
                    </a:moveTo>
                    <a:lnTo>
                      <a:pt x="5348" y="2791"/>
                    </a:lnTo>
                    <a:lnTo>
                      <a:pt x="4995" y="2791"/>
                    </a:lnTo>
                    <a:lnTo>
                      <a:pt x="4995" y="2432"/>
                    </a:lnTo>
                    <a:close/>
                    <a:moveTo>
                      <a:pt x="5775" y="2432"/>
                    </a:moveTo>
                    <a:lnTo>
                      <a:pt x="5775" y="2791"/>
                    </a:lnTo>
                    <a:lnTo>
                      <a:pt x="5422" y="2791"/>
                    </a:lnTo>
                    <a:lnTo>
                      <a:pt x="5422" y="2432"/>
                    </a:lnTo>
                    <a:close/>
                    <a:moveTo>
                      <a:pt x="6202" y="2432"/>
                    </a:moveTo>
                    <a:lnTo>
                      <a:pt x="6202" y="2791"/>
                    </a:lnTo>
                    <a:lnTo>
                      <a:pt x="5849" y="2791"/>
                    </a:lnTo>
                    <a:lnTo>
                      <a:pt x="5849" y="2432"/>
                    </a:lnTo>
                    <a:close/>
                    <a:moveTo>
                      <a:pt x="6629" y="2432"/>
                    </a:moveTo>
                    <a:lnTo>
                      <a:pt x="6629" y="2791"/>
                    </a:lnTo>
                    <a:lnTo>
                      <a:pt x="6276" y="2791"/>
                    </a:lnTo>
                    <a:lnTo>
                      <a:pt x="6276" y="2432"/>
                    </a:lnTo>
                    <a:close/>
                    <a:moveTo>
                      <a:pt x="7056" y="2432"/>
                    </a:moveTo>
                    <a:lnTo>
                      <a:pt x="7056" y="2791"/>
                    </a:lnTo>
                    <a:lnTo>
                      <a:pt x="6703" y="2791"/>
                    </a:lnTo>
                    <a:lnTo>
                      <a:pt x="6703" y="2432"/>
                    </a:lnTo>
                    <a:close/>
                    <a:moveTo>
                      <a:pt x="7484" y="2432"/>
                    </a:moveTo>
                    <a:lnTo>
                      <a:pt x="7484" y="2791"/>
                    </a:lnTo>
                    <a:lnTo>
                      <a:pt x="7130" y="2791"/>
                    </a:lnTo>
                    <a:lnTo>
                      <a:pt x="7130" y="2432"/>
                    </a:lnTo>
                    <a:close/>
                    <a:moveTo>
                      <a:pt x="7911" y="2432"/>
                    </a:moveTo>
                    <a:lnTo>
                      <a:pt x="7911" y="2791"/>
                    </a:lnTo>
                    <a:lnTo>
                      <a:pt x="7558" y="2791"/>
                    </a:lnTo>
                    <a:lnTo>
                      <a:pt x="7558" y="2432"/>
                    </a:lnTo>
                    <a:close/>
                    <a:moveTo>
                      <a:pt x="8338" y="2432"/>
                    </a:moveTo>
                    <a:lnTo>
                      <a:pt x="8338" y="2791"/>
                    </a:lnTo>
                    <a:lnTo>
                      <a:pt x="7985" y="2791"/>
                    </a:lnTo>
                    <a:lnTo>
                      <a:pt x="7985" y="2432"/>
                    </a:lnTo>
                    <a:close/>
                    <a:moveTo>
                      <a:pt x="8765" y="2432"/>
                    </a:moveTo>
                    <a:lnTo>
                      <a:pt x="8765" y="2791"/>
                    </a:lnTo>
                    <a:lnTo>
                      <a:pt x="8412" y="2791"/>
                    </a:lnTo>
                    <a:lnTo>
                      <a:pt x="8412" y="2432"/>
                    </a:lnTo>
                    <a:close/>
                    <a:moveTo>
                      <a:pt x="9192" y="2432"/>
                    </a:moveTo>
                    <a:lnTo>
                      <a:pt x="9192" y="2791"/>
                    </a:lnTo>
                    <a:lnTo>
                      <a:pt x="8839" y="2791"/>
                    </a:lnTo>
                    <a:lnTo>
                      <a:pt x="8839" y="2432"/>
                    </a:lnTo>
                    <a:close/>
                    <a:moveTo>
                      <a:pt x="9619" y="2432"/>
                    </a:moveTo>
                    <a:lnTo>
                      <a:pt x="9619" y="2791"/>
                    </a:lnTo>
                    <a:lnTo>
                      <a:pt x="9266" y="2791"/>
                    </a:lnTo>
                    <a:lnTo>
                      <a:pt x="9266" y="2432"/>
                    </a:lnTo>
                    <a:close/>
                    <a:moveTo>
                      <a:pt x="10046" y="2432"/>
                    </a:moveTo>
                    <a:lnTo>
                      <a:pt x="10046" y="2791"/>
                    </a:lnTo>
                    <a:lnTo>
                      <a:pt x="9693" y="2791"/>
                    </a:lnTo>
                    <a:lnTo>
                      <a:pt x="9693" y="2432"/>
                    </a:lnTo>
                    <a:close/>
                    <a:moveTo>
                      <a:pt x="10474" y="2432"/>
                    </a:moveTo>
                    <a:lnTo>
                      <a:pt x="10474" y="2791"/>
                    </a:lnTo>
                    <a:lnTo>
                      <a:pt x="10120" y="2791"/>
                    </a:lnTo>
                    <a:lnTo>
                      <a:pt x="10120" y="2432"/>
                    </a:lnTo>
                    <a:close/>
                    <a:moveTo>
                      <a:pt x="10901" y="2432"/>
                    </a:moveTo>
                    <a:lnTo>
                      <a:pt x="10901" y="2791"/>
                    </a:lnTo>
                    <a:lnTo>
                      <a:pt x="10548" y="2791"/>
                    </a:lnTo>
                    <a:lnTo>
                      <a:pt x="10548" y="2432"/>
                    </a:lnTo>
                    <a:close/>
                    <a:moveTo>
                      <a:pt x="11328" y="2432"/>
                    </a:moveTo>
                    <a:lnTo>
                      <a:pt x="11328" y="2791"/>
                    </a:lnTo>
                    <a:lnTo>
                      <a:pt x="10975" y="2791"/>
                    </a:lnTo>
                    <a:lnTo>
                      <a:pt x="10975" y="2432"/>
                    </a:lnTo>
                    <a:close/>
                    <a:moveTo>
                      <a:pt x="11755" y="2432"/>
                    </a:moveTo>
                    <a:lnTo>
                      <a:pt x="11755" y="2791"/>
                    </a:lnTo>
                    <a:lnTo>
                      <a:pt x="11402" y="2791"/>
                    </a:lnTo>
                    <a:lnTo>
                      <a:pt x="11402" y="2432"/>
                    </a:lnTo>
                    <a:close/>
                    <a:moveTo>
                      <a:pt x="649" y="2859"/>
                    </a:moveTo>
                    <a:lnTo>
                      <a:pt x="649" y="3218"/>
                    </a:lnTo>
                    <a:lnTo>
                      <a:pt x="296" y="3218"/>
                    </a:lnTo>
                    <a:lnTo>
                      <a:pt x="296" y="2859"/>
                    </a:lnTo>
                    <a:close/>
                    <a:moveTo>
                      <a:pt x="1076" y="2859"/>
                    </a:moveTo>
                    <a:lnTo>
                      <a:pt x="1076" y="3218"/>
                    </a:lnTo>
                    <a:lnTo>
                      <a:pt x="723" y="3218"/>
                    </a:lnTo>
                    <a:lnTo>
                      <a:pt x="723" y="2859"/>
                    </a:lnTo>
                    <a:close/>
                    <a:moveTo>
                      <a:pt x="1504" y="2859"/>
                    </a:moveTo>
                    <a:lnTo>
                      <a:pt x="1504" y="3218"/>
                    </a:lnTo>
                    <a:lnTo>
                      <a:pt x="1151" y="3218"/>
                    </a:lnTo>
                    <a:lnTo>
                      <a:pt x="1151" y="2859"/>
                    </a:lnTo>
                    <a:close/>
                    <a:moveTo>
                      <a:pt x="1931" y="2859"/>
                    </a:moveTo>
                    <a:lnTo>
                      <a:pt x="1931" y="3218"/>
                    </a:lnTo>
                    <a:lnTo>
                      <a:pt x="1578" y="3218"/>
                    </a:lnTo>
                    <a:lnTo>
                      <a:pt x="1578" y="2859"/>
                    </a:lnTo>
                    <a:close/>
                    <a:moveTo>
                      <a:pt x="2358" y="2859"/>
                    </a:moveTo>
                    <a:lnTo>
                      <a:pt x="2358" y="3218"/>
                    </a:lnTo>
                    <a:lnTo>
                      <a:pt x="2005" y="3218"/>
                    </a:lnTo>
                    <a:lnTo>
                      <a:pt x="2005" y="2859"/>
                    </a:lnTo>
                    <a:close/>
                    <a:moveTo>
                      <a:pt x="2785" y="2859"/>
                    </a:moveTo>
                    <a:lnTo>
                      <a:pt x="2785" y="3218"/>
                    </a:lnTo>
                    <a:lnTo>
                      <a:pt x="2432" y="3218"/>
                    </a:lnTo>
                    <a:lnTo>
                      <a:pt x="2432" y="2859"/>
                    </a:lnTo>
                    <a:close/>
                    <a:moveTo>
                      <a:pt x="3212" y="2859"/>
                    </a:moveTo>
                    <a:lnTo>
                      <a:pt x="3212" y="3218"/>
                    </a:lnTo>
                    <a:lnTo>
                      <a:pt x="2859" y="3218"/>
                    </a:lnTo>
                    <a:lnTo>
                      <a:pt x="2859" y="2859"/>
                    </a:lnTo>
                    <a:close/>
                    <a:moveTo>
                      <a:pt x="3639" y="2859"/>
                    </a:moveTo>
                    <a:lnTo>
                      <a:pt x="3639" y="3218"/>
                    </a:lnTo>
                    <a:lnTo>
                      <a:pt x="3286" y="3218"/>
                    </a:lnTo>
                    <a:lnTo>
                      <a:pt x="3286" y="2859"/>
                    </a:lnTo>
                    <a:close/>
                    <a:moveTo>
                      <a:pt x="4066" y="2859"/>
                    </a:moveTo>
                    <a:lnTo>
                      <a:pt x="4066" y="3218"/>
                    </a:lnTo>
                    <a:lnTo>
                      <a:pt x="3713" y="3218"/>
                    </a:lnTo>
                    <a:lnTo>
                      <a:pt x="3713" y="2859"/>
                    </a:lnTo>
                    <a:close/>
                    <a:moveTo>
                      <a:pt x="4494" y="2859"/>
                    </a:moveTo>
                    <a:lnTo>
                      <a:pt x="4494" y="3218"/>
                    </a:lnTo>
                    <a:lnTo>
                      <a:pt x="4140" y="3218"/>
                    </a:lnTo>
                    <a:lnTo>
                      <a:pt x="4140" y="2859"/>
                    </a:lnTo>
                    <a:close/>
                    <a:moveTo>
                      <a:pt x="4921" y="2859"/>
                    </a:moveTo>
                    <a:lnTo>
                      <a:pt x="4921" y="3218"/>
                    </a:lnTo>
                    <a:lnTo>
                      <a:pt x="4568" y="3218"/>
                    </a:lnTo>
                    <a:lnTo>
                      <a:pt x="4568" y="2859"/>
                    </a:lnTo>
                    <a:close/>
                    <a:moveTo>
                      <a:pt x="5348" y="2859"/>
                    </a:moveTo>
                    <a:lnTo>
                      <a:pt x="5348" y="3218"/>
                    </a:lnTo>
                    <a:lnTo>
                      <a:pt x="4995" y="3218"/>
                    </a:lnTo>
                    <a:lnTo>
                      <a:pt x="4995" y="2859"/>
                    </a:lnTo>
                    <a:close/>
                    <a:moveTo>
                      <a:pt x="5775" y="2859"/>
                    </a:moveTo>
                    <a:lnTo>
                      <a:pt x="5775" y="3218"/>
                    </a:lnTo>
                    <a:lnTo>
                      <a:pt x="5422" y="3218"/>
                    </a:lnTo>
                    <a:lnTo>
                      <a:pt x="5422" y="2859"/>
                    </a:lnTo>
                    <a:close/>
                    <a:moveTo>
                      <a:pt x="6202" y="2859"/>
                    </a:moveTo>
                    <a:lnTo>
                      <a:pt x="6202" y="3218"/>
                    </a:lnTo>
                    <a:lnTo>
                      <a:pt x="5849" y="3218"/>
                    </a:lnTo>
                    <a:lnTo>
                      <a:pt x="5849" y="2859"/>
                    </a:lnTo>
                    <a:close/>
                    <a:moveTo>
                      <a:pt x="6629" y="2859"/>
                    </a:moveTo>
                    <a:lnTo>
                      <a:pt x="6629" y="3218"/>
                    </a:lnTo>
                    <a:lnTo>
                      <a:pt x="6276" y="3218"/>
                    </a:lnTo>
                    <a:lnTo>
                      <a:pt x="6276" y="2859"/>
                    </a:lnTo>
                    <a:close/>
                    <a:moveTo>
                      <a:pt x="7056" y="2859"/>
                    </a:moveTo>
                    <a:lnTo>
                      <a:pt x="7056" y="3218"/>
                    </a:lnTo>
                    <a:lnTo>
                      <a:pt x="6703" y="3218"/>
                    </a:lnTo>
                    <a:lnTo>
                      <a:pt x="6703" y="2859"/>
                    </a:lnTo>
                    <a:close/>
                    <a:moveTo>
                      <a:pt x="7484" y="2859"/>
                    </a:moveTo>
                    <a:lnTo>
                      <a:pt x="7484" y="3218"/>
                    </a:lnTo>
                    <a:lnTo>
                      <a:pt x="7130" y="3218"/>
                    </a:lnTo>
                    <a:lnTo>
                      <a:pt x="7130" y="2859"/>
                    </a:lnTo>
                    <a:close/>
                    <a:moveTo>
                      <a:pt x="7911" y="2859"/>
                    </a:moveTo>
                    <a:lnTo>
                      <a:pt x="7911" y="3218"/>
                    </a:lnTo>
                    <a:lnTo>
                      <a:pt x="7558" y="3218"/>
                    </a:lnTo>
                    <a:lnTo>
                      <a:pt x="7558" y="2859"/>
                    </a:lnTo>
                    <a:close/>
                    <a:moveTo>
                      <a:pt x="8338" y="2859"/>
                    </a:moveTo>
                    <a:lnTo>
                      <a:pt x="8338" y="3218"/>
                    </a:lnTo>
                    <a:lnTo>
                      <a:pt x="7985" y="3218"/>
                    </a:lnTo>
                    <a:lnTo>
                      <a:pt x="7985" y="2859"/>
                    </a:lnTo>
                    <a:close/>
                    <a:moveTo>
                      <a:pt x="8765" y="2859"/>
                    </a:moveTo>
                    <a:lnTo>
                      <a:pt x="8765" y="3218"/>
                    </a:lnTo>
                    <a:lnTo>
                      <a:pt x="8412" y="3218"/>
                    </a:lnTo>
                    <a:lnTo>
                      <a:pt x="8412" y="2859"/>
                    </a:lnTo>
                    <a:close/>
                    <a:moveTo>
                      <a:pt x="9192" y="2859"/>
                    </a:moveTo>
                    <a:lnTo>
                      <a:pt x="9192" y="3218"/>
                    </a:lnTo>
                    <a:lnTo>
                      <a:pt x="8839" y="3218"/>
                    </a:lnTo>
                    <a:lnTo>
                      <a:pt x="8839" y="2859"/>
                    </a:lnTo>
                    <a:close/>
                    <a:moveTo>
                      <a:pt x="9619" y="2859"/>
                    </a:moveTo>
                    <a:lnTo>
                      <a:pt x="9619" y="3218"/>
                    </a:lnTo>
                    <a:lnTo>
                      <a:pt x="9266" y="3218"/>
                    </a:lnTo>
                    <a:lnTo>
                      <a:pt x="9266" y="2859"/>
                    </a:lnTo>
                    <a:close/>
                    <a:moveTo>
                      <a:pt x="10046" y="2859"/>
                    </a:moveTo>
                    <a:lnTo>
                      <a:pt x="10046" y="3218"/>
                    </a:lnTo>
                    <a:lnTo>
                      <a:pt x="9693" y="3218"/>
                    </a:lnTo>
                    <a:lnTo>
                      <a:pt x="9693" y="2859"/>
                    </a:lnTo>
                    <a:close/>
                    <a:moveTo>
                      <a:pt x="10474" y="2859"/>
                    </a:moveTo>
                    <a:lnTo>
                      <a:pt x="10474" y="3218"/>
                    </a:lnTo>
                    <a:lnTo>
                      <a:pt x="10120" y="3218"/>
                    </a:lnTo>
                    <a:lnTo>
                      <a:pt x="10120" y="2859"/>
                    </a:lnTo>
                    <a:close/>
                    <a:moveTo>
                      <a:pt x="10901" y="2859"/>
                    </a:moveTo>
                    <a:lnTo>
                      <a:pt x="10901" y="3218"/>
                    </a:lnTo>
                    <a:lnTo>
                      <a:pt x="10548" y="3218"/>
                    </a:lnTo>
                    <a:lnTo>
                      <a:pt x="10548" y="2859"/>
                    </a:lnTo>
                    <a:close/>
                    <a:moveTo>
                      <a:pt x="11328" y="2859"/>
                    </a:moveTo>
                    <a:lnTo>
                      <a:pt x="11328" y="3218"/>
                    </a:lnTo>
                    <a:lnTo>
                      <a:pt x="10975" y="3218"/>
                    </a:lnTo>
                    <a:lnTo>
                      <a:pt x="10975" y="2859"/>
                    </a:lnTo>
                    <a:close/>
                    <a:moveTo>
                      <a:pt x="11755" y="2859"/>
                    </a:moveTo>
                    <a:lnTo>
                      <a:pt x="11755" y="3218"/>
                    </a:lnTo>
                    <a:lnTo>
                      <a:pt x="11402" y="3218"/>
                    </a:lnTo>
                    <a:lnTo>
                      <a:pt x="11402" y="2859"/>
                    </a:lnTo>
                    <a:close/>
                    <a:moveTo>
                      <a:pt x="649" y="3286"/>
                    </a:moveTo>
                    <a:lnTo>
                      <a:pt x="649" y="3645"/>
                    </a:lnTo>
                    <a:lnTo>
                      <a:pt x="296" y="3645"/>
                    </a:lnTo>
                    <a:lnTo>
                      <a:pt x="296" y="3286"/>
                    </a:lnTo>
                    <a:close/>
                    <a:moveTo>
                      <a:pt x="1076" y="3286"/>
                    </a:moveTo>
                    <a:lnTo>
                      <a:pt x="1076" y="3645"/>
                    </a:lnTo>
                    <a:lnTo>
                      <a:pt x="723" y="3645"/>
                    </a:lnTo>
                    <a:lnTo>
                      <a:pt x="723" y="3286"/>
                    </a:lnTo>
                    <a:close/>
                    <a:moveTo>
                      <a:pt x="1504" y="3286"/>
                    </a:moveTo>
                    <a:lnTo>
                      <a:pt x="1504" y="3645"/>
                    </a:lnTo>
                    <a:lnTo>
                      <a:pt x="1151" y="3645"/>
                    </a:lnTo>
                    <a:lnTo>
                      <a:pt x="1151" y="3286"/>
                    </a:lnTo>
                    <a:close/>
                    <a:moveTo>
                      <a:pt x="1931" y="3286"/>
                    </a:moveTo>
                    <a:lnTo>
                      <a:pt x="1931" y="3645"/>
                    </a:lnTo>
                    <a:lnTo>
                      <a:pt x="1578" y="3645"/>
                    </a:lnTo>
                    <a:lnTo>
                      <a:pt x="1578" y="3286"/>
                    </a:lnTo>
                    <a:close/>
                    <a:moveTo>
                      <a:pt x="2358" y="3286"/>
                    </a:moveTo>
                    <a:lnTo>
                      <a:pt x="2358" y="3645"/>
                    </a:lnTo>
                    <a:lnTo>
                      <a:pt x="2005" y="3645"/>
                    </a:lnTo>
                    <a:lnTo>
                      <a:pt x="2005" y="3286"/>
                    </a:lnTo>
                    <a:close/>
                    <a:moveTo>
                      <a:pt x="2785" y="3286"/>
                    </a:moveTo>
                    <a:lnTo>
                      <a:pt x="2785" y="3645"/>
                    </a:lnTo>
                    <a:lnTo>
                      <a:pt x="2432" y="3645"/>
                    </a:lnTo>
                    <a:lnTo>
                      <a:pt x="2432" y="3286"/>
                    </a:lnTo>
                    <a:close/>
                    <a:moveTo>
                      <a:pt x="3212" y="3286"/>
                    </a:moveTo>
                    <a:lnTo>
                      <a:pt x="3212" y="3645"/>
                    </a:lnTo>
                    <a:lnTo>
                      <a:pt x="2859" y="3645"/>
                    </a:lnTo>
                    <a:lnTo>
                      <a:pt x="2859" y="3286"/>
                    </a:lnTo>
                    <a:close/>
                    <a:moveTo>
                      <a:pt x="3639" y="3286"/>
                    </a:moveTo>
                    <a:lnTo>
                      <a:pt x="3639" y="3645"/>
                    </a:lnTo>
                    <a:lnTo>
                      <a:pt x="3286" y="3645"/>
                    </a:lnTo>
                    <a:lnTo>
                      <a:pt x="3286" y="3286"/>
                    </a:lnTo>
                    <a:close/>
                    <a:moveTo>
                      <a:pt x="4066" y="3286"/>
                    </a:moveTo>
                    <a:lnTo>
                      <a:pt x="4066" y="3645"/>
                    </a:lnTo>
                    <a:lnTo>
                      <a:pt x="3713" y="3645"/>
                    </a:lnTo>
                    <a:lnTo>
                      <a:pt x="3713" y="3286"/>
                    </a:lnTo>
                    <a:close/>
                    <a:moveTo>
                      <a:pt x="4494" y="3286"/>
                    </a:moveTo>
                    <a:lnTo>
                      <a:pt x="4494" y="3645"/>
                    </a:lnTo>
                    <a:lnTo>
                      <a:pt x="4140" y="3645"/>
                    </a:lnTo>
                    <a:lnTo>
                      <a:pt x="4140" y="3286"/>
                    </a:lnTo>
                    <a:close/>
                    <a:moveTo>
                      <a:pt x="4921" y="3286"/>
                    </a:moveTo>
                    <a:lnTo>
                      <a:pt x="4921" y="3645"/>
                    </a:lnTo>
                    <a:lnTo>
                      <a:pt x="4568" y="3645"/>
                    </a:lnTo>
                    <a:lnTo>
                      <a:pt x="4568" y="3286"/>
                    </a:lnTo>
                    <a:close/>
                    <a:moveTo>
                      <a:pt x="5348" y="3286"/>
                    </a:moveTo>
                    <a:lnTo>
                      <a:pt x="5348" y="3645"/>
                    </a:lnTo>
                    <a:lnTo>
                      <a:pt x="4995" y="3645"/>
                    </a:lnTo>
                    <a:lnTo>
                      <a:pt x="4995" y="3286"/>
                    </a:lnTo>
                    <a:close/>
                    <a:moveTo>
                      <a:pt x="5775" y="3286"/>
                    </a:moveTo>
                    <a:lnTo>
                      <a:pt x="5775" y="3645"/>
                    </a:lnTo>
                    <a:lnTo>
                      <a:pt x="5422" y="3645"/>
                    </a:lnTo>
                    <a:lnTo>
                      <a:pt x="5422" y="3286"/>
                    </a:lnTo>
                    <a:close/>
                    <a:moveTo>
                      <a:pt x="6202" y="3286"/>
                    </a:moveTo>
                    <a:lnTo>
                      <a:pt x="6202" y="3645"/>
                    </a:lnTo>
                    <a:lnTo>
                      <a:pt x="5849" y="3645"/>
                    </a:lnTo>
                    <a:lnTo>
                      <a:pt x="5849" y="3286"/>
                    </a:lnTo>
                    <a:close/>
                    <a:moveTo>
                      <a:pt x="6629" y="3286"/>
                    </a:moveTo>
                    <a:lnTo>
                      <a:pt x="6629" y="3645"/>
                    </a:lnTo>
                    <a:lnTo>
                      <a:pt x="6276" y="3645"/>
                    </a:lnTo>
                    <a:lnTo>
                      <a:pt x="6276" y="3286"/>
                    </a:lnTo>
                    <a:close/>
                    <a:moveTo>
                      <a:pt x="7056" y="3286"/>
                    </a:moveTo>
                    <a:lnTo>
                      <a:pt x="7056" y="3645"/>
                    </a:lnTo>
                    <a:lnTo>
                      <a:pt x="6703" y="3645"/>
                    </a:lnTo>
                    <a:lnTo>
                      <a:pt x="6703" y="3286"/>
                    </a:lnTo>
                    <a:close/>
                    <a:moveTo>
                      <a:pt x="7484" y="3286"/>
                    </a:moveTo>
                    <a:lnTo>
                      <a:pt x="7484" y="3645"/>
                    </a:lnTo>
                    <a:lnTo>
                      <a:pt x="7130" y="3645"/>
                    </a:lnTo>
                    <a:lnTo>
                      <a:pt x="7130" y="3286"/>
                    </a:lnTo>
                    <a:close/>
                    <a:moveTo>
                      <a:pt x="7911" y="3286"/>
                    </a:moveTo>
                    <a:lnTo>
                      <a:pt x="7911" y="3645"/>
                    </a:lnTo>
                    <a:lnTo>
                      <a:pt x="7558" y="3645"/>
                    </a:lnTo>
                    <a:lnTo>
                      <a:pt x="7558" y="3286"/>
                    </a:lnTo>
                    <a:close/>
                    <a:moveTo>
                      <a:pt x="8338" y="3286"/>
                    </a:moveTo>
                    <a:lnTo>
                      <a:pt x="8338" y="3645"/>
                    </a:lnTo>
                    <a:lnTo>
                      <a:pt x="7985" y="3645"/>
                    </a:lnTo>
                    <a:lnTo>
                      <a:pt x="7985" y="3286"/>
                    </a:lnTo>
                    <a:close/>
                    <a:moveTo>
                      <a:pt x="8765" y="3286"/>
                    </a:moveTo>
                    <a:lnTo>
                      <a:pt x="8765" y="3645"/>
                    </a:lnTo>
                    <a:lnTo>
                      <a:pt x="8412" y="3645"/>
                    </a:lnTo>
                    <a:lnTo>
                      <a:pt x="8412" y="3286"/>
                    </a:lnTo>
                    <a:close/>
                    <a:moveTo>
                      <a:pt x="9192" y="3286"/>
                    </a:moveTo>
                    <a:lnTo>
                      <a:pt x="9192" y="3645"/>
                    </a:lnTo>
                    <a:lnTo>
                      <a:pt x="8839" y="3645"/>
                    </a:lnTo>
                    <a:lnTo>
                      <a:pt x="8839" y="3286"/>
                    </a:lnTo>
                    <a:close/>
                    <a:moveTo>
                      <a:pt x="9619" y="3286"/>
                    </a:moveTo>
                    <a:lnTo>
                      <a:pt x="9619" y="3645"/>
                    </a:lnTo>
                    <a:lnTo>
                      <a:pt x="9266" y="3645"/>
                    </a:lnTo>
                    <a:lnTo>
                      <a:pt x="9266" y="3286"/>
                    </a:lnTo>
                    <a:close/>
                    <a:moveTo>
                      <a:pt x="10046" y="3286"/>
                    </a:moveTo>
                    <a:lnTo>
                      <a:pt x="10046" y="3645"/>
                    </a:lnTo>
                    <a:lnTo>
                      <a:pt x="9693" y="3645"/>
                    </a:lnTo>
                    <a:lnTo>
                      <a:pt x="9693" y="3286"/>
                    </a:lnTo>
                    <a:close/>
                    <a:moveTo>
                      <a:pt x="10474" y="3286"/>
                    </a:moveTo>
                    <a:lnTo>
                      <a:pt x="10474" y="3645"/>
                    </a:lnTo>
                    <a:lnTo>
                      <a:pt x="10120" y="3645"/>
                    </a:lnTo>
                    <a:lnTo>
                      <a:pt x="10120" y="3286"/>
                    </a:lnTo>
                    <a:close/>
                    <a:moveTo>
                      <a:pt x="10901" y="3286"/>
                    </a:moveTo>
                    <a:lnTo>
                      <a:pt x="10901" y="3645"/>
                    </a:lnTo>
                    <a:lnTo>
                      <a:pt x="10548" y="3645"/>
                    </a:lnTo>
                    <a:lnTo>
                      <a:pt x="10548" y="3286"/>
                    </a:lnTo>
                    <a:close/>
                    <a:moveTo>
                      <a:pt x="11328" y="3286"/>
                    </a:moveTo>
                    <a:lnTo>
                      <a:pt x="11328" y="3645"/>
                    </a:lnTo>
                    <a:lnTo>
                      <a:pt x="10975" y="3645"/>
                    </a:lnTo>
                    <a:lnTo>
                      <a:pt x="10975" y="3286"/>
                    </a:lnTo>
                    <a:close/>
                    <a:moveTo>
                      <a:pt x="11755" y="3286"/>
                    </a:moveTo>
                    <a:lnTo>
                      <a:pt x="11755" y="3645"/>
                    </a:lnTo>
                    <a:lnTo>
                      <a:pt x="11402" y="3645"/>
                    </a:lnTo>
                    <a:lnTo>
                      <a:pt x="11402" y="3286"/>
                    </a:lnTo>
                    <a:close/>
                    <a:moveTo>
                      <a:pt x="649" y="3713"/>
                    </a:moveTo>
                    <a:lnTo>
                      <a:pt x="649" y="4072"/>
                    </a:lnTo>
                    <a:lnTo>
                      <a:pt x="296" y="4072"/>
                    </a:lnTo>
                    <a:lnTo>
                      <a:pt x="296" y="3713"/>
                    </a:lnTo>
                    <a:close/>
                    <a:moveTo>
                      <a:pt x="1076" y="3713"/>
                    </a:moveTo>
                    <a:lnTo>
                      <a:pt x="1076" y="4072"/>
                    </a:lnTo>
                    <a:lnTo>
                      <a:pt x="723" y="4072"/>
                    </a:lnTo>
                    <a:lnTo>
                      <a:pt x="723" y="3713"/>
                    </a:lnTo>
                    <a:close/>
                    <a:moveTo>
                      <a:pt x="1504" y="3713"/>
                    </a:moveTo>
                    <a:lnTo>
                      <a:pt x="1504" y="4072"/>
                    </a:lnTo>
                    <a:lnTo>
                      <a:pt x="1151" y="4072"/>
                    </a:lnTo>
                    <a:lnTo>
                      <a:pt x="1151" y="3713"/>
                    </a:lnTo>
                    <a:close/>
                    <a:moveTo>
                      <a:pt x="1931" y="3713"/>
                    </a:moveTo>
                    <a:lnTo>
                      <a:pt x="1931" y="4072"/>
                    </a:lnTo>
                    <a:lnTo>
                      <a:pt x="1578" y="4072"/>
                    </a:lnTo>
                    <a:lnTo>
                      <a:pt x="1578" y="3713"/>
                    </a:lnTo>
                    <a:close/>
                    <a:moveTo>
                      <a:pt x="2358" y="3713"/>
                    </a:moveTo>
                    <a:lnTo>
                      <a:pt x="2358" y="4072"/>
                    </a:lnTo>
                    <a:lnTo>
                      <a:pt x="2005" y="4072"/>
                    </a:lnTo>
                    <a:lnTo>
                      <a:pt x="2005" y="3713"/>
                    </a:lnTo>
                    <a:close/>
                    <a:moveTo>
                      <a:pt x="2785" y="3713"/>
                    </a:moveTo>
                    <a:lnTo>
                      <a:pt x="2785" y="4072"/>
                    </a:lnTo>
                    <a:lnTo>
                      <a:pt x="2432" y="4072"/>
                    </a:lnTo>
                    <a:lnTo>
                      <a:pt x="2432" y="3713"/>
                    </a:lnTo>
                    <a:close/>
                    <a:moveTo>
                      <a:pt x="3212" y="3713"/>
                    </a:moveTo>
                    <a:lnTo>
                      <a:pt x="3212" y="4072"/>
                    </a:lnTo>
                    <a:lnTo>
                      <a:pt x="2859" y="4072"/>
                    </a:lnTo>
                    <a:lnTo>
                      <a:pt x="2859" y="3713"/>
                    </a:lnTo>
                    <a:close/>
                    <a:moveTo>
                      <a:pt x="3639" y="3713"/>
                    </a:moveTo>
                    <a:lnTo>
                      <a:pt x="3639" y="4072"/>
                    </a:lnTo>
                    <a:lnTo>
                      <a:pt x="3286" y="4072"/>
                    </a:lnTo>
                    <a:lnTo>
                      <a:pt x="3286" y="3713"/>
                    </a:lnTo>
                    <a:close/>
                    <a:moveTo>
                      <a:pt x="4066" y="3713"/>
                    </a:moveTo>
                    <a:lnTo>
                      <a:pt x="4066" y="4072"/>
                    </a:lnTo>
                    <a:lnTo>
                      <a:pt x="3713" y="4072"/>
                    </a:lnTo>
                    <a:lnTo>
                      <a:pt x="3713" y="3713"/>
                    </a:lnTo>
                    <a:close/>
                    <a:moveTo>
                      <a:pt x="4494" y="3713"/>
                    </a:moveTo>
                    <a:lnTo>
                      <a:pt x="4494" y="4072"/>
                    </a:lnTo>
                    <a:lnTo>
                      <a:pt x="4140" y="4072"/>
                    </a:lnTo>
                    <a:lnTo>
                      <a:pt x="4140" y="3713"/>
                    </a:lnTo>
                    <a:close/>
                    <a:moveTo>
                      <a:pt x="4921" y="3713"/>
                    </a:moveTo>
                    <a:lnTo>
                      <a:pt x="4921" y="4072"/>
                    </a:lnTo>
                    <a:lnTo>
                      <a:pt x="4568" y="4072"/>
                    </a:lnTo>
                    <a:lnTo>
                      <a:pt x="4568" y="3713"/>
                    </a:lnTo>
                    <a:close/>
                    <a:moveTo>
                      <a:pt x="5348" y="3713"/>
                    </a:moveTo>
                    <a:lnTo>
                      <a:pt x="5348" y="4072"/>
                    </a:lnTo>
                    <a:lnTo>
                      <a:pt x="4995" y="4072"/>
                    </a:lnTo>
                    <a:lnTo>
                      <a:pt x="4995" y="3713"/>
                    </a:lnTo>
                    <a:close/>
                    <a:moveTo>
                      <a:pt x="5775" y="3713"/>
                    </a:moveTo>
                    <a:lnTo>
                      <a:pt x="5775" y="4072"/>
                    </a:lnTo>
                    <a:lnTo>
                      <a:pt x="5422" y="4072"/>
                    </a:lnTo>
                    <a:lnTo>
                      <a:pt x="5422" y="3713"/>
                    </a:lnTo>
                    <a:close/>
                    <a:moveTo>
                      <a:pt x="6202" y="3713"/>
                    </a:moveTo>
                    <a:lnTo>
                      <a:pt x="6202" y="4072"/>
                    </a:lnTo>
                    <a:lnTo>
                      <a:pt x="5849" y="4072"/>
                    </a:lnTo>
                    <a:lnTo>
                      <a:pt x="5849" y="3713"/>
                    </a:lnTo>
                    <a:close/>
                    <a:moveTo>
                      <a:pt x="6629" y="3713"/>
                    </a:moveTo>
                    <a:lnTo>
                      <a:pt x="6629" y="4072"/>
                    </a:lnTo>
                    <a:lnTo>
                      <a:pt x="6276" y="4072"/>
                    </a:lnTo>
                    <a:lnTo>
                      <a:pt x="6276" y="3713"/>
                    </a:lnTo>
                    <a:close/>
                    <a:moveTo>
                      <a:pt x="7056" y="3713"/>
                    </a:moveTo>
                    <a:lnTo>
                      <a:pt x="7056" y="4072"/>
                    </a:lnTo>
                    <a:lnTo>
                      <a:pt x="6703" y="4072"/>
                    </a:lnTo>
                    <a:lnTo>
                      <a:pt x="6703" y="3713"/>
                    </a:lnTo>
                    <a:close/>
                    <a:moveTo>
                      <a:pt x="7484" y="3713"/>
                    </a:moveTo>
                    <a:lnTo>
                      <a:pt x="7484" y="4072"/>
                    </a:lnTo>
                    <a:lnTo>
                      <a:pt x="7130" y="4072"/>
                    </a:lnTo>
                    <a:lnTo>
                      <a:pt x="7130" y="3713"/>
                    </a:lnTo>
                    <a:close/>
                    <a:moveTo>
                      <a:pt x="7911" y="3713"/>
                    </a:moveTo>
                    <a:lnTo>
                      <a:pt x="7911" y="4072"/>
                    </a:lnTo>
                    <a:lnTo>
                      <a:pt x="7558" y="4072"/>
                    </a:lnTo>
                    <a:lnTo>
                      <a:pt x="7558" y="3713"/>
                    </a:lnTo>
                    <a:close/>
                    <a:moveTo>
                      <a:pt x="8338" y="3713"/>
                    </a:moveTo>
                    <a:lnTo>
                      <a:pt x="8338" y="4072"/>
                    </a:lnTo>
                    <a:lnTo>
                      <a:pt x="7985" y="4072"/>
                    </a:lnTo>
                    <a:lnTo>
                      <a:pt x="7985" y="3713"/>
                    </a:lnTo>
                    <a:close/>
                    <a:moveTo>
                      <a:pt x="8765" y="3713"/>
                    </a:moveTo>
                    <a:lnTo>
                      <a:pt x="8765" y="4072"/>
                    </a:lnTo>
                    <a:lnTo>
                      <a:pt x="8412" y="4072"/>
                    </a:lnTo>
                    <a:lnTo>
                      <a:pt x="8412" y="3713"/>
                    </a:lnTo>
                    <a:close/>
                    <a:moveTo>
                      <a:pt x="9192" y="3713"/>
                    </a:moveTo>
                    <a:lnTo>
                      <a:pt x="9192" y="4072"/>
                    </a:lnTo>
                    <a:lnTo>
                      <a:pt x="8839" y="4072"/>
                    </a:lnTo>
                    <a:lnTo>
                      <a:pt x="8839" y="3713"/>
                    </a:lnTo>
                    <a:close/>
                    <a:moveTo>
                      <a:pt x="9619" y="3713"/>
                    </a:moveTo>
                    <a:lnTo>
                      <a:pt x="9619" y="4072"/>
                    </a:lnTo>
                    <a:lnTo>
                      <a:pt x="9266" y="4072"/>
                    </a:lnTo>
                    <a:lnTo>
                      <a:pt x="9266" y="3713"/>
                    </a:lnTo>
                    <a:close/>
                    <a:moveTo>
                      <a:pt x="10046" y="3713"/>
                    </a:moveTo>
                    <a:lnTo>
                      <a:pt x="10046" y="4072"/>
                    </a:lnTo>
                    <a:lnTo>
                      <a:pt x="9693" y="4072"/>
                    </a:lnTo>
                    <a:lnTo>
                      <a:pt x="9693" y="3713"/>
                    </a:lnTo>
                    <a:close/>
                    <a:moveTo>
                      <a:pt x="10474" y="3713"/>
                    </a:moveTo>
                    <a:lnTo>
                      <a:pt x="10474" y="4072"/>
                    </a:lnTo>
                    <a:lnTo>
                      <a:pt x="10120" y="4072"/>
                    </a:lnTo>
                    <a:lnTo>
                      <a:pt x="10120" y="3713"/>
                    </a:lnTo>
                    <a:close/>
                    <a:moveTo>
                      <a:pt x="10901" y="3713"/>
                    </a:moveTo>
                    <a:lnTo>
                      <a:pt x="10901" y="4072"/>
                    </a:lnTo>
                    <a:lnTo>
                      <a:pt x="10548" y="4072"/>
                    </a:lnTo>
                    <a:lnTo>
                      <a:pt x="10548" y="3713"/>
                    </a:lnTo>
                    <a:close/>
                    <a:moveTo>
                      <a:pt x="11328" y="3713"/>
                    </a:moveTo>
                    <a:lnTo>
                      <a:pt x="11328" y="4072"/>
                    </a:lnTo>
                    <a:lnTo>
                      <a:pt x="10975" y="4072"/>
                    </a:lnTo>
                    <a:lnTo>
                      <a:pt x="10975" y="3713"/>
                    </a:lnTo>
                    <a:close/>
                    <a:moveTo>
                      <a:pt x="11755" y="3713"/>
                    </a:moveTo>
                    <a:lnTo>
                      <a:pt x="11755" y="4072"/>
                    </a:lnTo>
                    <a:lnTo>
                      <a:pt x="11402" y="4072"/>
                    </a:lnTo>
                    <a:lnTo>
                      <a:pt x="11402" y="3713"/>
                    </a:lnTo>
                    <a:close/>
                    <a:moveTo>
                      <a:pt x="649" y="4141"/>
                    </a:moveTo>
                    <a:lnTo>
                      <a:pt x="649" y="4499"/>
                    </a:lnTo>
                    <a:lnTo>
                      <a:pt x="296" y="4499"/>
                    </a:lnTo>
                    <a:lnTo>
                      <a:pt x="296" y="4141"/>
                    </a:lnTo>
                    <a:close/>
                    <a:moveTo>
                      <a:pt x="1076" y="4141"/>
                    </a:moveTo>
                    <a:lnTo>
                      <a:pt x="1076" y="4499"/>
                    </a:lnTo>
                    <a:lnTo>
                      <a:pt x="723" y="4499"/>
                    </a:lnTo>
                    <a:lnTo>
                      <a:pt x="723" y="4141"/>
                    </a:lnTo>
                    <a:close/>
                    <a:moveTo>
                      <a:pt x="1504" y="4141"/>
                    </a:moveTo>
                    <a:lnTo>
                      <a:pt x="1504" y="4499"/>
                    </a:lnTo>
                    <a:lnTo>
                      <a:pt x="1151" y="4499"/>
                    </a:lnTo>
                    <a:lnTo>
                      <a:pt x="1151" y="4141"/>
                    </a:lnTo>
                    <a:close/>
                    <a:moveTo>
                      <a:pt x="1931" y="4141"/>
                    </a:moveTo>
                    <a:lnTo>
                      <a:pt x="1931" y="4499"/>
                    </a:lnTo>
                    <a:lnTo>
                      <a:pt x="1578" y="4499"/>
                    </a:lnTo>
                    <a:lnTo>
                      <a:pt x="1578" y="4141"/>
                    </a:lnTo>
                    <a:close/>
                    <a:moveTo>
                      <a:pt x="2358" y="4141"/>
                    </a:moveTo>
                    <a:lnTo>
                      <a:pt x="2358" y="4499"/>
                    </a:lnTo>
                    <a:lnTo>
                      <a:pt x="2005" y="4499"/>
                    </a:lnTo>
                    <a:lnTo>
                      <a:pt x="2005" y="4141"/>
                    </a:lnTo>
                    <a:close/>
                    <a:moveTo>
                      <a:pt x="2785" y="4141"/>
                    </a:moveTo>
                    <a:lnTo>
                      <a:pt x="2785" y="4499"/>
                    </a:lnTo>
                    <a:lnTo>
                      <a:pt x="2432" y="4499"/>
                    </a:lnTo>
                    <a:lnTo>
                      <a:pt x="2432" y="4141"/>
                    </a:lnTo>
                    <a:close/>
                    <a:moveTo>
                      <a:pt x="3212" y="4141"/>
                    </a:moveTo>
                    <a:lnTo>
                      <a:pt x="3212" y="4499"/>
                    </a:lnTo>
                    <a:lnTo>
                      <a:pt x="2859" y="4499"/>
                    </a:lnTo>
                    <a:lnTo>
                      <a:pt x="2859" y="4141"/>
                    </a:lnTo>
                    <a:close/>
                    <a:moveTo>
                      <a:pt x="3639" y="4141"/>
                    </a:moveTo>
                    <a:lnTo>
                      <a:pt x="3639" y="4499"/>
                    </a:lnTo>
                    <a:lnTo>
                      <a:pt x="3286" y="4499"/>
                    </a:lnTo>
                    <a:lnTo>
                      <a:pt x="3286" y="4141"/>
                    </a:lnTo>
                    <a:close/>
                    <a:moveTo>
                      <a:pt x="4066" y="4141"/>
                    </a:moveTo>
                    <a:lnTo>
                      <a:pt x="4066" y="4499"/>
                    </a:lnTo>
                    <a:lnTo>
                      <a:pt x="3713" y="4499"/>
                    </a:lnTo>
                    <a:lnTo>
                      <a:pt x="3713" y="4141"/>
                    </a:lnTo>
                    <a:close/>
                    <a:moveTo>
                      <a:pt x="4494" y="4141"/>
                    </a:moveTo>
                    <a:lnTo>
                      <a:pt x="4494" y="4499"/>
                    </a:lnTo>
                    <a:lnTo>
                      <a:pt x="4140" y="4499"/>
                    </a:lnTo>
                    <a:lnTo>
                      <a:pt x="4140" y="4141"/>
                    </a:lnTo>
                    <a:close/>
                    <a:moveTo>
                      <a:pt x="4921" y="4141"/>
                    </a:moveTo>
                    <a:lnTo>
                      <a:pt x="4921" y="4499"/>
                    </a:lnTo>
                    <a:lnTo>
                      <a:pt x="4568" y="4499"/>
                    </a:lnTo>
                    <a:lnTo>
                      <a:pt x="4568" y="4141"/>
                    </a:lnTo>
                    <a:close/>
                    <a:moveTo>
                      <a:pt x="5348" y="4141"/>
                    </a:moveTo>
                    <a:lnTo>
                      <a:pt x="5348" y="4499"/>
                    </a:lnTo>
                    <a:lnTo>
                      <a:pt x="4995" y="4499"/>
                    </a:lnTo>
                    <a:lnTo>
                      <a:pt x="4995" y="4141"/>
                    </a:lnTo>
                    <a:close/>
                    <a:moveTo>
                      <a:pt x="5775" y="4141"/>
                    </a:moveTo>
                    <a:lnTo>
                      <a:pt x="5775" y="4499"/>
                    </a:lnTo>
                    <a:lnTo>
                      <a:pt x="5422" y="4499"/>
                    </a:lnTo>
                    <a:lnTo>
                      <a:pt x="5422" y="4141"/>
                    </a:lnTo>
                    <a:close/>
                    <a:moveTo>
                      <a:pt x="6202" y="4141"/>
                    </a:moveTo>
                    <a:lnTo>
                      <a:pt x="6202" y="4499"/>
                    </a:lnTo>
                    <a:lnTo>
                      <a:pt x="5849" y="4499"/>
                    </a:lnTo>
                    <a:lnTo>
                      <a:pt x="5849" y="4141"/>
                    </a:lnTo>
                    <a:close/>
                    <a:moveTo>
                      <a:pt x="6629" y="4141"/>
                    </a:moveTo>
                    <a:lnTo>
                      <a:pt x="6629" y="4499"/>
                    </a:lnTo>
                    <a:lnTo>
                      <a:pt x="6276" y="4499"/>
                    </a:lnTo>
                    <a:lnTo>
                      <a:pt x="6276" y="4141"/>
                    </a:lnTo>
                    <a:close/>
                    <a:moveTo>
                      <a:pt x="7056" y="4141"/>
                    </a:moveTo>
                    <a:lnTo>
                      <a:pt x="7056" y="4499"/>
                    </a:lnTo>
                    <a:lnTo>
                      <a:pt x="6703" y="4499"/>
                    </a:lnTo>
                    <a:lnTo>
                      <a:pt x="6703" y="4141"/>
                    </a:lnTo>
                    <a:close/>
                    <a:moveTo>
                      <a:pt x="7484" y="4141"/>
                    </a:moveTo>
                    <a:lnTo>
                      <a:pt x="7484" y="4499"/>
                    </a:lnTo>
                    <a:lnTo>
                      <a:pt x="7130" y="4499"/>
                    </a:lnTo>
                    <a:lnTo>
                      <a:pt x="7130" y="4141"/>
                    </a:lnTo>
                    <a:close/>
                    <a:moveTo>
                      <a:pt x="7911" y="4141"/>
                    </a:moveTo>
                    <a:lnTo>
                      <a:pt x="7911" y="4499"/>
                    </a:lnTo>
                    <a:lnTo>
                      <a:pt x="7558" y="4499"/>
                    </a:lnTo>
                    <a:lnTo>
                      <a:pt x="7558" y="4141"/>
                    </a:lnTo>
                    <a:close/>
                    <a:moveTo>
                      <a:pt x="8338" y="4141"/>
                    </a:moveTo>
                    <a:lnTo>
                      <a:pt x="8338" y="4499"/>
                    </a:lnTo>
                    <a:lnTo>
                      <a:pt x="7985" y="4499"/>
                    </a:lnTo>
                    <a:lnTo>
                      <a:pt x="7985" y="4141"/>
                    </a:lnTo>
                    <a:close/>
                    <a:moveTo>
                      <a:pt x="8765" y="4141"/>
                    </a:moveTo>
                    <a:lnTo>
                      <a:pt x="8765" y="4499"/>
                    </a:lnTo>
                    <a:lnTo>
                      <a:pt x="8412" y="4499"/>
                    </a:lnTo>
                    <a:lnTo>
                      <a:pt x="8412" y="4141"/>
                    </a:lnTo>
                    <a:close/>
                    <a:moveTo>
                      <a:pt x="9192" y="4141"/>
                    </a:moveTo>
                    <a:lnTo>
                      <a:pt x="9192" y="4499"/>
                    </a:lnTo>
                    <a:lnTo>
                      <a:pt x="8839" y="4499"/>
                    </a:lnTo>
                    <a:lnTo>
                      <a:pt x="8839" y="4141"/>
                    </a:lnTo>
                    <a:close/>
                    <a:moveTo>
                      <a:pt x="9619" y="4141"/>
                    </a:moveTo>
                    <a:lnTo>
                      <a:pt x="9619" y="4499"/>
                    </a:lnTo>
                    <a:lnTo>
                      <a:pt x="9266" y="4499"/>
                    </a:lnTo>
                    <a:lnTo>
                      <a:pt x="9266" y="4141"/>
                    </a:lnTo>
                    <a:close/>
                    <a:moveTo>
                      <a:pt x="10046" y="4141"/>
                    </a:moveTo>
                    <a:lnTo>
                      <a:pt x="10046" y="4499"/>
                    </a:lnTo>
                    <a:lnTo>
                      <a:pt x="9693" y="4499"/>
                    </a:lnTo>
                    <a:lnTo>
                      <a:pt x="9693" y="4141"/>
                    </a:lnTo>
                    <a:close/>
                    <a:moveTo>
                      <a:pt x="10474" y="4141"/>
                    </a:moveTo>
                    <a:lnTo>
                      <a:pt x="10474" y="4499"/>
                    </a:lnTo>
                    <a:lnTo>
                      <a:pt x="10120" y="4499"/>
                    </a:lnTo>
                    <a:lnTo>
                      <a:pt x="10120" y="4141"/>
                    </a:lnTo>
                    <a:close/>
                    <a:moveTo>
                      <a:pt x="10901" y="4141"/>
                    </a:moveTo>
                    <a:lnTo>
                      <a:pt x="10901" y="4499"/>
                    </a:lnTo>
                    <a:lnTo>
                      <a:pt x="10548" y="4499"/>
                    </a:lnTo>
                    <a:lnTo>
                      <a:pt x="10548" y="4141"/>
                    </a:lnTo>
                    <a:close/>
                    <a:moveTo>
                      <a:pt x="11328" y="4141"/>
                    </a:moveTo>
                    <a:lnTo>
                      <a:pt x="11328" y="4499"/>
                    </a:lnTo>
                    <a:lnTo>
                      <a:pt x="10975" y="4499"/>
                    </a:lnTo>
                    <a:lnTo>
                      <a:pt x="10975" y="4141"/>
                    </a:lnTo>
                    <a:close/>
                    <a:moveTo>
                      <a:pt x="11755" y="4141"/>
                    </a:moveTo>
                    <a:lnTo>
                      <a:pt x="11755" y="4499"/>
                    </a:lnTo>
                    <a:lnTo>
                      <a:pt x="11402" y="4499"/>
                    </a:lnTo>
                    <a:lnTo>
                      <a:pt x="11402" y="4141"/>
                    </a:lnTo>
                    <a:close/>
                    <a:moveTo>
                      <a:pt x="649" y="4568"/>
                    </a:moveTo>
                    <a:lnTo>
                      <a:pt x="649" y="4926"/>
                    </a:lnTo>
                    <a:lnTo>
                      <a:pt x="296" y="4926"/>
                    </a:lnTo>
                    <a:lnTo>
                      <a:pt x="296" y="4568"/>
                    </a:lnTo>
                    <a:close/>
                    <a:moveTo>
                      <a:pt x="1076" y="4568"/>
                    </a:moveTo>
                    <a:lnTo>
                      <a:pt x="1076" y="4926"/>
                    </a:lnTo>
                    <a:lnTo>
                      <a:pt x="723" y="4926"/>
                    </a:lnTo>
                    <a:lnTo>
                      <a:pt x="723" y="4568"/>
                    </a:lnTo>
                    <a:close/>
                    <a:moveTo>
                      <a:pt x="1504" y="4568"/>
                    </a:moveTo>
                    <a:lnTo>
                      <a:pt x="1504" y="4926"/>
                    </a:lnTo>
                    <a:lnTo>
                      <a:pt x="1151" y="4926"/>
                    </a:lnTo>
                    <a:lnTo>
                      <a:pt x="1151" y="4568"/>
                    </a:lnTo>
                    <a:close/>
                    <a:moveTo>
                      <a:pt x="1931" y="4568"/>
                    </a:moveTo>
                    <a:lnTo>
                      <a:pt x="1931" y="4926"/>
                    </a:lnTo>
                    <a:lnTo>
                      <a:pt x="1578" y="4926"/>
                    </a:lnTo>
                    <a:lnTo>
                      <a:pt x="1578" y="4568"/>
                    </a:lnTo>
                    <a:close/>
                    <a:moveTo>
                      <a:pt x="2358" y="4568"/>
                    </a:moveTo>
                    <a:lnTo>
                      <a:pt x="2358" y="4926"/>
                    </a:lnTo>
                    <a:lnTo>
                      <a:pt x="2005" y="4926"/>
                    </a:lnTo>
                    <a:lnTo>
                      <a:pt x="2005" y="4568"/>
                    </a:lnTo>
                    <a:close/>
                    <a:moveTo>
                      <a:pt x="2785" y="4568"/>
                    </a:moveTo>
                    <a:lnTo>
                      <a:pt x="2785" y="4926"/>
                    </a:lnTo>
                    <a:lnTo>
                      <a:pt x="2432" y="4926"/>
                    </a:lnTo>
                    <a:lnTo>
                      <a:pt x="2432" y="4568"/>
                    </a:lnTo>
                    <a:close/>
                    <a:moveTo>
                      <a:pt x="3212" y="4568"/>
                    </a:moveTo>
                    <a:lnTo>
                      <a:pt x="3212" y="4926"/>
                    </a:lnTo>
                    <a:lnTo>
                      <a:pt x="2859" y="4926"/>
                    </a:lnTo>
                    <a:lnTo>
                      <a:pt x="2859" y="4568"/>
                    </a:lnTo>
                    <a:close/>
                    <a:moveTo>
                      <a:pt x="3639" y="4568"/>
                    </a:moveTo>
                    <a:lnTo>
                      <a:pt x="3639" y="4926"/>
                    </a:lnTo>
                    <a:lnTo>
                      <a:pt x="3286" y="4926"/>
                    </a:lnTo>
                    <a:lnTo>
                      <a:pt x="3286" y="4568"/>
                    </a:lnTo>
                    <a:close/>
                    <a:moveTo>
                      <a:pt x="4066" y="4568"/>
                    </a:moveTo>
                    <a:lnTo>
                      <a:pt x="4066" y="4926"/>
                    </a:lnTo>
                    <a:lnTo>
                      <a:pt x="3713" y="4926"/>
                    </a:lnTo>
                    <a:lnTo>
                      <a:pt x="3713" y="4568"/>
                    </a:lnTo>
                    <a:close/>
                    <a:moveTo>
                      <a:pt x="4494" y="4568"/>
                    </a:moveTo>
                    <a:lnTo>
                      <a:pt x="4494" y="4926"/>
                    </a:lnTo>
                    <a:lnTo>
                      <a:pt x="4140" y="4926"/>
                    </a:lnTo>
                    <a:lnTo>
                      <a:pt x="4140" y="4568"/>
                    </a:lnTo>
                    <a:close/>
                    <a:moveTo>
                      <a:pt x="4921" y="4568"/>
                    </a:moveTo>
                    <a:lnTo>
                      <a:pt x="4921" y="4926"/>
                    </a:lnTo>
                    <a:lnTo>
                      <a:pt x="4568" y="4926"/>
                    </a:lnTo>
                    <a:lnTo>
                      <a:pt x="4568" y="4568"/>
                    </a:lnTo>
                    <a:close/>
                    <a:moveTo>
                      <a:pt x="5348" y="4568"/>
                    </a:moveTo>
                    <a:lnTo>
                      <a:pt x="5348" y="4926"/>
                    </a:lnTo>
                    <a:lnTo>
                      <a:pt x="4995" y="4926"/>
                    </a:lnTo>
                    <a:lnTo>
                      <a:pt x="4995" y="4568"/>
                    </a:lnTo>
                    <a:close/>
                    <a:moveTo>
                      <a:pt x="5775" y="4568"/>
                    </a:moveTo>
                    <a:lnTo>
                      <a:pt x="5775" y="4926"/>
                    </a:lnTo>
                    <a:lnTo>
                      <a:pt x="5422" y="4926"/>
                    </a:lnTo>
                    <a:lnTo>
                      <a:pt x="5422" y="4568"/>
                    </a:lnTo>
                    <a:close/>
                    <a:moveTo>
                      <a:pt x="6202" y="4568"/>
                    </a:moveTo>
                    <a:lnTo>
                      <a:pt x="6202" y="4926"/>
                    </a:lnTo>
                    <a:lnTo>
                      <a:pt x="5849" y="4926"/>
                    </a:lnTo>
                    <a:lnTo>
                      <a:pt x="5849" y="4568"/>
                    </a:lnTo>
                    <a:close/>
                    <a:moveTo>
                      <a:pt x="6629" y="4568"/>
                    </a:moveTo>
                    <a:lnTo>
                      <a:pt x="6629" y="4926"/>
                    </a:lnTo>
                    <a:lnTo>
                      <a:pt x="6276" y="4926"/>
                    </a:lnTo>
                    <a:lnTo>
                      <a:pt x="6276" y="4568"/>
                    </a:lnTo>
                    <a:close/>
                    <a:moveTo>
                      <a:pt x="7056" y="4568"/>
                    </a:moveTo>
                    <a:lnTo>
                      <a:pt x="7056" y="4926"/>
                    </a:lnTo>
                    <a:lnTo>
                      <a:pt x="6703" y="4926"/>
                    </a:lnTo>
                    <a:lnTo>
                      <a:pt x="6703" y="4568"/>
                    </a:lnTo>
                    <a:close/>
                    <a:moveTo>
                      <a:pt x="7484" y="4568"/>
                    </a:moveTo>
                    <a:lnTo>
                      <a:pt x="7484" y="4926"/>
                    </a:lnTo>
                    <a:lnTo>
                      <a:pt x="7130" y="4926"/>
                    </a:lnTo>
                    <a:lnTo>
                      <a:pt x="7130" y="4568"/>
                    </a:lnTo>
                    <a:close/>
                    <a:moveTo>
                      <a:pt x="7911" y="4568"/>
                    </a:moveTo>
                    <a:lnTo>
                      <a:pt x="7911" y="4926"/>
                    </a:lnTo>
                    <a:lnTo>
                      <a:pt x="7558" y="4926"/>
                    </a:lnTo>
                    <a:lnTo>
                      <a:pt x="7558" y="4568"/>
                    </a:lnTo>
                    <a:close/>
                    <a:moveTo>
                      <a:pt x="8338" y="4568"/>
                    </a:moveTo>
                    <a:lnTo>
                      <a:pt x="8338" y="4926"/>
                    </a:lnTo>
                    <a:lnTo>
                      <a:pt x="7985" y="4926"/>
                    </a:lnTo>
                    <a:lnTo>
                      <a:pt x="7985" y="4568"/>
                    </a:lnTo>
                    <a:close/>
                    <a:moveTo>
                      <a:pt x="8765" y="4568"/>
                    </a:moveTo>
                    <a:lnTo>
                      <a:pt x="8765" y="4926"/>
                    </a:lnTo>
                    <a:lnTo>
                      <a:pt x="8412" y="4926"/>
                    </a:lnTo>
                    <a:lnTo>
                      <a:pt x="8412" y="4568"/>
                    </a:lnTo>
                    <a:close/>
                    <a:moveTo>
                      <a:pt x="9192" y="4568"/>
                    </a:moveTo>
                    <a:lnTo>
                      <a:pt x="9192" y="4926"/>
                    </a:lnTo>
                    <a:lnTo>
                      <a:pt x="8839" y="4926"/>
                    </a:lnTo>
                    <a:lnTo>
                      <a:pt x="8839" y="4568"/>
                    </a:lnTo>
                    <a:close/>
                    <a:moveTo>
                      <a:pt x="9619" y="4568"/>
                    </a:moveTo>
                    <a:lnTo>
                      <a:pt x="9619" y="4926"/>
                    </a:lnTo>
                    <a:lnTo>
                      <a:pt x="9266" y="4926"/>
                    </a:lnTo>
                    <a:lnTo>
                      <a:pt x="9266" y="4568"/>
                    </a:lnTo>
                    <a:close/>
                    <a:moveTo>
                      <a:pt x="10046" y="4568"/>
                    </a:moveTo>
                    <a:lnTo>
                      <a:pt x="10046" y="4926"/>
                    </a:lnTo>
                    <a:lnTo>
                      <a:pt x="9693" y="4926"/>
                    </a:lnTo>
                    <a:lnTo>
                      <a:pt x="9693" y="4568"/>
                    </a:lnTo>
                    <a:close/>
                    <a:moveTo>
                      <a:pt x="10474" y="4568"/>
                    </a:moveTo>
                    <a:lnTo>
                      <a:pt x="10474" y="4926"/>
                    </a:lnTo>
                    <a:lnTo>
                      <a:pt x="10120" y="4926"/>
                    </a:lnTo>
                    <a:lnTo>
                      <a:pt x="10120" y="4568"/>
                    </a:lnTo>
                    <a:close/>
                    <a:moveTo>
                      <a:pt x="10901" y="4568"/>
                    </a:moveTo>
                    <a:lnTo>
                      <a:pt x="10901" y="4926"/>
                    </a:lnTo>
                    <a:lnTo>
                      <a:pt x="10548" y="4926"/>
                    </a:lnTo>
                    <a:lnTo>
                      <a:pt x="10548" y="4568"/>
                    </a:lnTo>
                    <a:close/>
                    <a:moveTo>
                      <a:pt x="11328" y="4568"/>
                    </a:moveTo>
                    <a:lnTo>
                      <a:pt x="11328" y="4926"/>
                    </a:lnTo>
                    <a:lnTo>
                      <a:pt x="10975" y="4926"/>
                    </a:lnTo>
                    <a:lnTo>
                      <a:pt x="10975" y="4568"/>
                    </a:lnTo>
                    <a:close/>
                    <a:moveTo>
                      <a:pt x="11755" y="4568"/>
                    </a:moveTo>
                    <a:lnTo>
                      <a:pt x="11755" y="4926"/>
                    </a:lnTo>
                    <a:lnTo>
                      <a:pt x="11402" y="4926"/>
                    </a:lnTo>
                    <a:lnTo>
                      <a:pt x="11402" y="4568"/>
                    </a:lnTo>
                    <a:close/>
                    <a:moveTo>
                      <a:pt x="649" y="4995"/>
                    </a:moveTo>
                    <a:lnTo>
                      <a:pt x="649" y="5354"/>
                    </a:lnTo>
                    <a:lnTo>
                      <a:pt x="296" y="5354"/>
                    </a:lnTo>
                    <a:lnTo>
                      <a:pt x="296" y="4995"/>
                    </a:lnTo>
                    <a:close/>
                    <a:moveTo>
                      <a:pt x="1076" y="4995"/>
                    </a:moveTo>
                    <a:lnTo>
                      <a:pt x="1076" y="5354"/>
                    </a:lnTo>
                    <a:lnTo>
                      <a:pt x="723" y="5354"/>
                    </a:lnTo>
                    <a:lnTo>
                      <a:pt x="723" y="4995"/>
                    </a:lnTo>
                    <a:close/>
                    <a:moveTo>
                      <a:pt x="1504" y="4995"/>
                    </a:moveTo>
                    <a:lnTo>
                      <a:pt x="1504" y="5354"/>
                    </a:lnTo>
                    <a:lnTo>
                      <a:pt x="1151" y="5354"/>
                    </a:lnTo>
                    <a:lnTo>
                      <a:pt x="1151" y="4995"/>
                    </a:lnTo>
                    <a:close/>
                    <a:moveTo>
                      <a:pt x="1931" y="4995"/>
                    </a:moveTo>
                    <a:lnTo>
                      <a:pt x="1931" y="5354"/>
                    </a:lnTo>
                    <a:lnTo>
                      <a:pt x="1578" y="5354"/>
                    </a:lnTo>
                    <a:lnTo>
                      <a:pt x="1578" y="4995"/>
                    </a:lnTo>
                    <a:close/>
                    <a:moveTo>
                      <a:pt x="2358" y="4995"/>
                    </a:moveTo>
                    <a:lnTo>
                      <a:pt x="2358" y="5354"/>
                    </a:lnTo>
                    <a:lnTo>
                      <a:pt x="2005" y="5354"/>
                    </a:lnTo>
                    <a:lnTo>
                      <a:pt x="2005" y="4995"/>
                    </a:lnTo>
                    <a:close/>
                    <a:moveTo>
                      <a:pt x="2785" y="4995"/>
                    </a:moveTo>
                    <a:lnTo>
                      <a:pt x="2785" y="5354"/>
                    </a:lnTo>
                    <a:lnTo>
                      <a:pt x="2432" y="5354"/>
                    </a:lnTo>
                    <a:lnTo>
                      <a:pt x="2432" y="4995"/>
                    </a:lnTo>
                    <a:close/>
                    <a:moveTo>
                      <a:pt x="3212" y="4995"/>
                    </a:moveTo>
                    <a:lnTo>
                      <a:pt x="3212" y="5354"/>
                    </a:lnTo>
                    <a:lnTo>
                      <a:pt x="2859" y="5354"/>
                    </a:lnTo>
                    <a:lnTo>
                      <a:pt x="2859" y="4995"/>
                    </a:lnTo>
                    <a:close/>
                    <a:moveTo>
                      <a:pt x="3639" y="4995"/>
                    </a:moveTo>
                    <a:lnTo>
                      <a:pt x="3639" y="5354"/>
                    </a:lnTo>
                    <a:lnTo>
                      <a:pt x="3286" y="5354"/>
                    </a:lnTo>
                    <a:lnTo>
                      <a:pt x="3286" y="4995"/>
                    </a:lnTo>
                    <a:close/>
                    <a:moveTo>
                      <a:pt x="4066" y="4995"/>
                    </a:moveTo>
                    <a:lnTo>
                      <a:pt x="4066" y="5354"/>
                    </a:lnTo>
                    <a:lnTo>
                      <a:pt x="3713" y="5354"/>
                    </a:lnTo>
                    <a:lnTo>
                      <a:pt x="3713" y="4995"/>
                    </a:lnTo>
                    <a:close/>
                    <a:moveTo>
                      <a:pt x="4494" y="4995"/>
                    </a:moveTo>
                    <a:lnTo>
                      <a:pt x="4494" y="5354"/>
                    </a:lnTo>
                    <a:lnTo>
                      <a:pt x="4140" y="5354"/>
                    </a:lnTo>
                    <a:lnTo>
                      <a:pt x="4140" y="4995"/>
                    </a:lnTo>
                    <a:close/>
                    <a:moveTo>
                      <a:pt x="4921" y="4995"/>
                    </a:moveTo>
                    <a:lnTo>
                      <a:pt x="4921" y="5354"/>
                    </a:lnTo>
                    <a:lnTo>
                      <a:pt x="4568" y="5354"/>
                    </a:lnTo>
                    <a:lnTo>
                      <a:pt x="4568" y="4995"/>
                    </a:lnTo>
                    <a:close/>
                    <a:moveTo>
                      <a:pt x="5348" y="4995"/>
                    </a:moveTo>
                    <a:lnTo>
                      <a:pt x="5348" y="5354"/>
                    </a:lnTo>
                    <a:lnTo>
                      <a:pt x="4995" y="5354"/>
                    </a:lnTo>
                    <a:lnTo>
                      <a:pt x="4995" y="4995"/>
                    </a:lnTo>
                    <a:close/>
                    <a:moveTo>
                      <a:pt x="5775" y="4995"/>
                    </a:moveTo>
                    <a:lnTo>
                      <a:pt x="5775" y="5354"/>
                    </a:lnTo>
                    <a:lnTo>
                      <a:pt x="5422" y="5354"/>
                    </a:lnTo>
                    <a:lnTo>
                      <a:pt x="5422" y="4995"/>
                    </a:lnTo>
                    <a:close/>
                    <a:moveTo>
                      <a:pt x="6202" y="4995"/>
                    </a:moveTo>
                    <a:lnTo>
                      <a:pt x="6202" y="5354"/>
                    </a:lnTo>
                    <a:lnTo>
                      <a:pt x="5849" y="5354"/>
                    </a:lnTo>
                    <a:lnTo>
                      <a:pt x="5849" y="4995"/>
                    </a:lnTo>
                    <a:close/>
                    <a:moveTo>
                      <a:pt x="6629" y="4995"/>
                    </a:moveTo>
                    <a:lnTo>
                      <a:pt x="6629" y="5354"/>
                    </a:lnTo>
                    <a:lnTo>
                      <a:pt x="6276" y="5354"/>
                    </a:lnTo>
                    <a:lnTo>
                      <a:pt x="6276" y="4995"/>
                    </a:lnTo>
                    <a:close/>
                    <a:moveTo>
                      <a:pt x="7056" y="4995"/>
                    </a:moveTo>
                    <a:lnTo>
                      <a:pt x="7056" y="5354"/>
                    </a:lnTo>
                    <a:lnTo>
                      <a:pt x="6703" y="5354"/>
                    </a:lnTo>
                    <a:lnTo>
                      <a:pt x="6703" y="4995"/>
                    </a:lnTo>
                    <a:close/>
                    <a:moveTo>
                      <a:pt x="7484" y="4995"/>
                    </a:moveTo>
                    <a:lnTo>
                      <a:pt x="7484" y="5354"/>
                    </a:lnTo>
                    <a:lnTo>
                      <a:pt x="7130" y="5354"/>
                    </a:lnTo>
                    <a:lnTo>
                      <a:pt x="7130" y="4995"/>
                    </a:lnTo>
                    <a:close/>
                    <a:moveTo>
                      <a:pt x="7911" y="4995"/>
                    </a:moveTo>
                    <a:lnTo>
                      <a:pt x="7911" y="5354"/>
                    </a:lnTo>
                    <a:lnTo>
                      <a:pt x="7558" y="5354"/>
                    </a:lnTo>
                    <a:lnTo>
                      <a:pt x="7558" y="4995"/>
                    </a:lnTo>
                    <a:close/>
                    <a:moveTo>
                      <a:pt x="8338" y="4995"/>
                    </a:moveTo>
                    <a:lnTo>
                      <a:pt x="8338" y="5354"/>
                    </a:lnTo>
                    <a:lnTo>
                      <a:pt x="7985" y="5354"/>
                    </a:lnTo>
                    <a:lnTo>
                      <a:pt x="7985" y="4995"/>
                    </a:lnTo>
                    <a:close/>
                    <a:moveTo>
                      <a:pt x="8765" y="4995"/>
                    </a:moveTo>
                    <a:lnTo>
                      <a:pt x="8765" y="5354"/>
                    </a:lnTo>
                    <a:lnTo>
                      <a:pt x="8412" y="5354"/>
                    </a:lnTo>
                    <a:lnTo>
                      <a:pt x="8412" y="4995"/>
                    </a:lnTo>
                    <a:close/>
                    <a:moveTo>
                      <a:pt x="9192" y="4995"/>
                    </a:moveTo>
                    <a:lnTo>
                      <a:pt x="9192" y="5354"/>
                    </a:lnTo>
                    <a:lnTo>
                      <a:pt x="8839" y="5354"/>
                    </a:lnTo>
                    <a:lnTo>
                      <a:pt x="8839" y="4995"/>
                    </a:lnTo>
                    <a:close/>
                    <a:moveTo>
                      <a:pt x="9619" y="4995"/>
                    </a:moveTo>
                    <a:lnTo>
                      <a:pt x="9619" y="5354"/>
                    </a:lnTo>
                    <a:lnTo>
                      <a:pt x="9266" y="5354"/>
                    </a:lnTo>
                    <a:lnTo>
                      <a:pt x="9266" y="4995"/>
                    </a:lnTo>
                    <a:close/>
                    <a:moveTo>
                      <a:pt x="10046" y="4995"/>
                    </a:moveTo>
                    <a:lnTo>
                      <a:pt x="10046" y="5354"/>
                    </a:lnTo>
                    <a:lnTo>
                      <a:pt x="9693" y="5354"/>
                    </a:lnTo>
                    <a:lnTo>
                      <a:pt x="9693" y="4995"/>
                    </a:lnTo>
                    <a:close/>
                    <a:moveTo>
                      <a:pt x="10474" y="4995"/>
                    </a:moveTo>
                    <a:lnTo>
                      <a:pt x="10474" y="5354"/>
                    </a:lnTo>
                    <a:lnTo>
                      <a:pt x="10120" y="5354"/>
                    </a:lnTo>
                    <a:lnTo>
                      <a:pt x="10120" y="4995"/>
                    </a:lnTo>
                    <a:close/>
                    <a:moveTo>
                      <a:pt x="10901" y="4995"/>
                    </a:moveTo>
                    <a:lnTo>
                      <a:pt x="10901" y="5354"/>
                    </a:lnTo>
                    <a:lnTo>
                      <a:pt x="10548" y="5354"/>
                    </a:lnTo>
                    <a:lnTo>
                      <a:pt x="10548" y="4995"/>
                    </a:lnTo>
                    <a:close/>
                    <a:moveTo>
                      <a:pt x="11328" y="4995"/>
                    </a:moveTo>
                    <a:lnTo>
                      <a:pt x="11328" y="5354"/>
                    </a:lnTo>
                    <a:lnTo>
                      <a:pt x="10975" y="5354"/>
                    </a:lnTo>
                    <a:lnTo>
                      <a:pt x="10975" y="4995"/>
                    </a:lnTo>
                    <a:close/>
                    <a:moveTo>
                      <a:pt x="11755" y="4995"/>
                    </a:moveTo>
                    <a:lnTo>
                      <a:pt x="11755" y="5354"/>
                    </a:lnTo>
                    <a:lnTo>
                      <a:pt x="11402" y="5354"/>
                    </a:lnTo>
                    <a:lnTo>
                      <a:pt x="11402" y="4995"/>
                    </a:lnTo>
                    <a:close/>
                    <a:moveTo>
                      <a:pt x="649" y="5422"/>
                    </a:moveTo>
                    <a:lnTo>
                      <a:pt x="649" y="5781"/>
                    </a:lnTo>
                    <a:lnTo>
                      <a:pt x="296" y="5781"/>
                    </a:lnTo>
                    <a:lnTo>
                      <a:pt x="296" y="5422"/>
                    </a:lnTo>
                    <a:close/>
                    <a:moveTo>
                      <a:pt x="1076" y="5422"/>
                    </a:moveTo>
                    <a:lnTo>
                      <a:pt x="1076" y="5781"/>
                    </a:lnTo>
                    <a:lnTo>
                      <a:pt x="723" y="5781"/>
                    </a:lnTo>
                    <a:lnTo>
                      <a:pt x="723" y="5422"/>
                    </a:lnTo>
                    <a:close/>
                    <a:moveTo>
                      <a:pt x="1504" y="5422"/>
                    </a:moveTo>
                    <a:lnTo>
                      <a:pt x="1504" y="5781"/>
                    </a:lnTo>
                    <a:lnTo>
                      <a:pt x="1151" y="5781"/>
                    </a:lnTo>
                    <a:lnTo>
                      <a:pt x="1151" y="5422"/>
                    </a:lnTo>
                    <a:close/>
                    <a:moveTo>
                      <a:pt x="1931" y="5422"/>
                    </a:moveTo>
                    <a:lnTo>
                      <a:pt x="1931" y="5781"/>
                    </a:lnTo>
                    <a:lnTo>
                      <a:pt x="1578" y="5781"/>
                    </a:lnTo>
                    <a:lnTo>
                      <a:pt x="1578" y="5422"/>
                    </a:lnTo>
                    <a:close/>
                    <a:moveTo>
                      <a:pt x="2358" y="5422"/>
                    </a:moveTo>
                    <a:lnTo>
                      <a:pt x="2358" y="5781"/>
                    </a:lnTo>
                    <a:lnTo>
                      <a:pt x="2005" y="5781"/>
                    </a:lnTo>
                    <a:lnTo>
                      <a:pt x="2005" y="5422"/>
                    </a:lnTo>
                    <a:close/>
                    <a:moveTo>
                      <a:pt x="2785" y="5422"/>
                    </a:moveTo>
                    <a:lnTo>
                      <a:pt x="2785" y="5781"/>
                    </a:lnTo>
                    <a:lnTo>
                      <a:pt x="2432" y="5781"/>
                    </a:lnTo>
                    <a:lnTo>
                      <a:pt x="2432" y="5422"/>
                    </a:lnTo>
                    <a:close/>
                    <a:moveTo>
                      <a:pt x="3212" y="5422"/>
                    </a:moveTo>
                    <a:lnTo>
                      <a:pt x="3212" y="5781"/>
                    </a:lnTo>
                    <a:lnTo>
                      <a:pt x="2859" y="5781"/>
                    </a:lnTo>
                    <a:lnTo>
                      <a:pt x="2859" y="5422"/>
                    </a:lnTo>
                    <a:close/>
                    <a:moveTo>
                      <a:pt x="3639" y="5422"/>
                    </a:moveTo>
                    <a:lnTo>
                      <a:pt x="3639" y="5781"/>
                    </a:lnTo>
                    <a:lnTo>
                      <a:pt x="3286" y="5781"/>
                    </a:lnTo>
                    <a:lnTo>
                      <a:pt x="3286" y="5422"/>
                    </a:lnTo>
                    <a:close/>
                    <a:moveTo>
                      <a:pt x="4066" y="5422"/>
                    </a:moveTo>
                    <a:lnTo>
                      <a:pt x="4066" y="5781"/>
                    </a:lnTo>
                    <a:lnTo>
                      <a:pt x="3713" y="5781"/>
                    </a:lnTo>
                    <a:lnTo>
                      <a:pt x="3713" y="5422"/>
                    </a:lnTo>
                    <a:close/>
                    <a:moveTo>
                      <a:pt x="4494" y="5422"/>
                    </a:moveTo>
                    <a:lnTo>
                      <a:pt x="4494" y="5781"/>
                    </a:lnTo>
                    <a:lnTo>
                      <a:pt x="4140" y="5781"/>
                    </a:lnTo>
                    <a:lnTo>
                      <a:pt x="4140" y="5422"/>
                    </a:lnTo>
                    <a:close/>
                    <a:moveTo>
                      <a:pt x="4921" y="5422"/>
                    </a:moveTo>
                    <a:lnTo>
                      <a:pt x="4921" y="5781"/>
                    </a:lnTo>
                    <a:lnTo>
                      <a:pt x="4568" y="5781"/>
                    </a:lnTo>
                    <a:lnTo>
                      <a:pt x="4568" y="5422"/>
                    </a:lnTo>
                    <a:close/>
                    <a:moveTo>
                      <a:pt x="5348" y="5422"/>
                    </a:moveTo>
                    <a:lnTo>
                      <a:pt x="5348" y="5781"/>
                    </a:lnTo>
                    <a:lnTo>
                      <a:pt x="4995" y="5781"/>
                    </a:lnTo>
                    <a:lnTo>
                      <a:pt x="4995" y="5422"/>
                    </a:lnTo>
                    <a:close/>
                    <a:moveTo>
                      <a:pt x="5775" y="5422"/>
                    </a:moveTo>
                    <a:lnTo>
                      <a:pt x="5775" y="5781"/>
                    </a:lnTo>
                    <a:lnTo>
                      <a:pt x="5422" y="5781"/>
                    </a:lnTo>
                    <a:lnTo>
                      <a:pt x="5422" y="5422"/>
                    </a:lnTo>
                    <a:close/>
                    <a:moveTo>
                      <a:pt x="6202" y="5422"/>
                    </a:moveTo>
                    <a:lnTo>
                      <a:pt x="6202" y="5781"/>
                    </a:lnTo>
                    <a:lnTo>
                      <a:pt x="5849" y="5781"/>
                    </a:lnTo>
                    <a:lnTo>
                      <a:pt x="5849" y="5422"/>
                    </a:lnTo>
                    <a:close/>
                    <a:moveTo>
                      <a:pt x="6629" y="5422"/>
                    </a:moveTo>
                    <a:lnTo>
                      <a:pt x="6629" y="5781"/>
                    </a:lnTo>
                    <a:lnTo>
                      <a:pt x="6276" y="5781"/>
                    </a:lnTo>
                    <a:lnTo>
                      <a:pt x="6276" y="5422"/>
                    </a:lnTo>
                    <a:close/>
                    <a:moveTo>
                      <a:pt x="7056" y="5422"/>
                    </a:moveTo>
                    <a:lnTo>
                      <a:pt x="7056" y="5781"/>
                    </a:lnTo>
                    <a:lnTo>
                      <a:pt x="6703" y="5781"/>
                    </a:lnTo>
                    <a:lnTo>
                      <a:pt x="6703" y="5422"/>
                    </a:lnTo>
                    <a:close/>
                    <a:moveTo>
                      <a:pt x="7484" y="5422"/>
                    </a:moveTo>
                    <a:lnTo>
                      <a:pt x="7484" y="5781"/>
                    </a:lnTo>
                    <a:lnTo>
                      <a:pt x="7130" y="5781"/>
                    </a:lnTo>
                    <a:lnTo>
                      <a:pt x="7130" y="5422"/>
                    </a:lnTo>
                    <a:close/>
                    <a:moveTo>
                      <a:pt x="7911" y="5422"/>
                    </a:moveTo>
                    <a:lnTo>
                      <a:pt x="7911" y="5781"/>
                    </a:lnTo>
                    <a:lnTo>
                      <a:pt x="7558" y="5781"/>
                    </a:lnTo>
                    <a:lnTo>
                      <a:pt x="7558" y="5422"/>
                    </a:lnTo>
                    <a:close/>
                    <a:moveTo>
                      <a:pt x="8338" y="5422"/>
                    </a:moveTo>
                    <a:lnTo>
                      <a:pt x="8338" y="5781"/>
                    </a:lnTo>
                    <a:lnTo>
                      <a:pt x="7985" y="5781"/>
                    </a:lnTo>
                    <a:lnTo>
                      <a:pt x="7985" y="5422"/>
                    </a:lnTo>
                    <a:close/>
                    <a:moveTo>
                      <a:pt x="8765" y="5422"/>
                    </a:moveTo>
                    <a:lnTo>
                      <a:pt x="8765" y="5781"/>
                    </a:lnTo>
                    <a:lnTo>
                      <a:pt x="8412" y="5781"/>
                    </a:lnTo>
                    <a:lnTo>
                      <a:pt x="8412" y="5422"/>
                    </a:lnTo>
                    <a:close/>
                    <a:moveTo>
                      <a:pt x="9192" y="5422"/>
                    </a:moveTo>
                    <a:lnTo>
                      <a:pt x="9192" y="5781"/>
                    </a:lnTo>
                    <a:lnTo>
                      <a:pt x="8839" y="5781"/>
                    </a:lnTo>
                    <a:lnTo>
                      <a:pt x="8839" y="5422"/>
                    </a:lnTo>
                    <a:close/>
                    <a:moveTo>
                      <a:pt x="9619" y="5422"/>
                    </a:moveTo>
                    <a:lnTo>
                      <a:pt x="9619" y="5781"/>
                    </a:lnTo>
                    <a:lnTo>
                      <a:pt x="9266" y="5781"/>
                    </a:lnTo>
                    <a:lnTo>
                      <a:pt x="9266" y="5422"/>
                    </a:lnTo>
                    <a:close/>
                    <a:moveTo>
                      <a:pt x="10046" y="5422"/>
                    </a:moveTo>
                    <a:lnTo>
                      <a:pt x="10046" y="5781"/>
                    </a:lnTo>
                    <a:lnTo>
                      <a:pt x="9693" y="5781"/>
                    </a:lnTo>
                    <a:lnTo>
                      <a:pt x="9693" y="5422"/>
                    </a:lnTo>
                    <a:close/>
                    <a:moveTo>
                      <a:pt x="10474" y="5422"/>
                    </a:moveTo>
                    <a:lnTo>
                      <a:pt x="10474" y="5781"/>
                    </a:lnTo>
                    <a:lnTo>
                      <a:pt x="10120" y="5781"/>
                    </a:lnTo>
                    <a:lnTo>
                      <a:pt x="10120" y="5422"/>
                    </a:lnTo>
                    <a:close/>
                    <a:moveTo>
                      <a:pt x="10901" y="5422"/>
                    </a:moveTo>
                    <a:lnTo>
                      <a:pt x="10901" y="5781"/>
                    </a:lnTo>
                    <a:lnTo>
                      <a:pt x="10548" y="5781"/>
                    </a:lnTo>
                    <a:lnTo>
                      <a:pt x="10548" y="5422"/>
                    </a:lnTo>
                    <a:close/>
                    <a:moveTo>
                      <a:pt x="11328" y="5422"/>
                    </a:moveTo>
                    <a:lnTo>
                      <a:pt x="11328" y="5781"/>
                    </a:lnTo>
                    <a:lnTo>
                      <a:pt x="10975" y="5781"/>
                    </a:lnTo>
                    <a:lnTo>
                      <a:pt x="10975" y="5422"/>
                    </a:lnTo>
                    <a:close/>
                    <a:moveTo>
                      <a:pt x="11755" y="5422"/>
                    </a:moveTo>
                    <a:lnTo>
                      <a:pt x="11755" y="5781"/>
                    </a:lnTo>
                    <a:lnTo>
                      <a:pt x="11402" y="5781"/>
                    </a:lnTo>
                    <a:lnTo>
                      <a:pt x="11402" y="5422"/>
                    </a:lnTo>
                    <a:close/>
                    <a:moveTo>
                      <a:pt x="649" y="5849"/>
                    </a:moveTo>
                    <a:lnTo>
                      <a:pt x="649" y="6208"/>
                    </a:lnTo>
                    <a:lnTo>
                      <a:pt x="296" y="6208"/>
                    </a:lnTo>
                    <a:lnTo>
                      <a:pt x="296" y="5849"/>
                    </a:lnTo>
                    <a:close/>
                    <a:moveTo>
                      <a:pt x="1076" y="5849"/>
                    </a:moveTo>
                    <a:lnTo>
                      <a:pt x="1076" y="6208"/>
                    </a:lnTo>
                    <a:lnTo>
                      <a:pt x="723" y="6208"/>
                    </a:lnTo>
                    <a:lnTo>
                      <a:pt x="723" y="5849"/>
                    </a:lnTo>
                    <a:close/>
                    <a:moveTo>
                      <a:pt x="1504" y="5849"/>
                    </a:moveTo>
                    <a:lnTo>
                      <a:pt x="1504" y="6208"/>
                    </a:lnTo>
                    <a:lnTo>
                      <a:pt x="1151" y="6208"/>
                    </a:lnTo>
                    <a:lnTo>
                      <a:pt x="1151" y="5849"/>
                    </a:lnTo>
                    <a:close/>
                    <a:moveTo>
                      <a:pt x="1931" y="5849"/>
                    </a:moveTo>
                    <a:lnTo>
                      <a:pt x="1931" y="6208"/>
                    </a:lnTo>
                    <a:lnTo>
                      <a:pt x="1578" y="6208"/>
                    </a:lnTo>
                    <a:lnTo>
                      <a:pt x="1578" y="5849"/>
                    </a:lnTo>
                    <a:close/>
                    <a:moveTo>
                      <a:pt x="2358" y="5849"/>
                    </a:moveTo>
                    <a:lnTo>
                      <a:pt x="2358" y="6208"/>
                    </a:lnTo>
                    <a:lnTo>
                      <a:pt x="2005" y="6208"/>
                    </a:lnTo>
                    <a:lnTo>
                      <a:pt x="2005" y="5849"/>
                    </a:lnTo>
                    <a:close/>
                    <a:moveTo>
                      <a:pt x="2785" y="5849"/>
                    </a:moveTo>
                    <a:lnTo>
                      <a:pt x="2785" y="6208"/>
                    </a:lnTo>
                    <a:lnTo>
                      <a:pt x="2432" y="6208"/>
                    </a:lnTo>
                    <a:lnTo>
                      <a:pt x="2432" y="5849"/>
                    </a:lnTo>
                    <a:close/>
                    <a:moveTo>
                      <a:pt x="3212" y="5849"/>
                    </a:moveTo>
                    <a:lnTo>
                      <a:pt x="3212" y="6208"/>
                    </a:lnTo>
                    <a:lnTo>
                      <a:pt x="2859" y="6208"/>
                    </a:lnTo>
                    <a:lnTo>
                      <a:pt x="2859" y="5849"/>
                    </a:lnTo>
                    <a:close/>
                    <a:moveTo>
                      <a:pt x="3639" y="5849"/>
                    </a:moveTo>
                    <a:lnTo>
                      <a:pt x="3639" y="6208"/>
                    </a:lnTo>
                    <a:lnTo>
                      <a:pt x="3286" y="6208"/>
                    </a:lnTo>
                    <a:lnTo>
                      <a:pt x="3286" y="5849"/>
                    </a:lnTo>
                    <a:close/>
                    <a:moveTo>
                      <a:pt x="4066" y="5849"/>
                    </a:moveTo>
                    <a:lnTo>
                      <a:pt x="4066" y="6208"/>
                    </a:lnTo>
                    <a:lnTo>
                      <a:pt x="3713" y="6208"/>
                    </a:lnTo>
                    <a:lnTo>
                      <a:pt x="3713" y="5849"/>
                    </a:lnTo>
                    <a:close/>
                    <a:moveTo>
                      <a:pt x="4494" y="5849"/>
                    </a:moveTo>
                    <a:lnTo>
                      <a:pt x="4494" y="6208"/>
                    </a:lnTo>
                    <a:lnTo>
                      <a:pt x="4140" y="6208"/>
                    </a:lnTo>
                    <a:lnTo>
                      <a:pt x="4140" y="5849"/>
                    </a:lnTo>
                    <a:close/>
                    <a:moveTo>
                      <a:pt x="4921" y="5849"/>
                    </a:moveTo>
                    <a:lnTo>
                      <a:pt x="4921" y="6208"/>
                    </a:lnTo>
                    <a:lnTo>
                      <a:pt x="4568" y="6208"/>
                    </a:lnTo>
                    <a:lnTo>
                      <a:pt x="4568" y="5849"/>
                    </a:lnTo>
                    <a:close/>
                    <a:moveTo>
                      <a:pt x="5348" y="5849"/>
                    </a:moveTo>
                    <a:lnTo>
                      <a:pt x="5348" y="6208"/>
                    </a:lnTo>
                    <a:lnTo>
                      <a:pt x="4995" y="6208"/>
                    </a:lnTo>
                    <a:lnTo>
                      <a:pt x="4995" y="5849"/>
                    </a:lnTo>
                    <a:close/>
                    <a:moveTo>
                      <a:pt x="5775" y="5849"/>
                    </a:moveTo>
                    <a:lnTo>
                      <a:pt x="5775" y="6208"/>
                    </a:lnTo>
                    <a:lnTo>
                      <a:pt x="5422" y="6208"/>
                    </a:lnTo>
                    <a:lnTo>
                      <a:pt x="5422" y="5849"/>
                    </a:lnTo>
                    <a:close/>
                    <a:moveTo>
                      <a:pt x="6202" y="5849"/>
                    </a:moveTo>
                    <a:lnTo>
                      <a:pt x="6202" y="6208"/>
                    </a:lnTo>
                    <a:lnTo>
                      <a:pt x="5849" y="6208"/>
                    </a:lnTo>
                    <a:lnTo>
                      <a:pt x="5849" y="5849"/>
                    </a:lnTo>
                    <a:close/>
                    <a:moveTo>
                      <a:pt x="6629" y="5849"/>
                    </a:moveTo>
                    <a:lnTo>
                      <a:pt x="6629" y="6208"/>
                    </a:lnTo>
                    <a:lnTo>
                      <a:pt x="6276" y="6208"/>
                    </a:lnTo>
                    <a:lnTo>
                      <a:pt x="6276" y="5849"/>
                    </a:lnTo>
                    <a:close/>
                    <a:moveTo>
                      <a:pt x="7056" y="5849"/>
                    </a:moveTo>
                    <a:lnTo>
                      <a:pt x="7056" y="6208"/>
                    </a:lnTo>
                    <a:lnTo>
                      <a:pt x="6703" y="6208"/>
                    </a:lnTo>
                    <a:lnTo>
                      <a:pt x="6703" y="5849"/>
                    </a:lnTo>
                    <a:close/>
                    <a:moveTo>
                      <a:pt x="7484" y="5849"/>
                    </a:moveTo>
                    <a:lnTo>
                      <a:pt x="7484" y="6208"/>
                    </a:lnTo>
                    <a:lnTo>
                      <a:pt x="7130" y="6208"/>
                    </a:lnTo>
                    <a:lnTo>
                      <a:pt x="7130" y="5849"/>
                    </a:lnTo>
                    <a:close/>
                    <a:moveTo>
                      <a:pt x="7911" y="5849"/>
                    </a:moveTo>
                    <a:lnTo>
                      <a:pt x="7911" y="6208"/>
                    </a:lnTo>
                    <a:lnTo>
                      <a:pt x="7558" y="6208"/>
                    </a:lnTo>
                    <a:lnTo>
                      <a:pt x="7558" y="5849"/>
                    </a:lnTo>
                    <a:close/>
                    <a:moveTo>
                      <a:pt x="8338" y="5849"/>
                    </a:moveTo>
                    <a:lnTo>
                      <a:pt x="8338" y="6208"/>
                    </a:lnTo>
                    <a:lnTo>
                      <a:pt x="7985" y="6208"/>
                    </a:lnTo>
                    <a:lnTo>
                      <a:pt x="7985" y="5849"/>
                    </a:lnTo>
                    <a:close/>
                    <a:moveTo>
                      <a:pt x="8765" y="5849"/>
                    </a:moveTo>
                    <a:lnTo>
                      <a:pt x="8765" y="6208"/>
                    </a:lnTo>
                    <a:lnTo>
                      <a:pt x="8412" y="6208"/>
                    </a:lnTo>
                    <a:lnTo>
                      <a:pt x="8412" y="5849"/>
                    </a:lnTo>
                    <a:close/>
                    <a:moveTo>
                      <a:pt x="9192" y="5849"/>
                    </a:moveTo>
                    <a:lnTo>
                      <a:pt x="9192" y="6208"/>
                    </a:lnTo>
                    <a:lnTo>
                      <a:pt x="8839" y="6208"/>
                    </a:lnTo>
                    <a:lnTo>
                      <a:pt x="8839" y="5849"/>
                    </a:lnTo>
                    <a:close/>
                    <a:moveTo>
                      <a:pt x="9619" y="5849"/>
                    </a:moveTo>
                    <a:lnTo>
                      <a:pt x="9619" y="6208"/>
                    </a:lnTo>
                    <a:lnTo>
                      <a:pt x="9266" y="6208"/>
                    </a:lnTo>
                    <a:lnTo>
                      <a:pt x="9266" y="5849"/>
                    </a:lnTo>
                    <a:close/>
                    <a:moveTo>
                      <a:pt x="10046" y="5849"/>
                    </a:moveTo>
                    <a:lnTo>
                      <a:pt x="10046" y="6208"/>
                    </a:lnTo>
                    <a:lnTo>
                      <a:pt x="9693" y="6208"/>
                    </a:lnTo>
                    <a:lnTo>
                      <a:pt x="9693" y="5849"/>
                    </a:lnTo>
                    <a:close/>
                    <a:moveTo>
                      <a:pt x="10474" y="5849"/>
                    </a:moveTo>
                    <a:lnTo>
                      <a:pt x="10474" y="6208"/>
                    </a:lnTo>
                    <a:lnTo>
                      <a:pt x="10120" y="6208"/>
                    </a:lnTo>
                    <a:lnTo>
                      <a:pt x="10120" y="5849"/>
                    </a:lnTo>
                    <a:close/>
                    <a:moveTo>
                      <a:pt x="10901" y="5849"/>
                    </a:moveTo>
                    <a:lnTo>
                      <a:pt x="10901" y="6208"/>
                    </a:lnTo>
                    <a:lnTo>
                      <a:pt x="10548" y="6208"/>
                    </a:lnTo>
                    <a:lnTo>
                      <a:pt x="10548" y="5849"/>
                    </a:lnTo>
                    <a:close/>
                    <a:moveTo>
                      <a:pt x="11328" y="5849"/>
                    </a:moveTo>
                    <a:lnTo>
                      <a:pt x="11328" y="6208"/>
                    </a:lnTo>
                    <a:lnTo>
                      <a:pt x="10975" y="6208"/>
                    </a:lnTo>
                    <a:lnTo>
                      <a:pt x="10975" y="5849"/>
                    </a:lnTo>
                    <a:close/>
                    <a:moveTo>
                      <a:pt x="11755" y="5849"/>
                    </a:moveTo>
                    <a:lnTo>
                      <a:pt x="11755" y="6208"/>
                    </a:lnTo>
                    <a:lnTo>
                      <a:pt x="11402" y="6208"/>
                    </a:lnTo>
                    <a:lnTo>
                      <a:pt x="11402" y="5849"/>
                    </a:lnTo>
                    <a:close/>
                    <a:moveTo>
                      <a:pt x="649" y="6276"/>
                    </a:moveTo>
                    <a:lnTo>
                      <a:pt x="649" y="6635"/>
                    </a:lnTo>
                    <a:lnTo>
                      <a:pt x="296" y="6635"/>
                    </a:lnTo>
                    <a:lnTo>
                      <a:pt x="296" y="6276"/>
                    </a:lnTo>
                    <a:close/>
                    <a:moveTo>
                      <a:pt x="1076" y="6276"/>
                    </a:moveTo>
                    <a:lnTo>
                      <a:pt x="1076" y="6635"/>
                    </a:lnTo>
                    <a:lnTo>
                      <a:pt x="723" y="6635"/>
                    </a:lnTo>
                    <a:lnTo>
                      <a:pt x="723" y="6276"/>
                    </a:lnTo>
                    <a:close/>
                    <a:moveTo>
                      <a:pt x="1504" y="6276"/>
                    </a:moveTo>
                    <a:lnTo>
                      <a:pt x="1504" y="6635"/>
                    </a:lnTo>
                    <a:lnTo>
                      <a:pt x="1151" y="6635"/>
                    </a:lnTo>
                    <a:lnTo>
                      <a:pt x="1151" y="6276"/>
                    </a:lnTo>
                    <a:close/>
                    <a:moveTo>
                      <a:pt x="1931" y="6276"/>
                    </a:moveTo>
                    <a:lnTo>
                      <a:pt x="1931" y="6635"/>
                    </a:lnTo>
                    <a:lnTo>
                      <a:pt x="1578" y="6635"/>
                    </a:lnTo>
                    <a:lnTo>
                      <a:pt x="1578" y="6276"/>
                    </a:lnTo>
                    <a:close/>
                    <a:moveTo>
                      <a:pt x="2358" y="6276"/>
                    </a:moveTo>
                    <a:lnTo>
                      <a:pt x="2358" y="6635"/>
                    </a:lnTo>
                    <a:lnTo>
                      <a:pt x="2005" y="6635"/>
                    </a:lnTo>
                    <a:lnTo>
                      <a:pt x="2005" y="6276"/>
                    </a:lnTo>
                    <a:close/>
                    <a:moveTo>
                      <a:pt x="2785" y="6276"/>
                    </a:moveTo>
                    <a:lnTo>
                      <a:pt x="2785" y="6635"/>
                    </a:lnTo>
                    <a:lnTo>
                      <a:pt x="2432" y="6635"/>
                    </a:lnTo>
                    <a:lnTo>
                      <a:pt x="2432" y="6276"/>
                    </a:lnTo>
                    <a:close/>
                    <a:moveTo>
                      <a:pt x="3212" y="6276"/>
                    </a:moveTo>
                    <a:lnTo>
                      <a:pt x="3212" y="6635"/>
                    </a:lnTo>
                    <a:lnTo>
                      <a:pt x="2859" y="6635"/>
                    </a:lnTo>
                    <a:lnTo>
                      <a:pt x="2859" y="6276"/>
                    </a:lnTo>
                    <a:close/>
                    <a:moveTo>
                      <a:pt x="3639" y="6276"/>
                    </a:moveTo>
                    <a:lnTo>
                      <a:pt x="3639" y="6635"/>
                    </a:lnTo>
                    <a:lnTo>
                      <a:pt x="3286" y="6635"/>
                    </a:lnTo>
                    <a:lnTo>
                      <a:pt x="3286" y="6276"/>
                    </a:lnTo>
                    <a:close/>
                    <a:moveTo>
                      <a:pt x="4066" y="6276"/>
                    </a:moveTo>
                    <a:lnTo>
                      <a:pt x="4066" y="6635"/>
                    </a:lnTo>
                    <a:lnTo>
                      <a:pt x="3713" y="6635"/>
                    </a:lnTo>
                    <a:lnTo>
                      <a:pt x="3713" y="6276"/>
                    </a:lnTo>
                    <a:close/>
                    <a:moveTo>
                      <a:pt x="4494" y="6276"/>
                    </a:moveTo>
                    <a:lnTo>
                      <a:pt x="4494" y="6635"/>
                    </a:lnTo>
                    <a:lnTo>
                      <a:pt x="4140" y="6635"/>
                    </a:lnTo>
                    <a:lnTo>
                      <a:pt x="4140" y="6276"/>
                    </a:lnTo>
                    <a:close/>
                    <a:moveTo>
                      <a:pt x="4921" y="6276"/>
                    </a:moveTo>
                    <a:lnTo>
                      <a:pt x="4921" y="6635"/>
                    </a:lnTo>
                    <a:lnTo>
                      <a:pt x="4568" y="6635"/>
                    </a:lnTo>
                    <a:lnTo>
                      <a:pt x="4568" y="6276"/>
                    </a:lnTo>
                    <a:close/>
                    <a:moveTo>
                      <a:pt x="5348" y="6276"/>
                    </a:moveTo>
                    <a:lnTo>
                      <a:pt x="5348" y="6635"/>
                    </a:lnTo>
                    <a:lnTo>
                      <a:pt x="4995" y="6635"/>
                    </a:lnTo>
                    <a:lnTo>
                      <a:pt x="4995" y="6276"/>
                    </a:lnTo>
                    <a:close/>
                    <a:moveTo>
                      <a:pt x="5775" y="6276"/>
                    </a:moveTo>
                    <a:lnTo>
                      <a:pt x="5775" y="6635"/>
                    </a:lnTo>
                    <a:lnTo>
                      <a:pt x="5422" y="6635"/>
                    </a:lnTo>
                    <a:lnTo>
                      <a:pt x="5422" y="6276"/>
                    </a:lnTo>
                    <a:close/>
                    <a:moveTo>
                      <a:pt x="6202" y="6276"/>
                    </a:moveTo>
                    <a:lnTo>
                      <a:pt x="6202" y="6635"/>
                    </a:lnTo>
                    <a:lnTo>
                      <a:pt x="5849" y="6635"/>
                    </a:lnTo>
                    <a:lnTo>
                      <a:pt x="5849" y="6276"/>
                    </a:lnTo>
                    <a:close/>
                    <a:moveTo>
                      <a:pt x="6629" y="6276"/>
                    </a:moveTo>
                    <a:lnTo>
                      <a:pt x="6629" y="6635"/>
                    </a:lnTo>
                    <a:lnTo>
                      <a:pt x="6276" y="6635"/>
                    </a:lnTo>
                    <a:lnTo>
                      <a:pt x="6276" y="6276"/>
                    </a:lnTo>
                    <a:close/>
                    <a:moveTo>
                      <a:pt x="7056" y="6276"/>
                    </a:moveTo>
                    <a:lnTo>
                      <a:pt x="7056" y="6635"/>
                    </a:lnTo>
                    <a:lnTo>
                      <a:pt x="6703" y="6635"/>
                    </a:lnTo>
                    <a:lnTo>
                      <a:pt x="6703" y="6276"/>
                    </a:lnTo>
                    <a:close/>
                    <a:moveTo>
                      <a:pt x="7484" y="6276"/>
                    </a:moveTo>
                    <a:lnTo>
                      <a:pt x="7484" y="6635"/>
                    </a:lnTo>
                    <a:lnTo>
                      <a:pt x="7130" y="6635"/>
                    </a:lnTo>
                    <a:lnTo>
                      <a:pt x="7130" y="6276"/>
                    </a:lnTo>
                    <a:close/>
                    <a:moveTo>
                      <a:pt x="7911" y="6276"/>
                    </a:moveTo>
                    <a:lnTo>
                      <a:pt x="7911" y="6635"/>
                    </a:lnTo>
                    <a:lnTo>
                      <a:pt x="7558" y="6635"/>
                    </a:lnTo>
                    <a:lnTo>
                      <a:pt x="7558" y="6276"/>
                    </a:lnTo>
                    <a:close/>
                    <a:moveTo>
                      <a:pt x="8338" y="6276"/>
                    </a:moveTo>
                    <a:lnTo>
                      <a:pt x="8338" y="6635"/>
                    </a:lnTo>
                    <a:lnTo>
                      <a:pt x="7985" y="6635"/>
                    </a:lnTo>
                    <a:lnTo>
                      <a:pt x="7985" y="6276"/>
                    </a:lnTo>
                    <a:close/>
                    <a:moveTo>
                      <a:pt x="8765" y="6276"/>
                    </a:moveTo>
                    <a:lnTo>
                      <a:pt x="8765" y="6635"/>
                    </a:lnTo>
                    <a:lnTo>
                      <a:pt x="8412" y="6635"/>
                    </a:lnTo>
                    <a:lnTo>
                      <a:pt x="8412" y="6276"/>
                    </a:lnTo>
                    <a:close/>
                    <a:moveTo>
                      <a:pt x="9192" y="6276"/>
                    </a:moveTo>
                    <a:lnTo>
                      <a:pt x="9192" y="6635"/>
                    </a:lnTo>
                    <a:lnTo>
                      <a:pt x="8839" y="6635"/>
                    </a:lnTo>
                    <a:lnTo>
                      <a:pt x="8839" y="6276"/>
                    </a:lnTo>
                    <a:close/>
                    <a:moveTo>
                      <a:pt x="9619" y="6276"/>
                    </a:moveTo>
                    <a:lnTo>
                      <a:pt x="9619" y="6635"/>
                    </a:lnTo>
                    <a:lnTo>
                      <a:pt x="9266" y="6635"/>
                    </a:lnTo>
                    <a:lnTo>
                      <a:pt x="9266" y="6276"/>
                    </a:lnTo>
                    <a:close/>
                    <a:moveTo>
                      <a:pt x="10046" y="6276"/>
                    </a:moveTo>
                    <a:lnTo>
                      <a:pt x="10046" y="6635"/>
                    </a:lnTo>
                    <a:lnTo>
                      <a:pt x="9693" y="6635"/>
                    </a:lnTo>
                    <a:lnTo>
                      <a:pt x="9693" y="6276"/>
                    </a:lnTo>
                    <a:close/>
                    <a:moveTo>
                      <a:pt x="10474" y="6276"/>
                    </a:moveTo>
                    <a:lnTo>
                      <a:pt x="10474" y="6635"/>
                    </a:lnTo>
                    <a:lnTo>
                      <a:pt x="10120" y="6635"/>
                    </a:lnTo>
                    <a:lnTo>
                      <a:pt x="10120" y="6276"/>
                    </a:lnTo>
                    <a:close/>
                    <a:moveTo>
                      <a:pt x="10901" y="6276"/>
                    </a:moveTo>
                    <a:lnTo>
                      <a:pt x="10901" y="6635"/>
                    </a:lnTo>
                    <a:lnTo>
                      <a:pt x="10548" y="6635"/>
                    </a:lnTo>
                    <a:lnTo>
                      <a:pt x="10548" y="6276"/>
                    </a:lnTo>
                    <a:close/>
                    <a:moveTo>
                      <a:pt x="11328" y="6276"/>
                    </a:moveTo>
                    <a:lnTo>
                      <a:pt x="11328" y="6635"/>
                    </a:lnTo>
                    <a:lnTo>
                      <a:pt x="10975" y="6635"/>
                    </a:lnTo>
                    <a:lnTo>
                      <a:pt x="10975" y="6276"/>
                    </a:lnTo>
                    <a:close/>
                    <a:moveTo>
                      <a:pt x="11755" y="6276"/>
                    </a:moveTo>
                    <a:lnTo>
                      <a:pt x="11755" y="6635"/>
                    </a:lnTo>
                    <a:lnTo>
                      <a:pt x="11402" y="6635"/>
                    </a:lnTo>
                    <a:lnTo>
                      <a:pt x="11402" y="6276"/>
                    </a:lnTo>
                    <a:close/>
                    <a:moveTo>
                      <a:pt x="649" y="6703"/>
                    </a:moveTo>
                    <a:lnTo>
                      <a:pt x="649" y="7062"/>
                    </a:lnTo>
                    <a:lnTo>
                      <a:pt x="296" y="7062"/>
                    </a:lnTo>
                    <a:lnTo>
                      <a:pt x="296" y="6703"/>
                    </a:lnTo>
                    <a:close/>
                    <a:moveTo>
                      <a:pt x="1076" y="6703"/>
                    </a:moveTo>
                    <a:lnTo>
                      <a:pt x="1076" y="7062"/>
                    </a:lnTo>
                    <a:lnTo>
                      <a:pt x="723" y="7062"/>
                    </a:lnTo>
                    <a:lnTo>
                      <a:pt x="723" y="6703"/>
                    </a:lnTo>
                    <a:close/>
                    <a:moveTo>
                      <a:pt x="1504" y="6703"/>
                    </a:moveTo>
                    <a:lnTo>
                      <a:pt x="1504" y="7062"/>
                    </a:lnTo>
                    <a:lnTo>
                      <a:pt x="1151" y="7062"/>
                    </a:lnTo>
                    <a:lnTo>
                      <a:pt x="1151" y="6703"/>
                    </a:lnTo>
                    <a:close/>
                    <a:moveTo>
                      <a:pt x="1931" y="6703"/>
                    </a:moveTo>
                    <a:lnTo>
                      <a:pt x="1931" y="7062"/>
                    </a:lnTo>
                    <a:lnTo>
                      <a:pt x="1578" y="7062"/>
                    </a:lnTo>
                    <a:lnTo>
                      <a:pt x="1578" y="6703"/>
                    </a:lnTo>
                    <a:close/>
                    <a:moveTo>
                      <a:pt x="2358" y="6703"/>
                    </a:moveTo>
                    <a:lnTo>
                      <a:pt x="2358" y="7062"/>
                    </a:lnTo>
                    <a:lnTo>
                      <a:pt x="2005" y="7062"/>
                    </a:lnTo>
                    <a:lnTo>
                      <a:pt x="2005" y="6703"/>
                    </a:lnTo>
                    <a:close/>
                    <a:moveTo>
                      <a:pt x="2785" y="6703"/>
                    </a:moveTo>
                    <a:lnTo>
                      <a:pt x="2785" y="7062"/>
                    </a:lnTo>
                    <a:lnTo>
                      <a:pt x="2432" y="7062"/>
                    </a:lnTo>
                    <a:lnTo>
                      <a:pt x="2432" y="6703"/>
                    </a:lnTo>
                    <a:close/>
                    <a:moveTo>
                      <a:pt x="3212" y="6703"/>
                    </a:moveTo>
                    <a:lnTo>
                      <a:pt x="3212" y="7062"/>
                    </a:lnTo>
                    <a:lnTo>
                      <a:pt x="2859" y="7062"/>
                    </a:lnTo>
                    <a:lnTo>
                      <a:pt x="2859" y="6703"/>
                    </a:lnTo>
                    <a:close/>
                    <a:moveTo>
                      <a:pt x="3639" y="6703"/>
                    </a:moveTo>
                    <a:lnTo>
                      <a:pt x="3639" y="7062"/>
                    </a:lnTo>
                    <a:lnTo>
                      <a:pt x="3286" y="7062"/>
                    </a:lnTo>
                    <a:lnTo>
                      <a:pt x="3286" y="6703"/>
                    </a:lnTo>
                    <a:close/>
                    <a:moveTo>
                      <a:pt x="4066" y="6703"/>
                    </a:moveTo>
                    <a:lnTo>
                      <a:pt x="4066" y="7062"/>
                    </a:lnTo>
                    <a:lnTo>
                      <a:pt x="3713" y="7062"/>
                    </a:lnTo>
                    <a:lnTo>
                      <a:pt x="3713" y="6703"/>
                    </a:lnTo>
                    <a:close/>
                    <a:moveTo>
                      <a:pt x="4494" y="6703"/>
                    </a:moveTo>
                    <a:lnTo>
                      <a:pt x="4494" y="7062"/>
                    </a:lnTo>
                    <a:lnTo>
                      <a:pt x="4140" y="7062"/>
                    </a:lnTo>
                    <a:lnTo>
                      <a:pt x="4140" y="6703"/>
                    </a:lnTo>
                    <a:close/>
                    <a:moveTo>
                      <a:pt x="4921" y="6703"/>
                    </a:moveTo>
                    <a:lnTo>
                      <a:pt x="4921" y="7062"/>
                    </a:lnTo>
                    <a:lnTo>
                      <a:pt x="4568" y="7062"/>
                    </a:lnTo>
                    <a:lnTo>
                      <a:pt x="4568" y="6703"/>
                    </a:lnTo>
                    <a:close/>
                    <a:moveTo>
                      <a:pt x="5348" y="6703"/>
                    </a:moveTo>
                    <a:lnTo>
                      <a:pt x="5348" y="7062"/>
                    </a:lnTo>
                    <a:lnTo>
                      <a:pt x="4995" y="7062"/>
                    </a:lnTo>
                    <a:lnTo>
                      <a:pt x="4995" y="6703"/>
                    </a:lnTo>
                    <a:close/>
                    <a:moveTo>
                      <a:pt x="5775" y="6703"/>
                    </a:moveTo>
                    <a:lnTo>
                      <a:pt x="5775" y="7062"/>
                    </a:lnTo>
                    <a:lnTo>
                      <a:pt x="5422" y="7062"/>
                    </a:lnTo>
                    <a:lnTo>
                      <a:pt x="5422" y="6703"/>
                    </a:lnTo>
                    <a:close/>
                    <a:moveTo>
                      <a:pt x="6202" y="6703"/>
                    </a:moveTo>
                    <a:lnTo>
                      <a:pt x="6202" y="7062"/>
                    </a:lnTo>
                    <a:lnTo>
                      <a:pt x="5849" y="7062"/>
                    </a:lnTo>
                    <a:lnTo>
                      <a:pt x="5849" y="6703"/>
                    </a:lnTo>
                    <a:close/>
                    <a:moveTo>
                      <a:pt x="6629" y="6703"/>
                    </a:moveTo>
                    <a:lnTo>
                      <a:pt x="6629" y="7062"/>
                    </a:lnTo>
                    <a:lnTo>
                      <a:pt x="6276" y="7062"/>
                    </a:lnTo>
                    <a:lnTo>
                      <a:pt x="6276" y="6703"/>
                    </a:lnTo>
                    <a:close/>
                    <a:moveTo>
                      <a:pt x="7056" y="6703"/>
                    </a:moveTo>
                    <a:lnTo>
                      <a:pt x="7056" y="7062"/>
                    </a:lnTo>
                    <a:lnTo>
                      <a:pt x="6703" y="7062"/>
                    </a:lnTo>
                    <a:lnTo>
                      <a:pt x="6703" y="6703"/>
                    </a:lnTo>
                    <a:close/>
                    <a:moveTo>
                      <a:pt x="7484" y="6703"/>
                    </a:moveTo>
                    <a:lnTo>
                      <a:pt x="7484" y="7062"/>
                    </a:lnTo>
                    <a:lnTo>
                      <a:pt x="7130" y="7062"/>
                    </a:lnTo>
                    <a:lnTo>
                      <a:pt x="7130" y="6703"/>
                    </a:lnTo>
                    <a:close/>
                    <a:moveTo>
                      <a:pt x="7911" y="6703"/>
                    </a:moveTo>
                    <a:lnTo>
                      <a:pt x="7911" y="7062"/>
                    </a:lnTo>
                    <a:lnTo>
                      <a:pt x="7558" y="7062"/>
                    </a:lnTo>
                    <a:lnTo>
                      <a:pt x="7558" y="6703"/>
                    </a:lnTo>
                    <a:close/>
                    <a:moveTo>
                      <a:pt x="8338" y="6703"/>
                    </a:moveTo>
                    <a:lnTo>
                      <a:pt x="8338" y="7062"/>
                    </a:lnTo>
                    <a:lnTo>
                      <a:pt x="7985" y="7062"/>
                    </a:lnTo>
                    <a:lnTo>
                      <a:pt x="7985" y="6703"/>
                    </a:lnTo>
                    <a:close/>
                    <a:moveTo>
                      <a:pt x="8765" y="6703"/>
                    </a:moveTo>
                    <a:lnTo>
                      <a:pt x="8765" y="7062"/>
                    </a:lnTo>
                    <a:lnTo>
                      <a:pt x="8412" y="7062"/>
                    </a:lnTo>
                    <a:lnTo>
                      <a:pt x="8412" y="6703"/>
                    </a:lnTo>
                    <a:close/>
                    <a:moveTo>
                      <a:pt x="9192" y="6703"/>
                    </a:moveTo>
                    <a:lnTo>
                      <a:pt x="9192" y="7062"/>
                    </a:lnTo>
                    <a:lnTo>
                      <a:pt x="8839" y="7062"/>
                    </a:lnTo>
                    <a:lnTo>
                      <a:pt x="8839" y="6703"/>
                    </a:lnTo>
                    <a:close/>
                    <a:moveTo>
                      <a:pt x="9619" y="6703"/>
                    </a:moveTo>
                    <a:lnTo>
                      <a:pt x="9619" y="7062"/>
                    </a:lnTo>
                    <a:lnTo>
                      <a:pt x="9266" y="7062"/>
                    </a:lnTo>
                    <a:lnTo>
                      <a:pt x="9266" y="6703"/>
                    </a:lnTo>
                    <a:close/>
                    <a:moveTo>
                      <a:pt x="10046" y="6703"/>
                    </a:moveTo>
                    <a:lnTo>
                      <a:pt x="10046" y="7062"/>
                    </a:lnTo>
                    <a:lnTo>
                      <a:pt x="9693" y="7062"/>
                    </a:lnTo>
                    <a:lnTo>
                      <a:pt x="9693" y="6703"/>
                    </a:lnTo>
                    <a:close/>
                    <a:moveTo>
                      <a:pt x="10474" y="6703"/>
                    </a:moveTo>
                    <a:lnTo>
                      <a:pt x="10474" y="7062"/>
                    </a:lnTo>
                    <a:lnTo>
                      <a:pt x="10120" y="7062"/>
                    </a:lnTo>
                    <a:lnTo>
                      <a:pt x="10120" y="6703"/>
                    </a:lnTo>
                    <a:close/>
                    <a:moveTo>
                      <a:pt x="10901" y="6703"/>
                    </a:moveTo>
                    <a:lnTo>
                      <a:pt x="10901" y="7062"/>
                    </a:lnTo>
                    <a:lnTo>
                      <a:pt x="10548" y="7062"/>
                    </a:lnTo>
                    <a:lnTo>
                      <a:pt x="10548" y="6703"/>
                    </a:lnTo>
                    <a:close/>
                    <a:moveTo>
                      <a:pt x="11328" y="6703"/>
                    </a:moveTo>
                    <a:lnTo>
                      <a:pt x="11328" y="7062"/>
                    </a:lnTo>
                    <a:lnTo>
                      <a:pt x="10975" y="7062"/>
                    </a:lnTo>
                    <a:lnTo>
                      <a:pt x="10975" y="6703"/>
                    </a:lnTo>
                    <a:close/>
                    <a:moveTo>
                      <a:pt x="11755" y="6703"/>
                    </a:moveTo>
                    <a:lnTo>
                      <a:pt x="11755" y="7062"/>
                    </a:lnTo>
                    <a:lnTo>
                      <a:pt x="11402" y="7062"/>
                    </a:lnTo>
                    <a:lnTo>
                      <a:pt x="11402" y="6703"/>
                    </a:lnTo>
                    <a:close/>
                    <a:moveTo>
                      <a:pt x="649" y="7130"/>
                    </a:moveTo>
                    <a:lnTo>
                      <a:pt x="649" y="7489"/>
                    </a:lnTo>
                    <a:lnTo>
                      <a:pt x="296" y="7489"/>
                    </a:lnTo>
                    <a:lnTo>
                      <a:pt x="296" y="7130"/>
                    </a:lnTo>
                    <a:close/>
                    <a:moveTo>
                      <a:pt x="1076" y="7130"/>
                    </a:moveTo>
                    <a:lnTo>
                      <a:pt x="1076" y="7489"/>
                    </a:lnTo>
                    <a:lnTo>
                      <a:pt x="723" y="7489"/>
                    </a:lnTo>
                    <a:lnTo>
                      <a:pt x="723" y="7130"/>
                    </a:lnTo>
                    <a:close/>
                    <a:moveTo>
                      <a:pt x="1504" y="7130"/>
                    </a:moveTo>
                    <a:lnTo>
                      <a:pt x="1504" y="7489"/>
                    </a:lnTo>
                    <a:lnTo>
                      <a:pt x="1151" y="7489"/>
                    </a:lnTo>
                    <a:lnTo>
                      <a:pt x="1151" y="7130"/>
                    </a:lnTo>
                    <a:close/>
                    <a:moveTo>
                      <a:pt x="1931" y="7130"/>
                    </a:moveTo>
                    <a:lnTo>
                      <a:pt x="1931" y="7489"/>
                    </a:lnTo>
                    <a:lnTo>
                      <a:pt x="1578" y="7489"/>
                    </a:lnTo>
                    <a:lnTo>
                      <a:pt x="1578" y="7130"/>
                    </a:lnTo>
                    <a:close/>
                    <a:moveTo>
                      <a:pt x="2358" y="7130"/>
                    </a:moveTo>
                    <a:lnTo>
                      <a:pt x="2358" y="7489"/>
                    </a:lnTo>
                    <a:lnTo>
                      <a:pt x="2005" y="7489"/>
                    </a:lnTo>
                    <a:lnTo>
                      <a:pt x="2005" y="7130"/>
                    </a:lnTo>
                    <a:close/>
                    <a:moveTo>
                      <a:pt x="2785" y="7130"/>
                    </a:moveTo>
                    <a:lnTo>
                      <a:pt x="2785" y="7489"/>
                    </a:lnTo>
                    <a:lnTo>
                      <a:pt x="2432" y="7489"/>
                    </a:lnTo>
                    <a:lnTo>
                      <a:pt x="2432" y="7130"/>
                    </a:lnTo>
                    <a:close/>
                    <a:moveTo>
                      <a:pt x="3212" y="7130"/>
                    </a:moveTo>
                    <a:lnTo>
                      <a:pt x="3212" y="7489"/>
                    </a:lnTo>
                    <a:lnTo>
                      <a:pt x="2859" y="7489"/>
                    </a:lnTo>
                    <a:lnTo>
                      <a:pt x="2859" y="7130"/>
                    </a:lnTo>
                    <a:close/>
                    <a:moveTo>
                      <a:pt x="3639" y="7130"/>
                    </a:moveTo>
                    <a:lnTo>
                      <a:pt x="3639" y="7489"/>
                    </a:lnTo>
                    <a:lnTo>
                      <a:pt x="3286" y="7489"/>
                    </a:lnTo>
                    <a:lnTo>
                      <a:pt x="3286" y="7130"/>
                    </a:lnTo>
                    <a:close/>
                    <a:moveTo>
                      <a:pt x="4066" y="7130"/>
                    </a:moveTo>
                    <a:lnTo>
                      <a:pt x="4066" y="7489"/>
                    </a:lnTo>
                    <a:lnTo>
                      <a:pt x="3713" y="7489"/>
                    </a:lnTo>
                    <a:lnTo>
                      <a:pt x="3713" y="7130"/>
                    </a:lnTo>
                    <a:close/>
                    <a:moveTo>
                      <a:pt x="4494" y="7130"/>
                    </a:moveTo>
                    <a:lnTo>
                      <a:pt x="4494" y="7489"/>
                    </a:lnTo>
                    <a:lnTo>
                      <a:pt x="4140" y="7489"/>
                    </a:lnTo>
                    <a:lnTo>
                      <a:pt x="4140" y="7130"/>
                    </a:lnTo>
                    <a:close/>
                    <a:moveTo>
                      <a:pt x="4921" y="7130"/>
                    </a:moveTo>
                    <a:lnTo>
                      <a:pt x="4921" y="7489"/>
                    </a:lnTo>
                    <a:lnTo>
                      <a:pt x="4568" y="7489"/>
                    </a:lnTo>
                    <a:lnTo>
                      <a:pt x="4568" y="7130"/>
                    </a:lnTo>
                    <a:close/>
                    <a:moveTo>
                      <a:pt x="5348" y="7130"/>
                    </a:moveTo>
                    <a:lnTo>
                      <a:pt x="5348" y="7489"/>
                    </a:lnTo>
                    <a:lnTo>
                      <a:pt x="4995" y="7489"/>
                    </a:lnTo>
                    <a:lnTo>
                      <a:pt x="4995" y="7130"/>
                    </a:lnTo>
                    <a:close/>
                    <a:moveTo>
                      <a:pt x="5775" y="7130"/>
                    </a:moveTo>
                    <a:lnTo>
                      <a:pt x="5775" y="7489"/>
                    </a:lnTo>
                    <a:lnTo>
                      <a:pt x="5422" y="7489"/>
                    </a:lnTo>
                    <a:lnTo>
                      <a:pt x="5422" y="7130"/>
                    </a:lnTo>
                    <a:close/>
                    <a:moveTo>
                      <a:pt x="6202" y="7130"/>
                    </a:moveTo>
                    <a:lnTo>
                      <a:pt x="6202" y="7489"/>
                    </a:lnTo>
                    <a:lnTo>
                      <a:pt x="5849" y="7489"/>
                    </a:lnTo>
                    <a:lnTo>
                      <a:pt x="5849" y="7130"/>
                    </a:lnTo>
                    <a:close/>
                    <a:moveTo>
                      <a:pt x="6629" y="7130"/>
                    </a:moveTo>
                    <a:lnTo>
                      <a:pt x="6629" y="7489"/>
                    </a:lnTo>
                    <a:lnTo>
                      <a:pt x="6276" y="7489"/>
                    </a:lnTo>
                    <a:lnTo>
                      <a:pt x="6276" y="7130"/>
                    </a:lnTo>
                    <a:close/>
                    <a:moveTo>
                      <a:pt x="7056" y="7130"/>
                    </a:moveTo>
                    <a:lnTo>
                      <a:pt x="7056" y="7489"/>
                    </a:lnTo>
                    <a:lnTo>
                      <a:pt x="6703" y="7489"/>
                    </a:lnTo>
                    <a:lnTo>
                      <a:pt x="6703" y="7130"/>
                    </a:lnTo>
                    <a:close/>
                    <a:moveTo>
                      <a:pt x="7484" y="7130"/>
                    </a:moveTo>
                    <a:lnTo>
                      <a:pt x="7484" y="7489"/>
                    </a:lnTo>
                    <a:lnTo>
                      <a:pt x="7130" y="7489"/>
                    </a:lnTo>
                    <a:lnTo>
                      <a:pt x="7130" y="7130"/>
                    </a:lnTo>
                    <a:close/>
                    <a:moveTo>
                      <a:pt x="7911" y="7130"/>
                    </a:moveTo>
                    <a:lnTo>
                      <a:pt x="7911" y="7489"/>
                    </a:lnTo>
                    <a:lnTo>
                      <a:pt x="7558" y="7489"/>
                    </a:lnTo>
                    <a:lnTo>
                      <a:pt x="7558" y="7130"/>
                    </a:lnTo>
                    <a:close/>
                    <a:moveTo>
                      <a:pt x="8338" y="7130"/>
                    </a:moveTo>
                    <a:lnTo>
                      <a:pt x="8338" y="7489"/>
                    </a:lnTo>
                    <a:lnTo>
                      <a:pt x="7985" y="7489"/>
                    </a:lnTo>
                    <a:lnTo>
                      <a:pt x="7985" y="7130"/>
                    </a:lnTo>
                    <a:close/>
                    <a:moveTo>
                      <a:pt x="8765" y="7130"/>
                    </a:moveTo>
                    <a:lnTo>
                      <a:pt x="8765" y="7489"/>
                    </a:lnTo>
                    <a:lnTo>
                      <a:pt x="8412" y="7489"/>
                    </a:lnTo>
                    <a:lnTo>
                      <a:pt x="8412" y="7130"/>
                    </a:lnTo>
                    <a:close/>
                    <a:moveTo>
                      <a:pt x="9192" y="7130"/>
                    </a:moveTo>
                    <a:lnTo>
                      <a:pt x="9192" y="7489"/>
                    </a:lnTo>
                    <a:lnTo>
                      <a:pt x="8839" y="7489"/>
                    </a:lnTo>
                    <a:lnTo>
                      <a:pt x="8839" y="7130"/>
                    </a:lnTo>
                    <a:close/>
                    <a:moveTo>
                      <a:pt x="9619" y="7130"/>
                    </a:moveTo>
                    <a:lnTo>
                      <a:pt x="9619" y="7489"/>
                    </a:lnTo>
                    <a:lnTo>
                      <a:pt x="9266" y="7489"/>
                    </a:lnTo>
                    <a:lnTo>
                      <a:pt x="9266" y="7130"/>
                    </a:lnTo>
                    <a:close/>
                    <a:moveTo>
                      <a:pt x="10046" y="7130"/>
                    </a:moveTo>
                    <a:lnTo>
                      <a:pt x="10046" y="7489"/>
                    </a:lnTo>
                    <a:lnTo>
                      <a:pt x="9693" y="7489"/>
                    </a:lnTo>
                    <a:lnTo>
                      <a:pt x="9693" y="7130"/>
                    </a:lnTo>
                    <a:close/>
                    <a:moveTo>
                      <a:pt x="10474" y="7130"/>
                    </a:moveTo>
                    <a:lnTo>
                      <a:pt x="10474" y="7489"/>
                    </a:lnTo>
                    <a:lnTo>
                      <a:pt x="10120" y="7489"/>
                    </a:lnTo>
                    <a:lnTo>
                      <a:pt x="10120" y="7130"/>
                    </a:lnTo>
                    <a:close/>
                    <a:moveTo>
                      <a:pt x="10901" y="7130"/>
                    </a:moveTo>
                    <a:lnTo>
                      <a:pt x="10901" y="7489"/>
                    </a:lnTo>
                    <a:lnTo>
                      <a:pt x="10548" y="7489"/>
                    </a:lnTo>
                    <a:lnTo>
                      <a:pt x="10548" y="7130"/>
                    </a:lnTo>
                    <a:close/>
                    <a:moveTo>
                      <a:pt x="11328" y="7130"/>
                    </a:moveTo>
                    <a:lnTo>
                      <a:pt x="11328" y="7489"/>
                    </a:lnTo>
                    <a:lnTo>
                      <a:pt x="10975" y="7489"/>
                    </a:lnTo>
                    <a:lnTo>
                      <a:pt x="10975" y="7130"/>
                    </a:lnTo>
                    <a:close/>
                    <a:moveTo>
                      <a:pt x="11755" y="7130"/>
                    </a:moveTo>
                    <a:lnTo>
                      <a:pt x="11755" y="7489"/>
                    </a:lnTo>
                    <a:lnTo>
                      <a:pt x="11402" y="7489"/>
                    </a:lnTo>
                    <a:lnTo>
                      <a:pt x="11402" y="7130"/>
                    </a:lnTo>
                    <a:close/>
                    <a:moveTo>
                      <a:pt x="649" y="7558"/>
                    </a:moveTo>
                    <a:lnTo>
                      <a:pt x="649" y="7916"/>
                    </a:lnTo>
                    <a:lnTo>
                      <a:pt x="296" y="7916"/>
                    </a:lnTo>
                    <a:lnTo>
                      <a:pt x="296" y="7558"/>
                    </a:lnTo>
                    <a:close/>
                    <a:moveTo>
                      <a:pt x="1076" y="7558"/>
                    </a:moveTo>
                    <a:lnTo>
                      <a:pt x="1076" y="7916"/>
                    </a:lnTo>
                    <a:lnTo>
                      <a:pt x="723" y="7916"/>
                    </a:lnTo>
                    <a:lnTo>
                      <a:pt x="723" y="7558"/>
                    </a:lnTo>
                    <a:close/>
                    <a:moveTo>
                      <a:pt x="1504" y="7558"/>
                    </a:moveTo>
                    <a:lnTo>
                      <a:pt x="1504" y="7916"/>
                    </a:lnTo>
                    <a:lnTo>
                      <a:pt x="1151" y="7916"/>
                    </a:lnTo>
                    <a:lnTo>
                      <a:pt x="1151" y="7558"/>
                    </a:lnTo>
                    <a:close/>
                    <a:moveTo>
                      <a:pt x="1931" y="7558"/>
                    </a:moveTo>
                    <a:lnTo>
                      <a:pt x="1931" y="7916"/>
                    </a:lnTo>
                    <a:lnTo>
                      <a:pt x="1578" y="7916"/>
                    </a:lnTo>
                    <a:lnTo>
                      <a:pt x="1578" y="7558"/>
                    </a:lnTo>
                    <a:close/>
                    <a:moveTo>
                      <a:pt x="2358" y="7558"/>
                    </a:moveTo>
                    <a:lnTo>
                      <a:pt x="2358" y="7916"/>
                    </a:lnTo>
                    <a:lnTo>
                      <a:pt x="2005" y="7916"/>
                    </a:lnTo>
                    <a:lnTo>
                      <a:pt x="2005" y="7558"/>
                    </a:lnTo>
                    <a:close/>
                    <a:moveTo>
                      <a:pt x="2785" y="7558"/>
                    </a:moveTo>
                    <a:lnTo>
                      <a:pt x="2785" y="7916"/>
                    </a:lnTo>
                    <a:lnTo>
                      <a:pt x="2432" y="7916"/>
                    </a:lnTo>
                    <a:lnTo>
                      <a:pt x="2432" y="7558"/>
                    </a:lnTo>
                    <a:close/>
                    <a:moveTo>
                      <a:pt x="3212" y="7558"/>
                    </a:moveTo>
                    <a:lnTo>
                      <a:pt x="3212" y="7916"/>
                    </a:lnTo>
                    <a:lnTo>
                      <a:pt x="2859" y="7916"/>
                    </a:lnTo>
                    <a:lnTo>
                      <a:pt x="2859" y="7558"/>
                    </a:lnTo>
                    <a:close/>
                    <a:moveTo>
                      <a:pt x="3639" y="7558"/>
                    </a:moveTo>
                    <a:lnTo>
                      <a:pt x="3639" y="7916"/>
                    </a:lnTo>
                    <a:lnTo>
                      <a:pt x="3286" y="7916"/>
                    </a:lnTo>
                    <a:lnTo>
                      <a:pt x="3286" y="7558"/>
                    </a:lnTo>
                    <a:close/>
                    <a:moveTo>
                      <a:pt x="4066" y="7558"/>
                    </a:moveTo>
                    <a:lnTo>
                      <a:pt x="4066" y="7916"/>
                    </a:lnTo>
                    <a:lnTo>
                      <a:pt x="3713" y="7916"/>
                    </a:lnTo>
                    <a:lnTo>
                      <a:pt x="3713" y="7558"/>
                    </a:lnTo>
                    <a:close/>
                    <a:moveTo>
                      <a:pt x="4494" y="7558"/>
                    </a:moveTo>
                    <a:lnTo>
                      <a:pt x="4494" y="7916"/>
                    </a:lnTo>
                    <a:lnTo>
                      <a:pt x="4140" y="7916"/>
                    </a:lnTo>
                    <a:lnTo>
                      <a:pt x="4140" y="7558"/>
                    </a:lnTo>
                    <a:close/>
                    <a:moveTo>
                      <a:pt x="4921" y="7558"/>
                    </a:moveTo>
                    <a:lnTo>
                      <a:pt x="4921" y="7916"/>
                    </a:lnTo>
                    <a:lnTo>
                      <a:pt x="4568" y="7916"/>
                    </a:lnTo>
                    <a:lnTo>
                      <a:pt x="4568" y="7558"/>
                    </a:lnTo>
                    <a:close/>
                    <a:moveTo>
                      <a:pt x="5348" y="7558"/>
                    </a:moveTo>
                    <a:lnTo>
                      <a:pt x="5348" y="7916"/>
                    </a:lnTo>
                    <a:lnTo>
                      <a:pt x="4995" y="7916"/>
                    </a:lnTo>
                    <a:lnTo>
                      <a:pt x="4995" y="7558"/>
                    </a:lnTo>
                    <a:close/>
                    <a:moveTo>
                      <a:pt x="5775" y="7558"/>
                    </a:moveTo>
                    <a:lnTo>
                      <a:pt x="5775" y="7916"/>
                    </a:lnTo>
                    <a:lnTo>
                      <a:pt x="5422" y="7916"/>
                    </a:lnTo>
                    <a:lnTo>
                      <a:pt x="5422" y="7558"/>
                    </a:lnTo>
                    <a:close/>
                    <a:moveTo>
                      <a:pt x="6202" y="7558"/>
                    </a:moveTo>
                    <a:lnTo>
                      <a:pt x="6202" y="7916"/>
                    </a:lnTo>
                    <a:lnTo>
                      <a:pt x="5849" y="7916"/>
                    </a:lnTo>
                    <a:lnTo>
                      <a:pt x="5849" y="7558"/>
                    </a:lnTo>
                    <a:close/>
                    <a:moveTo>
                      <a:pt x="6629" y="7558"/>
                    </a:moveTo>
                    <a:lnTo>
                      <a:pt x="6629" y="7916"/>
                    </a:lnTo>
                    <a:lnTo>
                      <a:pt x="6276" y="7916"/>
                    </a:lnTo>
                    <a:lnTo>
                      <a:pt x="6276" y="7558"/>
                    </a:lnTo>
                    <a:close/>
                    <a:moveTo>
                      <a:pt x="7056" y="7558"/>
                    </a:moveTo>
                    <a:lnTo>
                      <a:pt x="7056" y="7916"/>
                    </a:lnTo>
                    <a:lnTo>
                      <a:pt x="6703" y="7916"/>
                    </a:lnTo>
                    <a:lnTo>
                      <a:pt x="6703" y="7558"/>
                    </a:lnTo>
                    <a:close/>
                    <a:moveTo>
                      <a:pt x="7484" y="7558"/>
                    </a:moveTo>
                    <a:lnTo>
                      <a:pt x="7484" y="7916"/>
                    </a:lnTo>
                    <a:lnTo>
                      <a:pt x="7130" y="7916"/>
                    </a:lnTo>
                    <a:lnTo>
                      <a:pt x="7130" y="7558"/>
                    </a:lnTo>
                    <a:close/>
                    <a:moveTo>
                      <a:pt x="7911" y="7558"/>
                    </a:moveTo>
                    <a:lnTo>
                      <a:pt x="7911" y="7916"/>
                    </a:lnTo>
                    <a:lnTo>
                      <a:pt x="7558" y="7916"/>
                    </a:lnTo>
                    <a:lnTo>
                      <a:pt x="7558" y="7558"/>
                    </a:lnTo>
                    <a:close/>
                    <a:moveTo>
                      <a:pt x="8338" y="7558"/>
                    </a:moveTo>
                    <a:lnTo>
                      <a:pt x="8338" y="7916"/>
                    </a:lnTo>
                    <a:lnTo>
                      <a:pt x="7985" y="7916"/>
                    </a:lnTo>
                    <a:lnTo>
                      <a:pt x="7985" y="7558"/>
                    </a:lnTo>
                    <a:close/>
                    <a:moveTo>
                      <a:pt x="8765" y="7558"/>
                    </a:moveTo>
                    <a:lnTo>
                      <a:pt x="8765" y="7916"/>
                    </a:lnTo>
                    <a:lnTo>
                      <a:pt x="8412" y="7916"/>
                    </a:lnTo>
                    <a:lnTo>
                      <a:pt x="8412" y="7558"/>
                    </a:lnTo>
                    <a:close/>
                    <a:moveTo>
                      <a:pt x="9192" y="7558"/>
                    </a:moveTo>
                    <a:lnTo>
                      <a:pt x="9192" y="7916"/>
                    </a:lnTo>
                    <a:lnTo>
                      <a:pt x="8839" y="7916"/>
                    </a:lnTo>
                    <a:lnTo>
                      <a:pt x="8839" y="7558"/>
                    </a:lnTo>
                    <a:close/>
                    <a:moveTo>
                      <a:pt x="9619" y="7558"/>
                    </a:moveTo>
                    <a:lnTo>
                      <a:pt x="9619" y="7916"/>
                    </a:lnTo>
                    <a:lnTo>
                      <a:pt x="9266" y="7916"/>
                    </a:lnTo>
                    <a:lnTo>
                      <a:pt x="9266" y="7558"/>
                    </a:lnTo>
                    <a:close/>
                    <a:moveTo>
                      <a:pt x="10046" y="7558"/>
                    </a:moveTo>
                    <a:lnTo>
                      <a:pt x="10046" y="7916"/>
                    </a:lnTo>
                    <a:lnTo>
                      <a:pt x="9693" y="7916"/>
                    </a:lnTo>
                    <a:lnTo>
                      <a:pt x="9693" y="7558"/>
                    </a:lnTo>
                    <a:close/>
                    <a:moveTo>
                      <a:pt x="10474" y="7558"/>
                    </a:moveTo>
                    <a:lnTo>
                      <a:pt x="10474" y="7916"/>
                    </a:lnTo>
                    <a:lnTo>
                      <a:pt x="10120" y="7916"/>
                    </a:lnTo>
                    <a:lnTo>
                      <a:pt x="10120" y="7558"/>
                    </a:lnTo>
                    <a:close/>
                    <a:moveTo>
                      <a:pt x="10901" y="7558"/>
                    </a:moveTo>
                    <a:lnTo>
                      <a:pt x="10901" y="7916"/>
                    </a:lnTo>
                    <a:lnTo>
                      <a:pt x="10548" y="7916"/>
                    </a:lnTo>
                    <a:lnTo>
                      <a:pt x="10548" y="7558"/>
                    </a:lnTo>
                    <a:close/>
                    <a:moveTo>
                      <a:pt x="11328" y="7558"/>
                    </a:moveTo>
                    <a:lnTo>
                      <a:pt x="11328" y="7916"/>
                    </a:lnTo>
                    <a:lnTo>
                      <a:pt x="10975" y="7916"/>
                    </a:lnTo>
                    <a:lnTo>
                      <a:pt x="10975" y="7558"/>
                    </a:lnTo>
                    <a:close/>
                    <a:moveTo>
                      <a:pt x="11755" y="7558"/>
                    </a:moveTo>
                    <a:lnTo>
                      <a:pt x="11755" y="7916"/>
                    </a:lnTo>
                    <a:lnTo>
                      <a:pt x="11402" y="7916"/>
                    </a:lnTo>
                    <a:lnTo>
                      <a:pt x="11402" y="7558"/>
                    </a:lnTo>
                    <a:close/>
                    <a:moveTo>
                      <a:pt x="649" y="7985"/>
                    </a:moveTo>
                    <a:lnTo>
                      <a:pt x="649" y="8344"/>
                    </a:lnTo>
                    <a:lnTo>
                      <a:pt x="296" y="8344"/>
                    </a:lnTo>
                    <a:lnTo>
                      <a:pt x="296" y="7985"/>
                    </a:lnTo>
                    <a:close/>
                    <a:moveTo>
                      <a:pt x="1076" y="7985"/>
                    </a:moveTo>
                    <a:lnTo>
                      <a:pt x="1076" y="8344"/>
                    </a:lnTo>
                    <a:lnTo>
                      <a:pt x="723" y="8344"/>
                    </a:lnTo>
                    <a:lnTo>
                      <a:pt x="723" y="7985"/>
                    </a:lnTo>
                    <a:close/>
                    <a:moveTo>
                      <a:pt x="1504" y="7985"/>
                    </a:moveTo>
                    <a:lnTo>
                      <a:pt x="1504" y="8344"/>
                    </a:lnTo>
                    <a:lnTo>
                      <a:pt x="1151" y="8344"/>
                    </a:lnTo>
                    <a:lnTo>
                      <a:pt x="1151" y="7985"/>
                    </a:lnTo>
                    <a:close/>
                    <a:moveTo>
                      <a:pt x="1931" y="7985"/>
                    </a:moveTo>
                    <a:lnTo>
                      <a:pt x="1931" y="8344"/>
                    </a:lnTo>
                    <a:lnTo>
                      <a:pt x="1578" y="8344"/>
                    </a:lnTo>
                    <a:lnTo>
                      <a:pt x="1578" y="7985"/>
                    </a:lnTo>
                    <a:close/>
                    <a:moveTo>
                      <a:pt x="2358" y="7985"/>
                    </a:moveTo>
                    <a:lnTo>
                      <a:pt x="2358" y="8344"/>
                    </a:lnTo>
                    <a:lnTo>
                      <a:pt x="2005" y="8344"/>
                    </a:lnTo>
                    <a:lnTo>
                      <a:pt x="2005" y="7985"/>
                    </a:lnTo>
                    <a:close/>
                    <a:moveTo>
                      <a:pt x="2785" y="7985"/>
                    </a:moveTo>
                    <a:lnTo>
                      <a:pt x="2785" y="8344"/>
                    </a:lnTo>
                    <a:lnTo>
                      <a:pt x="2432" y="8344"/>
                    </a:lnTo>
                    <a:lnTo>
                      <a:pt x="2432" y="7985"/>
                    </a:lnTo>
                    <a:close/>
                    <a:moveTo>
                      <a:pt x="3212" y="7985"/>
                    </a:moveTo>
                    <a:lnTo>
                      <a:pt x="3212" y="8344"/>
                    </a:lnTo>
                    <a:lnTo>
                      <a:pt x="2859" y="8344"/>
                    </a:lnTo>
                    <a:lnTo>
                      <a:pt x="2859" y="7985"/>
                    </a:lnTo>
                    <a:close/>
                    <a:moveTo>
                      <a:pt x="3639" y="7985"/>
                    </a:moveTo>
                    <a:lnTo>
                      <a:pt x="3639" y="8344"/>
                    </a:lnTo>
                    <a:lnTo>
                      <a:pt x="3286" y="8344"/>
                    </a:lnTo>
                    <a:lnTo>
                      <a:pt x="3286" y="7985"/>
                    </a:lnTo>
                    <a:close/>
                    <a:moveTo>
                      <a:pt x="4066" y="7985"/>
                    </a:moveTo>
                    <a:lnTo>
                      <a:pt x="4066" y="8344"/>
                    </a:lnTo>
                    <a:lnTo>
                      <a:pt x="3713" y="8344"/>
                    </a:lnTo>
                    <a:lnTo>
                      <a:pt x="3713" y="7985"/>
                    </a:lnTo>
                    <a:close/>
                    <a:moveTo>
                      <a:pt x="4494" y="7985"/>
                    </a:moveTo>
                    <a:lnTo>
                      <a:pt x="4494" y="8344"/>
                    </a:lnTo>
                    <a:lnTo>
                      <a:pt x="4140" y="8344"/>
                    </a:lnTo>
                    <a:lnTo>
                      <a:pt x="4140" y="7985"/>
                    </a:lnTo>
                    <a:close/>
                    <a:moveTo>
                      <a:pt x="4921" y="7985"/>
                    </a:moveTo>
                    <a:lnTo>
                      <a:pt x="4921" y="8344"/>
                    </a:lnTo>
                    <a:lnTo>
                      <a:pt x="4568" y="8344"/>
                    </a:lnTo>
                    <a:lnTo>
                      <a:pt x="4568" y="7985"/>
                    </a:lnTo>
                    <a:close/>
                    <a:moveTo>
                      <a:pt x="5348" y="7985"/>
                    </a:moveTo>
                    <a:lnTo>
                      <a:pt x="5348" y="8344"/>
                    </a:lnTo>
                    <a:lnTo>
                      <a:pt x="4995" y="8344"/>
                    </a:lnTo>
                    <a:lnTo>
                      <a:pt x="4995" y="7985"/>
                    </a:lnTo>
                    <a:close/>
                    <a:moveTo>
                      <a:pt x="5775" y="7985"/>
                    </a:moveTo>
                    <a:lnTo>
                      <a:pt x="5775" y="8344"/>
                    </a:lnTo>
                    <a:lnTo>
                      <a:pt x="5422" y="8344"/>
                    </a:lnTo>
                    <a:lnTo>
                      <a:pt x="5422" y="7985"/>
                    </a:lnTo>
                    <a:close/>
                    <a:moveTo>
                      <a:pt x="6202" y="7985"/>
                    </a:moveTo>
                    <a:lnTo>
                      <a:pt x="6202" y="8344"/>
                    </a:lnTo>
                    <a:lnTo>
                      <a:pt x="5849" y="8344"/>
                    </a:lnTo>
                    <a:lnTo>
                      <a:pt x="5849" y="7985"/>
                    </a:lnTo>
                    <a:close/>
                    <a:moveTo>
                      <a:pt x="6629" y="7985"/>
                    </a:moveTo>
                    <a:lnTo>
                      <a:pt x="6629" y="8344"/>
                    </a:lnTo>
                    <a:lnTo>
                      <a:pt x="6276" y="8344"/>
                    </a:lnTo>
                    <a:lnTo>
                      <a:pt x="6276" y="7985"/>
                    </a:lnTo>
                    <a:close/>
                    <a:moveTo>
                      <a:pt x="7056" y="7985"/>
                    </a:moveTo>
                    <a:lnTo>
                      <a:pt x="7056" y="8344"/>
                    </a:lnTo>
                    <a:lnTo>
                      <a:pt x="6703" y="8344"/>
                    </a:lnTo>
                    <a:lnTo>
                      <a:pt x="6703" y="7985"/>
                    </a:lnTo>
                    <a:close/>
                    <a:moveTo>
                      <a:pt x="7484" y="7985"/>
                    </a:moveTo>
                    <a:lnTo>
                      <a:pt x="7484" y="8344"/>
                    </a:lnTo>
                    <a:lnTo>
                      <a:pt x="7130" y="8344"/>
                    </a:lnTo>
                    <a:lnTo>
                      <a:pt x="7130" y="7985"/>
                    </a:lnTo>
                    <a:close/>
                    <a:moveTo>
                      <a:pt x="7911" y="7985"/>
                    </a:moveTo>
                    <a:lnTo>
                      <a:pt x="7911" y="8344"/>
                    </a:lnTo>
                    <a:lnTo>
                      <a:pt x="7558" y="8344"/>
                    </a:lnTo>
                    <a:lnTo>
                      <a:pt x="7558" y="7985"/>
                    </a:lnTo>
                    <a:close/>
                    <a:moveTo>
                      <a:pt x="8338" y="7985"/>
                    </a:moveTo>
                    <a:lnTo>
                      <a:pt x="8338" y="8344"/>
                    </a:lnTo>
                    <a:lnTo>
                      <a:pt x="7985" y="8344"/>
                    </a:lnTo>
                    <a:lnTo>
                      <a:pt x="7985" y="7985"/>
                    </a:lnTo>
                    <a:close/>
                    <a:moveTo>
                      <a:pt x="8765" y="7985"/>
                    </a:moveTo>
                    <a:lnTo>
                      <a:pt x="8765" y="8344"/>
                    </a:lnTo>
                    <a:lnTo>
                      <a:pt x="8412" y="8344"/>
                    </a:lnTo>
                    <a:lnTo>
                      <a:pt x="8412" y="7985"/>
                    </a:lnTo>
                    <a:close/>
                    <a:moveTo>
                      <a:pt x="9192" y="7985"/>
                    </a:moveTo>
                    <a:lnTo>
                      <a:pt x="9192" y="8344"/>
                    </a:lnTo>
                    <a:lnTo>
                      <a:pt x="8839" y="8344"/>
                    </a:lnTo>
                    <a:lnTo>
                      <a:pt x="8839" y="7985"/>
                    </a:lnTo>
                    <a:close/>
                    <a:moveTo>
                      <a:pt x="9619" y="7985"/>
                    </a:moveTo>
                    <a:lnTo>
                      <a:pt x="9619" y="8344"/>
                    </a:lnTo>
                    <a:lnTo>
                      <a:pt x="9266" y="8344"/>
                    </a:lnTo>
                    <a:lnTo>
                      <a:pt x="9266" y="7985"/>
                    </a:lnTo>
                    <a:close/>
                    <a:moveTo>
                      <a:pt x="10046" y="7985"/>
                    </a:moveTo>
                    <a:lnTo>
                      <a:pt x="10046" y="8344"/>
                    </a:lnTo>
                    <a:lnTo>
                      <a:pt x="9693" y="8344"/>
                    </a:lnTo>
                    <a:lnTo>
                      <a:pt x="9693" y="7985"/>
                    </a:lnTo>
                    <a:close/>
                    <a:moveTo>
                      <a:pt x="10474" y="7985"/>
                    </a:moveTo>
                    <a:lnTo>
                      <a:pt x="10474" y="8344"/>
                    </a:lnTo>
                    <a:lnTo>
                      <a:pt x="10120" y="8344"/>
                    </a:lnTo>
                    <a:lnTo>
                      <a:pt x="10120" y="7985"/>
                    </a:lnTo>
                    <a:close/>
                    <a:moveTo>
                      <a:pt x="10901" y="7985"/>
                    </a:moveTo>
                    <a:lnTo>
                      <a:pt x="10901" y="8344"/>
                    </a:lnTo>
                    <a:lnTo>
                      <a:pt x="10548" y="8344"/>
                    </a:lnTo>
                    <a:lnTo>
                      <a:pt x="10548" y="7985"/>
                    </a:lnTo>
                    <a:close/>
                    <a:moveTo>
                      <a:pt x="11328" y="7985"/>
                    </a:moveTo>
                    <a:lnTo>
                      <a:pt x="11328" y="8344"/>
                    </a:lnTo>
                    <a:lnTo>
                      <a:pt x="10975" y="8344"/>
                    </a:lnTo>
                    <a:lnTo>
                      <a:pt x="10975" y="7985"/>
                    </a:lnTo>
                    <a:close/>
                    <a:moveTo>
                      <a:pt x="11755" y="7985"/>
                    </a:moveTo>
                    <a:lnTo>
                      <a:pt x="11755" y="8344"/>
                    </a:lnTo>
                    <a:lnTo>
                      <a:pt x="11402" y="8344"/>
                    </a:lnTo>
                    <a:lnTo>
                      <a:pt x="11402" y="7985"/>
                    </a:lnTo>
                    <a:close/>
                    <a:moveTo>
                      <a:pt x="649" y="8412"/>
                    </a:moveTo>
                    <a:lnTo>
                      <a:pt x="649" y="8771"/>
                    </a:lnTo>
                    <a:lnTo>
                      <a:pt x="296" y="8771"/>
                    </a:lnTo>
                    <a:lnTo>
                      <a:pt x="296" y="8412"/>
                    </a:lnTo>
                    <a:close/>
                    <a:moveTo>
                      <a:pt x="1076" y="8412"/>
                    </a:moveTo>
                    <a:lnTo>
                      <a:pt x="1076" y="8771"/>
                    </a:lnTo>
                    <a:lnTo>
                      <a:pt x="723" y="8771"/>
                    </a:lnTo>
                    <a:lnTo>
                      <a:pt x="723" y="8412"/>
                    </a:lnTo>
                    <a:close/>
                    <a:moveTo>
                      <a:pt x="1504" y="8412"/>
                    </a:moveTo>
                    <a:lnTo>
                      <a:pt x="1504" y="8771"/>
                    </a:lnTo>
                    <a:lnTo>
                      <a:pt x="1151" y="8771"/>
                    </a:lnTo>
                    <a:lnTo>
                      <a:pt x="1151" y="8412"/>
                    </a:lnTo>
                    <a:close/>
                    <a:moveTo>
                      <a:pt x="1931" y="8412"/>
                    </a:moveTo>
                    <a:lnTo>
                      <a:pt x="1931" y="8771"/>
                    </a:lnTo>
                    <a:lnTo>
                      <a:pt x="1578" y="8771"/>
                    </a:lnTo>
                    <a:lnTo>
                      <a:pt x="1578" y="8412"/>
                    </a:lnTo>
                    <a:close/>
                    <a:moveTo>
                      <a:pt x="2358" y="8412"/>
                    </a:moveTo>
                    <a:lnTo>
                      <a:pt x="2358" y="8771"/>
                    </a:lnTo>
                    <a:lnTo>
                      <a:pt x="2005" y="8771"/>
                    </a:lnTo>
                    <a:lnTo>
                      <a:pt x="2005" y="8412"/>
                    </a:lnTo>
                    <a:close/>
                    <a:moveTo>
                      <a:pt x="2785" y="8412"/>
                    </a:moveTo>
                    <a:lnTo>
                      <a:pt x="2785" y="8771"/>
                    </a:lnTo>
                    <a:lnTo>
                      <a:pt x="2432" y="8771"/>
                    </a:lnTo>
                    <a:lnTo>
                      <a:pt x="2432" y="8412"/>
                    </a:lnTo>
                    <a:close/>
                    <a:moveTo>
                      <a:pt x="3212" y="8412"/>
                    </a:moveTo>
                    <a:lnTo>
                      <a:pt x="3212" y="8771"/>
                    </a:lnTo>
                    <a:lnTo>
                      <a:pt x="2859" y="8771"/>
                    </a:lnTo>
                    <a:lnTo>
                      <a:pt x="2859" y="8412"/>
                    </a:lnTo>
                    <a:close/>
                    <a:moveTo>
                      <a:pt x="3639" y="8412"/>
                    </a:moveTo>
                    <a:lnTo>
                      <a:pt x="3639" y="8771"/>
                    </a:lnTo>
                    <a:lnTo>
                      <a:pt x="3286" y="8771"/>
                    </a:lnTo>
                    <a:lnTo>
                      <a:pt x="3286" y="8412"/>
                    </a:lnTo>
                    <a:close/>
                    <a:moveTo>
                      <a:pt x="4066" y="8412"/>
                    </a:moveTo>
                    <a:lnTo>
                      <a:pt x="4066" y="8771"/>
                    </a:lnTo>
                    <a:lnTo>
                      <a:pt x="3713" y="8771"/>
                    </a:lnTo>
                    <a:lnTo>
                      <a:pt x="3713" y="8412"/>
                    </a:lnTo>
                    <a:close/>
                    <a:moveTo>
                      <a:pt x="4494" y="8412"/>
                    </a:moveTo>
                    <a:lnTo>
                      <a:pt x="4494" y="8771"/>
                    </a:lnTo>
                    <a:lnTo>
                      <a:pt x="4140" y="8771"/>
                    </a:lnTo>
                    <a:lnTo>
                      <a:pt x="4140" y="8412"/>
                    </a:lnTo>
                    <a:close/>
                    <a:moveTo>
                      <a:pt x="4921" y="8412"/>
                    </a:moveTo>
                    <a:lnTo>
                      <a:pt x="4921" y="8771"/>
                    </a:lnTo>
                    <a:lnTo>
                      <a:pt x="4568" y="8771"/>
                    </a:lnTo>
                    <a:lnTo>
                      <a:pt x="4568" y="8412"/>
                    </a:lnTo>
                    <a:close/>
                    <a:moveTo>
                      <a:pt x="5348" y="8412"/>
                    </a:moveTo>
                    <a:lnTo>
                      <a:pt x="5348" y="8771"/>
                    </a:lnTo>
                    <a:lnTo>
                      <a:pt x="4995" y="8771"/>
                    </a:lnTo>
                    <a:lnTo>
                      <a:pt x="4995" y="8412"/>
                    </a:lnTo>
                    <a:close/>
                    <a:moveTo>
                      <a:pt x="5775" y="8412"/>
                    </a:moveTo>
                    <a:lnTo>
                      <a:pt x="5775" y="8771"/>
                    </a:lnTo>
                    <a:lnTo>
                      <a:pt x="5422" y="8771"/>
                    </a:lnTo>
                    <a:lnTo>
                      <a:pt x="5422" y="8412"/>
                    </a:lnTo>
                    <a:close/>
                    <a:moveTo>
                      <a:pt x="6202" y="8412"/>
                    </a:moveTo>
                    <a:lnTo>
                      <a:pt x="6202" y="8771"/>
                    </a:lnTo>
                    <a:lnTo>
                      <a:pt x="5849" y="8771"/>
                    </a:lnTo>
                    <a:lnTo>
                      <a:pt x="5849" y="8412"/>
                    </a:lnTo>
                    <a:close/>
                    <a:moveTo>
                      <a:pt x="6629" y="8412"/>
                    </a:moveTo>
                    <a:lnTo>
                      <a:pt x="6629" y="8771"/>
                    </a:lnTo>
                    <a:lnTo>
                      <a:pt x="6276" y="8771"/>
                    </a:lnTo>
                    <a:lnTo>
                      <a:pt x="6276" y="8412"/>
                    </a:lnTo>
                    <a:close/>
                    <a:moveTo>
                      <a:pt x="7056" y="8412"/>
                    </a:moveTo>
                    <a:lnTo>
                      <a:pt x="7056" y="8771"/>
                    </a:lnTo>
                    <a:lnTo>
                      <a:pt x="6703" y="8771"/>
                    </a:lnTo>
                    <a:lnTo>
                      <a:pt x="6703" y="8412"/>
                    </a:lnTo>
                    <a:close/>
                    <a:moveTo>
                      <a:pt x="7484" y="8412"/>
                    </a:moveTo>
                    <a:lnTo>
                      <a:pt x="7484" y="8771"/>
                    </a:lnTo>
                    <a:lnTo>
                      <a:pt x="7130" y="8771"/>
                    </a:lnTo>
                    <a:lnTo>
                      <a:pt x="7130" y="8412"/>
                    </a:lnTo>
                    <a:close/>
                    <a:moveTo>
                      <a:pt x="7911" y="8412"/>
                    </a:moveTo>
                    <a:lnTo>
                      <a:pt x="7911" y="8771"/>
                    </a:lnTo>
                    <a:lnTo>
                      <a:pt x="7558" y="8771"/>
                    </a:lnTo>
                    <a:lnTo>
                      <a:pt x="7558" y="8412"/>
                    </a:lnTo>
                    <a:close/>
                    <a:moveTo>
                      <a:pt x="8338" y="8412"/>
                    </a:moveTo>
                    <a:lnTo>
                      <a:pt x="8338" y="8771"/>
                    </a:lnTo>
                    <a:lnTo>
                      <a:pt x="7985" y="8771"/>
                    </a:lnTo>
                    <a:lnTo>
                      <a:pt x="7985" y="8412"/>
                    </a:lnTo>
                    <a:close/>
                    <a:moveTo>
                      <a:pt x="8765" y="8412"/>
                    </a:moveTo>
                    <a:lnTo>
                      <a:pt x="8765" y="8771"/>
                    </a:lnTo>
                    <a:lnTo>
                      <a:pt x="8412" y="8771"/>
                    </a:lnTo>
                    <a:lnTo>
                      <a:pt x="8412" y="8412"/>
                    </a:lnTo>
                    <a:close/>
                    <a:moveTo>
                      <a:pt x="9192" y="8412"/>
                    </a:moveTo>
                    <a:lnTo>
                      <a:pt x="9192" y="8771"/>
                    </a:lnTo>
                    <a:lnTo>
                      <a:pt x="8839" y="8771"/>
                    </a:lnTo>
                    <a:lnTo>
                      <a:pt x="8839" y="8412"/>
                    </a:lnTo>
                    <a:close/>
                    <a:moveTo>
                      <a:pt x="9619" y="8412"/>
                    </a:moveTo>
                    <a:lnTo>
                      <a:pt x="9619" y="8771"/>
                    </a:lnTo>
                    <a:lnTo>
                      <a:pt x="9266" y="8771"/>
                    </a:lnTo>
                    <a:lnTo>
                      <a:pt x="9266" y="8412"/>
                    </a:lnTo>
                    <a:close/>
                    <a:moveTo>
                      <a:pt x="10046" y="8412"/>
                    </a:moveTo>
                    <a:lnTo>
                      <a:pt x="10046" y="8771"/>
                    </a:lnTo>
                    <a:lnTo>
                      <a:pt x="9693" y="8771"/>
                    </a:lnTo>
                    <a:lnTo>
                      <a:pt x="9693" y="8412"/>
                    </a:lnTo>
                    <a:close/>
                    <a:moveTo>
                      <a:pt x="10474" y="8412"/>
                    </a:moveTo>
                    <a:lnTo>
                      <a:pt x="10474" y="8771"/>
                    </a:lnTo>
                    <a:lnTo>
                      <a:pt x="10120" y="8771"/>
                    </a:lnTo>
                    <a:lnTo>
                      <a:pt x="10120" y="8412"/>
                    </a:lnTo>
                    <a:close/>
                    <a:moveTo>
                      <a:pt x="10901" y="8412"/>
                    </a:moveTo>
                    <a:lnTo>
                      <a:pt x="10901" y="8771"/>
                    </a:lnTo>
                    <a:lnTo>
                      <a:pt x="10548" y="8771"/>
                    </a:lnTo>
                    <a:lnTo>
                      <a:pt x="10548" y="8412"/>
                    </a:lnTo>
                    <a:close/>
                    <a:moveTo>
                      <a:pt x="11328" y="8412"/>
                    </a:moveTo>
                    <a:lnTo>
                      <a:pt x="11328" y="8771"/>
                    </a:lnTo>
                    <a:lnTo>
                      <a:pt x="10975" y="8771"/>
                    </a:lnTo>
                    <a:lnTo>
                      <a:pt x="10975" y="8412"/>
                    </a:lnTo>
                    <a:close/>
                    <a:moveTo>
                      <a:pt x="11755" y="8412"/>
                    </a:moveTo>
                    <a:lnTo>
                      <a:pt x="11755" y="8771"/>
                    </a:lnTo>
                    <a:lnTo>
                      <a:pt x="11402" y="8771"/>
                    </a:lnTo>
                    <a:lnTo>
                      <a:pt x="11402" y="8412"/>
                    </a:lnTo>
                    <a:close/>
                    <a:moveTo>
                      <a:pt x="649" y="8839"/>
                    </a:moveTo>
                    <a:lnTo>
                      <a:pt x="649" y="9198"/>
                    </a:lnTo>
                    <a:lnTo>
                      <a:pt x="296" y="9198"/>
                    </a:lnTo>
                    <a:lnTo>
                      <a:pt x="296" y="8839"/>
                    </a:lnTo>
                    <a:close/>
                    <a:moveTo>
                      <a:pt x="1076" y="8839"/>
                    </a:moveTo>
                    <a:lnTo>
                      <a:pt x="1076" y="9198"/>
                    </a:lnTo>
                    <a:lnTo>
                      <a:pt x="723" y="9198"/>
                    </a:lnTo>
                    <a:lnTo>
                      <a:pt x="723" y="8839"/>
                    </a:lnTo>
                    <a:close/>
                    <a:moveTo>
                      <a:pt x="1504" y="8839"/>
                    </a:moveTo>
                    <a:lnTo>
                      <a:pt x="1504" y="9198"/>
                    </a:lnTo>
                    <a:lnTo>
                      <a:pt x="1151" y="9198"/>
                    </a:lnTo>
                    <a:lnTo>
                      <a:pt x="1151" y="8839"/>
                    </a:lnTo>
                    <a:close/>
                    <a:moveTo>
                      <a:pt x="1931" y="8839"/>
                    </a:moveTo>
                    <a:lnTo>
                      <a:pt x="1931" y="9198"/>
                    </a:lnTo>
                    <a:lnTo>
                      <a:pt x="1578" y="9198"/>
                    </a:lnTo>
                    <a:lnTo>
                      <a:pt x="1578" y="8839"/>
                    </a:lnTo>
                    <a:close/>
                    <a:moveTo>
                      <a:pt x="2358" y="8839"/>
                    </a:moveTo>
                    <a:lnTo>
                      <a:pt x="2358" y="9198"/>
                    </a:lnTo>
                    <a:lnTo>
                      <a:pt x="2005" y="9198"/>
                    </a:lnTo>
                    <a:lnTo>
                      <a:pt x="2005" y="8839"/>
                    </a:lnTo>
                    <a:close/>
                    <a:moveTo>
                      <a:pt x="2785" y="8839"/>
                    </a:moveTo>
                    <a:lnTo>
                      <a:pt x="2785" y="9198"/>
                    </a:lnTo>
                    <a:lnTo>
                      <a:pt x="2432" y="9198"/>
                    </a:lnTo>
                    <a:lnTo>
                      <a:pt x="2432" y="8839"/>
                    </a:lnTo>
                    <a:close/>
                    <a:moveTo>
                      <a:pt x="3212" y="8839"/>
                    </a:moveTo>
                    <a:lnTo>
                      <a:pt x="3212" y="9198"/>
                    </a:lnTo>
                    <a:lnTo>
                      <a:pt x="2859" y="9198"/>
                    </a:lnTo>
                    <a:lnTo>
                      <a:pt x="2859" y="8839"/>
                    </a:lnTo>
                    <a:close/>
                    <a:moveTo>
                      <a:pt x="3639" y="8839"/>
                    </a:moveTo>
                    <a:lnTo>
                      <a:pt x="3639" y="9198"/>
                    </a:lnTo>
                    <a:lnTo>
                      <a:pt x="3286" y="9198"/>
                    </a:lnTo>
                    <a:lnTo>
                      <a:pt x="3286" y="8839"/>
                    </a:lnTo>
                    <a:close/>
                    <a:moveTo>
                      <a:pt x="4066" y="8839"/>
                    </a:moveTo>
                    <a:lnTo>
                      <a:pt x="4066" y="9198"/>
                    </a:lnTo>
                    <a:lnTo>
                      <a:pt x="3713" y="9198"/>
                    </a:lnTo>
                    <a:lnTo>
                      <a:pt x="3713" y="8839"/>
                    </a:lnTo>
                    <a:close/>
                    <a:moveTo>
                      <a:pt x="4494" y="8839"/>
                    </a:moveTo>
                    <a:lnTo>
                      <a:pt x="4494" y="9198"/>
                    </a:lnTo>
                    <a:lnTo>
                      <a:pt x="4140" y="9198"/>
                    </a:lnTo>
                    <a:lnTo>
                      <a:pt x="4140" y="8839"/>
                    </a:lnTo>
                    <a:close/>
                    <a:moveTo>
                      <a:pt x="4921" y="8839"/>
                    </a:moveTo>
                    <a:lnTo>
                      <a:pt x="4921" y="9198"/>
                    </a:lnTo>
                    <a:lnTo>
                      <a:pt x="4568" y="9198"/>
                    </a:lnTo>
                    <a:lnTo>
                      <a:pt x="4568" y="8839"/>
                    </a:lnTo>
                    <a:close/>
                    <a:moveTo>
                      <a:pt x="5348" y="8839"/>
                    </a:moveTo>
                    <a:lnTo>
                      <a:pt x="5348" y="9198"/>
                    </a:lnTo>
                    <a:lnTo>
                      <a:pt x="4995" y="9198"/>
                    </a:lnTo>
                    <a:lnTo>
                      <a:pt x="4995" y="8839"/>
                    </a:lnTo>
                    <a:close/>
                    <a:moveTo>
                      <a:pt x="5775" y="8839"/>
                    </a:moveTo>
                    <a:lnTo>
                      <a:pt x="5775" y="9198"/>
                    </a:lnTo>
                    <a:lnTo>
                      <a:pt x="5422" y="9198"/>
                    </a:lnTo>
                    <a:lnTo>
                      <a:pt x="5422" y="8839"/>
                    </a:lnTo>
                    <a:close/>
                    <a:moveTo>
                      <a:pt x="6202" y="8839"/>
                    </a:moveTo>
                    <a:lnTo>
                      <a:pt x="6202" y="9198"/>
                    </a:lnTo>
                    <a:lnTo>
                      <a:pt x="5849" y="9198"/>
                    </a:lnTo>
                    <a:lnTo>
                      <a:pt x="5849" y="8839"/>
                    </a:lnTo>
                    <a:close/>
                    <a:moveTo>
                      <a:pt x="6629" y="8839"/>
                    </a:moveTo>
                    <a:lnTo>
                      <a:pt x="6629" y="9198"/>
                    </a:lnTo>
                    <a:lnTo>
                      <a:pt x="6276" y="9198"/>
                    </a:lnTo>
                    <a:lnTo>
                      <a:pt x="6276" y="8839"/>
                    </a:lnTo>
                    <a:close/>
                    <a:moveTo>
                      <a:pt x="7056" y="8839"/>
                    </a:moveTo>
                    <a:lnTo>
                      <a:pt x="7056" y="9198"/>
                    </a:lnTo>
                    <a:lnTo>
                      <a:pt x="6703" y="9198"/>
                    </a:lnTo>
                    <a:lnTo>
                      <a:pt x="6703" y="8839"/>
                    </a:lnTo>
                    <a:close/>
                    <a:moveTo>
                      <a:pt x="7484" y="8839"/>
                    </a:moveTo>
                    <a:lnTo>
                      <a:pt x="7484" y="9198"/>
                    </a:lnTo>
                    <a:lnTo>
                      <a:pt x="7130" y="9198"/>
                    </a:lnTo>
                    <a:lnTo>
                      <a:pt x="7130" y="8839"/>
                    </a:lnTo>
                    <a:close/>
                    <a:moveTo>
                      <a:pt x="7911" y="8839"/>
                    </a:moveTo>
                    <a:lnTo>
                      <a:pt x="7911" y="9198"/>
                    </a:lnTo>
                    <a:lnTo>
                      <a:pt x="7558" y="9198"/>
                    </a:lnTo>
                    <a:lnTo>
                      <a:pt x="7558" y="8839"/>
                    </a:lnTo>
                    <a:close/>
                    <a:moveTo>
                      <a:pt x="8338" y="8839"/>
                    </a:moveTo>
                    <a:lnTo>
                      <a:pt x="8338" y="9198"/>
                    </a:lnTo>
                    <a:lnTo>
                      <a:pt x="7985" y="9198"/>
                    </a:lnTo>
                    <a:lnTo>
                      <a:pt x="7985" y="8839"/>
                    </a:lnTo>
                    <a:close/>
                    <a:moveTo>
                      <a:pt x="8765" y="8839"/>
                    </a:moveTo>
                    <a:lnTo>
                      <a:pt x="8765" y="9198"/>
                    </a:lnTo>
                    <a:lnTo>
                      <a:pt x="8412" y="9198"/>
                    </a:lnTo>
                    <a:lnTo>
                      <a:pt x="8412" y="8839"/>
                    </a:lnTo>
                    <a:close/>
                    <a:moveTo>
                      <a:pt x="9192" y="8839"/>
                    </a:moveTo>
                    <a:lnTo>
                      <a:pt x="9192" y="9198"/>
                    </a:lnTo>
                    <a:lnTo>
                      <a:pt x="8839" y="9198"/>
                    </a:lnTo>
                    <a:lnTo>
                      <a:pt x="8839" y="8839"/>
                    </a:lnTo>
                    <a:close/>
                    <a:moveTo>
                      <a:pt x="9619" y="8839"/>
                    </a:moveTo>
                    <a:lnTo>
                      <a:pt x="9619" y="9198"/>
                    </a:lnTo>
                    <a:lnTo>
                      <a:pt x="9266" y="9198"/>
                    </a:lnTo>
                    <a:lnTo>
                      <a:pt x="9266" y="8839"/>
                    </a:lnTo>
                    <a:close/>
                    <a:moveTo>
                      <a:pt x="10046" y="8839"/>
                    </a:moveTo>
                    <a:lnTo>
                      <a:pt x="10046" y="9198"/>
                    </a:lnTo>
                    <a:lnTo>
                      <a:pt x="9693" y="9198"/>
                    </a:lnTo>
                    <a:lnTo>
                      <a:pt x="9693" y="8839"/>
                    </a:lnTo>
                    <a:close/>
                    <a:moveTo>
                      <a:pt x="10474" y="8839"/>
                    </a:moveTo>
                    <a:lnTo>
                      <a:pt x="10474" y="9198"/>
                    </a:lnTo>
                    <a:lnTo>
                      <a:pt x="10120" y="9198"/>
                    </a:lnTo>
                    <a:lnTo>
                      <a:pt x="10120" y="8839"/>
                    </a:lnTo>
                    <a:close/>
                    <a:moveTo>
                      <a:pt x="10901" y="8839"/>
                    </a:moveTo>
                    <a:lnTo>
                      <a:pt x="10901" y="9198"/>
                    </a:lnTo>
                    <a:lnTo>
                      <a:pt x="10548" y="9198"/>
                    </a:lnTo>
                    <a:lnTo>
                      <a:pt x="10548" y="8839"/>
                    </a:lnTo>
                    <a:close/>
                    <a:moveTo>
                      <a:pt x="11328" y="8839"/>
                    </a:moveTo>
                    <a:lnTo>
                      <a:pt x="11328" y="9198"/>
                    </a:lnTo>
                    <a:lnTo>
                      <a:pt x="10975" y="9198"/>
                    </a:lnTo>
                    <a:lnTo>
                      <a:pt x="10975" y="8839"/>
                    </a:lnTo>
                    <a:close/>
                    <a:moveTo>
                      <a:pt x="11755" y="8839"/>
                    </a:moveTo>
                    <a:lnTo>
                      <a:pt x="11755" y="9198"/>
                    </a:lnTo>
                    <a:lnTo>
                      <a:pt x="11402" y="9198"/>
                    </a:lnTo>
                    <a:lnTo>
                      <a:pt x="11402" y="8839"/>
                    </a:lnTo>
                    <a:close/>
                    <a:moveTo>
                      <a:pt x="649" y="9266"/>
                    </a:moveTo>
                    <a:lnTo>
                      <a:pt x="649" y="9625"/>
                    </a:lnTo>
                    <a:lnTo>
                      <a:pt x="296" y="9625"/>
                    </a:lnTo>
                    <a:lnTo>
                      <a:pt x="296" y="9266"/>
                    </a:lnTo>
                    <a:close/>
                    <a:moveTo>
                      <a:pt x="1076" y="9266"/>
                    </a:moveTo>
                    <a:lnTo>
                      <a:pt x="1076" y="9625"/>
                    </a:lnTo>
                    <a:lnTo>
                      <a:pt x="723" y="9625"/>
                    </a:lnTo>
                    <a:lnTo>
                      <a:pt x="723" y="9266"/>
                    </a:lnTo>
                    <a:close/>
                    <a:moveTo>
                      <a:pt x="1504" y="9266"/>
                    </a:moveTo>
                    <a:lnTo>
                      <a:pt x="1504" y="9625"/>
                    </a:lnTo>
                    <a:lnTo>
                      <a:pt x="1151" y="9625"/>
                    </a:lnTo>
                    <a:lnTo>
                      <a:pt x="1151" y="9266"/>
                    </a:lnTo>
                    <a:close/>
                    <a:moveTo>
                      <a:pt x="1931" y="9266"/>
                    </a:moveTo>
                    <a:lnTo>
                      <a:pt x="1931" y="9625"/>
                    </a:lnTo>
                    <a:lnTo>
                      <a:pt x="1578" y="9625"/>
                    </a:lnTo>
                    <a:lnTo>
                      <a:pt x="1578" y="9266"/>
                    </a:lnTo>
                    <a:close/>
                    <a:moveTo>
                      <a:pt x="2358" y="9266"/>
                    </a:moveTo>
                    <a:lnTo>
                      <a:pt x="2358" y="9625"/>
                    </a:lnTo>
                    <a:lnTo>
                      <a:pt x="2005" y="9625"/>
                    </a:lnTo>
                    <a:lnTo>
                      <a:pt x="2005" y="9266"/>
                    </a:lnTo>
                    <a:close/>
                    <a:moveTo>
                      <a:pt x="2785" y="9266"/>
                    </a:moveTo>
                    <a:lnTo>
                      <a:pt x="2785" y="9625"/>
                    </a:lnTo>
                    <a:lnTo>
                      <a:pt x="2432" y="9625"/>
                    </a:lnTo>
                    <a:lnTo>
                      <a:pt x="2432" y="9266"/>
                    </a:lnTo>
                    <a:close/>
                    <a:moveTo>
                      <a:pt x="3212" y="9266"/>
                    </a:moveTo>
                    <a:lnTo>
                      <a:pt x="3212" y="9625"/>
                    </a:lnTo>
                    <a:lnTo>
                      <a:pt x="2859" y="9625"/>
                    </a:lnTo>
                    <a:lnTo>
                      <a:pt x="2859" y="9266"/>
                    </a:lnTo>
                    <a:close/>
                    <a:moveTo>
                      <a:pt x="3639" y="9266"/>
                    </a:moveTo>
                    <a:lnTo>
                      <a:pt x="3639" y="9625"/>
                    </a:lnTo>
                    <a:lnTo>
                      <a:pt x="3286" y="9625"/>
                    </a:lnTo>
                    <a:lnTo>
                      <a:pt x="3286" y="9266"/>
                    </a:lnTo>
                    <a:close/>
                    <a:moveTo>
                      <a:pt x="4066" y="9266"/>
                    </a:moveTo>
                    <a:lnTo>
                      <a:pt x="4066" y="9625"/>
                    </a:lnTo>
                    <a:lnTo>
                      <a:pt x="3713" y="9625"/>
                    </a:lnTo>
                    <a:lnTo>
                      <a:pt x="3713" y="9266"/>
                    </a:lnTo>
                    <a:close/>
                    <a:moveTo>
                      <a:pt x="4494" y="9266"/>
                    </a:moveTo>
                    <a:lnTo>
                      <a:pt x="4494" y="9625"/>
                    </a:lnTo>
                    <a:lnTo>
                      <a:pt x="4140" y="9625"/>
                    </a:lnTo>
                    <a:lnTo>
                      <a:pt x="4140" y="9266"/>
                    </a:lnTo>
                    <a:close/>
                    <a:moveTo>
                      <a:pt x="4921" y="9266"/>
                    </a:moveTo>
                    <a:lnTo>
                      <a:pt x="4921" y="9625"/>
                    </a:lnTo>
                    <a:lnTo>
                      <a:pt x="4568" y="9625"/>
                    </a:lnTo>
                    <a:lnTo>
                      <a:pt x="4568" y="9266"/>
                    </a:lnTo>
                    <a:close/>
                    <a:moveTo>
                      <a:pt x="5348" y="9266"/>
                    </a:moveTo>
                    <a:lnTo>
                      <a:pt x="5348" y="9625"/>
                    </a:lnTo>
                    <a:lnTo>
                      <a:pt x="4995" y="9625"/>
                    </a:lnTo>
                    <a:lnTo>
                      <a:pt x="4995" y="9266"/>
                    </a:lnTo>
                    <a:close/>
                    <a:moveTo>
                      <a:pt x="5775" y="9266"/>
                    </a:moveTo>
                    <a:lnTo>
                      <a:pt x="5775" y="9625"/>
                    </a:lnTo>
                    <a:lnTo>
                      <a:pt x="5422" y="9625"/>
                    </a:lnTo>
                    <a:lnTo>
                      <a:pt x="5422" y="9266"/>
                    </a:lnTo>
                    <a:close/>
                    <a:moveTo>
                      <a:pt x="6202" y="9266"/>
                    </a:moveTo>
                    <a:lnTo>
                      <a:pt x="6202" y="9625"/>
                    </a:lnTo>
                    <a:lnTo>
                      <a:pt x="5849" y="9625"/>
                    </a:lnTo>
                    <a:lnTo>
                      <a:pt x="5849" y="9266"/>
                    </a:lnTo>
                    <a:close/>
                    <a:moveTo>
                      <a:pt x="6629" y="9266"/>
                    </a:moveTo>
                    <a:lnTo>
                      <a:pt x="6629" y="9625"/>
                    </a:lnTo>
                    <a:lnTo>
                      <a:pt x="6276" y="9625"/>
                    </a:lnTo>
                    <a:lnTo>
                      <a:pt x="6276" y="9266"/>
                    </a:lnTo>
                    <a:close/>
                    <a:moveTo>
                      <a:pt x="7056" y="9266"/>
                    </a:moveTo>
                    <a:lnTo>
                      <a:pt x="7056" y="9625"/>
                    </a:lnTo>
                    <a:lnTo>
                      <a:pt x="6703" y="9625"/>
                    </a:lnTo>
                    <a:lnTo>
                      <a:pt x="6703" y="9266"/>
                    </a:lnTo>
                    <a:close/>
                    <a:moveTo>
                      <a:pt x="7484" y="9266"/>
                    </a:moveTo>
                    <a:lnTo>
                      <a:pt x="7484" y="9625"/>
                    </a:lnTo>
                    <a:lnTo>
                      <a:pt x="7130" y="9625"/>
                    </a:lnTo>
                    <a:lnTo>
                      <a:pt x="7130" y="9266"/>
                    </a:lnTo>
                    <a:close/>
                    <a:moveTo>
                      <a:pt x="7911" y="9266"/>
                    </a:moveTo>
                    <a:lnTo>
                      <a:pt x="7911" y="9625"/>
                    </a:lnTo>
                    <a:lnTo>
                      <a:pt x="7558" y="9625"/>
                    </a:lnTo>
                    <a:lnTo>
                      <a:pt x="7558" y="9266"/>
                    </a:lnTo>
                    <a:close/>
                    <a:moveTo>
                      <a:pt x="8338" y="9266"/>
                    </a:moveTo>
                    <a:lnTo>
                      <a:pt x="8338" y="9625"/>
                    </a:lnTo>
                    <a:lnTo>
                      <a:pt x="7985" y="9625"/>
                    </a:lnTo>
                    <a:lnTo>
                      <a:pt x="7985" y="9266"/>
                    </a:lnTo>
                    <a:close/>
                    <a:moveTo>
                      <a:pt x="8765" y="9266"/>
                    </a:moveTo>
                    <a:lnTo>
                      <a:pt x="8765" y="9625"/>
                    </a:lnTo>
                    <a:lnTo>
                      <a:pt x="8412" y="9625"/>
                    </a:lnTo>
                    <a:lnTo>
                      <a:pt x="8412" y="9266"/>
                    </a:lnTo>
                    <a:close/>
                    <a:moveTo>
                      <a:pt x="9192" y="9266"/>
                    </a:moveTo>
                    <a:lnTo>
                      <a:pt x="9192" y="9625"/>
                    </a:lnTo>
                    <a:lnTo>
                      <a:pt x="8839" y="9625"/>
                    </a:lnTo>
                    <a:lnTo>
                      <a:pt x="8839" y="9266"/>
                    </a:lnTo>
                    <a:close/>
                    <a:moveTo>
                      <a:pt x="9619" y="9266"/>
                    </a:moveTo>
                    <a:lnTo>
                      <a:pt x="9619" y="9625"/>
                    </a:lnTo>
                    <a:lnTo>
                      <a:pt x="9266" y="9625"/>
                    </a:lnTo>
                    <a:lnTo>
                      <a:pt x="9266" y="9266"/>
                    </a:lnTo>
                    <a:close/>
                    <a:moveTo>
                      <a:pt x="10046" y="9266"/>
                    </a:moveTo>
                    <a:lnTo>
                      <a:pt x="10046" y="9625"/>
                    </a:lnTo>
                    <a:lnTo>
                      <a:pt x="9693" y="9625"/>
                    </a:lnTo>
                    <a:lnTo>
                      <a:pt x="9693" y="9266"/>
                    </a:lnTo>
                    <a:close/>
                    <a:moveTo>
                      <a:pt x="10474" y="9266"/>
                    </a:moveTo>
                    <a:lnTo>
                      <a:pt x="10474" y="9625"/>
                    </a:lnTo>
                    <a:lnTo>
                      <a:pt x="10120" y="9625"/>
                    </a:lnTo>
                    <a:lnTo>
                      <a:pt x="10120" y="9266"/>
                    </a:lnTo>
                    <a:close/>
                    <a:moveTo>
                      <a:pt x="10901" y="9266"/>
                    </a:moveTo>
                    <a:lnTo>
                      <a:pt x="10901" y="9625"/>
                    </a:lnTo>
                    <a:lnTo>
                      <a:pt x="10548" y="9625"/>
                    </a:lnTo>
                    <a:lnTo>
                      <a:pt x="10548" y="9266"/>
                    </a:lnTo>
                    <a:close/>
                    <a:moveTo>
                      <a:pt x="11328" y="9266"/>
                    </a:moveTo>
                    <a:lnTo>
                      <a:pt x="11328" y="9625"/>
                    </a:lnTo>
                    <a:lnTo>
                      <a:pt x="10975" y="9625"/>
                    </a:lnTo>
                    <a:lnTo>
                      <a:pt x="10975" y="9266"/>
                    </a:lnTo>
                    <a:close/>
                    <a:moveTo>
                      <a:pt x="11755" y="9266"/>
                    </a:moveTo>
                    <a:lnTo>
                      <a:pt x="11755" y="9625"/>
                    </a:lnTo>
                    <a:lnTo>
                      <a:pt x="11402" y="9625"/>
                    </a:lnTo>
                    <a:lnTo>
                      <a:pt x="11402" y="9266"/>
                    </a:lnTo>
                    <a:close/>
                    <a:moveTo>
                      <a:pt x="649" y="9693"/>
                    </a:moveTo>
                    <a:lnTo>
                      <a:pt x="649" y="10052"/>
                    </a:lnTo>
                    <a:lnTo>
                      <a:pt x="296" y="10052"/>
                    </a:lnTo>
                    <a:lnTo>
                      <a:pt x="296" y="9693"/>
                    </a:lnTo>
                    <a:close/>
                    <a:moveTo>
                      <a:pt x="1076" y="9693"/>
                    </a:moveTo>
                    <a:lnTo>
                      <a:pt x="1076" y="10052"/>
                    </a:lnTo>
                    <a:lnTo>
                      <a:pt x="723" y="10052"/>
                    </a:lnTo>
                    <a:lnTo>
                      <a:pt x="723" y="9693"/>
                    </a:lnTo>
                    <a:close/>
                    <a:moveTo>
                      <a:pt x="1504" y="9693"/>
                    </a:moveTo>
                    <a:lnTo>
                      <a:pt x="1504" y="10052"/>
                    </a:lnTo>
                    <a:lnTo>
                      <a:pt x="1151" y="10052"/>
                    </a:lnTo>
                    <a:lnTo>
                      <a:pt x="1151" y="9693"/>
                    </a:lnTo>
                    <a:close/>
                    <a:moveTo>
                      <a:pt x="1931" y="9693"/>
                    </a:moveTo>
                    <a:lnTo>
                      <a:pt x="1931" y="10052"/>
                    </a:lnTo>
                    <a:lnTo>
                      <a:pt x="1578" y="10052"/>
                    </a:lnTo>
                    <a:lnTo>
                      <a:pt x="1578" y="9693"/>
                    </a:lnTo>
                    <a:close/>
                    <a:moveTo>
                      <a:pt x="2358" y="9693"/>
                    </a:moveTo>
                    <a:lnTo>
                      <a:pt x="2358" y="10052"/>
                    </a:lnTo>
                    <a:lnTo>
                      <a:pt x="2005" y="10052"/>
                    </a:lnTo>
                    <a:lnTo>
                      <a:pt x="2005" y="9693"/>
                    </a:lnTo>
                    <a:close/>
                    <a:moveTo>
                      <a:pt x="2785" y="9693"/>
                    </a:moveTo>
                    <a:lnTo>
                      <a:pt x="2785" y="10052"/>
                    </a:lnTo>
                    <a:lnTo>
                      <a:pt x="2432" y="10052"/>
                    </a:lnTo>
                    <a:lnTo>
                      <a:pt x="2432" y="9693"/>
                    </a:lnTo>
                    <a:close/>
                    <a:moveTo>
                      <a:pt x="3212" y="9693"/>
                    </a:moveTo>
                    <a:lnTo>
                      <a:pt x="3212" y="10052"/>
                    </a:lnTo>
                    <a:lnTo>
                      <a:pt x="2859" y="10052"/>
                    </a:lnTo>
                    <a:lnTo>
                      <a:pt x="2859" y="9693"/>
                    </a:lnTo>
                    <a:close/>
                    <a:moveTo>
                      <a:pt x="3639" y="9693"/>
                    </a:moveTo>
                    <a:lnTo>
                      <a:pt x="3639" y="10052"/>
                    </a:lnTo>
                    <a:lnTo>
                      <a:pt x="3286" y="10052"/>
                    </a:lnTo>
                    <a:lnTo>
                      <a:pt x="3286" y="9693"/>
                    </a:lnTo>
                    <a:close/>
                    <a:moveTo>
                      <a:pt x="4066" y="9693"/>
                    </a:moveTo>
                    <a:lnTo>
                      <a:pt x="4066" y="10052"/>
                    </a:lnTo>
                    <a:lnTo>
                      <a:pt x="3713" y="10052"/>
                    </a:lnTo>
                    <a:lnTo>
                      <a:pt x="3713" y="9693"/>
                    </a:lnTo>
                    <a:close/>
                    <a:moveTo>
                      <a:pt x="4494" y="9693"/>
                    </a:moveTo>
                    <a:lnTo>
                      <a:pt x="4494" y="10052"/>
                    </a:lnTo>
                    <a:lnTo>
                      <a:pt x="4140" y="10052"/>
                    </a:lnTo>
                    <a:lnTo>
                      <a:pt x="4140" y="9693"/>
                    </a:lnTo>
                    <a:close/>
                    <a:moveTo>
                      <a:pt x="4921" y="9693"/>
                    </a:moveTo>
                    <a:lnTo>
                      <a:pt x="4921" y="10052"/>
                    </a:lnTo>
                    <a:lnTo>
                      <a:pt x="4568" y="10052"/>
                    </a:lnTo>
                    <a:lnTo>
                      <a:pt x="4568" y="9693"/>
                    </a:lnTo>
                    <a:close/>
                    <a:moveTo>
                      <a:pt x="5348" y="9693"/>
                    </a:moveTo>
                    <a:lnTo>
                      <a:pt x="5348" y="10052"/>
                    </a:lnTo>
                    <a:lnTo>
                      <a:pt x="4995" y="10052"/>
                    </a:lnTo>
                    <a:lnTo>
                      <a:pt x="4995" y="9693"/>
                    </a:lnTo>
                    <a:close/>
                    <a:moveTo>
                      <a:pt x="5775" y="9693"/>
                    </a:moveTo>
                    <a:lnTo>
                      <a:pt x="5775" y="10052"/>
                    </a:lnTo>
                    <a:lnTo>
                      <a:pt x="5422" y="10052"/>
                    </a:lnTo>
                    <a:lnTo>
                      <a:pt x="5422" y="9693"/>
                    </a:lnTo>
                    <a:close/>
                    <a:moveTo>
                      <a:pt x="6202" y="9693"/>
                    </a:moveTo>
                    <a:lnTo>
                      <a:pt x="6202" y="10052"/>
                    </a:lnTo>
                    <a:lnTo>
                      <a:pt x="5849" y="10052"/>
                    </a:lnTo>
                    <a:lnTo>
                      <a:pt x="5849" y="9693"/>
                    </a:lnTo>
                    <a:close/>
                    <a:moveTo>
                      <a:pt x="6629" y="9693"/>
                    </a:moveTo>
                    <a:lnTo>
                      <a:pt x="6629" y="10052"/>
                    </a:lnTo>
                    <a:lnTo>
                      <a:pt x="6276" y="10052"/>
                    </a:lnTo>
                    <a:lnTo>
                      <a:pt x="6276" y="9693"/>
                    </a:lnTo>
                    <a:close/>
                    <a:moveTo>
                      <a:pt x="7056" y="9693"/>
                    </a:moveTo>
                    <a:lnTo>
                      <a:pt x="7056" y="10052"/>
                    </a:lnTo>
                    <a:lnTo>
                      <a:pt x="6703" y="10052"/>
                    </a:lnTo>
                    <a:lnTo>
                      <a:pt x="6703" y="9693"/>
                    </a:lnTo>
                    <a:close/>
                    <a:moveTo>
                      <a:pt x="7484" y="9693"/>
                    </a:moveTo>
                    <a:lnTo>
                      <a:pt x="7484" y="10052"/>
                    </a:lnTo>
                    <a:lnTo>
                      <a:pt x="7130" y="10052"/>
                    </a:lnTo>
                    <a:lnTo>
                      <a:pt x="7130" y="9693"/>
                    </a:lnTo>
                    <a:close/>
                    <a:moveTo>
                      <a:pt x="7911" y="9693"/>
                    </a:moveTo>
                    <a:lnTo>
                      <a:pt x="7911" y="10052"/>
                    </a:lnTo>
                    <a:lnTo>
                      <a:pt x="7558" y="10052"/>
                    </a:lnTo>
                    <a:lnTo>
                      <a:pt x="7558" y="9693"/>
                    </a:lnTo>
                    <a:close/>
                    <a:moveTo>
                      <a:pt x="8338" y="9693"/>
                    </a:moveTo>
                    <a:lnTo>
                      <a:pt x="8338" y="10052"/>
                    </a:lnTo>
                    <a:lnTo>
                      <a:pt x="7985" y="10052"/>
                    </a:lnTo>
                    <a:lnTo>
                      <a:pt x="7985" y="9693"/>
                    </a:lnTo>
                    <a:close/>
                    <a:moveTo>
                      <a:pt x="8765" y="9693"/>
                    </a:moveTo>
                    <a:lnTo>
                      <a:pt x="8765" y="10052"/>
                    </a:lnTo>
                    <a:lnTo>
                      <a:pt x="8412" y="10052"/>
                    </a:lnTo>
                    <a:lnTo>
                      <a:pt x="8412" y="9693"/>
                    </a:lnTo>
                    <a:close/>
                    <a:moveTo>
                      <a:pt x="9192" y="9693"/>
                    </a:moveTo>
                    <a:lnTo>
                      <a:pt x="9192" y="10052"/>
                    </a:lnTo>
                    <a:lnTo>
                      <a:pt x="8839" y="10052"/>
                    </a:lnTo>
                    <a:lnTo>
                      <a:pt x="8839" y="9693"/>
                    </a:lnTo>
                    <a:close/>
                    <a:moveTo>
                      <a:pt x="9619" y="9693"/>
                    </a:moveTo>
                    <a:lnTo>
                      <a:pt x="9619" y="10052"/>
                    </a:lnTo>
                    <a:lnTo>
                      <a:pt x="9266" y="10052"/>
                    </a:lnTo>
                    <a:lnTo>
                      <a:pt x="9266" y="9693"/>
                    </a:lnTo>
                    <a:close/>
                    <a:moveTo>
                      <a:pt x="10046" y="9693"/>
                    </a:moveTo>
                    <a:lnTo>
                      <a:pt x="10046" y="10052"/>
                    </a:lnTo>
                    <a:lnTo>
                      <a:pt x="9693" y="10052"/>
                    </a:lnTo>
                    <a:lnTo>
                      <a:pt x="9693" y="9693"/>
                    </a:lnTo>
                    <a:close/>
                    <a:moveTo>
                      <a:pt x="10474" y="9693"/>
                    </a:moveTo>
                    <a:lnTo>
                      <a:pt x="10474" y="10052"/>
                    </a:lnTo>
                    <a:lnTo>
                      <a:pt x="10120" y="10052"/>
                    </a:lnTo>
                    <a:lnTo>
                      <a:pt x="10120" y="9693"/>
                    </a:lnTo>
                    <a:close/>
                    <a:moveTo>
                      <a:pt x="10901" y="9693"/>
                    </a:moveTo>
                    <a:lnTo>
                      <a:pt x="10901" y="10052"/>
                    </a:lnTo>
                    <a:lnTo>
                      <a:pt x="10548" y="10052"/>
                    </a:lnTo>
                    <a:lnTo>
                      <a:pt x="10548" y="9693"/>
                    </a:lnTo>
                    <a:close/>
                    <a:moveTo>
                      <a:pt x="11328" y="9693"/>
                    </a:moveTo>
                    <a:lnTo>
                      <a:pt x="11328" y="10052"/>
                    </a:lnTo>
                    <a:lnTo>
                      <a:pt x="10975" y="10052"/>
                    </a:lnTo>
                    <a:lnTo>
                      <a:pt x="10975" y="9693"/>
                    </a:lnTo>
                    <a:close/>
                    <a:moveTo>
                      <a:pt x="11755" y="9693"/>
                    </a:moveTo>
                    <a:lnTo>
                      <a:pt x="11755" y="10052"/>
                    </a:lnTo>
                    <a:lnTo>
                      <a:pt x="11402" y="10052"/>
                    </a:lnTo>
                    <a:lnTo>
                      <a:pt x="11402" y="9693"/>
                    </a:lnTo>
                    <a:close/>
                    <a:moveTo>
                      <a:pt x="649" y="10120"/>
                    </a:moveTo>
                    <a:lnTo>
                      <a:pt x="649" y="10479"/>
                    </a:lnTo>
                    <a:lnTo>
                      <a:pt x="296" y="10479"/>
                    </a:lnTo>
                    <a:lnTo>
                      <a:pt x="296" y="10120"/>
                    </a:lnTo>
                    <a:close/>
                    <a:moveTo>
                      <a:pt x="1076" y="10120"/>
                    </a:moveTo>
                    <a:lnTo>
                      <a:pt x="1076" y="10479"/>
                    </a:lnTo>
                    <a:lnTo>
                      <a:pt x="723" y="10479"/>
                    </a:lnTo>
                    <a:lnTo>
                      <a:pt x="723" y="10120"/>
                    </a:lnTo>
                    <a:close/>
                    <a:moveTo>
                      <a:pt x="1504" y="10120"/>
                    </a:moveTo>
                    <a:lnTo>
                      <a:pt x="1504" y="10479"/>
                    </a:lnTo>
                    <a:lnTo>
                      <a:pt x="1151" y="10479"/>
                    </a:lnTo>
                    <a:lnTo>
                      <a:pt x="1151" y="10120"/>
                    </a:lnTo>
                    <a:close/>
                    <a:moveTo>
                      <a:pt x="1931" y="10120"/>
                    </a:moveTo>
                    <a:lnTo>
                      <a:pt x="1931" y="10479"/>
                    </a:lnTo>
                    <a:lnTo>
                      <a:pt x="1578" y="10479"/>
                    </a:lnTo>
                    <a:lnTo>
                      <a:pt x="1578" y="10120"/>
                    </a:lnTo>
                    <a:close/>
                    <a:moveTo>
                      <a:pt x="2358" y="10120"/>
                    </a:moveTo>
                    <a:lnTo>
                      <a:pt x="2358" y="10479"/>
                    </a:lnTo>
                    <a:lnTo>
                      <a:pt x="2005" y="10479"/>
                    </a:lnTo>
                    <a:lnTo>
                      <a:pt x="2005" y="10120"/>
                    </a:lnTo>
                    <a:close/>
                    <a:moveTo>
                      <a:pt x="2785" y="10120"/>
                    </a:moveTo>
                    <a:lnTo>
                      <a:pt x="2785" y="10479"/>
                    </a:lnTo>
                    <a:lnTo>
                      <a:pt x="2432" y="10479"/>
                    </a:lnTo>
                    <a:lnTo>
                      <a:pt x="2432" y="10120"/>
                    </a:lnTo>
                    <a:close/>
                    <a:moveTo>
                      <a:pt x="3212" y="10120"/>
                    </a:moveTo>
                    <a:lnTo>
                      <a:pt x="3212" y="10479"/>
                    </a:lnTo>
                    <a:lnTo>
                      <a:pt x="2859" y="10479"/>
                    </a:lnTo>
                    <a:lnTo>
                      <a:pt x="2859" y="10120"/>
                    </a:lnTo>
                    <a:close/>
                    <a:moveTo>
                      <a:pt x="3639" y="10120"/>
                    </a:moveTo>
                    <a:lnTo>
                      <a:pt x="3639" y="10479"/>
                    </a:lnTo>
                    <a:lnTo>
                      <a:pt x="3286" y="10479"/>
                    </a:lnTo>
                    <a:lnTo>
                      <a:pt x="3286" y="10120"/>
                    </a:lnTo>
                    <a:close/>
                    <a:moveTo>
                      <a:pt x="4066" y="10120"/>
                    </a:moveTo>
                    <a:lnTo>
                      <a:pt x="4066" y="10479"/>
                    </a:lnTo>
                    <a:lnTo>
                      <a:pt x="3713" y="10479"/>
                    </a:lnTo>
                    <a:lnTo>
                      <a:pt x="3713" y="10120"/>
                    </a:lnTo>
                    <a:close/>
                    <a:moveTo>
                      <a:pt x="4494" y="10120"/>
                    </a:moveTo>
                    <a:lnTo>
                      <a:pt x="4494" y="10479"/>
                    </a:lnTo>
                    <a:lnTo>
                      <a:pt x="4140" y="10479"/>
                    </a:lnTo>
                    <a:lnTo>
                      <a:pt x="4140" y="10120"/>
                    </a:lnTo>
                    <a:close/>
                    <a:moveTo>
                      <a:pt x="4921" y="10120"/>
                    </a:moveTo>
                    <a:lnTo>
                      <a:pt x="4921" y="10479"/>
                    </a:lnTo>
                    <a:lnTo>
                      <a:pt x="4568" y="10479"/>
                    </a:lnTo>
                    <a:lnTo>
                      <a:pt x="4568" y="10120"/>
                    </a:lnTo>
                    <a:close/>
                    <a:moveTo>
                      <a:pt x="5348" y="10120"/>
                    </a:moveTo>
                    <a:lnTo>
                      <a:pt x="5348" y="10479"/>
                    </a:lnTo>
                    <a:lnTo>
                      <a:pt x="4995" y="10479"/>
                    </a:lnTo>
                    <a:lnTo>
                      <a:pt x="4995" y="10120"/>
                    </a:lnTo>
                    <a:close/>
                    <a:moveTo>
                      <a:pt x="5775" y="10120"/>
                    </a:moveTo>
                    <a:lnTo>
                      <a:pt x="5775" y="10479"/>
                    </a:lnTo>
                    <a:lnTo>
                      <a:pt x="5422" y="10479"/>
                    </a:lnTo>
                    <a:lnTo>
                      <a:pt x="5422" y="10120"/>
                    </a:lnTo>
                    <a:close/>
                    <a:moveTo>
                      <a:pt x="6202" y="10120"/>
                    </a:moveTo>
                    <a:lnTo>
                      <a:pt x="6202" y="10479"/>
                    </a:lnTo>
                    <a:lnTo>
                      <a:pt x="5849" y="10479"/>
                    </a:lnTo>
                    <a:lnTo>
                      <a:pt x="5849" y="10120"/>
                    </a:lnTo>
                    <a:close/>
                    <a:moveTo>
                      <a:pt x="6629" y="10120"/>
                    </a:moveTo>
                    <a:lnTo>
                      <a:pt x="6629" y="10479"/>
                    </a:lnTo>
                    <a:lnTo>
                      <a:pt x="6276" y="10479"/>
                    </a:lnTo>
                    <a:lnTo>
                      <a:pt x="6276" y="10120"/>
                    </a:lnTo>
                    <a:close/>
                    <a:moveTo>
                      <a:pt x="7056" y="10120"/>
                    </a:moveTo>
                    <a:lnTo>
                      <a:pt x="7056" y="10479"/>
                    </a:lnTo>
                    <a:lnTo>
                      <a:pt x="6703" y="10479"/>
                    </a:lnTo>
                    <a:lnTo>
                      <a:pt x="6703" y="10120"/>
                    </a:lnTo>
                    <a:close/>
                    <a:moveTo>
                      <a:pt x="7484" y="10120"/>
                    </a:moveTo>
                    <a:lnTo>
                      <a:pt x="7484" y="10479"/>
                    </a:lnTo>
                    <a:lnTo>
                      <a:pt x="7130" y="10479"/>
                    </a:lnTo>
                    <a:lnTo>
                      <a:pt x="7130" y="10120"/>
                    </a:lnTo>
                    <a:close/>
                    <a:moveTo>
                      <a:pt x="7911" y="10120"/>
                    </a:moveTo>
                    <a:lnTo>
                      <a:pt x="7911" y="10479"/>
                    </a:lnTo>
                    <a:lnTo>
                      <a:pt x="7558" y="10479"/>
                    </a:lnTo>
                    <a:lnTo>
                      <a:pt x="7558" y="10120"/>
                    </a:lnTo>
                    <a:close/>
                    <a:moveTo>
                      <a:pt x="8338" y="10120"/>
                    </a:moveTo>
                    <a:lnTo>
                      <a:pt x="8338" y="10479"/>
                    </a:lnTo>
                    <a:lnTo>
                      <a:pt x="7985" y="10479"/>
                    </a:lnTo>
                    <a:lnTo>
                      <a:pt x="7985" y="10120"/>
                    </a:lnTo>
                    <a:close/>
                    <a:moveTo>
                      <a:pt x="8765" y="10120"/>
                    </a:moveTo>
                    <a:lnTo>
                      <a:pt x="8765" y="10479"/>
                    </a:lnTo>
                    <a:lnTo>
                      <a:pt x="8412" y="10479"/>
                    </a:lnTo>
                    <a:lnTo>
                      <a:pt x="8412" y="10120"/>
                    </a:lnTo>
                    <a:close/>
                    <a:moveTo>
                      <a:pt x="9192" y="10120"/>
                    </a:moveTo>
                    <a:lnTo>
                      <a:pt x="9192" y="10479"/>
                    </a:lnTo>
                    <a:lnTo>
                      <a:pt x="8839" y="10479"/>
                    </a:lnTo>
                    <a:lnTo>
                      <a:pt x="8839" y="10120"/>
                    </a:lnTo>
                    <a:close/>
                    <a:moveTo>
                      <a:pt x="9619" y="10120"/>
                    </a:moveTo>
                    <a:lnTo>
                      <a:pt x="9619" y="10479"/>
                    </a:lnTo>
                    <a:lnTo>
                      <a:pt x="9266" y="10479"/>
                    </a:lnTo>
                    <a:lnTo>
                      <a:pt x="9266" y="10120"/>
                    </a:lnTo>
                    <a:close/>
                    <a:moveTo>
                      <a:pt x="10046" y="10120"/>
                    </a:moveTo>
                    <a:lnTo>
                      <a:pt x="10046" y="10479"/>
                    </a:lnTo>
                    <a:lnTo>
                      <a:pt x="9693" y="10479"/>
                    </a:lnTo>
                    <a:lnTo>
                      <a:pt x="9693" y="10120"/>
                    </a:lnTo>
                    <a:close/>
                    <a:moveTo>
                      <a:pt x="10474" y="10120"/>
                    </a:moveTo>
                    <a:lnTo>
                      <a:pt x="10474" y="10479"/>
                    </a:lnTo>
                    <a:lnTo>
                      <a:pt x="10120" y="10479"/>
                    </a:lnTo>
                    <a:lnTo>
                      <a:pt x="10120" y="10120"/>
                    </a:lnTo>
                    <a:close/>
                    <a:moveTo>
                      <a:pt x="10901" y="10120"/>
                    </a:moveTo>
                    <a:lnTo>
                      <a:pt x="10901" y="10479"/>
                    </a:lnTo>
                    <a:lnTo>
                      <a:pt x="10548" y="10479"/>
                    </a:lnTo>
                    <a:lnTo>
                      <a:pt x="10548" y="10120"/>
                    </a:lnTo>
                    <a:close/>
                    <a:moveTo>
                      <a:pt x="11328" y="10120"/>
                    </a:moveTo>
                    <a:lnTo>
                      <a:pt x="11328" y="10479"/>
                    </a:lnTo>
                    <a:lnTo>
                      <a:pt x="10975" y="10479"/>
                    </a:lnTo>
                    <a:lnTo>
                      <a:pt x="10975" y="10120"/>
                    </a:lnTo>
                    <a:close/>
                    <a:moveTo>
                      <a:pt x="11755" y="10120"/>
                    </a:moveTo>
                    <a:lnTo>
                      <a:pt x="11755" y="10479"/>
                    </a:lnTo>
                    <a:lnTo>
                      <a:pt x="11402" y="10479"/>
                    </a:lnTo>
                    <a:lnTo>
                      <a:pt x="11402" y="10120"/>
                    </a:lnTo>
                    <a:close/>
                    <a:moveTo>
                      <a:pt x="649" y="10548"/>
                    </a:moveTo>
                    <a:lnTo>
                      <a:pt x="649" y="10906"/>
                    </a:lnTo>
                    <a:lnTo>
                      <a:pt x="296" y="10906"/>
                    </a:lnTo>
                    <a:lnTo>
                      <a:pt x="296" y="10548"/>
                    </a:lnTo>
                    <a:close/>
                    <a:moveTo>
                      <a:pt x="1076" y="10548"/>
                    </a:moveTo>
                    <a:lnTo>
                      <a:pt x="1076" y="10906"/>
                    </a:lnTo>
                    <a:lnTo>
                      <a:pt x="723" y="10906"/>
                    </a:lnTo>
                    <a:lnTo>
                      <a:pt x="723" y="10548"/>
                    </a:lnTo>
                    <a:close/>
                    <a:moveTo>
                      <a:pt x="1504" y="10548"/>
                    </a:moveTo>
                    <a:lnTo>
                      <a:pt x="1504" y="10906"/>
                    </a:lnTo>
                    <a:lnTo>
                      <a:pt x="1151" y="10906"/>
                    </a:lnTo>
                    <a:lnTo>
                      <a:pt x="1151" y="10548"/>
                    </a:lnTo>
                    <a:close/>
                    <a:moveTo>
                      <a:pt x="1931" y="10548"/>
                    </a:moveTo>
                    <a:lnTo>
                      <a:pt x="1931" y="10906"/>
                    </a:lnTo>
                    <a:lnTo>
                      <a:pt x="1578" y="10906"/>
                    </a:lnTo>
                    <a:lnTo>
                      <a:pt x="1578" y="10548"/>
                    </a:lnTo>
                    <a:close/>
                    <a:moveTo>
                      <a:pt x="2358" y="10548"/>
                    </a:moveTo>
                    <a:lnTo>
                      <a:pt x="2358" y="10906"/>
                    </a:lnTo>
                    <a:lnTo>
                      <a:pt x="2005" y="10906"/>
                    </a:lnTo>
                    <a:lnTo>
                      <a:pt x="2005" y="10548"/>
                    </a:lnTo>
                    <a:close/>
                    <a:moveTo>
                      <a:pt x="2785" y="10548"/>
                    </a:moveTo>
                    <a:lnTo>
                      <a:pt x="2785" y="10906"/>
                    </a:lnTo>
                    <a:lnTo>
                      <a:pt x="2432" y="10906"/>
                    </a:lnTo>
                    <a:lnTo>
                      <a:pt x="2432" y="10548"/>
                    </a:lnTo>
                    <a:close/>
                    <a:moveTo>
                      <a:pt x="3212" y="10548"/>
                    </a:moveTo>
                    <a:lnTo>
                      <a:pt x="3212" y="10906"/>
                    </a:lnTo>
                    <a:lnTo>
                      <a:pt x="2859" y="10906"/>
                    </a:lnTo>
                    <a:lnTo>
                      <a:pt x="2859" y="10548"/>
                    </a:lnTo>
                    <a:close/>
                    <a:moveTo>
                      <a:pt x="3639" y="10548"/>
                    </a:moveTo>
                    <a:lnTo>
                      <a:pt x="3639" y="10906"/>
                    </a:lnTo>
                    <a:lnTo>
                      <a:pt x="3286" y="10906"/>
                    </a:lnTo>
                    <a:lnTo>
                      <a:pt x="3286" y="10548"/>
                    </a:lnTo>
                    <a:close/>
                    <a:moveTo>
                      <a:pt x="4066" y="10548"/>
                    </a:moveTo>
                    <a:lnTo>
                      <a:pt x="4066" y="10906"/>
                    </a:lnTo>
                    <a:lnTo>
                      <a:pt x="3713" y="10906"/>
                    </a:lnTo>
                    <a:lnTo>
                      <a:pt x="3713" y="10548"/>
                    </a:lnTo>
                    <a:close/>
                    <a:moveTo>
                      <a:pt x="4494" y="10548"/>
                    </a:moveTo>
                    <a:lnTo>
                      <a:pt x="4494" y="10906"/>
                    </a:lnTo>
                    <a:lnTo>
                      <a:pt x="4140" y="10906"/>
                    </a:lnTo>
                    <a:lnTo>
                      <a:pt x="4140" y="10548"/>
                    </a:lnTo>
                    <a:close/>
                    <a:moveTo>
                      <a:pt x="4921" y="10548"/>
                    </a:moveTo>
                    <a:lnTo>
                      <a:pt x="4921" y="10906"/>
                    </a:lnTo>
                    <a:lnTo>
                      <a:pt x="4568" y="10906"/>
                    </a:lnTo>
                    <a:lnTo>
                      <a:pt x="4568" y="10548"/>
                    </a:lnTo>
                    <a:close/>
                    <a:moveTo>
                      <a:pt x="5348" y="10548"/>
                    </a:moveTo>
                    <a:lnTo>
                      <a:pt x="5348" y="10906"/>
                    </a:lnTo>
                    <a:lnTo>
                      <a:pt x="4995" y="10906"/>
                    </a:lnTo>
                    <a:lnTo>
                      <a:pt x="4995" y="10548"/>
                    </a:lnTo>
                    <a:close/>
                    <a:moveTo>
                      <a:pt x="5775" y="10548"/>
                    </a:moveTo>
                    <a:lnTo>
                      <a:pt x="5775" y="10906"/>
                    </a:lnTo>
                    <a:lnTo>
                      <a:pt x="5422" y="10906"/>
                    </a:lnTo>
                    <a:lnTo>
                      <a:pt x="5422" y="10548"/>
                    </a:lnTo>
                    <a:close/>
                    <a:moveTo>
                      <a:pt x="6202" y="10548"/>
                    </a:moveTo>
                    <a:lnTo>
                      <a:pt x="6202" y="10906"/>
                    </a:lnTo>
                    <a:lnTo>
                      <a:pt x="5849" y="10906"/>
                    </a:lnTo>
                    <a:lnTo>
                      <a:pt x="5849" y="10548"/>
                    </a:lnTo>
                    <a:close/>
                    <a:moveTo>
                      <a:pt x="6629" y="10548"/>
                    </a:moveTo>
                    <a:lnTo>
                      <a:pt x="6629" y="10906"/>
                    </a:lnTo>
                    <a:lnTo>
                      <a:pt x="6276" y="10906"/>
                    </a:lnTo>
                    <a:lnTo>
                      <a:pt x="6276" y="10548"/>
                    </a:lnTo>
                    <a:close/>
                    <a:moveTo>
                      <a:pt x="7056" y="10548"/>
                    </a:moveTo>
                    <a:lnTo>
                      <a:pt x="7056" y="10906"/>
                    </a:lnTo>
                    <a:lnTo>
                      <a:pt x="6703" y="10906"/>
                    </a:lnTo>
                    <a:lnTo>
                      <a:pt x="6703" y="10548"/>
                    </a:lnTo>
                    <a:close/>
                    <a:moveTo>
                      <a:pt x="7484" y="10548"/>
                    </a:moveTo>
                    <a:lnTo>
                      <a:pt x="7484" y="10906"/>
                    </a:lnTo>
                    <a:lnTo>
                      <a:pt x="7130" y="10906"/>
                    </a:lnTo>
                    <a:lnTo>
                      <a:pt x="7130" y="10548"/>
                    </a:lnTo>
                    <a:close/>
                    <a:moveTo>
                      <a:pt x="7911" y="10548"/>
                    </a:moveTo>
                    <a:lnTo>
                      <a:pt x="7911" y="10906"/>
                    </a:lnTo>
                    <a:lnTo>
                      <a:pt x="7558" y="10906"/>
                    </a:lnTo>
                    <a:lnTo>
                      <a:pt x="7558" y="10548"/>
                    </a:lnTo>
                    <a:close/>
                    <a:moveTo>
                      <a:pt x="8338" y="10548"/>
                    </a:moveTo>
                    <a:lnTo>
                      <a:pt x="8338" y="10906"/>
                    </a:lnTo>
                    <a:lnTo>
                      <a:pt x="7985" y="10906"/>
                    </a:lnTo>
                    <a:lnTo>
                      <a:pt x="7985" y="10548"/>
                    </a:lnTo>
                    <a:close/>
                    <a:moveTo>
                      <a:pt x="8765" y="10548"/>
                    </a:moveTo>
                    <a:lnTo>
                      <a:pt x="8765" y="10906"/>
                    </a:lnTo>
                    <a:lnTo>
                      <a:pt x="8412" y="10906"/>
                    </a:lnTo>
                    <a:lnTo>
                      <a:pt x="8412" y="10548"/>
                    </a:lnTo>
                    <a:close/>
                    <a:moveTo>
                      <a:pt x="9192" y="10548"/>
                    </a:moveTo>
                    <a:lnTo>
                      <a:pt x="9192" y="10906"/>
                    </a:lnTo>
                    <a:lnTo>
                      <a:pt x="8839" y="10906"/>
                    </a:lnTo>
                    <a:lnTo>
                      <a:pt x="8839" y="10548"/>
                    </a:lnTo>
                    <a:close/>
                    <a:moveTo>
                      <a:pt x="9619" y="10548"/>
                    </a:moveTo>
                    <a:lnTo>
                      <a:pt x="9619" y="10906"/>
                    </a:lnTo>
                    <a:lnTo>
                      <a:pt x="9266" y="10906"/>
                    </a:lnTo>
                    <a:lnTo>
                      <a:pt x="9266" y="10548"/>
                    </a:lnTo>
                    <a:close/>
                    <a:moveTo>
                      <a:pt x="10046" y="10548"/>
                    </a:moveTo>
                    <a:lnTo>
                      <a:pt x="10046" y="10906"/>
                    </a:lnTo>
                    <a:lnTo>
                      <a:pt x="9693" y="10906"/>
                    </a:lnTo>
                    <a:lnTo>
                      <a:pt x="9693" y="10548"/>
                    </a:lnTo>
                    <a:close/>
                    <a:moveTo>
                      <a:pt x="10474" y="10548"/>
                    </a:moveTo>
                    <a:lnTo>
                      <a:pt x="10474" y="10906"/>
                    </a:lnTo>
                    <a:lnTo>
                      <a:pt x="10120" y="10906"/>
                    </a:lnTo>
                    <a:lnTo>
                      <a:pt x="10120" y="10548"/>
                    </a:lnTo>
                    <a:close/>
                    <a:moveTo>
                      <a:pt x="10901" y="10548"/>
                    </a:moveTo>
                    <a:lnTo>
                      <a:pt x="10901" y="10906"/>
                    </a:lnTo>
                    <a:lnTo>
                      <a:pt x="10548" y="10906"/>
                    </a:lnTo>
                    <a:lnTo>
                      <a:pt x="10548" y="10548"/>
                    </a:lnTo>
                    <a:close/>
                    <a:moveTo>
                      <a:pt x="11328" y="10548"/>
                    </a:moveTo>
                    <a:lnTo>
                      <a:pt x="11328" y="10906"/>
                    </a:lnTo>
                    <a:lnTo>
                      <a:pt x="10975" y="10906"/>
                    </a:lnTo>
                    <a:lnTo>
                      <a:pt x="10975" y="10548"/>
                    </a:lnTo>
                    <a:close/>
                    <a:moveTo>
                      <a:pt x="11755" y="10548"/>
                    </a:moveTo>
                    <a:lnTo>
                      <a:pt x="11755" y="10906"/>
                    </a:lnTo>
                    <a:lnTo>
                      <a:pt x="11402" y="10906"/>
                    </a:lnTo>
                    <a:lnTo>
                      <a:pt x="11402" y="10548"/>
                    </a:lnTo>
                    <a:close/>
                    <a:moveTo>
                      <a:pt x="649" y="10975"/>
                    </a:moveTo>
                    <a:lnTo>
                      <a:pt x="649" y="11334"/>
                    </a:lnTo>
                    <a:lnTo>
                      <a:pt x="296" y="11334"/>
                    </a:lnTo>
                    <a:lnTo>
                      <a:pt x="296" y="10975"/>
                    </a:lnTo>
                    <a:close/>
                    <a:moveTo>
                      <a:pt x="1076" y="10975"/>
                    </a:moveTo>
                    <a:lnTo>
                      <a:pt x="1076" y="11334"/>
                    </a:lnTo>
                    <a:lnTo>
                      <a:pt x="723" y="11334"/>
                    </a:lnTo>
                    <a:lnTo>
                      <a:pt x="723" y="10975"/>
                    </a:lnTo>
                    <a:close/>
                    <a:moveTo>
                      <a:pt x="1504" y="10975"/>
                    </a:moveTo>
                    <a:lnTo>
                      <a:pt x="1504" y="11334"/>
                    </a:lnTo>
                    <a:lnTo>
                      <a:pt x="1151" y="11334"/>
                    </a:lnTo>
                    <a:lnTo>
                      <a:pt x="1151" y="10975"/>
                    </a:lnTo>
                    <a:close/>
                    <a:moveTo>
                      <a:pt x="1931" y="10975"/>
                    </a:moveTo>
                    <a:lnTo>
                      <a:pt x="1931" y="11334"/>
                    </a:lnTo>
                    <a:lnTo>
                      <a:pt x="1578" y="11334"/>
                    </a:lnTo>
                    <a:lnTo>
                      <a:pt x="1578" y="10975"/>
                    </a:lnTo>
                    <a:close/>
                    <a:moveTo>
                      <a:pt x="2358" y="10975"/>
                    </a:moveTo>
                    <a:lnTo>
                      <a:pt x="2358" y="11334"/>
                    </a:lnTo>
                    <a:lnTo>
                      <a:pt x="2005" y="11334"/>
                    </a:lnTo>
                    <a:lnTo>
                      <a:pt x="2005" y="10975"/>
                    </a:lnTo>
                    <a:close/>
                    <a:moveTo>
                      <a:pt x="2785" y="10975"/>
                    </a:moveTo>
                    <a:lnTo>
                      <a:pt x="2785" y="11334"/>
                    </a:lnTo>
                    <a:lnTo>
                      <a:pt x="2432" y="11334"/>
                    </a:lnTo>
                    <a:lnTo>
                      <a:pt x="2432" y="10975"/>
                    </a:lnTo>
                    <a:close/>
                    <a:moveTo>
                      <a:pt x="3212" y="10975"/>
                    </a:moveTo>
                    <a:lnTo>
                      <a:pt x="3212" y="11334"/>
                    </a:lnTo>
                    <a:lnTo>
                      <a:pt x="2859" y="11334"/>
                    </a:lnTo>
                    <a:lnTo>
                      <a:pt x="2859" y="10975"/>
                    </a:lnTo>
                    <a:close/>
                    <a:moveTo>
                      <a:pt x="3639" y="10975"/>
                    </a:moveTo>
                    <a:lnTo>
                      <a:pt x="3639" y="11334"/>
                    </a:lnTo>
                    <a:lnTo>
                      <a:pt x="3286" y="11334"/>
                    </a:lnTo>
                    <a:lnTo>
                      <a:pt x="3286" y="10975"/>
                    </a:lnTo>
                    <a:close/>
                    <a:moveTo>
                      <a:pt x="4066" y="10975"/>
                    </a:moveTo>
                    <a:lnTo>
                      <a:pt x="4066" y="11334"/>
                    </a:lnTo>
                    <a:lnTo>
                      <a:pt x="3713" y="11334"/>
                    </a:lnTo>
                    <a:lnTo>
                      <a:pt x="3713" y="10975"/>
                    </a:lnTo>
                    <a:close/>
                    <a:moveTo>
                      <a:pt x="4494" y="10975"/>
                    </a:moveTo>
                    <a:lnTo>
                      <a:pt x="4494" y="11334"/>
                    </a:lnTo>
                    <a:lnTo>
                      <a:pt x="4140" y="11334"/>
                    </a:lnTo>
                    <a:lnTo>
                      <a:pt x="4140" y="10975"/>
                    </a:lnTo>
                    <a:close/>
                    <a:moveTo>
                      <a:pt x="4921" y="10975"/>
                    </a:moveTo>
                    <a:lnTo>
                      <a:pt x="4921" y="11334"/>
                    </a:lnTo>
                    <a:lnTo>
                      <a:pt x="4568" y="11334"/>
                    </a:lnTo>
                    <a:lnTo>
                      <a:pt x="4568" y="10975"/>
                    </a:lnTo>
                    <a:close/>
                    <a:moveTo>
                      <a:pt x="5348" y="10975"/>
                    </a:moveTo>
                    <a:lnTo>
                      <a:pt x="5348" y="11334"/>
                    </a:lnTo>
                    <a:lnTo>
                      <a:pt x="4995" y="11334"/>
                    </a:lnTo>
                    <a:lnTo>
                      <a:pt x="4995" y="10975"/>
                    </a:lnTo>
                    <a:close/>
                    <a:moveTo>
                      <a:pt x="5775" y="10975"/>
                    </a:moveTo>
                    <a:lnTo>
                      <a:pt x="5775" y="11334"/>
                    </a:lnTo>
                    <a:lnTo>
                      <a:pt x="5422" y="11334"/>
                    </a:lnTo>
                    <a:lnTo>
                      <a:pt x="5422" y="10975"/>
                    </a:lnTo>
                    <a:close/>
                    <a:moveTo>
                      <a:pt x="6202" y="10975"/>
                    </a:moveTo>
                    <a:lnTo>
                      <a:pt x="6202" y="11334"/>
                    </a:lnTo>
                    <a:lnTo>
                      <a:pt x="5849" y="11334"/>
                    </a:lnTo>
                    <a:lnTo>
                      <a:pt x="5849" y="10975"/>
                    </a:lnTo>
                    <a:close/>
                    <a:moveTo>
                      <a:pt x="6629" y="10975"/>
                    </a:moveTo>
                    <a:lnTo>
                      <a:pt x="6629" y="11334"/>
                    </a:lnTo>
                    <a:lnTo>
                      <a:pt x="6276" y="11334"/>
                    </a:lnTo>
                    <a:lnTo>
                      <a:pt x="6276" y="10975"/>
                    </a:lnTo>
                    <a:close/>
                    <a:moveTo>
                      <a:pt x="7056" y="10975"/>
                    </a:moveTo>
                    <a:lnTo>
                      <a:pt x="7056" y="11334"/>
                    </a:lnTo>
                    <a:lnTo>
                      <a:pt x="6703" y="11334"/>
                    </a:lnTo>
                    <a:lnTo>
                      <a:pt x="6703" y="10975"/>
                    </a:lnTo>
                    <a:close/>
                    <a:moveTo>
                      <a:pt x="7484" y="10975"/>
                    </a:moveTo>
                    <a:lnTo>
                      <a:pt x="7484" y="11334"/>
                    </a:lnTo>
                    <a:lnTo>
                      <a:pt x="7130" y="11334"/>
                    </a:lnTo>
                    <a:lnTo>
                      <a:pt x="7130" y="10975"/>
                    </a:lnTo>
                    <a:close/>
                    <a:moveTo>
                      <a:pt x="7911" y="10975"/>
                    </a:moveTo>
                    <a:lnTo>
                      <a:pt x="7911" y="11334"/>
                    </a:lnTo>
                    <a:lnTo>
                      <a:pt x="7558" y="11334"/>
                    </a:lnTo>
                    <a:lnTo>
                      <a:pt x="7558" y="10975"/>
                    </a:lnTo>
                    <a:close/>
                    <a:moveTo>
                      <a:pt x="8338" y="10975"/>
                    </a:moveTo>
                    <a:lnTo>
                      <a:pt x="8338" y="11334"/>
                    </a:lnTo>
                    <a:lnTo>
                      <a:pt x="7985" y="11334"/>
                    </a:lnTo>
                    <a:lnTo>
                      <a:pt x="7985" y="10975"/>
                    </a:lnTo>
                    <a:close/>
                    <a:moveTo>
                      <a:pt x="8765" y="10975"/>
                    </a:moveTo>
                    <a:lnTo>
                      <a:pt x="8765" y="11334"/>
                    </a:lnTo>
                    <a:lnTo>
                      <a:pt x="8412" y="11334"/>
                    </a:lnTo>
                    <a:lnTo>
                      <a:pt x="8412" y="10975"/>
                    </a:lnTo>
                    <a:close/>
                    <a:moveTo>
                      <a:pt x="9192" y="10975"/>
                    </a:moveTo>
                    <a:lnTo>
                      <a:pt x="9192" y="11334"/>
                    </a:lnTo>
                    <a:lnTo>
                      <a:pt x="8839" y="11334"/>
                    </a:lnTo>
                    <a:lnTo>
                      <a:pt x="8839" y="10975"/>
                    </a:lnTo>
                    <a:close/>
                    <a:moveTo>
                      <a:pt x="9619" y="10975"/>
                    </a:moveTo>
                    <a:lnTo>
                      <a:pt x="9619" y="11334"/>
                    </a:lnTo>
                    <a:lnTo>
                      <a:pt x="9266" y="11334"/>
                    </a:lnTo>
                    <a:lnTo>
                      <a:pt x="9266" y="10975"/>
                    </a:lnTo>
                    <a:close/>
                    <a:moveTo>
                      <a:pt x="10046" y="10975"/>
                    </a:moveTo>
                    <a:lnTo>
                      <a:pt x="10046" y="11334"/>
                    </a:lnTo>
                    <a:lnTo>
                      <a:pt x="9693" y="11334"/>
                    </a:lnTo>
                    <a:lnTo>
                      <a:pt x="9693" y="10975"/>
                    </a:lnTo>
                    <a:close/>
                    <a:moveTo>
                      <a:pt x="10474" y="10975"/>
                    </a:moveTo>
                    <a:lnTo>
                      <a:pt x="10474" y="11334"/>
                    </a:lnTo>
                    <a:lnTo>
                      <a:pt x="10120" y="11334"/>
                    </a:lnTo>
                    <a:lnTo>
                      <a:pt x="10120" y="10975"/>
                    </a:lnTo>
                    <a:close/>
                    <a:moveTo>
                      <a:pt x="10901" y="10975"/>
                    </a:moveTo>
                    <a:lnTo>
                      <a:pt x="10901" y="11334"/>
                    </a:lnTo>
                    <a:lnTo>
                      <a:pt x="10548" y="11334"/>
                    </a:lnTo>
                    <a:lnTo>
                      <a:pt x="10548" y="10975"/>
                    </a:lnTo>
                    <a:close/>
                    <a:moveTo>
                      <a:pt x="11328" y="10975"/>
                    </a:moveTo>
                    <a:lnTo>
                      <a:pt x="11328" y="11334"/>
                    </a:lnTo>
                    <a:lnTo>
                      <a:pt x="10975" y="11334"/>
                    </a:lnTo>
                    <a:lnTo>
                      <a:pt x="10975" y="10975"/>
                    </a:lnTo>
                    <a:close/>
                    <a:moveTo>
                      <a:pt x="11755" y="10975"/>
                    </a:moveTo>
                    <a:lnTo>
                      <a:pt x="11755" y="11334"/>
                    </a:lnTo>
                    <a:lnTo>
                      <a:pt x="11402" y="11334"/>
                    </a:lnTo>
                    <a:lnTo>
                      <a:pt x="11402" y="10975"/>
                    </a:lnTo>
                    <a:close/>
                    <a:moveTo>
                      <a:pt x="649" y="11408"/>
                    </a:moveTo>
                    <a:lnTo>
                      <a:pt x="649" y="11761"/>
                    </a:lnTo>
                    <a:lnTo>
                      <a:pt x="296" y="11761"/>
                    </a:lnTo>
                    <a:lnTo>
                      <a:pt x="296" y="11408"/>
                    </a:lnTo>
                    <a:close/>
                    <a:moveTo>
                      <a:pt x="1076" y="11408"/>
                    </a:moveTo>
                    <a:lnTo>
                      <a:pt x="1076" y="11761"/>
                    </a:lnTo>
                    <a:lnTo>
                      <a:pt x="723" y="11761"/>
                    </a:lnTo>
                    <a:lnTo>
                      <a:pt x="723" y="11408"/>
                    </a:lnTo>
                    <a:close/>
                    <a:moveTo>
                      <a:pt x="1504" y="11408"/>
                    </a:moveTo>
                    <a:lnTo>
                      <a:pt x="1504" y="11761"/>
                    </a:lnTo>
                    <a:lnTo>
                      <a:pt x="1151" y="11761"/>
                    </a:lnTo>
                    <a:lnTo>
                      <a:pt x="1151" y="11408"/>
                    </a:lnTo>
                    <a:close/>
                    <a:moveTo>
                      <a:pt x="1931" y="11408"/>
                    </a:moveTo>
                    <a:lnTo>
                      <a:pt x="1931" y="11761"/>
                    </a:lnTo>
                    <a:lnTo>
                      <a:pt x="1578" y="11761"/>
                    </a:lnTo>
                    <a:lnTo>
                      <a:pt x="1578" y="11408"/>
                    </a:lnTo>
                    <a:close/>
                    <a:moveTo>
                      <a:pt x="2358" y="11408"/>
                    </a:moveTo>
                    <a:lnTo>
                      <a:pt x="2358" y="11761"/>
                    </a:lnTo>
                    <a:lnTo>
                      <a:pt x="2005" y="11761"/>
                    </a:lnTo>
                    <a:lnTo>
                      <a:pt x="2005" y="11408"/>
                    </a:lnTo>
                    <a:close/>
                    <a:moveTo>
                      <a:pt x="2785" y="11408"/>
                    </a:moveTo>
                    <a:lnTo>
                      <a:pt x="2785" y="11761"/>
                    </a:lnTo>
                    <a:lnTo>
                      <a:pt x="2432" y="11761"/>
                    </a:lnTo>
                    <a:lnTo>
                      <a:pt x="2432" y="11408"/>
                    </a:lnTo>
                    <a:close/>
                    <a:moveTo>
                      <a:pt x="3212" y="11408"/>
                    </a:moveTo>
                    <a:lnTo>
                      <a:pt x="3212" y="11761"/>
                    </a:lnTo>
                    <a:lnTo>
                      <a:pt x="2859" y="11761"/>
                    </a:lnTo>
                    <a:lnTo>
                      <a:pt x="2859" y="11408"/>
                    </a:lnTo>
                    <a:close/>
                    <a:moveTo>
                      <a:pt x="3639" y="11408"/>
                    </a:moveTo>
                    <a:lnTo>
                      <a:pt x="3639" y="11761"/>
                    </a:lnTo>
                    <a:lnTo>
                      <a:pt x="3286" y="11761"/>
                    </a:lnTo>
                    <a:lnTo>
                      <a:pt x="3286" y="11408"/>
                    </a:lnTo>
                    <a:close/>
                    <a:moveTo>
                      <a:pt x="4066" y="11408"/>
                    </a:moveTo>
                    <a:lnTo>
                      <a:pt x="4066" y="11761"/>
                    </a:lnTo>
                    <a:lnTo>
                      <a:pt x="3713" y="11761"/>
                    </a:lnTo>
                    <a:lnTo>
                      <a:pt x="3713" y="11408"/>
                    </a:lnTo>
                    <a:close/>
                    <a:moveTo>
                      <a:pt x="4494" y="11408"/>
                    </a:moveTo>
                    <a:lnTo>
                      <a:pt x="4494" y="11761"/>
                    </a:lnTo>
                    <a:lnTo>
                      <a:pt x="4140" y="11761"/>
                    </a:lnTo>
                    <a:lnTo>
                      <a:pt x="4140" y="11408"/>
                    </a:lnTo>
                    <a:close/>
                    <a:moveTo>
                      <a:pt x="4921" y="11408"/>
                    </a:moveTo>
                    <a:lnTo>
                      <a:pt x="4921" y="11761"/>
                    </a:lnTo>
                    <a:lnTo>
                      <a:pt x="4568" y="11761"/>
                    </a:lnTo>
                    <a:lnTo>
                      <a:pt x="4568" y="11408"/>
                    </a:lnTo>
                    <a:close/>
                    <a:moveTo>
                      <a:pt x="5348" y="11408"/>
                    </a:moveTo>
                    <a:lnTo>
                      <a:pt x="5348" y="11761"/>
                    </a:lnTo>
                    <a:lnTo>
                      <a:pt x="4995" y="11761"/>
                    </a:lnTo>
                    <a:lnTo>
                      <a:pt x="4995" y="11408"/>
                    </a:lnTo>
                    <a:close/>
                    <a:moveTo>
                      <a:pt x="5775" y="11408"/>
                    </a:moveTo>
                    <a:lnTo>
                      <a:pt x="5775" y="11761"/>
                    </a:lnTo>
                    <a:lnTo>
                      <a:pt x="5422" y="11761"/>
                    </a:lnTo>
                    <a:lnTo>
                      <a:pt x="5422" y="11408"/>
                    </a:lnTo>
                    <a:close/>
                    <a:moveTo>
                      <a:pt x="6202" y="11408"/>
                    </a:moveTo>
                    <a:lnTo>
                      <a:pt x="6202" y="11761"/>
                    </a:lnTo>
                    <a:lnTo>
                      <a:pt x="5849" y="11761"/>
                    </a:lnTo>
                    <a:lnTo>
                      <a:pt x="5849" y="11408"/>
                    </a:lnTo>
                    <a:close/>
                    <a:moveTo>
                      <a:pt x="6629" y="11408"/>
                    </a:moveTo>
                    <a:lnTo>
                      <a:pt x="6629" y="11761"/>
                    </a:lnTo>
                    <a:lnTo>
                      <a:pt x="6276" y="11761"/>
                    </a:lnTo>
                    <a:lnTo>
                      <a:pt x="6276" y="11408"/>
                    </a:lnTo>
                    <a:close/>
                    <a:moveTo>
                      <a:pt x="7056" y="11408"/>
                    </a:moveTo>
                    <a:lnTo>
                      <a:pt x="7056" y="11761"/>
                    </a:lnTo>
                    <a:lnTo>
                      <a:pt x="6703" y="11761"/>
                    </a:lnTo>
                    <a:lnTo>
                      <a:pt x="6703" y="11408"/>
                    </a:lnTo>
                    <a:close/>
                    <a:moveTo>
                      <a:pt x="7484" y="11408"/>
                    </a:moveTo>
                    <a:lnTo>
                      <a:pt x="7484" y="11761"/>
                    </a:lnTo>
                    <a:lnTo>
                      <a:pt x="7130" y="11761"/>
                    </a:lnTo>
                    <a:lnTo>
                      <a:pt x="7130" y="11408"/>
                    </a:lnTo>
                    <a:close/>
                    <a:moveTo>
                      <a:pt x="7911" y="11408"/>
                    </a:moveTo>
                    <a:lnTo>
                      <a:pt x="7911" y="11761"/>
                    </a:lnTo>
                    <a:lnTo>
                      <a:pt x="7558" y="11761"/>
                    </a:lnTo>
                    <a:lnTo>
                      <a:pt x="7558" y="11408"/>
                    </a:lnTo>
                    <a:close/>
                    <a:moveTo>
                      <a:pt x="8338" y="11408"/>
                    </a:moveTo>
                    <a:lnTo>
                      <a:pt x="8338" y="11761"/>
                    </a:lnTo>
                    <a:lnTo>
                      <a:pt x="7985" y="11761"/>
                    </a:lnTo>
                    <a:lnTo>
                      <a:pt x="7985" y="11408"/>
                    </a:lnTo>
                    <a:close/>
                    <a:moveTo>
                      <a:pt x="8765" y="11408"/>
                    </a:moveTo>
                    <a:lnTo>
                      <a:pt x="8765" y="11761"/>
                    </a:lnTo>
                    <a:lnTo>
                      <a:pt x="8412" y="11761"/>
                    </a:lnTo>
                    <a:lnTo>
                      <a:pt x="8412" y="11408"/>
                    </a:lnTo>
                    <a:close/>
                    <a:moveTo>
                      <a:pt x="9192" y="11408"/>
                    </a:moveTo>
                    <a:lnTo>
                      <a:pt x="9192" y="11761"/>
                    </a:lnTo>
                    <a:lnTo>
                      <a:pt x="8839" y="11761"/>
                    </a:lnTo>
                    <a:lnTo>
                      <a:pt x="8839" y="11408"/>
                    </a:lnTo>
                    <a:close/>
                    <a:moveTo>
                      <a:pt x="9619" y="11408"/>
                    </a:moveTo>
                    <a:lnTo>
                      <a:pt x="9619" y="11761"/>
                    </a:lnTo>
                    <a:lnTo>
                      <a:pt x="9266" y="11761"/>
                    </a:lnTo>
                    <a:lnTo>
                      <a:pt x="9266" y="11408"/>
                    </a:lnTo>
                    <a:close/>
                    <a:moveTo>
                      <a:pt x="10046" y="11408"/>
                    </a:moveTo>
                    <a:lnTo>
                      <a:pt x="10046" y="11761"/>
                    </a:lnTo>
                    <a:lnTo>
                      <a:pt x="9693" y="11761"/>
                    </a:lnTo>
                    <a:lnTo>
                      <a:pt x="9693" y="11408"/>
                    </a:lnTo>
                    <a:close/>
                    <a:moveTo>
                      <a:pt x="10474" y="11408"/>
                    </a:moveTo>
                    <a:lnTo>
                      <a:pt x="10474" y="11761"/>
                    </a:lnTo>
                    <a:lnTo>
                      <a:pt x="10120" y="11761"/>
                    </a:lnTo>
                    <a:lnTo>
                      <a:pt x="10120" y="11408"/>
                    </a:lnTo>
                    <a:close/>
                    <a:moveTo>
                      <a:pt x="10901" y="11408"/>
                    </a:moveTo>
                    <a:lnTo>
                      <a:pt x="10901" y="11761"/>
                    </a:lnTo>
                    <a:lnTo>
                      <a:pt x="10548" y="11761"/>
                    </a:lnTo>
                    <a:lnTo>
                      <a:pt x="10548" y="11408"/>
                    </a:lnTo>
                    <a:close/>
                    <a:moveTo>
                      <a:pt x="11328" y="11408"/>
                    </a:moveTo>
                    <a:lnTo>
                      <a:pt x="11328" y="11761"/>
                    </a:lnTo>
                    <a:lnTo>
                      <a:pt x="10975" y="11761"/>
                    </a:lnTo>
                    <a:lnTo>
                      <a:pt x="10975" y="11408"/>
                    </a:lnTo>
                    <a:close/>
                    <a:moveTo>
                      <a:pt x="11755" y="11408"/>
                    </a:moveTo>
                    <a:lnTo>
                      <a:pt x="11755" y="11761"/>
                    </a:lnTo>
                    <a:lnTo>
                      <a:pt x="11402" y="11761"/>
                    </a:lnTo>
                    <a:lnTo>
                      <a:pt x="11402" y="11408"/>
                    </a:lnTo>
                    <a:close/>
                    <a:moveTo>
                      <a:pt x="649" y="0"/>
                    </a:moveTo>
                    <a:lnTo>
                      <a:pt x="649" y="228"/>
                    </a:lnTo>
                    <a:lnTo>
                      <a:pt x="296" y="228"/>
                    </a:lnTo>
                    <a:lnTo>
                      <a:pt x="296" y="6"/>
                    </a:lnTo>
                    <a:cubicBezTo>
                      <a:pt x="273" y="12"/>
                      <a:pt x="245" y="17"/>
                      <a:pt x="222" y="29"/>
                    </a:cubicBezTo>
                    <a:lnTo>
                      <a:pt x="222" y="228"/>
                    </a:lnTo>
                    <a:lnTo>
                      <a:pt x="23" y="228"/>
                    </a:lnTo>
                    <a:cubicBezTo>
                      <a:pt x="17" y="251"/>
                      <a:pt x="11" y="274"/>
                      <a:pt x="6" y="296"/>
                    </a:cubicBezTo>
                    <a:lnTo>
                      <a:pt x="222" y="296"/>
                    </a:lnTo>
                    <a:lnTo>
                      <a:pt x="222" y="655"/>
                    </a:lnTo>
                    <a:lnTo>
                      <a:pt x="0" y="655"/>
                    </a:lnTo>
                    <a:lnTo>
                      <a:pt x="0" y="723"/>
                    </a:lnTo>
                    <a:lnTo>
                      <a:pt x="222" y="723"/>
                    </a:lnTo>
                    <a:lnTo>
                      <a:pt x="222" y="1082"/>
                    </a:lnTo>
                    <a:lnTo>
                      <a:pt x="0" y="1082"/>
                    </a:lnTo>
                    <a:lnTo>
                      <a:pt x="0" y="1151"/>
                    </a:lnTo>
                    <a:lnTo>
                      <a:pt x="222" y="1151"/>
                    </a:lnTo>
                    <a:lnTo>
                      <a:pt x="222" y="1509"/>
                    </a:lnTo>
                    <a:lnTo>
                      <a:pt x="0" y="1509"/>
                    </a:lnTo>
                    <a:lnTo>
                      <a:pt x="0" y="1578"/>
                    </a:lnTo>
                    <a:lnTo>
                      <a:pt x="222" y="1578"/>
                    </a:lnTo>
                    <a:lnTo>
                      <a:pt x="222" y="1937"/>
                    </a:lnTo>
                    <a:lnTo>
                      <a:pt x="0" y="1937"/>
                    </a:lnTo>
                    <a:lnTo>
                      <a:pt x="0" y="2005"/>
                    </a:lnTo>
                    <a:lnTo>
                      <a:pt x="222" y="2005"/>
                    </a:lnTo>
                    <a:lnTo>
                      <a:pt x="222" y="2364"/>
                    </a:lnTo>
                    <a:lnTo>
                      <a:pt x="0" y="2364"/>
                    </a:lnTo>
                    <a:lnTo>
                      <a:pt x="0" y="2432"/>
                    </a:lnTo>
                    <a:lnTo>
                      <a:pt x="222" y="2432"/>
                    </a:lnTo>
                    <a:lnTo>
                      <a:pt x="222" y="2791"/>
                    </a:lnTo>
                    <a:lnTo>
                      <a:pt x="0" y="2791"/>
                    </a:lnTo>
                    <a:lnTo>
                      <a:pt x="0" y="2859"/>
                    </a:lnTo>
                    <a:lnTo>
                      <a:pt x="222" y="2859"/>
                    </a:lnTo>
                    <a:lnTo>
                      <a:pt x="222" y="3218"/>
                    </a:lnTo>
                    <a:lnTo>
                      <a:pt x="0" y="3218"/>
                    </a:lnTo>
                    <a:lnTo>
                      <a:pt x="0" y="3286"/>
                    </a:lnTo>
                    <a:lnTo>
                      <a:pt x="222" y="3286"/>
                    </a:lnTo>
                    <a:lnTo>
                      <a:pt x="222" y="3645"/>
                    </a:lnTo>
                    <a:lnTo>
                      <a:pt x="0" y="3645"/>
                    </a:lnTo>
                    <a:lnTo>
                      <a:pt x="0" y="3713"/>
                    </a:lnTo>
                    <a:lnTo>
                      <a:pt x="222" y="3713"/>
                    </a:lnTo>
                    <a:lnTo>
                      <a:pt x="222" y="4072"/>
                    </a:lnTo>
                    <a:lnTo>
                      <a:pt x="0" y="4072"/>
                    </a:lnTo>
                    <a:lnTo>
                      <a:pt x="0" y="4141"/>
                    </a:lnTo>
                    <a:lnTo>
                      <a:pt x="222" y="4141"/>
                    </a:lnTo>
                    <a:lnTo>
                      <a:pt x="222" y="4499"/>
                    </a:lnTo>
                    <a:lnTo>
                      <a:pt x="0" y="4499"/>
                    </a:lnTo>
                    <a:lnTo>
                      <a:pt x="0" y="4568"/>
                    </a:lnTo>
                    <a:lnTo>
                      <a:pt x="222" y="4568"/>
                    </a:lnTo>
                    <a:lnTo>
                      <a:pt x="222" y="4926"/>
                    </a:lnTo>
                    <a:lnTo>
                      <a:pt x="0" y="4926"/>
                    </a:lnTo>
                    <a:lnTo>
                      <a:pt x="0" y="4995"/>
                    </a:lnTo>
                    <a:lnTo>
                      <a:pt x="222" y="4995"/>
                    </a:lnTo>
                    <a:lnTo>
                      <a:pt x="222" y="5354"/>
                    </a:lnTo>
                    <a:lnTo>
                      <a:pt x="0" y="5354"/>
                    </a:lnTo>
                    <a:lnTo>
                      <a:pt x="0" y="5422"/>
                    </a:lnTo>
                    <a:lnTo>
                      <a:pt x="222" y="5422"/>
                    </a:lnTo>
                    <a:lnTo>
                      <a:pt x="222" y="5781"/>
                    </a:lnTo>
                    <a:lnTo>
                      <a:pt x="0" y="5781"/>
                    </a:lnTo>
                    <a:lnTo>
                      <a:pt x="0" y="5849"/>
                    </a:lnTo>
                    <a:lnTo>
                      <a:pt x="222" y="5849"/>
                    </a:lnTo>
                    <a:lnTo>
                      <a:pt x="222" y="6208"/>
                    </a:lnTo>
                    <a:lnTo>
                      <a:pt x="0" y="6208"/>
                    </a:lnTo>
                    <a:lnTo>
                      <a:pt x="0" y="6276"/>
                    </a:lnTo>
                    <a:lnTo>
                      <a:pt x="222" y="6276"/>
                    </a:lnTo>
                    <a:lnTo>
                      <a:pt x="222" y="6635"/>
                    </a:lnTo>
                    <a:lnTo>
                      <a:pt x="0" y="6635"/>
                    </a:lnTo>
                    <a:lnTo>
                      <a:pt x="0" y="6703"/>
                    </a:lnTo>
                    <a:lnTo>
                      <a:pt x="222" y="6703"/>
                    </a:lnTo>
                    <a:lnTo>
                      <a:pt x="222" y="7062"/>
                    </a:lnTo>
                    <a:lnTo>
                      <a:pt x="0" y="7062"/>
                    </a:lnTo>
                    <a:lnTo>
                      <a:pt x="0" y="7130"/>
                    </a:lnTo>
                    <a:lnTo>
                      <a:pt x="222" y="7130"/>
                    </a:lnTo>
                    <a:lnTo>
                      <a:pt x="222" y="7489"/>
                    </a:lnTo>
                    <a:lnTo>
                      <a:pt x="0" y="7489"/>
                    </a:lnTo>
                    <a:lnTo>
                      <a:pt x="0" y="7558"/>
                    </a:lnTo>
                    <a:lnTo>
                      <a:pt x="222" y="7558"/>
                    </a:lnTo>
                    <a:lnTo>
                      <a:pt x="222" y="7916"/>
                    </a:lnTo>
                    <a:lnTo>
                      <a:pt x="0" y="7916"/>
                    </a:lnTo>
                    <a:lnTo>
                      <a:pt x="0" y="7985"/>
                    </a:lnTo>
                    <a:lnTo>
                      <a:pt x="222" y="7985"/>
                    </a:lnTo>
                    <a:lnTo>
                      <a:pt x="222" y="8344"/>
                    </a:lnTo>
                    <a:lnTo>
                      <a:pt x="0" y="8344"/>
                    </a:lnTo>
                    <a:lnTo>
                      <a:pt x="0" y="8412"/>
                    </a:lnTo>
                    <a:lnTo>
                      <a:pt x="222" y="8412"/>
                    </a:lnTo>
                    <a:lnTo>
                      <a:pt x="222" y="8771"/>
                    </a:lnTo>
                    <a:lnTo>
                      <a:pt x="0" y="8771"/>
                    </a:lnTo>
                    <a:lnTo>
                      <a:pt x="0" y="8839"/>
                    </a:lnTo>
                    <a:lnTo>
                      <a:pt x="222" y="8839"/>
                    </a:lnTo>
                    <a:lnTo>
                      <a:pt x="222" y="9198"/>
                    </a:lnTo>
                    <a:lnTo>
                      <a:pt x="0" y="9198"/>
                    </a:lnTo>
                    <a:lnTo>
                      <a:pt x="0" y="9266"/>
                    </a:lnTo>
                    <a:lnTo>
                      <a:pt x="222" y="9266"/>
                    </a:lnTo>
                    <a:lnTo>
                      <a:pt x="222" y="9625"/>
                    </a:lnTo>
                    <a:lnTo>
                      <a:pt x="0" y="9625"/>
                    </a:lnTo>
                    <a:lnTo>
                      <a:pt x="0" y="9693"/>
                    </a:lnTo>
                    <a:lnTo>
                      <a:pt x="222" y="9693"/>
                    </a:lnTo>
                    <a:lnTo>
                      <a:pt x="222" y="10052"/>
                    </a:lnTo>
                    <a:lnTo>
                      <a:pt x="0" y="10052"/>
                    </a:lnTo>
                    <a:lnTo>
                      <a:pt x="0" y="10120"/>
                    </a:lnTo>
                    <a:lnTo>
                      <a:pt x="222" y="10120"/>
                    </a:lnTo>
                    <a:lnTo>
                      <a:pt x="222" y="10479"/>
                    </a:lnTo>
                    <a:lnTo>
                      <a:pt x="0" y="10479"/>
                    </a:lnTo>
                    <a:lnTo>
                      <a:pt x="0" y="10548"/>
                    </a:lnTo>
                    <a:lnTo>
                      <a:pt x="222" y="10548"/>
                    </a:lnTo>
                    <a:lnTo>
                      <a:pt x="222" y="10906"/>
                    </a:lnTo>
                    <a:lnTo>
                      <a:pt x="0" y="10906"/>
                    </a:lnTo>
                    <a:lnTo>
                      <a:pt x="0" y="10975"/>
                    </a:lnTo>
                    <a:lnTo>
                      <a:pt x="222" y="10975"/>
                    </a:lnTo>
                    <a:lnTo>
                      <a:pt x="222" y="11334"/>
                    </a:lnTo>
                    <a:lnTo>
                      <a:pt x="0" y="11334"/>
                    </a:lnTo>
                    <a:lnTo>
                      <a:pt x="0" y="11402"/>
                    </a:lnTo>
                    <a:lnTo>
                      <a:pt x="222" y="11402"/>
                    </a:lnTo>
                    <a:lnTo>
                      <a:pt x="222" y="11761"/>
                    </a:lnTo>
                    <a:lnTo>
                      <a:pt x="6" y="11761"/>
                    </a:lnTo>
                    <a:cubicBezTo>
                      <a:pt x="11" y="11783"/>
                      <a:pt x="17" y="11806"/>
                      <a:pt x="23" y="11829"/>
                    </a:cubicBezTo>
                    <a:lnTo>
                      <a:pt x="222" y="11829"/>
                    </a:lnTo>
                    <a:lnTo>
                      <a:pt x="222" y="12028"/>
                    </a:lnTo>
                    <a:cubicBezTo>
                      <a:pt x="245" y="12040"/>
                      <a:pt x="273" y="12045"/>
                      <a:pt x="296" y="12051"/>
                    </a:cubicBezTo>
                    <a:lnTo>
                      <a:pt x="296" y="11829"/>
                    </a:lnTo>
                    <a:lnTo>
                      <a:pt x="649" y="11829"/>
                    </a:lnTo>
                    <a:lnTo>
                      <a:pt x="649" y="12057"/>
                    </a:lnTo>
                    <a:lnTo>
                      <a:pt x="723" y="12057"/>
                    </a:lnTo>
                    <a:lnTo>
                      <a:pt x="723" y="11835"/>
                    </a:lnTo>
                    <a:lnTo>
                      <a:pt x="1076" y="11835"/>
                    </a:lnTo>
                    <a:lnTo>
                      <a:pt x="1076" y="12057"/>
                    </a:lnTo>
                    <a:lnTo>
                      <a:pt x="1151" y="12057"/>
                    </a:lnTo>
                    <a:lnTo>
                      <a:pt x="1151" y="11835"/>
                    </a:lnTo>
                    <a:lnTo>
                      <a:pt x="1504" y="11835"/>
                    </a:lnTo>
                    <a:lnTo>
                      <a:pt x="1504" y="12057"/>
                    </a:lnTo>
                    <a:lnTo>
                      <a:pt x="1578" y="12057"/>
                    </a:lnTo>
                    <a:lnTo>
                      <a:pt x="1578" y="11835"/>
                    </a:lnTo>
                    <a:lnTo>
                      <a:pt x="1931" y="11835"/>
                    </a:lnTo>
                    <a:lnTo>
                      <a:pt x="1931" y="12057"/>
                    </a:lnTo>
                    <a:lnTo>
                      <a:pt x="2005" y="12057"/>
                    </a:lnTo>
                    <a:lnTo>
                      <a:pt x="2005" y="11835"/>
                    </a:lnTo>
                    <a:lnTo>
                      <a:pt x="2358" y="11835"/>
                    </a:lnTo>
                    <a:lnTo>
                      <a:pt x="2358" y="12057"/>
                    </a:lnTo>
                    <a:lnTo>
                      <a:pt x="2432" y="12057"/>
                    </a:lnTo>
                    <a:lnTo>
                      <a:pt x="2432" y="11835"/>
                    </a:lnTo>
                    <a:lnTo>
                      <a:pt x="2785" y="11835"/>
                    </a:lnTo>
                    <a:lnTo>
                      <a:pt x="2785" y="12057"/>
                    </a:lnTo>
                    <a:lnTo>
                      <a:pt x="2859" y="12057"/>
                    </a:lnTo>
                    <a:lnTo>
                      <a:pt x="2859" y="11835"/>
                    </a:lnTo>
                    <a:lnTo>
                      <a:pt x="3212" y="11835"/>
                    </a:lnTo>
                    <a:lnTo>
                      <a:pt x="3212" y="12057"/>
                    </a:lnTo>
                    <a:lnTo>
                      <a:pt x="3286" y="12057"/>
                    </a:lnTo>
                    <a:lnTo>
                      <a:pt x="3286" y="11835"/>
                    </a:lnTo>
                    <a:lnTo>
                      <a:pt x="3639" y="11835"/>
                    </a:lnTo>
                    <a:lnTo>
                      <a:pt x="3639" y="12057"/>
                    </a:lnTo>
                    <a:lnTo>
                      <a:pt x="3713" y="12057"/>
                    </a:lnTo>
                    <a:lnTo>
                      <a:pt x="3713" y="11835"/>
                    </a:lnTo>
                    <a:lnTo>
                      <a:pt x="4066" y="11835"/>
                    </a:lnTo>
                    <a:lnTo>
                      <a:pt x="4066" y="12057"/>
                    </a:lnTo>
                    <a:lnTo>
                      <a:pt x="4140" y="12057"/>
                    </a:lnTo>
                    <a:lnTo>
                      <a:pt x="4140" y="11835"/>
                    </a:lnTo>
                    <a:lnTo>
                      <a:pt x="4494" y="11835"/>
                    </a:lnTo>
                    <a:lnTo>
                      <a:pt x="4494" y="12057"/>
                    </a:lnTo>
                    <a:lnTo>
                      <a:pt x="4568" y="12057"/>
                    </a:lnTo>
                    <a:lnTo>
                      <a:pt x="4568" y="11835"/>
                    </a:lnTo>
                    <a:lnTo>
                      <a:pt x="4921" y="11835"/>
                    </a:lnTo>
                    <a:lnTo>
                      <a:pt x="4921" y="12057"/>
                    </a:lnTo>
                    <a:lnTo>
                      <a:pt x="4995" y="12057"/>
                    </a:lnTo>
                    <a:lnTo>
                      <a:pt x="4995" y="11835"/>
                    </a:lnTo>
                    <a:lnTo>
                      <a:pt x="5348" y="11835"/>
                    </a:lnTo>
                    <a:lnTo>
                      <a:pt x="5348" y="12057"/>
                    </a:lnTo>
                    <a:lnTo>
                      <a:pt x="5422" y="12057"/>
                    </a:lnTo>
                    <a:lnTo>
                      <a:pt x="5422" y="11835"/>
                    </a:lnTo>
                    <a:lnTo>
                      <a:pt x="5775" y="11835"/>
                    </a:lnTo>
                    <a:lnTo>
                      <a:pt x="5775" y="12057"/>
                    </a:lnTo>
                    <a:lnTo>
                      <a:pt x="5849" y="12057"/>
                    </a:lnTo>
                    <a:lnTo>
                      <a:pt x="5849" y="11835"/>
                    </a:lnTo>
                    <a:lnTo>
                      <a:pt x="6202" y="11835"/>
                    </a:lnTo>
                    <a:lnTo>
                      <a:pt x="6202" y="12057"/>
                    </a:lnTo>
                    <a:lnTo>
                      <a:pt x="6276" y="12057"/>
                    </a:lnTo>
                    <a:lnTo>
                      <a:pt x="6276" y="11835"/>
                    </a:lnTo>
                    <a:lnTo>
                      <a:pt x="6629" y="11835"/>
                    </a:lnTo>
                    <a:lnTo>
                      <a:pt x="6629" y="12057"/>
                    </a:lnTo>
                    <a:lnTo>
                      <a:pt x="6703" y="12057"/>
                    </a:lnTo>
                    <a:lnTo>
                      <a:pt x="6703" y="11835"/>
                    </a:lnTo>
                    <a:lnTo>
                      <a:pt x="7056" y="11835"/>
                    </a:lnTo>
                    <a:lnTo>
                      <a:pt x="7056" y="12057"/>
                    </a:lnTo>
                    <a:lnTo>
                      <a:pt x="7130" y="12057"/>
                    </a:lnTo>
                    <a:lnTo>
                      <a:pt x="7130" y="11835"/>
                    </a:lnTo>
                    <a:lnTo>
                      <a:pt x="7484" y="11835"/>
                    </a:lnTo>
                    <a:lnTo>
                      <a:pt x="7484" y="12057"/>
                    </a:lnTo>
                    <a:lnTo>
                      <a:pt x="7558" y="12057"/>
                    </a:lnTo>
                    <a:lnTo>
                      <a:pt x="7558" y="11835"/>
                    </a:lnTo>
                    <a:lnTo>
                      <a:pt x="7911" y="11835"/>
                    </a:lnTo>
                    <a:lnTo>
                      <a:pt x="7911" y="12057"/>
                    </a:lnTo>
                    <a:lnTo>
                      <a:pt x="7985" y="12057"/>
                    </a:lnTo>
                    <a:lnTo>
                      <a:pt x="7985" y="11835"/>
                    </a:lnTo>
                    <a:lnTo>
                      <a:pt x="8338" y="11835"/>
                    </a:lnTo>
                    <a:lnTo>
                      <a:pt x="8338" y="12057"/>
                    </a:lnTo>
                    <a:lnTo>
                      <a:pt x="8412" y="12057"/>
                    </a:lnTo>
                    <a:lnTo>
                      <a:pt x="8412" y="11835"/>
                    </a:lnTo>
                    <a:lnTo>
                      <a:pt x="8765" y="11835"/>
                    </a:lnTo>
                    <a:lnTo>
                      <a:pt x="8765" y="12057"/>
                    </a:lnTo>
                    <a:lnTo>
                      <a:pt x="8839" y="12057"/>
                    </a:lnTo>
                    <a:lnTo>
                      <a:pt x="8839" y="11835"/>
                    </a:lnTo>
                    <a:lnTo>
                      <a:pt x="9192" y="11835"/>
                    </a:lnTo>
                    <a:lnTo>
                      <a:pt x="9192" y="12057"/>
                    </a:lnTo>
                    <a:lnTo>
                      <a:pt x="9266" y="12057"/>
                    </a:lnTo>
                    <a:lnTo>
                      <a:pt x="9266" y="11835"/>
                    </a:lnTo>
                    <a:lnTo>
                      <a:pt x="9619" y="11835"/>
                    </a:lnTo>
                    <a:lnTo>
                      <a:pt x="9619" y="12057"/>
                    </a:lnTo>
                    <a:lnTo>
                      <a:pt x="9693" y="12057"/>
                    </a:lnTo>
                    <a:lnTo>
                      <a:pt x="9693" y="11835"/>
                    </a:lnTo>
                    <a:lnTo>
                      <a:pt x="10046" y="11835"/>
                    </a:lnTo>
                    <a:lnTo>
                      <a:pt x="10046" y="12057"/>
                    </a:lnTo>
                    <a:lnTo>
                      <a:pt x="10120" y="12057"/>
                    </a:lnTo>
                    <a:lnTo>
                      <a:pt x="10120" y="11835"/>
                    </a:lnTo>
                    <a:lnTo>
                      <a:pt x="10474" y="11835"/>
                    </a:lnTo>
                    <a:lnTo>
                      <a:pt x="10474" y="12057"/>
                    </a:lnTo>
                    <a:lnTo>
                      <a:pt x="10548" y="12057"/>
                    </a:lnTo>
                    <a:lnTo>
                      <a:pt x="10548" y="11835"/>
                    </a:lnTo>
                    <a:lnTo>
                      <a:pt x="10901" y="11835"/>
                    </a:lnTo>
                    <a:lnTo>
                      <a:pt x="10901" y="12057"/>
                    </a:lnTo>
                    <a:lnTo>
                      <a:pt x="10975" y="12057"/>
                    </a:lnTo>
                    <a:lnTo>
                      <a:pt x="10975" y="11835"/>
                    </a:lnTo>
                    <a:lnTo>
                      <a:pt x="11328" y="11835"/>
                    </a:lnTo>
                    <a:lnTo>
                      <a:pt x="11328" y="12057"/>
                    </a:lnTo>
                    <a:lnTo>
                      <a:pt x="11402" y="12057"/>
                    </a:lnTo>
                    <a:lnTo>
                      <a:pt x="11402" y="11835"/>
                    </a:lnTo>
                    <a:lnTo>
                      <a:pt x="11755" y="11835"/>
                    </a:lnTo>
                    <a:lnTo>
                      <a:pt x="11755" y="12051"/>
                    </a:lnTo>
                    <a:cubicBezTo>
                      <a:pt x="11783" y="12045"/>
                      <a:pt x="11806" y="12040"/>
                      <a:pt x="11829" y="12034"/>
                    </a:cubicBezTo>
                    <a:lnTo>
                      <a:pt x="11829" y="11835"/>
                    </a:lnTo>
                    <a:lnTo>
                      <a:pt x="12028" y="11835"/>
                    </a:lnTo>
                    <a:cubicBezTo>
                      <a:pt x="12040" y="11806"/>
                      <a:pt x="12045" y="11783"/>
                      <a:pt x="12045" y="11761"/>
                    </a:cubicBezTo>
                    <a:lnTo>
                      <a:pt x="11829" y="11761"/>
                    </a:lnTo>
                    <a:lnTo>
                      <a:pt x="11829" y="11408"/>
                    </a:lnTo>
                    <a:lnTo>
                      <a:pt x="12057" y="11408"/>
                    </a:lnTo>
                    <a:lnTo>
                      <a:pt x="12057" y="11334"/>
                    </a:lnTo>
                    <a:lnTo>
                      <a:pt x="11829" y="11334"/>
                    </a:lnTo>
                    <a:lnTo>
                      <a:pt x="11829" y="10975"/>
                    </a:lnTo>
                    <a:lnTo>
                      <a:pt x="12057" y="10975"/>
                    </a:lnTo>
                    <a:lnTo>
                      <a:pt x="12057" y="10906"/>
                    </a:lnTo>
                    <a:lnTo>
                      <a:pt x="11829" y="10906"/>
                    </a:lnTo>
                    <a:lnTo>
                      <a:pt x="11829" y="10548"/>
                    </a:lnTo>
                    <a:lnTo>
                      <a:pt x="12057" y="10548"/>
                    </a:lnTo>
                    <a:lnTo>
                      <a:pt x="12057" y="10479"/>
                    </a:lnTo>
                    <a:lnTo>
                      <a:pt x="11829" y="10479"/>
                    </a:lnTo>
                    <a:lnTo>
                      <a:pt x="11829" y="10120"/>
                    </a:lnTo>
                    <a:lnTo>
                      <a:pt x="12057" y="10120"/>
                    </a:lnTo>
                    <a:lnTo>
                      <a:pt x="12057" y="10052"/>
                    </a:lnTo>
                    <a:lnTo>
                      <a:pt x="11829" y="10052"/>
                    </a:lnTo>
                    <a:lnTo>
                      <a:pt x="11829" y="9693"/>
                    </a:lnTo>
                    <a:lnTo>
                      <a:pt x="12057" y="9693"/>
                    </a:lnTo>
                    <a:lnTo>
                      <a:pt x="12057" y="9625"/>
                    </a:lnTo>
                    <a:lnTo>
                      <a:pt x="11829" y="9625"/>
                    </a:lnTo>
                    <a:lnTo>
                      <a:pt x="11829" y="9266"/>
                    </a:lnTo>
                    <a:lnTo>
                      <a:pt x="12057" y="9266"/>
                    </a:lnTo>
                    <a:lnTo>
                      <a:pt x="12057" y="9198"/>
                    </a:lnTo>
                    <a:lnTo>
                      <a:pt x="11829" y="9198"/>
                    </a:lnTo>
                    <a:lnTo>
                      <a:pt x="11829" y="8839"/>
                    </a:lnTo>
                    <a:lnTo>
                      <a:pt x="12057" y="8839"/>
                    </a:lnTo>
                    <a:lnTo>
                      <a:pt x="12057" y="8771"/>
                    </a:lnTo>
                    <a:lnTo>
                      <a:pt x="11829" y="8771"/>
                    </a:lnTo>
                    <a:lnTo>
                      <a:pt x="11829" y="8412"/>
                    </a:lnTo>
                    <a:lnTo>
                      <a:pt x="12057" y="8412"/>
                    </a:lnTo>
                    <a:lnTo>
                      <a:pt x="12057" y="8344"/>
                    </a:lnTo>
                    <a:lnTo>
                      <a:pt x="11829" y="8344"/>
                    </a:lnTo>
                    <a:lnTo>
                      <a:pt x="11829" y="7985"/>
                    </a:lnTo>
                    <a:lnTo>
                      <a:pt x="12057" y="7985"/>
                    </a:lnTo>
                    <a:lnTo>
                      <a:pt x="12057" y="7916"/>
                    </a:lnTo>
                    <a:lnTo>
                      <a:pt x="11829" y="7916"/>
                    </a:lnTo>
                    <a:lnTo>
                      <a:pt x="11829" y="7558"/>
                    </a:lnTo>
                    <a:lnTo>
                      <a:pt x="12057" y="7558"/>
                    </a:lnTo>
                    <a:lnTo>
                      <a:pt x="12057" y="7489"/>
                    </a:lnTo>
                    <a:lnTo>
                      <a:pt x="11829" y="7489"/>
                    </a:lnTo>
                    <a:lnTo>
                      <a:pt x="11829" y="7130"/>
                    </a:lnTo>
                    <a:lnTo>
                      <a:pt x="12057" y="7130"/>
                    </a:lnTo>
                    <a:lnTo>
                      <a:pt x="12057" y="7062"/>
                    </a:lnTo>
                    <a:lnTo>
                      <a:pt x="11829" y="7062"/>
                    </a:lnTo>
                    <a:lnTo>
                      <a:pt x="11829" y="6703"/>
                    </a:lnTo>
                    <a:lnTo>
                      <a:pt x="12057" y="6703"/>
                    </a:lnTo>
                    <a:lnTo>
                      <a:pt x="12057" y="6635"/>
                    </a:lnTo>
                    <a:lnTo>
                      <a:pt x="11829" y="6635"/>
                    </a:lnTo>
                    <a:lnTo>
                      <a:pt x="11829" y="6276"/>
                    </a:lnTo>
                    <a:lnTo>
                      <a:pt x="12057" y="6276"/>
                    </a:lnTo>
                    <a:lnTo>
                      <a:pt x="12057" y="6208"/>
                    </a:lnTo>
                    <a:lnTo>
                      <a:pt x="11829" y="6208"/>
                    </a:lnTo>
                    <a:lnTo>
                      <a:pt x="11829" y="5849"/>
                    </a:lnTo>
                    <a:lnTo>
                      <a:pt x="12057" y="5849"/>
                    </a:lnTo>
                    <a:lnTo>
                      <a:pt x="12057" y="5781"/>
                    </a:lnTo>
                    <a:lnTo>
                      <a:pt x="11829" y="5781"/>
                    </a:lnTo>
                    <a:lnTo>
                      <a:pt x="11829" y="5422"/>
                    </a:lnTo>
                    <a:lnTo>
                      <a:pt x="12057" y="5422"/>
                    </a:lnTo>
                    <a:lnTo>
                      <a:pt x="12057" y="5354"/>
                    </a:lnTo>
                    <a:lnTo>
                      <a:pt x="11829" y="5354"/>
                    </a:lnTo>
                    <a:lnTo>
                      <a:pt x="11829" y="4995"/>
                    </a:lnTo>
                    <a:lnTo>
                      <a:pt x="12057" y="4995"/>
                    </a:lnTo>
                    <a:lnTo>
                      <a:pt x="12057" y="4926"/>
                    </a:lnTo>
                    <a:lnTo>
                      <a:pt x="11829" y="4926"/>
                    </a:lnTo>
                    <a:lnTo>
                      <a:pt x="11829" y="4568"/>
                    </a:lnTo>
                    <a:lnTo>
                      <a:pt x="12057" y="4568"/>
                    </a:lnTo>
                    <a:lnTo>
                      <a:pt x="12057" y="4499"/>
                    </a:lnTo>
                    <a:lnTo>
                      <a:pt x="11829" y="4499"/>
                    </a:lnTo>
                    <a:lnTo>
                      <a:pt x="11829" y="4141"/>
                    </a:lnTo>
                    <a:lnTo>
                      <a:pt x="12057" y="4141"/>
                    </a:lnTo>
                    <a:lnTo>
                      <a:pt x="12057" y="4072"/>
                    </a:lnTo>
                    <a:lnTo>
                      <a:pt x="11829" y="4072"/>
                    </a:lnTo>
                    <a:lnTo>
                      <a:pt x="11829" y="3713"/>
                    </a:lnTo>
                    <a:lnTo>
                      <a:pt x="12057" y="3713"/>
                    </a:lnTo>
                    <a:lnTo>
                      <a:pt x="12057" y="3645"/>
                    </a:lnTo>
                    <a:lnTo>
                      <a:pt x="11829" y="3645"/>
                    </a:lnTo>
                    <a:lnTo>
                      <a:pt x="11829" y="3286"/>
                    </a:lnTo>
                    <a:lnTo>
                      <a:pt x="12057" y="3286"/>
                    </a:lnTo>
                    <a:lnTo>
                      <a:pt x="12057" y="3218"/>
                    </a:lnTo>
                    <a:lnTo>
                      <a:pt x="11829" y="3218"/>
                    </a:lnTo>
                    <a:lnTo>
                      <a:pt x="11829" y="2859"/>
                    </a:lnTo>
                    <a:lnTo>
                      <a:pt x="12057" y="2859"/>
                    </a:lnTo>
                    <a:lnTo>
                      <a:pt x="12057" y="2791"/>
                    </a:lnTo>
                    <a:lnTo>
                      <a:pt x="11829" y="2791"/>
                    </a:lnTo>
                    <a:lnTo>
                      <a:pt x="11829" y="2432"/>
                    </a:lnTo>
                    <a:lnTo>
                      <a:pt x="12057" y="2432"/>
                    </a:lnTo>
                    <a:lnTo>
                      <a:pt x="12057" y="2364"/>
                    </a:lnTo>
                    <a:lnTo>
                      <a:pt x="11829" y="2364"/>
                    </a:lnTo>
                    <a:lnTo>
                      <a:pt x="11829" y="2005"/>
                    </a:lnTo>
                    <a:lnTo>
                      <a:pt x="12057" y="2005"/>
                    </a:lnTo>
                    <a:lnTo>
                      <a:pt x="12057" y="1937"/>
                    </a:lnTo>
                    <a:lnTo>
                      <a:pt x="11829" y="1937"/>
                    </a:lnTo>
                    <a:lnTo>
                      <a:pt x="11829" y="1578"/>
                    </a:lnTo>
                    <a:lnTo>
                      <a:pt x="12057" y="1578"/>
                    </a:lnTo>
                    <a:lnTo>
                      <a:pt x="12057" y="1509"/>
                    </a:lnTo>
                    <a:lnTo>
                      <a:pt x="11829" y="1509"/>
                    </a:lnTo>
                    <a:lnTo>
                      <a:pt x="11829" y="1151"/>
                    </a:lnTo>
                    <a:lnTo>
                      <a:pt x="12057" y="1151"/>
                    </a:lnTo>
                    <a:lnTo>
                      <a:pt x="12057" y="1082"/>
                    </a:lnTo>
                    <a:lnTo>
                      <a:pt x="11829" y="1082"/>
                    </a:lnTo>
                    <a:lnTo>
                      <a:pt x="11829" y="723"/>
                    </a:lnTo>
                    <a:lnTo>
                      <a:pt x="12057" y="723"/>
                    </a:lnTo>
                    <a:lnTo>
                      <a:pt x="12057" y="655"/>
                    </a:lnTo>
                    <a:lnTo>
                      <a:pt x="11829" y="655"/>
                    </a:lnTo>
                    <a:lnTo>
                      <a:pt x="11829" y="296"/>
                    </a:lnTo>
                    <a:lnTo>
                      <a:pt x="12045" y="296"/>
                    </a:lnTo>
                    <a:cubicBezTo>
                      <a:pt x="12045" y="274"/>
                      <a:pt x="12040" y="251"/>
                      <a:pt x="12028" y="228"/>
                    </a:cubicBezTo>
                    <a:lnTo>
                      <a:pt x="11829" y="228"/>
                    </a:lnTo>
                    <a:lnTo>
                      <a:pt x="11829" y="29"/>
                    </a:lnTo>
                    <a:cubicBezTo>
                      <a:pt x="11806" y="17"/>
                      <a:pt x="11783" y="12"/>
                      <a:pt x="11755" y="6"/>
                    </a:cubicBezTo>
                    <a:lnTo>
                      <a:pt x="11755" y="228"/>
                    </a:lnTo>
                    <a:lnTo>
                      <a:pt x="11402" y="228"/>
                    </a:lnTo>
                    <a:lnTo>
                      <a:pt x="11402" y="0"/>
                    </a:lnTo>
                    <a:lnTo>
                      <a:pt x="11328" y="0"/>
                    </a:lnTo>
                    <a:lnTo>
                      <a:pt x="11328" y="228"/>
                    </a:lnTo>
                    <a:lnTo>
                      <a:pt x="10975" y="228"/>
                    </a:lnTo>
                    <a:lnTo>
                      <a:pt x="10975" y="0"/>
                    </a:lnTo>
                    <a:lnTo>
                      <a:pt x="10901" y="0"/>
                    </a:lnTo>
                    <a:lnTo>
                      <a:pt x="10901" y="228"/>
                    </a:lnTo>
                    <a:lnTo>
                      <a:pt x="10548" y="228"/>
                    </a:lnTo>
                    <a:lnTo>
                      <a:pt x="10548" y="0"/>
                    </a:lnTo>
                    <a:lnTo>
                      <a:pt x="10474" y="0"/>
                    </a:lnTo>
                    <a:lnTo>
                      <a:pt x="10474" y="228"/>
                    </a:lnTo>
                    <a:lnTo>
                      <a:pt x="10120" y="228"/>
                    </a:lnTo>
                    <a:lnTo>
                      <a:pt x="10120" y="0"/>
                    </a:lnTo>
                    <a:lnTo>
                      <a:pt x="10046" y="0"/>
                    </a:lnTo>
                    <a:lnTo>
                      <a:pt x="10046" y="228"/>
                    </a:lnTo>
                    <a:lnTo>
                      <a:pt x="9693" y="228"/>
                    </a:lnTo>
                    <a:lnTo>
                      <a:pt x="9693" y="0"/>
                    </a:lnTo>
                    <a:lnTo>
                      <a:pt x="9619" y="0"/>
                    </a:lnTo>
                    <a:lnTo>
                      <a:pt x="9619" y="228"/>
                    </a:lnTo>
                    <a:lnTo>
                      <a:pt x="9266" y="228"/>
                    </a:lnTo>
                    <a:lnTo>
                      <a:pt x="9266" y="0"/>
                    </a:lnTo>
                    <a:lnTo>
                      <a:pt x="9192" y="0"/>
                    </a:lnTo>
                    <a:lnTo>
                      <a:pt x="9192" y="228"/>
                    </a:lnTo>
                    <a:lnTo>
                      <a:pt x="8839" y="228"/>
                    </a:lnTo>
                    <a:lnTo>
                      <a:pt x="8839" y="0"/>
                    </a:lnTo>
                    <a:lnTo>
                      <a:pt x="8765" y="0"/>
                    </a:lnTo>
                    <a:lnTo>
                      <a:pt x="8765" y="228"/>
                    </a:lnTo>
                    <a:lnTo>
                      <a:pt x="8412" y="228"/>
                    </a:lnTo>
                    <a:lnTo>
                      <a:pt x="8412" y="0"/>
                    </a:lnTo>
                    <a:lnTo>
                      <a:pt x="8338" y="0"/>
                    </a:lnTo>
                    <a:lnTo>
                      <a:pt x="8338" y="228"/>
                    </a:lnTo>
                    <a:lnTo>
                      <a:pt x="7985" y="228"/>
                    </a:lnTo>
                    <a:lnTo>
                      <a:pt x="7985" y="0"/>
                    </a:lnTo>
                    <a:lnTo>
                      <a:pt x="7911" y="0"/>
                    </a:lnTo>
                    <a:lnTo>
                      <a:pt x="7911" y="228"/>
                    </a:lnTo>
                    <a:lnTo>
                      <a:pt x="7558" y="228"/>
                    </a:lnTo>
                    <a:lnTo>
                      <a:pt x="7558" y="0"/>
                    </a:lnTo>
                    <a:lnTo>
                      <a:pt x="7484" y="0"/>
                    </a:lnTo>
                    <a:lnTo>
                      <a:pt x="7484" y="228"/>
                    </a:lnTo>
                    <a:lnTo>
                      <a:pt x="7130" y="228"/>
                    </a:lnTo>
                    <a:lnTo>
                      <a:pt x="7130" y="0"/>
                    </a:lnTo>
                    <a:lnTo>
                      <a:pt x="7056" y="0"/>
                    </a:lnTo>
                    <a:lnTo>
                      <a:pt x="7056" y="228"/>
                    </a:lnTo>
                    <a:lnTo>
                      <a:pt x="6703" y="228"/>
                    </a:lnTo>
                    <a:lnTo>
                      <a:pt x="6703" y="0"/>
                    </a:lnTo>
                    <a:lnTo>
                      <a:pt x="6629" y="0"/>
                    </a:lnTo>
                    <a:lnTo>
                      <a:pt x="6629" y="228"/>
                    </a:lnTo>
                    <a:lnTo>
                      <a:pt x="6276" y="228"/>
                    </a:lnTo>
                    <a:lnTo>
                      <a:pt x="6276" y="0"/>
                    </a:lnTo>
                    <a:lnTo>
                      <a:pt x="6202" y="0"/>
                    </a:lnTo>
                    <a:lnTo>
                      <a:pt x="6202" y="228"/>
                    </a:lnTo>
                    <a:lnTo>
                      <a:pt x="5849" y="228"/>
                    </a:lnTo>
                    <a:lnTo>
                      <a:pt x="5849" y="0"/>
                    </a:lnTo>
                    <a:lnTo>
                      <a:pt x="5775" y="0"/>
                    </a:lnTo>
                    <a:lnTo>
                      <a:pt x="5775" y="228"/>
                    </a:lnTo>
                    <a:lnTo>
                      <a:pt x="5422" y="228"/>
                    </a:lnTo>
                    <a:lnTo>
                      <a:pt x="5422" y="0"/>
                    </a:lnTo>
                    <a:lnTo>
                      <a:pt x="5348" y="0"/>
                    </a:lnTo>
                    <a:lnTo>
                      <a:pt x="5348" y="228"/>
                    </a:lnTo>
                    <a:lnTo>
                      <a:pt x="4995" y="228"/>
                    </a:lnTo>
                    <a:lnTo>
                      <a:pt x="4995" y="0"/>
                    </a:lnTo>
                    <a:lnTo>
                      <a:pt x="4921" y="0"/>
                    </a:lnTo>
                    <a:lnTo>
                      <a:pt x="4921" y="228"/>
                    </a:lnTo>
                    <a:lnTo>
                      <a:pt x="4568" y="228"/>
                    </a:lnTo>
                    <a:lnTo>
                      <a:pt x="4568" y="0"/>
                    </a:lnTo>
                    <a:lnTo>
                      <a:pt x="4494" y="0"/>
                    </a:lnTo>
                    <a:lnTo>
                      <a:pt x="4494" y="228"/>
                    </a:lnTo>
                    <a:lnTo>
                      <a:pt x="4140" y="228"/>
                    </a:lnTo>
                    <a:lnTo>
                      <a:pt x="4140" y="0"/>
                    </a:lnTo>
                    <a:lnTo>
                      <a:pt x="4066" y="0"/>
                    </a:lnTo>
                    <a:lnTo>
                      <a:pt x="4066" y="228"/>
                    </a:lnTo>
                    <a:lnTo>
                      <a:pt x="3713" y="228"/>
                    </a:lnTo>
                    <a:lnTo>
                      <a:pt x="3713" y="0"/>
                    </a:lnTo>
                    <a:lnTo>
                      <a:pt x="3639" y="0"/>
                    </a:lnTo>
                    <a:lnTo>
                      <a:pt x="3639" y="228"/>
                    </a:lnTo>
                    <a:lnTo>
                      <a:pt x="3286" y="228"/>
                    </a:lnTo>
                    <a:lnTo>
                      <a:pt x="3286" y="0"/>
                    </a:lnTo>
                    <a:lnTo>
                      <a:pt x="3212" y="0"/>
                    </a:lnTo>
                    <a:lnTo>
                      <a:pt x="3212" y="228"/>
                    </a:lnTo>
                    <a:lnTo>
                      <a:pt x="2859" y="228"/>
                    </a:lnTo>
                    <a:lnTo>
                      <a:pt x="2859" y="0"/>
                    </a:lnTo>
                    <a:lnTo>
                      <a:pt x="2785" y="0"/>
                    </a:lnTo>
                    <a:lnTo>
                      <a:pt x="2785" y="228"/>
                    </a:lnTo>
                    <a:lnTo>
                      <a:pt x="2432" y="228"/>
                    </a:lnTo>
                    <a:lnTo>
                      <a:pt x="2432" y="0"/>
                    </a:lnTo>
                    <a:lnTo>
                      <a:pt x="2358" y="0"/>
                    </a:lnTo>
                    <a:lnTo>
                      <a:pt x="2358" y="228"/>
                    </a:lnTo>
                    <a:lnTo>
                      <a:pt x="2005" y="228"/>
                    </a:lnTo>
                    <a:lnTo>
                      <a:pt x="2005" y="0"/>
                    </a:lnTo>
                    <a:lnTo>
                      <a:pt x="1931" y="0"/>
                    </a:lnTo>
                    <a:lnTo>
                      <a:pt x="1931" y="228"/>
                    </a:lnTo>
                    <a:lnTo>
                      <a:pt x="1578" y="228"/>
                    </a:lnTo>
                    <a:lnTo>
                      <a:pt x="1578" y="0"/>
                    </a:lnTo>
                    <a:lnTo>
                      <a:pt x="1504" y="0"/>
                    </a:lnTo>
                    <a:lnTo>
                      <a:pt x="1504" y="228"/>
                    </a:lnTo>
                    <a:lnTo>
                      <a:pt x="1151" y="228"/>
                    </a:lnTo>
                    <a:lnTo>
                      <a:pt x="1151" y="0"/>
                    </a:lnTo>
                    <a:lnTo>
                      <a:pt x="1076" y="0"/>
                    </a:lnTo>
                    <a:lnTo>
                      <a:pt x="1076" y="228"/>
                    </a:lnTo>
                    <a:lnTo>
                      <a:pt x="723" y="228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43"/>
              <p:cNvSpPr/>
              <p:nvPr/>
            </p:nvSpPr>
            <p:spPr>
              <a:xfrm>
                <a:off x="2865575" y="860800"/>
                <a:ext cx="3330675" cy="333065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9825" extrusionOk="0">
                    <a:moveTo>
                      <a:pt x="291" y="0"/>
                    </a:moveTo>
                    <a:cubicBezTo>
                      <a:pt x="126" y="0"/>
                      <a:pt x="0" y="131"/>
                      <a:pt x="0" y="291"/>
                    </a:cubicBezTo>
                    <a:lnTo>
                      <a:pt x="0" y="9534"/>
                    </a:lnTo>
                    <a:cubicBezTo>
                      <a:pt x="0" y="9694"/>
                      <a:pt x="126" y="9825"/>
                      <a:pt x="291" y="9825"/>
                    </a:cubicBezTo>
                    <a:lnTo>
                      <a:pt x="9528" y="9825"/>
                    </a:lnTo>
                    <a:cubicBezTo>
                      <a:pt x="9694" y="9825"/>
                      <a:pt x="9825" y="9694"/>
                      <a:pt x="9825" y="9534"/>
                    </a:cubicBezTo>
                    <a:lnTo>
                      <a:pt x="9825" y="291"/>
                    </a:lnTo>
                    <a:cubicBezTo>
                      <a:pt x="9825" y="131"/>
                      <a:pt x="9694" y="0"/>
                      <a:pt x="95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43"/>
              <p:cNvSpPr/>
              <p:nvPr/>
            </p:nvSpPr>
            <p:spPr>
              <a:xfrm>
                <a:off x="2929307" y="926565"/>
                <a:ext cx="3201177" cy="3201153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43" extrusionOk="0">
                    <a:moveTo>
                      <a:pt x="279" y="0"/>
                    </a:moveTo>
                    <a:cubicBezTo>
                      <a:pt x="126" y="0"/>
                      <a:pt x="0" y="120"/>
                      <a:pt x="0" y="279"/>
                    </a:cubicBezTo>
                    <a:lnTo>
                      <a:pt x="0" y="9164"/>
                    </a:lnTo>
                    <a:cubicBezTo>
                      <a:pt x="0" y="9317"/>
                      <a:pt x="126" y="9443"/>
                      <a:pt x="279" y="9443"/>
                    </a:cubicBezTo>
                    <a:lnTo>
                      <a:pt x="9164" y="9443"/>
                    </a:lnTo>
                    <a:cubicBezTo>
                      <a:pt x="9318" y="9443"/>
                      <a:pt x="9443" y="9317"/>
                      <a:pt x="9443" y="9164"/>
                    </a:cubicBezTo>
                    <a:lnTo>
                      <a:pt x="9443" y="279"/>
                    </a:lnTo>
                    <a:cubicBezTo>
                      <a:pt x="9443" y="120"/>
                      <a:pt x="9318" y="0"/>
                      <a:pt x="91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11" name="Google Shape;911;p43"/>
          <p:cNvSpPr/>
          <p:nvPr/>
        </p:nvSpPr>
        <p:spPr>
          <a:xfrm rot="53">
            <a:off x="11060369" y="131467"/>
            <a:ext cx="260232" cy="630300"/>
          </a:xfrm>
          <a:custGeom>
            <a:avLst/>
            <a:gdLst/>
            <a:ahLst/>
            <a:cxnLst/>
            <a:rect l="l" t="t" r="r" b="b"/>
            <a:pathLst>
              <a:path w="1197" h="2899" extrusionOk="0">
                <a:moveTo>
                  <a:pt x="609" y="0"/>
                </a:moveTo>
                <a:cubicBezTo>
                  <a:pt x="605" y="0"/>
                  <a:pt x="602" y="0"/>
                  <a:pt x="599" y="0"/>
                </a:cubicBezTo>
                <a:cubicBezTo>
                  <a:pt x="268" y="0"/>
                  <a:pt x="1" y="262"/>
                  <a:pt x="1" y="592"/>
                </a:cubicBezTo>
                <a:lnTo>
                  <a:pt x="1" y="678"/>
                </a:lnTo>
                <a:lnTo>
                  <a:pt x="132" y="678"/>
                </a:lnTo>
                <a:lnTo>
                  <a:pt x="132" y="598"/>
                </a:lnTo>
                <a:cubicBezTo>
                  <a:pt x="120" y="330"/>
                  <a:pt x="331" y="108"/>
                  <a:pt x="599" y="108"/>
                </a:cubicBezTo>
                <a:cubicBezTo>
                  <a:pt x="861" y="108"/>
                  <a:pt x="1071" y="330"/>
                  <a:pt x="1060" y="598"/>
                </a:cubicBezTo>
                <a:lnTo>
                  <a:pt x="1060" y="2523"/>
                </a:lnTo>
                <a:cubicBezTo>
                  <a:pt x="1060" y="2654"/>
                  <a:pt x="952" y="2762"/>
                  <a:pt x="821" y="2762"/>
                </a:cubicBezTo>
                <a:lnTo>
                  <a:pt x="764" y="2762"/>
                </a:lnTo>
                <a:cubicBezTo>
                  <a:pt x="627" y="2762"/>
                  <a:pt x="519" y="2654"/>
                  <a:pt x="519" y="2523"/>
                </a:cubicBezTo>
                <a:lnTo>
                  <a:pt x="519" y="866"/>
                </a:lnTo>
                <a:cubicBezTo>
                  <a:pt x="519" y="820"/>
                  <a:pt x="485" y="797"/>
                  <a:pt x="451" y="797"/>
                </a:cubicBezTo>
                <a:cubicBezTo>
                  <a:pt x="416" y="797"/>
                  <a:pt x="382" y="820"/>
                  <a:pt x="382" y="866"/>
                </a:cubicBezTo>
                <a:lnTo>
                  <a:pt x="382" y="2523"/>
                </a:lnTo>
                <a:cubicBezTo>
                  <a:pt x="388" y="2728"/>
                  <a:pt x="553" y="2899"/>
                  <a:pt x="758" y="2899"/>
                </a:cubicBezTo>
                <a:lnTo>
                  <a:pt x="821" y="2899"/>
                </a:lnTo>
                <a:cubicBezTo>
                  <a:pt x="1026" y="2893"/>
                  <a:pt x="1197" y="2728"/>
                  <a:pt x="1197" y="2523"/>
                </a:cubicBezTo>
                <a:lnTo>
                  <a:pt x="1197" y="598"/>
                </a:lnTo>
                <a:cubicBezTo>
                  <a:pt x="1197" y="271"/>
                  <a:pt x="934" y="0"/>
                  <a:pt x="6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5" name="Google Shape;905;p43"/>
          <p:cNvSpPr txBox="1">
            <a:spLocks noGrp="1"/>
          </p:cNvSpPr>
          <p:nvPr>
            <p:ph type="title"/>
          </p:nvPr>
        </p:nvSpPr>
        <p:spPr>
          <a:xfrm flipH="1">
            <a:off x="790135" y="719786"/>
            <a:ext cx="1695930" cy="16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7200" dirty="0">
                <a:latin typeface="Akronism" pitchFamily="2" charset="0"/>
              </a:rPr>
              <a:t>01</a:t>
            </a:r>
            <a:endParaRPr sz="7200" dirty="0">
              <a:latin typeface="Akronism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E1A3A4-32B1-4688-9CAD-46E2E498F569}"/>
              </a:ext>
            </a:extLst>
          </p:cNvPr>
          <p:cNvSpPr txBox="1"/>
          <p:nvPr/>
        </p:nvSpPr>
        <p:spPr>
          <a:xfrm>
            <a:off x="3300984" y="657866"/>
            <a:ext cx="6973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Hoaøn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caûnh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 ra </a:t>
            </a: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ñôøi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cuûa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Nhaø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VNI-Thufap3" panose="02020000000000000000" pitchFamily="18" charset="0"/>
                <a:ea typeface="+mn-ea"/>
                <a:cs typeface="+mn-cs"/>
              </a:rPr>
              <a:t>Traàn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F493D"/>
              </a:solidFill>
              <a:effectLst/>
              <a:uLnTx/>
              <a:uFillTx/>
              <a:latin typeface="VNI-Thufap3" panose="02020000000000000000" pitchFamily="18" charset="0"/>
              <a:ea typeface="+mn-ea"/>
              <a:cs typeface="+mn-cs"/>
            </a:endParaRPr>
          </a:p>
        </p:txBody>
      </p:sp>
      <p:pic>
        <p:nvPicPr>
          <p:cNvPr id="1026" name="Picture 2" descr="Đại Việt và nhà Trần đã làm gì trước cuộc kháng Nguyên Mông lần thứ 2?">
            <a:extLst>
              <a:ext uri="{FF2B5EF4-FFF2-40B4-BE49-F238E27FC236}">
                <a16:creationId xmlns:a16="http://schemas.microsoft.com/office/drawing/2014/main" xmlns="" id="{CBB1A7D3-EF16-4135-A0F5-90B9C445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5" y="3240849"/>
            <a:ext cx="12240765" cy="4700039"/>
          </a:xfrm>
          <a:prstGeom prst="doubleWave">
            <a:avLst>
              <a:gd name="adj1" fmla="val 5749"/>
              <a:gd name="adj2" fmla="val 0"/>
            </a:avLst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446BF4A7-0BFF-4FD7-8708-4473CDD49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B03F9899-D069-4E25-B006-72B316AB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DA99B457-BD27-4874-AA44-A9A9BB3C7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85" y="3015232"/>
            <a:ext cx="2654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B5979A91-2451-47C9-8696-4AD9BE68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72" y="3072273"/>
            <a:ext cx="27209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\Desktop\mat-vui-icon.png.crdownload">
            <a:extLst>
              <a:ext uri="{FF2B5EF4-FFF2-40B4-BE49-F238E27FC236}">
                <a16:creationId xmlns:a16="http://schemas.microsoft.com/office/drawing/2014/main" xmlns="" id="{11C84199-094D-477A-9813-BE051715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846637" y="3054126"/>
            <a:ext cx="24987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B773A253-669E-4512-9A32-840CAB88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454" y="542576"/>
            <a:ext cx="914283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ctr"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30238" algn="l"/>
              </a:tabLst>
              <a:defRPr/>
            </a:pP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7200" b="1" i="0" u="none" strike="noStrike" kern="1200" cap="none" spc="0" normalizeH="0" baseline="-25000" noProof="0" dirty="0">
                <a:ln>
                  <a:noFill/>
                </a:ln>
                <a:solidFill>
                  <a:srgbClr val="9C693D">
                    <a:lumMod val="50000"/>
                  </a:srgbClr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xmlns="" id="{FEC70E3B-C233-4F0B-B981-19C999F4329D}"/>
              </a:ext>
            </a:extLst>
          </p:cNvPr>
          <p:cNvGrpSpPr/>
          <p:nvPr/>
        </p:nvGrpSpPr>
        <p:grpSpPr>
          <a:xfrm>
            <a:off x="1125503" y="5086039"/>
            <a:ext cx="3186112" cy="584775"/>
            <a:chOff x="1624013" y="5029200"/>
            <a:chExt cx="3578965" cy="584775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0E94ABD0-A42C-4E68-A335-797E5B4EA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630238" algn="l"/>
                </a:tabLst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Rất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lòng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xmlns="" id="{07BECD0F-034A-4BD9-8696-7ACFE2C63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30353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28">
            <a:extLst>
              <a:ext uri="{FF2B5EF4-FFF2-40B4-BE49-F238E27FC236}">
                <a16:creationId xmlns:a16="http://schemas.microsoft.com/office/drawing/2014/main" xmlns="" id="{02A5AA21-B8F6-4F32-9B61-7784BB059B7C}"/>
              </a:ext>
            </a:extLst>
          </p:cNvPr>
          <p:cNvGrpSpPr/>
          <p:nvPr/>
        </p:nvGrpSpPr>
        <p:grpSpPr>
          <a:xfrm>
            <a:off x="5103167" y="5071415"/>
            <a:ext cx="2274887" cy="584775"/>
            <a:chOff x="1624013" y="5029200"/>
            <a:chExt cx="2555384" cy="584775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A6F476B3-8CC9-4F8B-A929-A4FF6250F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630238" algn="l"/>
                </a:tabLst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lòng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90FA8019-48E0-4B51-AADC-44CF3879F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30353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31">
            <a:extLst>
              <a:ext uri="{FF2B5EF4-FFF2-40B4-BE49-F238E27FC236}">
                <a16:creationId xmlns:a16="http://schemas.microsoft.com/office/drawing/2014/main" xmlns="" id="{A335A565-9137-4BF5-BF4E-EF2B2F4777A7}"/>
              </a:ext>
            </a:extLst>
          </p:cNvPr>
          <p:cNvGrpSpPr/>
          <p:nvPr/>
        </p:nvGrpSpPr>
        <p:grpSpPr>
          <a:xfrm>
            <a:off x="8404985" y="5071545"/>
            <a:ext cx="3289299" cy="584775"/>
            <a:chOff x="1624013" y="5029200"/>
            <a:chExt cx="3694874" cy="584775"/>
          </a:xfrm>
        </p:grpSpPr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xmlns="" id="{E151E700-ECB6-4E1C-B20F-FEECA7C9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630238" algn="l"/>
                </a:tabLst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Chưa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lòng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xmlns="" id="{61E80D15-5B1E-47A7-9407-B48AC7AF3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30353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xmlns="" id="{6D8D79FF-E43D-4DC0-95DA-3E9B043A8A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5555663"/>
            <a:ext cx="12192000" cy="1386790"/>
          </a:xfrm>
          <a:prstGeom prst="rect">
            <a:avLst/>
          </a:prstGeom>
        </p:spPr>
      </p:pic>
      <p:grpSp>
        <p:nvGrpSpPr>
          <p:cNvPr id="18" name="Google Shape;63;p15">
            <a:extLst>
              <a:ext uri="{FF2B5EF4-FFF2-40B4-BE49-F238E27FC236}">
                <a16:creationId xmlns:a16="http://schemas.microsoft.com/office/drawing/2014/main" xmlns="" id="{4E988CD6-261A-4659-B784-8C3438B63A3B}"/>
              </a:ext>
            </a:extLst>
          </p:cNvPr>
          <p:cNvGrpSpPr/>
          <p:nvPr/>
        </p:nvGrpSpPr>
        <p:grpSpPr>
          <a:xfrm>
            <a:off x="9382713" y="1707245"/>
            <a:ext cx="2213656" cy="696887"/>
            <a:chOff x="5960837" y="2432603"/>
            <a:chExt cx="1149383" cy="696887"/>
          </a:xfrm>
        </p:grpSpPr>
        <p:sp>
          <p:nvSpPr>
            <p:cNvPr id="19" name="Google Shape;64;p15">
              <a:extLst>
                <a:ext uri="{FF2B5EF4-FFF2-40B4-BE49-F238E27FC236}">
                  <a16:creationId xmlns:a16="http://schemas.microsoft.com/office/drawing/2014/main" xmlns="" id="{B59A4E5F-3E09-4127-A4B5-E3A05BDB963D}"/>
                </a:ext>
              </a:extLst>
            </p:cNvPr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5;p15">
              <a:extLst>
                <a:ext uri="{FF2B5EF4-FFF2-40B4-BE49-F238E27FC236}">
                  <a16:creationId xmlns:a16="http://schemas.microsoft.com/office/drawing/2014/main" xmlns="" id="{9CFCEB35-1A3F-46FF-ACD7-5BEF639DD2CB}"/>
                </a:ext>
              </a:extLst>
            </p:cNvPr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6;p15">
              <a:extLst>
                <a:ext uri="{FF2B5EF4-FFF2-40B4-BE49-F238E27FC236}">
                  <a16:creationId xmlns:a16="http://schemas.microsoft.com/office/drawing/2014/main" xmlns="" id="{DC1DDE33-57CC-430E-A7D6-4FC9AF46AD2E}"/>
                </a:ext>
              </a:extLst>
            </p:cNvPr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67;p15">
            <a:extLst>
              <a:ext uri="{FF2B5EF4-FFF2-40B4-BE49-F238E27FC236}">
                <a16:creationId xmlns:a16="http://schemas.microsoft.com/office/drawing/2014/main" xmlns="" id="{583C057B-127D-4BD3-B650-F08AC017E56A}"/>
              </a:ext>
            </a:extLst>
          </p:cNvPr>
          <p:cNvGrpSpPr/>
          <p:nvPr/>
        </p:nvGrpSpPr>
        <p:grpSpPr>
          <a:xfrm>
            <a:off x="1166137" y="1630688"/>
            <a:ext cx="2314481" cy="782493"/>
            <a:chOff x="1425725" y="1417109"/>
            <a:chExt cx="1413268" cy="782493"/>
          </a:xfrm>
        </p:grpSpPr>
        <p:sp>
          <p:nvSpPr>
            <p:cNvPr id="23" name="Google Shape;68;p15">
              <a:extLst>
                <a:ext uri="{FF2B5EF4-FFF2-40B4-BE49-F238E27FC236}">
                  <a16:creationId xmlns:a16="http://schemas.microsoft.com/office/drawing/2014/main" xmlns="" id="{D9A7A265-75FD-4CC9-8DD3-9ED4300E9BDE}"/>
                </a:ext>
              </a:extLst>
            </p:cNvPr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9;p15">
              <a:extLst>
                <a:ext uri="{FF2B5EF4-FFF2-40B4-BE49-F238E27FC236}">
                  <a16:creationId xmlns:a16="http://schemas.microsoft.com/office/drawing/2014/main" xmlns="" id="{34D9BCCC-26F3-49FB-B26A-A9B034AF695F}"/>
                </a:ext>
              </a:extLst>
            </p:cNvPr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70;p15">
              <a:extLst>
                <a:ext uri="{FF2B5EF4-FFF2-40B4-BE49-F238E27FC236}">
                  <a16:creationId xmlns:a16="http://schemas.microsoft.com/office/drawing/2014/main" xmlns="" id="{FBABEF6A-B56B-4479-89D9-ACA525E8EF4B}"/>
                </a:ext>
              </a:extLst>
            </p:cNvPr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03;p59">
            <a:extLst>
              <a:ext uri="{FF2B5EF4-FFF2-40B4-BE49-F238E27FC236}">
                <a16:creationId xmlns:a16="http://schemas.microsoft.com/office/drawing/2014/main" xmlns="" id="{743099BD-64F0-48C5-8B96-FE2E33997C43}"/>
              </a:ext>
            </a:extLst>
          </p:cNvPr>
          <p:cNvGrpSpPr/>
          <p:nvPr/>
        </p:nvGrpSpPr>
        <p:grpSpPr>
          <a:xfrm>
            <a:off x="6095999" y="104461"/>
            <a:ext cx="1023528" cy="696777"/>
            <a:chOff x="6525464" y="1900345"/>
            <a:chExt cx="563663" cy="531138"/>
          </a:xfrm>
        </p:grpSpPr>
        <p:sp>
          <p:nvSpPr>
            <p:cNvPr id="27" name="Google Shape;2604;p59">
              <a:extLst>
                <a:ext uri="{FF2B5EF4-FFF2-40B4-BE49-F238E27FC236}">
                  <a16:creationId xmlns:a16="http://schemas.microsoft.com/office/drawing/2014/main" xmlns="" id="{17C7A178-A95C-405E-9063-DD10BC3204F2}"/>
                </a:ext>
              </a:extLst>
            </p:cNvPr>
            <p:cNvSpPr/>
            <p:nvPr/>
          </p:nvSpPr>
          <p:spPr>
            <a:xfrm>
              <a:off x="6525464" y="2012697"/>
              <a:ext cx="486121" cy="418786"/>
            </a:xfrm>
            <a:custGeom>
              <a:avLst/>
              <a:gdLst/>
              <a:ahLst/>
              <a:cxnLst/>
              <a:rect l="l" t="t" r="r" b="b"/>
              <a:pathLst>
                <a:path w="20958" h="18055" extrusionOk="0">
                  <a:moveTo>
                    <a:pt x="12812" y="1437"/>
                  </a:moveTo>
                  <a:cubicBezTo>
                    <a:pt x="13569" y="1437"/>
                    <a:pt x="14327" y="1607"/>
                    <a:pt x="15001" y="1940"/>
                  </a:cubicBezTo>
                  <a:cubicBezTo>
                    <a:pt x="16490" y="2693"/>
                    <a:pt x="17572" y="4119"/>
                    <a:pt x="18042" y="5702"/>
                  </a:cubicBezTo>
                  <a:cubicBezTo>
                    <a:pt x="18653" y="7755"/>
                    <a:pt x="18042" y="9495"/>
                    <a:pt x="16239" y="10640"/>
                  </a:cubicBezTo>
                  <a:cubicBezTo>
                    <a:pt x="13763" y="12207"/>
                    <a:pt x="10628" y="12129"/>
                    <a:pt x="8104" y="13555"/>
                  </a:cubicBezTo>
                  <a:cubicBezTo>
                    <a:pt x="8057" y="13508"/>
                    <a:pt x="7995" y="13445"/>
                    <a:pt x="7932" y="13398"/>
                  </a:cubicBezTo>
                  <a:cubicBezTo>
                    <a:pt x="7948" y="13398"/>
                    <a:pt x="7948" y="13383"/>
                    <a:pt x="7963" y="13383"/>
                  </a:cubicBezTo>
                  <a:cubicBezTo>
                    <a:pt x="8449" y="12928"/>
                    <a:pt x="8904" y="12458"/>
                    <a:pt x="9374" y="12003"/>
                  </a:cubicBezTo>
                  <a:cubicBezTo>
                    <a:pt x="9813" y="11580"/>
                    <a:pt x="10252" y="11172"/>
                    <a:pt x="10691" y="10765"/>
                  </a:cubicBezTo>
                  <a:cubicBezTo>
                    <a:pt x="10910" y="10561"/>
                    <a:pt x="11130" y="10357"/>
                    <a:pt x="11349" y="10154"/>
                  </a:cubicBezTo>
                  <a:cubicBezTo>
                    <a:pt x="11443" y="10075"/>
                    <a:pt x="11819" y="9840"/>
                    <a:pt x="11851" y="9762"/>
                  </a:cubicBezTo>
                  <a:cubicBezTo>
                    <a:pt x="12039" y="9715"/>
                    <a:pt x="12211" y="9558"/>
                    <a:pt x="12211" y="9339"/>
                  </a:cubicBezTo>
                  <a:cubicBezTo>
                    <a:pt x="12211" y="9323"/>
                    <a:pt x="12211" y="9292"/>
                    <a:pt x="12211" y="9276"/>
                  </a:cubicBezTo>
                  <a:cubicBezTo>
                    <a:pt x="12195" y="9009"/>
                    <a:pt x="12007" y="8853"/>
                    <a:pt x="11756" y="8837"/>
                  </a:cubicBezTo>
                  <a:cubicBezTo>
                    <a:pt x="11728" y="8833"/>
                    <a:pt x="11700" y="8831"/>
                    <a:pt x="11672" y="8831"/>
                  </a:cubicBezTo>
                  <a:cubicBezTo>
                    <a:pt x="11262" y="8831"/>
                    <a:pt x="10970" y="9247"/>
                    <a:pt x="10691" y="9511"/>
                  </a:cubicBezTo>
                  <a:cubicBezTo>
                    <a:pt x="10032" y="10122"/>
                    <a:pt x="9405" y="10749"/>
                    <a:pt x="8778" y="11408"/>
                  </a:cubicBezTo>
                  <a:cubicBezTo>
                    <a:pt x="8292" y="11893"/>
                    <a:pt x="7822" y="12395"/>
                    <a:pt x="7368" y="12928"/>
                  </a:cubicBezTo>
                  <a:cubicBezTo>
                    <a:pt x="7274" y="12850"/>
                    <a:pt x="7164" y="12771"/>
                    <a:pt x="7086" y="12709"/>
                  </a:cubicBezTo>
                  <a:cubicBezTo>
                    <a:pt x="7039" y="12662"/>
                    <a:pt x="6976" y="12630"/>
                    <a:pt x="6929" y="12599"/>
                  </a:cubicBezTo>
                  <a:cubicBezTo>
                    <a:pt x="7587" y="12050"/>
                    <a:pt x="8120" y="11188"/>
                    <a:pt x="8637" y="10624"/>
                  </a:cubicBezTo>
                  <a:cubicBezTo>
                    <a:pt x="9060" y="10169"/>
                    <a:pt x="9499" y="9715"/>
                    <a:pt x="9954" y="9276"/>
                  </a:cubicBezTo>
                  <a:cubicBezTo>
                    <a:pt x="10361" y="8884"/>
                    <a:pt x="10785" y="8649"/>
                    <a:pt x="10879" y="8069"/>
                  </a:cubicBezTo>
                  <a:cubicBezTo>
                    <a:pt x="10894" y="7903"/>
                    <a:pt x="10808" y="7723"/>
                    <a:pt x="10634" y="7723"/>
                  </a:cubicBezTo>
                  <a:cubicBezTo>
                    <a:pt x="10627" y="7723"/>
                    <a:pt x="10620" y="7723"/>
                    <a:pt x="10612" y="7724"/>
                  </a:cubicBezTo>
                  <a:cubicBezTo>
                    <a:pt x="9578" y="7771"/>
                    <a:pt x="8606" y="9245"/>
                    <a:pt x="7963" y="9950"/>
                  </a:cubicBezTo>
                  <a:cubicBezTo>
                    <a:pt x="7571" y="10389"/>
                    <a:pt x="7023" y="10906"/>
                    <a:pt x="6600" y="11486"/>
                  </a:cubicBezTo>
                  <a:cubicBezTo>
                    <a:pt x="6850" y="11031"/>
                    <a:pt x="7054" y="10545"/>
                    <a:pt x="7195" y="9981"/>
                  </a:cubicBezTo>
                  <a:cubicBezTo>
                    <a:pt x="7556" y="8680"/>
                    <a:pt x="7713" y="7332"/>
                    <a:pt x="8010" y="6031"/>
                  </a:cubicBezTo>
                  <a:cubicBezTo>
                    <a:pt x="8355" y="4542"/>
                    <a:pt x="8888" y="3053"/>
                    <a:pt x="10220" y="2191"/>
                  </a:cubicBezTo>
                  <a:cubicBezTo>
                    <a:pt x="10984" y="1685"/>
                    <a:pt x="11897" y="1437"/>
                    <a:pt x="12812" y="1437"/>
                  </a:cubicBezTo>
                  <a:close/>
                  <a:moveTo>
                    <a:pt x="5612" y="12834"/>
                  </a:moveTo>
                  <a:cubicBezTo>
                    <a:pt x="6020" y="13085"/>
                    <a:pt x="6412" y="13367"/>
                    <a:pt x="6772" y="13696"/>
                  </a:cubicBezTo>
                  <a:cubicBezTo>
                    <a:pt x="6709" y="13806"/>
                    <a:pt x="6662" y="13915"/>
                    <a:pt x="6662" y="14041"/>
                  </a:cubicBezTo>
                  <a:cubicBezTo>
                    <a:pt x="6427" y="13853"/>
                    <a:pt x="6208" y="13633"/>
                    <a:pt x="6161" y="13586"/>
                  </a:cubicBezTo>
                  <a:cubicBezTo>
                    <a:pt x="6051" y="13477"/>
                    <a:pt x="5816" y="13163"/>
                    <a:pt x="5549" y="12881"/>
                  </a:cubicBezTo>
                  <a:cubicBezTo>
                    <a:pt x="5581" y="12865"/>
                    <a:pt x="5596" y="12850"/>
                    <a:pt x="5612" y="12834"/>
                  </a:cubicBezTo>
                  <a:close/>
                  <a:moveTo>
                    <a:pt x="7180" y="14072"/>
                  </a:moveTo>
                  <a:cubicBezTo>
                    <a:pt x="7195" y="14088"/>
                    <a:pt x="7227" y="14104"/>
                    <a:pt x="7242" y="14119"/>
                  </a:cubicBezTo>
                  <a:cubicBezTo>
                    <a:pt x="7164" y="14182"/>
                    <a:pt x="7117" y="14245"/>
                    <a:pt x="7070" y="14323"/>
                  </a:cubicBezTo>
                  <a:cubicBezTo>
                    <a:pt x="7054" y="14307"/>
                    <a:pt x="7039" y="14307"/>
                    <a:pt x="7023" y="14292"/>
                  </a:cubicBezTo>
                  <a:cubicBezTo>
                    <a:pt x="7039" y="14276"/>
                    <a:pt x="7054" y="14260"/>
                    <a:pt x="7070" y="14245"/>
                  </a:cubicBezTo>
                  <a:cubicBezTo>
                    <a:pt x="7086" y="14229"/>
                    <a:pt x="7101" y="14198"/>
                    <a:pt x="7117" y="14182"/>
                  </a:cubicBezTo>
                  <a:cubicBezTo>
                    <a:pt x="7117" y="14151"/>
                    <a:pt x="7117" y="14135"/>
                    <a:pt x="7117" y="14119"/>
                  </a:cubicBezTo>
                  <a:lnTo>
                    <a:pt x="7133" y="14119"/>
                  </a:lnTo>
                  <a:cubicBezTo>
                    <a:pt x="7148" y="14104"/>
                    <a:pt x="7164" y="14088"/>
                    <a:pt x="7180" y="14072"/>
                  </a:cubicBezTo>
                  <a:close/>
                  <a:moveTo>
                    <a:pt x="4593" y="13336"/>
                  </a:moveTo>
                  <a:cubicBezTo>
                    <a:pt x="4938" y="13774"/>
                    <a:pt x="5377" y="14370"/>
                    <a:pt x="5879" y="14825"/>
                  </a:cubicBezTo>
                  <a:cubicBezTo>
                    <a:pt x="5738" y="14981"/>
                    <a:pt x="5612" y="15169"/>
                    <a:pt x="5455" y="15342"/>
                  </a:cubicBezTo>
                  <a:cubicBezTo>
                    <a:pt x="5346" y="15467"/>
                    <a:pt x="5236" y="15593"/>
                    <a:pt x="5142" y="15718"/>
                  </a:cubicBezTo>
                  <a:cubicBezTo>
                    <a:pt x="5017" y="15452"/>
                    <a:pt x="4860" y="15185"/>
                    <a:pt x="4766" y="14903"/>
                  </a:cubicBezTo>
                  <a:cubicBezTo>
                    <a:pt x="4609" y="14480"/>
                    <a:pt x="4484" y="14025"/>
                    <a:pt x="4358" y="13602"/>
                  </a:cubicBezTo>
                  <a:cubicBezTo>
                    <a:pt x="4437" y="13508"/>
                    <a:pt x="4515" y="13430"/>
                    <a:pt x="4578" y="13351"/>
                  </a:cubicBezTo>
                  <a:cubicBezTo>
                    <a:pt x="4593" y="13351"/>
                    <a:pt x="4593" y="13336"/>
                    <a:pt x="4593" y="13336"/>
                  </a:cubicBezTo>
                  <a:close/>
                  <a:moveTo>
                    <a:pt x="3935" y="14057"/>
                  </a:moveTo>
                  <a:cubicBezTo>
                    <a:pt x="3966" y="14825"/>
                    <a:pt x="4154" y="15702"/>
                    <a:pt x="4609" y="16298"/>
                  </a:cubicBezTo>
                  <a:cubicBezTo>
                    <a:pt x="4452" y="16439"/>
                    <a:pt x="4280" y="16580"/>
                    <a:pt x="4107" y="16690"/>
                  </a:cubicBezTo>
                  <a:cubicBezTo>
                    <a:pt x="3951" y="16000"/>
                    <a:pt x="3684" y="15342"/>
                    <a:pt x="3324" y="14746"/>
                  </a:cubicBezTo>
                  <a:cubicBezTo>
                    <a:pt x="3512" y="14511"/>
                    <a:pt x="3716" y="14276"/>
                    <a:pt x="3935" y="14057"/>
                  </a:cubicBezTo>
                  <a:close/>
                  <a:moveTo>
                    <a:pt x="2916" y="15279"/>
                  </a:moveTo>
                  <a:cubicBezTo>
                    <a:pt x="3073" y="15828"/>
                    <a:pt x="3214" y="16376"/>
                    <a:pt x="3324" y="16925"/>
                  </a:cubicBezTo>
                  <a:cubicBezTo>
                    <a:pt x="3308" y="16926"/>
                    <a:pt x="3292" y="16926"/>
                    <a:pt x="3276" y="16926"/>
                  </a:cubicBezTo>
                  <a:cubicBezTo>
                    <a:pt x="2903" y="16926"/>
                    <a:pt x="2569" y="16748"/>
                    <a:pt x="2524" y="16267"/>
                  </a:cubicBezTo>
                  <a:cubicBezTo>
                    <a:pt x="2509" y="15922"/>
                    <a:pt x="2728" y="15577"/>
                    <a:pt x="2916" y="15279"/>
                  </a:cubicBezTo>
                  <a:close/>
                  <a:moveTo>
                    <a:pt x="12793" y="0"/>
                  </a:moveTo>
                  <a:cubicBezTo>
                    <a:pt x="10898" y="0"/>
                    <a:pt x="9032" y="816"/>
                    <a:pt x="7885" y="2473"/>
                  </a:cubicBezTo>
                  <a:cubicBezTo>
                    <a:pt x="6897" y="3900"/>
                    <a:pt x="6600" y="5639"/>
                    <a:pt x="6333" y="7301"/>
                  </a:cubicBezTo>
                  <a:cubicBezTo>
                    <a:pt x="6114" y="8665"/>
                    <a:pt x="5926" y="10310"/>
                    <a:pt x="5299" y="11643"/>
                  </a:cubicBezTo>
                  <a:cubicBezTo>
                    <a:pt x="5048" y="11674"/>
                    <a:pt x="4860" y="11909"/>
                    <a:pt x="4875" y="12160"/>
                  </a:cubicBezTo>
                  <a:cubicBezTo>
                    <a:pt x="4812" y="12125"/>
                    <a:pt x="4745" y="12108"/>
                    <a:pt x="4678" y="12108"/>
                  </a:cubicBezTo>
                  <a:cubicBezTo>
                    <a:pt x="4562" y="12108"/>
                    <a:pt x="4448" y="12160"/>
                    <a:pt x="4358" y="12270"/>
                  </a:cubicBezTo>
                  <a:cubicBezTo>
                    <a:pt x="4248" y="12411"/>
                    <a:pt x="4233" y="12567"/>
                    <a:pt x="4264" y="12709"/>
                  </a:cubicBezTo>
                  <a:cubicBezTo>
                    <a:pt x="4217" y="12724"/>
                    <a:pt x="4170" y="12740"/>
                    <a:pt x="4123" y="12756"/>
                  </a:cubicBezTo>
                  <a:cubicBezTo>
                    <a:pt x="2603" y="13430"/>
                    <a:pt x="1" y="16611"/>
                    <a:pt x="2383" y="17834"/>
                  </a:cubicBezTo>
                  <a:cubicBezTo>
                    <a:pt x="2689" y="17987"/>
                    <a:pt x="3007" y="18055"/>
                    <a:pt x="3323" y="18055"/>
                  </a:cubicBezTo>
                  <a:cubicBezTo>
                    <a:pt x="3947" y="18055"/>
                    <a:pt x="4564" y="17791"/>
                    <a:pt x="5064" y="17395"/>
                  </a:cubicBezTo>
                  <a:cubicBezTo>
                    <a:pt x="5612" y="16956"/>
                    <a:pt x="6035" y="16408"/>
                    <a:pt x="6490" y="15890"/>
                  </a:cubicBezTo>
                  <a:cubicBezTo>
                    <a:pt x="6662" y="15702"/>
                    <a:pt x="6803" y="15546"/>
                    <a:pt x="6913" y="15389"/>
                  </a:cubicBezTo>
                  <a:cubicBezTo>
                    <a:pt x="6960" y="15405"/>
                    <a:pt x="7007" y="15405"/>
                    <a:pt x="7054" y="15405"/>
                  </a:cubicBezTo>
                  <a:cubicBezTo>
                    <a:pt x="7100" y="15411"/>
                    <a:pt x="7150" y="15415"/>
                    <a:pt x="7203" y="15415"/>
                  </a:cubicBezTo>
                  <a:cubicBezTo>
                    <a:pt x="7278" y="15415"/>
                    <a:pt x="7357" y="15407"/>
                    <a:pt x="7430" y="15389"/>
                  </a:cubicBezTo>
                  <a:cubicBezTo>
                    <a:pt x="7487" y="15411"/>
                    <a:pt x="7550" y="15424"/>
                    <a:pt x="7616" y="15424"/>
                  </a:cubicBezTo>
                  <a:cubicBezTo>
                    <a:pt x="7734" y="15424"/>
                    <a:pt x="7864" y="15385"/>
                    <a:pt x="7995" y="15295"/>
                  </a:cubicBezTo>
                  <a:cubicBezTo>
                    <a:pt x="11255" y="13006"/>
                    <a:pt x="16051" y="13743"/>
                    <a:pt x="18700" y="10404"/>
                  </a:cubicBezTo>
                  <a:cubicBezTo>
                    <a:pt x="20957" y="7567"/>
                    <a:pt x="19327" y="3241"/>
                    <a:pt x="16678" y="1266"/>
                  </a:cubicBezTo>
                  <a:cubicBezTo>
                    <a:pt x="15542" y="425"/>
                    <a:pt x="14160" y="0"/>
                    <a:pt x="12793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605;p59">
              <a:extLst>
                <a:ext uri="{FF2B5EF4-FFF2-40B4-BE49-F238E27FC236}">
                  <a16:creationId xmlns:a16="http://schemas.microsoft.com/office/drawing/2014/main" xmlns="" id="{11D6970A-615D-47C0-8A3E-9EF53BA42B99}"/>
                </a:ext>
              </a:extLst>
            </p:cNvPr>
            <p:cNvSpPr/>
            <p:nvPr/>
          </p:nvSpPr>
          <p:spPr>
            <a:xfrm>
              <a:off x="6583263" y="2063306"/>
              <a:ext cx="77379" cy="46042"/>
            </a:xfrm>
            <a:custGeom>
              <a:avLst/>
              <a:gdLst/>
              <a:ahLst/>
              <a:cxnLst/>
              <a:rect l="l" t="t" r="r" b="b"/>
              <a:pathLst>
                <a:path w="3336" h="1985" extrusionOk="0">
                  <a:moveTo>
                    <a:pt x="1000" y="0"/>
                  </a:moveTo>
                  <a:cubicBezTo>
                    <a:pt x="614" y="0"/>
                    <a:pt x="248" y="250"/>
                    <a:pt x="142" y="636"/>
                  </a:cubicBezTo>
                  <a:cubicBezTo>
                    <a:pt x="1" y="1122"/>
                    <a:pt x="299" y="1545"/>
                    <a:pt x="738" y="1702"/>
                  </a:cubicBezTo>
                  <a:cubicBezTo>
                    <a:pt x="1318" y="1921"/>
                    <a:pt x="1913" y="1953"/>
                    <a:pt x="2525" y="1984"/>
                  </a:cubicBezTo>
                  <a:cubicBezTo>
                    <a:pt x="2530" y="1984"/>
                    <a:pt x="2536" y="1984"/>
                    <a:pt x="2542" y="1984"/>
                  </a:cubicBezTo>
                  <a:cubicBezTo>
                    <a:pt x="3170" y="1984"/>
                    <a:pt x="3335" y="1135"/>
                    <a:pt x="2838" y="808"/>
                  </a:cubicBezTo>
                  <a:cubicBezTo>
                    <a:pt x="2321" y="479"/>
                    <a:pt x="1804" y="181"/>
                    <a:pt x="1208" y="25"/>
                  </a:cubicBezTo>
                  <a:cubicBezTo>
                    <a:pt x="1139" y="8"/>
                    <a:pt x="1069" y="0"/>
                    <a:pt x="1000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606;p59">
              <a:extLst>
                <a:ext uri="{FF2B5EF4-FFF2-40B4-BE49-F238E27FC236}">
                  <a16:creationId xmlns:a16="http://schemas.microsoft.com/office/drawing/2014/main" xmlns="" id="{C6993B3A-4101-4674-8853-AEB74CBA2BFE}"/>
                </a:ext>
              </a:extLst>
            </p:cNvPr>
            <p:cNvSpPr/>
            <p:nvPr/>
          </p:nvSpPr>
          <p:spPr>
            <a:xfrm>
              <a:off x="6661426" y="1973986"/>
              <a:ext cx="56387" cy="43073"/>
            </a:xfrm>
            <a:custGeom>
              <a:avLst/>
              <a:gdLst/>
              <a:ahLst/>
              <a:cxnLst/>
              <a:rect l="l" t="t" r="r" b="b"/>
              <a:pathLst>
                <a:path w="2431" h="1857" extrusionOk="0">
                  <a:moveTo>
                    <a:pt x="629" y="1"/>
                  </a:moveTo>
                  <a:cubicBezTo>
                    <a:pt x="291" y="1"/>
                    <a:pt x="0" y="333"/>
                    <a:pt x="111" y="678"/>
                  </a:cubicBezTo>
                  <a:cubicBezTo>
                    <a:pt x="236" y="1117"/>
                    <a:pt x="565" y="1399"/>
                    <a:pt x="941" y="1603"/>
                  </a:cubicBezTo>
                  <a:cubicBezTo>
                    <a:pt x="1112" y="1750"/>
                    <a:pt x="1323" y="1857"/>
                    <a:pt x="1545" y="1857"/>
                  </a:cubicBezTo>
                  <a:cubicBezTo>
                    <a:pt x="1630" y="1857"/>
                    <a:pt x="1717" y="1841"/>
                    <a:pt x="1803" y="1807"/>
                  </a:cubicBezTo>
                  <a:cubicBezTo>
                    <a:pt x="2180" y="1666"/>
                    <a:pt x="2430" y="1352"/>
                    <a:pt x="2368" y="945"/>
                  </a:cubicBezTo>
                  <a:cubicBezTo>
                    <a:pt x="2321" y="568"/>
                    <a:pt x="1992" y="255"/>
                    <a:pt x="1600" y="255"/>
                  </a:cubicBezTo>
                  <a:lnTo>
                    <a:pt x="1553" y="255"/>
                  </a:lnTo>
                  <a:cubicBezTo>
                    <a:pt x="1506" y="239"/>
                    <a:pt x="1443" y="224"/>
                    <a:pt x="1380" y="224"/>
                  </a:cubicBezTo>
                  <a:cubicBezTo>
                    <a:pt x="1318" y="224"/>
                    <a:pt x="1271" y="208"/>
                    <a:pt x="1224" y="192"/>
                  </a:cubicBezTo>
                  <a:cubicBezTo>
                    <a:pt x="1114" y="145"/>
                    <a:pt x="957" y="83"/>
                    <a:pt x="769" y="20"/>
                  </a:cubicBezTo>
                  <a:cubicBezTo>
                    <a:pt x="722" y="7"/>
                    <a:pt x="675" y="1"/>
                    <a:pt x="629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607;p59">
              <a:extLst>
                <a:ext uri="{FF2B5EF4-FFF2-40B4-BE49-F238E27FC236}">
                  <a16:creationId xmlns:a16="http://schemas.microsoft.com/office/drawing/2014/main" xmlns="" id="{7D9DA711-388F-47D7-AC0B-86C098A35A82}"/>
                </a:ext>
              </a:extLst>
            </p:cNvPr>
            <p:cNvSpPr/>
            <p:nvPr/>
          </p:nvSpPr>
          <p:spPr>
            <a:xfrm>
              <a:off x="6814135" y="1900345"/>
              <a:ext cx="41102" cy="67080"/>
            </a:xfrm>
            <a:custGeom>
              <a:avLst/>
              <a:gdLst/>
              <a:ahLst/>
              <a:cxnLst/>
              <a:rect l="l" t="t" r="r" b="b"/>
              <a:pathLst>
                <a:path w="1772" h="2892" extrusionOk="0">
                  <a:moveTo>
                    <a:pt x="802" y="0"/>
                  </a:moveTo>
                  <a:cubicBezTo>
                    <a:pt x="585" y="0"/>
                    <a:pt x="377" y="138"/>
                    <a:pt x="298" y="373"/>
                  </a:cubicBezTo>
                  <a:cubicBezTo>
                    <a:pt x="141" y="844"/>
                    <a:pt x="204" y="1361"/>
                    <a:pt x="110" y="1831"/>
                  </a:cubicBezTo>
                  <a:cubicBezTo>
                    <a:pt x="0" y="2333"/>
                    <a:pt x="282" y="2819"/>
                    <a:pt x="815" y="2881"/>
                  </a:cubicBezTo>
                  <a:cubicBezTo>
                    <a:pt x="857" y="2888"/>
                    <a:pt x="899" y="2891"/>
                    <a:pt x="940" y="2891"/>
                  </a:cubicBezTo>
                  <a:cubicBezTo>
                    <a:pt x="1379" y="2891"/>
                    <a:pt x="1771" y="2523"/>
                    <a:pt x="1771" y="2051"/>
                  </a:cubicBezTo>
                  <a:cubicBezTo>
                    <a:pt x="1756" y="1408"/>
                    <a:pt x="1677" y="624"/>
                    <a:pt x="1176" y="154"/>
                  </a:cubicBezTo>
                  <a:cubicBezTo>
                    <a:pt x="1065" y="49"/>
                    <a:pt x="932" y="0"/>
                    <a:pt x="802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608;p59">
              <a:extLst>
                <a:ext uri="{FF2B5EF4-FFF2-40B4-BE49-F238E27FC236}">
                  <a16:creationId xmlns:a16="http://schemas.microsoft.com/office/drawing/2014/main" xmlns="" id="{5E94E068-1B5F-491C-884F-2B9322EA68A0}"/>
                </a:ext>
              </a:extLst>
            </p:cNvPr>
            <p:cNvSpPr/>
            <p:nvPr/>
          </p:nvSpPr>
          <p:spPr>
            <a:xfrm>
              <a:off x="6970462" y="1971295"/>
              <a:ext cx="55042" cy="65062"/>
            </a:xfrm>
            <a:custGeom>
              <a:avLst/>
              <a:gdLst/>
              <a:ahLst/>
              <a:cxnLst/>
              <a:rect l="l" t="t" r="r" b="b"/>
              <a:pathLst>
                <a:path w="2373" h="2805" extrusionOk="0">
                  <a:moveTo>
                    <a:pt x="1866" y="1"/>
                  </a:moveTo>
                  <a:cubicBezTo>
                    <a:pt x="1787" y="1"/>
                    <a:pt x="1702" y="23"/>
                    <a:pt x="1615" y="73"/>
                  </a:cubicBezTo>
                  <a:cubicBezTo>
                    <a:pt x="1285" y="261"/>
                    <a:pt x="1019" y="434"/>
                    <a:pt x="752" y="731"/>
                  </a:cubicBezTo>
                  <a:cubicBezTo>
                    <a:pt x="486" y="1029"/>
                    <a:pt x="141" y="1390"/>
                    <a:pt x="63" y="1782"/>
                  </a:cubicBezTo>
                  <a:cubicBezTo>
                    <a:pt x="0" y="2111"/>
                    <a:pt x="78" y="2424"/>
                    <a:pt x="345" y="2628"/>
                  </a:cubicBezTo>
                  <a:cubicBezTo>
                    <a:pt x="491" y="2737"/>
                    <a:pt x="679" y="2804"/>
                    <a:pt x="866" y="2804"/>
                  </a:cubicBezTo>
                  <a:cubicBezTo>
                    <a:pt x="1001" y="2804"/>
                    <a:pt x="1136" y="2770"/>
                    <a:pt x="1254" y="2691"/>
                  </a:cubicBezTo>
                  <a:cubicBezTo>
                    <a:pt x="1599" y="2471"/>
                    <a:pt x="1834" y="2079"/>
                    <a:pt x="2006" y="1703"/>
                  </a:cubicBezTo>
                  <a:cubicBezTo>
                    <a:pt x="2085" y="1531"/>
                    <a:pt x="2179" y="1358"/>
                    <a:pt x="2242" y="1186"/>
                  </a:cubicBezTo>
                  <a:cubicBezTo>
                    <a:pt x="2304" y="998"/>
                    <a:pt x="2304" y="810"/>
                    <a:pt x="2336" y="622"/>
                  </a:cubicBezTo>
                  <a:cubicBezTo>
                    <a:pt x="2373" y="301"/>
                    <a:pt x="2158" y="1"/>
                    <a:pt x="1866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609;p59">
              <a:extLst>
                <a:ext uri="{FF2B5EF4-FFF2-40B4-BE49-F238E27FC236}">
                  <a16:creationId xmlns:a16="http://schemas.microsoft.com/office/drawing/2014/main" xmlns="" id="{614E175B-6BD5-41F0-ADCC-31F40BC07BF8}"/>
                </a:ext>
              </a:extLst>
            </p:cNvPr>
            <p:cNvSpPr/>
            <p:nvPr/>
          </p:nvSpPr>
          <p:spPr>
            <a:xfrm>
              <a:off x="7020979" y="2104870"/>
              <a:ext cx="65108" cy="40545"/>
            </a:xfrm>
            <a:custGeom>
              <a:avLst/>
              <a:gdLst/>
              <a:ahLst/>
              <a:cxnLst/>
              <a:rect l="l" t="t" r="r" b="b"/>
              <a:pathLst>
                <a:path w="2807" h="1748" extrusionOk="0">
                  <a:moveTo>
                    <a:pt x="1900" y="0"/>
                  </a:moveTo>
                  <a:cubicBezTo>
                    <a:pt x="1827" y="0"/>
                    <a:pt x="1752" y="11"/>
                    <a:pt x="1678" y="35"/>
                  </a:cubicBezTo>
                  <a:cubicBezTo>
                    <a:pt x="1223" y="192"/>
                    <a:pt x="565" y="270"/>
                    <a:pt x="236" y="647"/>
                  </a:cubicBezTo>
                  <a:cubicBezTo>
                    <a:pt x="48" y="866"/>
                    <a:pt x="1" y="1227"/>
                    <a:pt x="236" y="1430"/>
                  </a:cubicBezTo>
                  <a:cubicBezTo>
                    <a:pt x="531" y="1685"/>
                    <a:pt x="911" y="1747"/>
                    <a:pt x="1292" y="1747"/>
                  </a:cubicBezTo>
                  <a:cubicBezTo>
                    <a:pt x="1498" y="1747"/>
                    <a:pt x="1705" y="1729"/>
                    <a:pt x="1897" y="1712"/>
                  </a:cubicBezTo>
                  <a:cubicBezTo>
                    <a:pt x="2399" y="1665"/>
                    <a:pt x="2807" y="1289"/>
                    <a:pt x="2728" y="756"/>
                  </a:cubicBezTo>
                  <a:cubicBezTo>
                    <a:pt x="2675" y="345"/>
                    <a:pt x="2307" y="0"/>
                    <a:pt x="1900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610;p59">
              <a:extLst>
                <a:ext uri="{FF2B5EF4-FFF2-40B4-BE49-F238E27FC236}">
                  <a16:creationId xmlns:a16="http://schemas.microsoft.com/office/drawing/2014/main" xmlns="" id="{DED3BAE6-AD89-4BA3-AB13-E2CAD59EABCF}"/>
                </a:ext>
              </a:extLst>
            </p:cNvPr>
            <p:cNvSpPr/>
            <p:nvPr/>
          </p:nvSpPr>
          <p:spPr>
            <a:xfrm>
              <a:off x="6997367" y="2251247"/>
              <a:ext cx="91759" cy="51748"/>
            </a:xfrm>
            <a:custGeom>
              <a:avLst/>
              <a:gdLst/>
              <a:ahLst/>
              <a:cxnLst/>
              <a:rect l="l" t="t" r="r" b="b"/>
              <a:pathLst>
                <a:path w="3956" h="2231" extrusionOk="0">
                  <a:moveTo>
                    <a:pt x="1073" y="1"/>
                  </a:moveTo>
                  <a:cubicBezTo>
                    <a:pt x="887" y="1"/>
                    <a:pt x="710" y="19"/>
                    <a:pt x="549" y="57"/>
                  </a:cubicBezTo>
                  <a:cubicBezTo>
                    <a:pt x="157" y="151"/>
                    <a:pt x="0" y="699"/>
                    <a:pt x="313" y="982"/>
                  </a:cubicBezTo>
                  <a:cubicBezTo>
                    <a:pt x="611" y="1264"/>
                    <a:pt x="987" y="1420"/>
                    <a:pt x="1364" y="1624"/>
                  </a:cubicBezTo>
                  <a:cubicBezTo>
                    <a:pt x="1740" y="1828"/>
                    <a:pt x="2132" y="2094"/>
                    <a:pt x="2555" y="2204"/>
                  </a:cubicBezTo>
                  <a:cubicBezTo>
                    <a:pt x="2623" y="2222"/>
                    <a:pt x="2691" y="2231"/>
                    <a:pt x="2757" y="2231"/>
                  </a:cubicBezTo>
                  <a:cubicBezTo>
                    <a:pt x="3435" y="2231"/>
                    <a:pt x="3956" y="1338"/>
                    <a:pt x="3370" y="809"/>
                  </a:cubicBezTo>
                  <a:cubicBezTo>
                    <a:pt x="2848" y="338"/>
                    <a:pt x="1880" y="1"/>
                    <a:pt x="1073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611;p59">
              <a:extLst>
                <a:ext uri="{FF2B5EF4-FFF2-40B4-BE49-F238E27FC236}">
                  <a16:creationId xmlns:a16="http://schemas.microsoft.com/office/drawing/2014/main" xmlns="" id="{9A5A0810-9F4A-476F-92E7-9293B404CC3A}"/>
                </a:ext>
              </a:extLst>
            </p:cNvPr>
            <p:cNvSpPr/>
            <p:nvPr/>
          </p:nvSpPr>
          <p:spPr>
            <a:xfrm>
              <a:off x="6910112" y="2342353"/>
              <a:ext cx="45091" cy="67010"/>
            </a:xfrm>
            <a:custGeom>
              <a:avLst/>
              <a:gdLst/>
              <a:ahLst/>
              <a:cxnLst/>
              <a:rect l="l" t="t" r="r" b="b"/>
              <a:pathLst>
                <a:path w="1944" h="2889" extrusionOk="0">
                  <a:moveTo>
                    <a:pt x="468" y="1"/>
                  </a:moveTo>
                  <a:cubicBezTo>
                    <a:pt x="295" y="1"/>
                    <a:pt x="133" y="107"/>
                    <a:pt x="79" y="282"/>
                  </a:cubicBezTo>
                  <a:cubicBezTo>
                    <a:pt x="79" y="298"/>
                    <a:pt x="63" y="345"/>
                    <a:pt x="32" y="439"/>
                  </a:cubicBezTo>
                  <a:cubicBezTo>
                    <a:pt x="0" y="565"/>
                    <a:pt x="32" y="706"/>
                    <a:pt x="63" y="831"/>
                  </a:cubicBezTo>
                  <a:cubicBezTo>
                    <a:pt x="79" y="941"/>
                    <a:pt x="63" y="862"/>
                    <a:pt x="79" y="1003"/>
                  </a:cubicBezTo>
                  <a:cubicBezTo>
                    <a:pt x="79" y="1082"/>
                    <a:pt x="94" y="1176"/>
                    <a:pt x="94" y="1254"/>
                  </a:cubicBezTo>
                  <a:cubicBezTo>
                    <a:pt x="94" y="1270"/>
                    <a:pt x="110" y="1333"/>
                    <a:pt x="110" y="1348"/>
                  </a:cubicBezTo>
                  <a:cubicBezTo>
                    <a:pt x="110" y="1427"/>
                    <a:pt x="126" y="1489"/>
                    <a:pt x="141" y="1568"/>
                  </a:cubicBezTo>
                  <a:cubicBezTo>
                    <a:pt x="141" y="1568"/>
                    <a:pt x="141" y="1615"/>
                    <a:pt x="157" y="1662"/>
                  </a:cubicBezTo>
                  <a:cubicBezTo>
                    <a:pt x="157" y="1693"/>
                    <a:pt x="157" y="1724"/>
                    <a:pt x="157" y="1724"/>
                  </a:cubicBezTo>
                  <a:cubicBezTo>
                    <a:pt x="157" y="1818"/>
                    <a:pt x="173" y="1913"/>
                    <a:pt x="188" y="1991"/>
                  </a:cubicBezTo>
                  <a:cubicBezTo>
                    <a:pt x="235" y="2242"/>
                    <a:pt x="345" y="2461"/>
                    <a:pt x="502" y="2649"/>
                  </a:cubicBezTo>
                  <a:cubicBezTo>
                    <a:pt x="641" y="2817"/>
                    <a:pt x="827" y="2889"/>
                    <a:pt x="1014" y="2889"/>
                  </a:cubicBezTo>
                  <a:cubicBezTo>
                    <a:pt x="1354" y="2889"/>
                    <a:pt x="1702" y="2653"/>
                    <a:pt x="1803" y="2320"/>
                  </a:cubicBezTo>
                  <a:cubicBezTo>
                    <a:pt x="1944" y="1803"/>
                    <a:pt x="1615" y="1286"/>
                    <a:pt x="1348" y="878"/>
                  </a:cubicBezTo>
                  <a:cubicBezTo>
                    <a:pt x="1303" y="810"/>
                    <a:pt x="1290" y="789"/>
                    <a:pt x="1292" y="789"/>
                  </a:cubicBezTo>
                  <a:lnTo>
                    <a:pt x="1292" y="789"/>
                  </a:lnTo>
                  <a:cubicBezTo>
                    <a:pt x="1295" y="789"/>
                    <a:pt x="1337" y="845"/>
                    <a:pt x="1339" y="845"/>
                  </a:cubicBezTo>
                  <a:cubicBezTo>
                    <a:pt x="1341" y="845"/>
                    <a:pt x="1332" y="830"/>
                    <a:pt x="1301" y="784"/>
                  </a:cubicBezTo>
                  <a:cubicBezTo>
                    <a:pt x="1257" y="725"/>
                    <a:pt x="1212" y="679"/>
                    <a:pt x="1181" y="622"/>
                  </a:cubicBezTo>
                  <a:lnTo>
                    <a:pt x="1181" y="622"/>
                  </a:lnTo>
                  <a:cubicBezTo>
                    <a:pt x="1186" y="628"/>
                    <a:pt x="1190" y="633"/>
                    <a:pt x="1191" y="633"/>
                  </a:cubicBezTo>
                  <a:cubicBezTo>
                    <a:pt x="1191" y="633"/>
                    <a:pt x="1187" y="627"/>
                    <a:pt x="1176" y="612"/>
                  </a:cubicBezTo>
                  <a:lnTo>
                    <a:pt x="1176" y="612"/>
                  </a:lnTo>
                  <a:cubicBezTo>
                    <a:pt x="1177" y="615"/>
                    <a:pt x="1179" y="618"/>
                    <a:pt x="1181" y="622"/>
                  </a:cubicBezTo>
                  <a:lnTo>
                    <a:pt x="1181" y="622"/>
                  </a:lnTo>
                  <a:cubicBezTo>
                    <a:pt x="1167" y="604"/>
                    <a:pt x="1144" y="573"/>
                    <a:pt x="1144" y="565"/>
                  </a:cubicBezTo>
                  <a:cubicBezTo>
                    <a:pt x="1113" y="518"/>
                    <a:pt x="1082" y="486"/>
                    <a:pt x="1066" y="439"/>
                  </a:cubicBezTo>
                  <a:cubicBezTo>
                    <a:pt x="988" y="314"/>
                    <a:pt x="925" y="204"/>
                    <a:pt x="800" y="126"/>
                  </a:cubicBezTo>
                  <a:cubicBezTo>
                    <a:pt x="737" y="94"/>
                    <a:pt x="706" y="63"/>
                    <a:pt x="690" y="63"/>
                  </a:cubicBezTo>
                  <a:cubicBezTo>
                    <a:pt x="619" y="21"/>
                    <a:pt x="543" y="1"/>
                    <a:pt x="468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612;p59">
              <a:extLst>
                <a:ext uri="{FF2B5EF4-FFF2-40B4-BE49-F238E27FC236}">
                  <a16:creationId xmlns:a16="http://schemas.microsoft.com/office/drawing/2014/main" xmlns="" id="{9E91043E-62FD-40AF-96AA-8C05D924ACFF}"/>
                </a:ext>
              </a:extLst>
            </p:cNvPr>
            <p:cNvSpPr/>
            <p:nvPr/>
          </p:nvSpPr>
          <p:spPr>
            <a:xfrm>
              <a:off x="6912292" y="2372528"/>
              <a:ext cx="371" cy="1299"/>
            </a:xfrm>
            <a:custGeom>
              <a:avLst/>
              <a:gdLst/>
              <a:ahLst/>
              <a:cxnLst/>
              <a:rect l="l" t="t" r="r" b="b"/>
              <a:pathLst>
                <a:path w="16" h="56" extrusionOk="0">
                  <a:moveTo>
                    <a:pt x="0" y="0"/>
                  </a:moveTo>
                  <a:cubicBezTo>
                    <a:pt x="0" y="5"/>
                    <a:pt x="2" y="10"/>
                    <a:pt x="4" y="15"/>
                  </a:cubicBezTo>
                  <a:lnTo>
                    <a:pt x="4" y="15"/>
                  </a:lnTo>
                  <a:cubicBezTo>
                    <a:pt x="3" y="11"/>
                    <a:pt x="2" y="6"/>
                    <a:pt x="0" y="0"/>
                  </a:cubicBezTo>
                  <a:close/>
                  <a:moveTo>
                    <a:pt x="4" y="15"/>
                  </a:moveTo>
                  <a:lnTo>
                    <a:pt x="4" y="15"/>
                  </a:lnTo>
                  <a:cubicBezTo>
                    <a:pt x="12" y="45"/>
                    <a:pt x="14" y="56"/>
                    <a:pt x="15" y="56"/>
                  </a:cubicBezTo>
                  <a:cubicBezTo>
                    <a:pt x="16" y="56"/>
                    <a:pt x="16" y="52"/>
                    <a:pt x="16" y="47"/>
                  </a:cubicBezTo>
                  <a:cubicBezTo>
                    <a:pt x="16" y="37"/>
                    <a:pt x="9" y="26"/>
                    <a:pt x="4" y="15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613;p59">
              <a:extLst>
                <a:ext uri="{FF2B5EF4-FFF2-40B4-BE49-F238E27FC236}">
                  <a16:creationId xmlns:a16="http://schemas.microsoft.com/office/drawing/2014/main" xmlns="" id="{B7515E49-3E0D-4335-914A-40E6C8C18F3A}"/>
                </a:ext>
              </a:extLst>
            </p:cNvPr>
            <p:cNvSpPr/>
            <p:nvPr/>
          </p:nvSpPr>
          <p:spPr>
            <a:xfrm>
              <a:off x="6798131" y="2379533"/>
              <a:ext cx="36370" cy="51493"/>
            </a:xfrm>
            <a:custGeom>
              <a:avLst/>
              <a:gdLst/>
              <a:ahLst/>
              <a:cxnLst/>
              <a:rect l="l" t="t" r="r" b="b"/>
              <a:pathLst>
                <a:path w="1568" h="2220" extrusionOk="0">
                  <a:moveTo>
                    <a:pt x="600" y="0"/>
                  </a:moveTo>
                  <a:cubicBezTo>
                    <a:pt x="481" y="0"/>
                    <a:pt x="366" y="55"/>
                    <a:pt x="314" y="168"/>
                  </a:cubicBezTo>
                  <a:cubicBezTo>
                    <a:pt x="173" y="435"/>
                    <a:pt x="157" y="780"/>
                    <a:pt x="126" y="1109"/>
                  </a:cubicBezTo>
                  <a:cubicBezTo>
                    <a:pt x="0" y="1328"/>
                    <a:pt x="16" y="1642"/>
                    <a:pt x="142" y="1846"/>
                  </a:cubicBezTo>
                  <a:cubicBezTo>
                    <a:pt x="266" y="2082"/>
                    <a:pt x="518" y="2219"/>
                    <a:pt x="781" y="2219"/>
                  </a:cubicBezTo>
                  <a:cubicBezTo>
                    <a:pt x="850" y="2219"/>
                    <a:pt x="920" y="2210"/>
                    <a:pt x="988" y="2190"/>
                  </a:cubicBezTo>
                  <a:cubicBezTo>
                    <a:pt x="1270" y="2112"/>
                    <a:pt x="1474" y="1861"/>
                    <a:pt x="1521" y="1579"/>
                  </a:cubicBezTo>
                  <a:cubicBezTo>
                    <a:pt x="1568" y="1313"/>
                    <a:pt x="1458" y="1093"/>
                    <a:pt x="1286" y="937"/>
                  </a:cubicBezTo>
                  <a:cubicBezTo>
                    <a:pt x="1239" y="842"/>
                    <a:pt x="1192" y="733"/>
                    <a:pt x="1145" y="623"/>
                  </a:cubicBezTo>
                  <a:cubicBezTo>
                    <a:pt x="1066" y="435"/>
                    <a:pt x="1004" y="247"/>
                    <a:pt x="863" y="106"/>
                  </a:cubicBezTo>
                  <a:cubicBezTo>
                    <a:pt x="793" y="36"/>
                    <a:pt x="695" y="0"/>
                    <a:pt x="600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2614;p59">
              <a:extLst>
                <a:ext uri="{FF2B5EF4-FFF2-40B4-BE49-F238E27FC236}">
                  <a16:creationId xmlns:a16="http://schemas.microsoft.com/office/drawing/2014/main" xmlns="" id="{AE1FE136-82D7-4B98-ABBE-7D9776EF22DA}"/>
                </a:ext>
              </a:extLst>
            </p:cNvPr>
            <p:cNvSpPr/>
            <p:nvPr/>
          </p:nvSpPr>
          <p:spPr>
            <a:xfrm>
              <a:off x="6570553" y="2203630"/>
              <a:ext cx="48918" cy="28136"/>
            </a:xfrm>
            <a:custGeom>
              <a:avLst/>
              <a:gdLst/>
              <a:ahLst/>
              <a:cxnLst/>
              <a:rect l="l" t="t" r="r" b="b"/>
              <a:pathLst>
                <a:path w="2109" h="1213" extrusionOk="0">
                  <a:moveTo>
                    <a:pt x="1463" y="1"/>
                  </a:moveTo>
                  <a:cubicBezTo>
                    <a:pt x="1410" y="1"/>
                    <a:pt x="1356" y="8"/>
                    <a:pt x="1301" y="25"/>
                  </a:cubicBezTo>
                  <a:cubicBezTo>
                    <a:pt x="1098" y="72"/>
                    <a:pt x="909" y="56"/>
                    <a:pt x="706" y="103"/>
                  </a:cubicBezTo>
                  <a:cubicBezTo>
                    <a:pt x="502" y="135"/>
                    <a:pt x="361" y="213"/>
                    <a:pt x="157" y="276"/>
                  </a:cubicBezTo>
                  <a:cubicBezTo>
                    <a:pt x="16" y="323"/>
                    <a:pt x="0" y="511"/>
                    <a:pt x="126" y="589"/>
                  </a:cubicBezTo>
                  <a:cubicBezTo>
                    <a:pt x="282" y="699"/>
                    <a:pt x="424" y="824"/>
                    <a:pt x="612" y="903"/>
                  </a:cubicBezTo>
                  <a:cubicBezTo>
                    <a:pt x="784" y="997"/>
                    <a:pt x="972" y="1028"/>
                    <a:pt x="1160" y="1122"/>
                  </a:cubicBezTo>
                  <a:cubicBezTo>
                    <a:pt x="1256" y="1184"/>
                    <a:pt x="1359" y="1213"/>
                    <a:pt x="1460" y="1213"/>
                  </a:cubicBezTo>
                  <a:cubicBezTo>
                    <a:pt x="1741" y="1213"/>
                    <a:pt x="2008" y="995"/>
                    <a:pt x="2054" y="683"/>
                  </a:cubicBezTo>
                  <a:cubicBezTo>
                    <a:pt x="2108" y="330"/>
                    <a:pt x="1809" y="1"/>
                    <a:pt x="1463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4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154" y="-829242"/>
            <a:ext cx="8940173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28147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30765" y="-189761"/>
            <a:ext cx="2654802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10464" y="-170871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60" y="2761558"/>
            <a:ext cx="4182864" cy="4010019"/>
          </a:xfrm>
          <a:prstGeom prst="rect">
            <a:avLst/>
          </a:prstGeom>
        </p:spPr>
      </p:pic>
      <p:sp>
        <p:nvSpPr>
          <p:cNvPr id="9" name="Tiêu đề phụ 2">
            <a:extLst>
              <a:ext uri="{FF2B5EF4-FFF2-40B4-BE49-F238E27FC236}">
                <a16:creationId xmlns:a16="http://schemas.microsoft.com/office/drawing/2014/main" xmlns="" id="{CE946101-5A89-4B6A-AC5F-2F54F5CD879F}"/>
              </a:ext>
            </a:extLst>
          </p:cNvPr>
          <p:cNvSpPr txBox="1">
            <a:spLocks/>
          </p:cNvSpPr>
          <p:nvPr/>
        </p:nvSpPr>
        <p:spPr>
          <a:xfrm>
            <a:off x="1415845" y="2271502"/>
            <a:ext cx="5208539" cy="209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21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1400"/>
              <a:buFont typeface="Didact Gothic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Didact Gothic"/>
              </a:rPr>
              <a:t> 	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- Xem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lại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bài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giảng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E4A448">
                  <a:lumMod val="75000"/>
                </a:srgbClr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Didact Gothic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1400"/>
              <a:buFont typeface="Didact Gothic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	-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Chuẩn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bị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: 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1400"/>
              <a:buFont typeface="Didact Gothic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	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Bài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13.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Nhà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Trần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và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việc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đắp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đê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E4A448">
                  <a:lumMod val="75000"/>
                </a:srgbClr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Didact Gothic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2EB8F47F-FF89-41AF-81D8-9EF98F2C70F9}"/>
              </a:ext>
            </a:extLst>
          </p:cNvPr>
          <p:cNvSpPr txBox="1"/>
          <p:nvPr/>
        </p:nvSpPr>
        <p:spPr>
          <a:xfrm>
            <a:off x="2478516" y="1355045"/>
            <a:ext cx="5073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/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VẬN</a:t>
            </a:r>
            <a:r>
              <a:rPr kumimoji="0" lang="vi-VN" sz="6600" b="1" i="0" u="none" strike="noStrike" kern="1200" cap="none" spc="0" normalizeH="0" noProof="0" dirty="0" smtClean="0">
                <a:ln/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DỤNG</a:t>
            </a:r>
            <a:endParaRPr kumimoji="0" lang="en-US" sz="6600" b="1" i="0" u="none" strike="noStrike" kern="1200" cap="none" spc="0" normalizeH="0" baseline="0" noProof="0" dirty="0">
              <a:ln/>
              <a:pattFill prst="dkUpDiag">
                <a:fgClr>
                  <a:srgbClr val="AFAB85">
                    <a:lumMod val="50000"/>
                  </a:srgbClr>
                </a:fgClr>
                <a:bgClr>
                  <a:srgbClr val="4F493D">
                    <a:lumMod val="75000"/>
                    <a:lumOff val="25000"/>
                  </a:srgbClr>
                </a:bgClr>
              </a:pattFill>
              <a:effectLst>
                <a:outerShdw blurRad="38100" dist="19050" dir="2700000" algn="tl" rotWithShape="0">
                  <a:srgbClr val="4F493D">
                    <a:lumMod val="50000"/>
                    <a:alpha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1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09361F66-5600-406C-B3A0-2F501BD37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4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4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 3">
            <a:extLst>
              <a:ext uri="{FF2B5EF4-FFF2-40B4-BE49-F238E27FC236}">
                <a16:creationId xmlns:a16="http://schemas.microsoft.com/office/drawing/2014/main" xmlns="" id="{97A524CA-5387-447F-960F-64BCCC692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5014226"/>
            <a:ext cx="12192000" cy="1928227"/>
          </a:xfrm>
          <a:prstGeom prst="rect">
            <a:avLst/>
          </a:prstGeom>
        </p:spPr>
      </p:pic>
      <p:grpSp>
        <p:nvGrpSpPr>
          <p:cNvPr id="170" name="Google Shape;1268;p37">
            <a:extLst>
              <a:ext uri="{FF2B5EF4-FFF2-40B4-BE49-F238E27FC236}">
                <a16:creationId xmlns:a16="http://schemas.microsoft.com/office/drawing/2014/main" xmlns="" id="{D192A44B-44D2-49D4-B422-25C7BE165BF1}"/>
              </a:ext>
            </a:extLst>
          </p:cNvPr>
          <p:cNvGrpSpPr/>
          <p:nvPr/>
        </p:nvGrpSpPr>
        <p:grpSpPr>
          <a:xfrm>
            <a:off x="9786239" y="4461322"/>
            <a:ext cx="1077363" cy="1729512"/>
            <a:chOff x="6435050" y="1025875"/>
            <a:chExt cx="1554725" cy="3337250"/>
          </a:xfrm>
        </p:grpSpPr>
        <p:sp>
          <p:nvSpPr>
            <p:cNvPr id="171" name="Google Shape;1269;p37">
              <a:extLst>
                <a:ext uri="{FF2B5EF4-FFF2-40B4-BE49-F238E27FC236}">
                  <a16:creationId xmlns:a16="http://schemas.microsoft.com/office/drawing/2014/main" xmlns="" id="{C9044FD5-F9F5-42FF-A6DA-0D52FDB04A5C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270;p37">
              <a:extLst>
                <a:ext uri="{FF2B5EF4-FFF2-40B4-BE49-F238E27FC236}">
                  <a16:creationId xmlns:a16="http://schemas.microsoft.com/office/drawing/2014/main" xmlns="" id="{CC2CEE4A-2F0D-4913-9836-2AE977C582FB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271;p37">
              <a:extLst>
                <a:ext uri="{FF2B5EF4-FFF2-40B4-BE49-F238E27FC236}">
                  <a16:creationId xmlns:a16="http://schemas.microsoft.com/office/drawing/2014/main" xmlns="" id="{F4C983EF-0569-473E-866D-B95BAF6963D9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272;p37">
              <a:extLst>
                <a:ext uri="{FF2B5EF4-FFF2-40B4-BE49-F238E27FC236}">
                  <a16:creationId xmlns:a16="http://schemas.microsoft.com/office/drawing/2014/main" xmlns="" id="{7F64347C-BA08-4F92-9222-CD22765E26B8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273;p37">
              <a:extLst>
                <a:ext uri="{FF2B5EF4-FFF2-40B4-BE49-F238E27FC236}">
                  <a16:creationId xmlns:a16="http://schemas.microsoft.com/office/drawing/2014/main" xmlns="" id="{69DC541D-1066-4010-8C59-9FCCA1070B73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274;p37">
              <a:extLst>
                <a:ext uri="{FF2B5EF4-FFF2-40B4-BE49-F238E27FC236}">
                  <a16:creationId xmlns:a16="http://schemas.microsoft.com/office/drawing/2014/main" xmlns="" id="{17F6FE55-AE92-41FA-99BA-4D2CC053854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275;p37">
              <a:extLst>
                <a:ext uri="{FF2B5EF4-FFF2-40B4-BE49-F238E27FC236}">
                  <a16:creationId xmlns:a16="http://schemas.microsoft.com/office/drawing/2014/main" xmlns="" id="{C56B3E8E-7F2F-4A65-B192-451978513FC5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276;p37">
              <a:extLst>
                <a:ext uri="{FF2B5EF4-FFF2-40B4-BE49-F238E27FC236}">
                  <a16:creationId xmlns:a16="http://schemas.microsoft.com/office/drawing/2014/main" xmlns="" id="{55412DF3-FD98-4288-800F-2789C5AFB986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277;p37">
              <a:extLst>
                <a:ext uri="{FF2B5EF4-FFF2-40B4-BE49-F238E27FC236}">
                  <a16:creationId xmlns:a16="http://schemas.microsoft.com/office/drawing/2014/main" xmlns="" id="{C598FD76-BB75-4B84-9C34-E7292990AAAC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278;p37">
              <a:extLst>
                <a:ext uri="{FF2B5EF4-FFF2-40B4-BE49-F238E27FC236}">
                  <a16:creationId xmlns:a16="http://schemas.microsoft.com/office/drawing/2014/main" xmlns="" id="{93BEA7B9-A8C5-4993-B0A1-5472EE74CE16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279;p37">
              <a:extLst>
                <a:ext uri="{FF2B5EF4-FFF2-40B4-BE49-F238E27FC236}">
                  <a16:creationId xmlns:a16="http://schemas.microsoft.com/office/drawing/2014/main" xmlns="" id="{7F740340-6C11-472E-A075-F6CC77C92CBE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280;p37">
              <a:extLst>
                <a:ext uri="{FF2B5EF4-FFF2-40B4-BE49-F238E27FC236}">
                  <a16:creationId xmlns:a16="http://schemas.microsoft.com/office/drawing/2014/main" xmlns="" id="{8D6AE1FD-5AD9-4D29-B3F7-1E55F47E3F22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281;p37">
              <a:extLst>
                <a:ext uri="{FF2B5EF4-FFF2-40B4-BE49-F238E27FC236}">
                  <a16:creationId xmlns:a16="http://schemas.microsoft.com/office/drawing/2014/main" xmlns="" id="{D5A9F231-5570-4362-A08B-A8693AC886B2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282;p37">
              <a:extLst>
                <a:ext uri="{FF2B5EF4-FFF2-40B4-BE49-F238E27FC236}">
                  <a16:creationId xmlns:a16="http://schemas.microsoft.com/office/drawing/2014/main" xmlns="" id="{A795C655-1247-467D-AAB9-3D96BC8D23CA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283;p37">
              <a:extLst>
                <a:ext uri="{FF2B5EF4-FFF2-40B4-BE49-F238E27FC236}">
                  <a16:creationId xmlns:a16="http://schemas.microsoft.com/office/drawing/2014/main" xmlns="" id="{BC0EEF92-DE5E-45B4-A5EE-3A950A16F692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284;p37">
              <a:extLst>
                <a:ext uri="{FF2B5EF4-FFF2-40B4-BE49-F238E27FC236}">
                  <a16:creationId xmlns:a16="http://schemas.microsoft.com/office/drawing/2014/main" xmlns="" id="{44DF7FE9-2720-42AB-BE80-6358FD6679D7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285;p37">
              <a:extLst>
                <a:ext uri="{FF2B5EF4-FFF2-40B4-BE49-F238E27FC236}">
                  <a16:creationId xmlns:a16="http://schemas.microsoft.com/office/drawing/2014/main" xmlns="" id="{68CB2C36-5BC3-4581-84F2-024377DF6C87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286;p37">
              <a:extLst>
                <a:ext uri="{FF2B5EF4-FFF2-40B4-BE49-F238E27FC236}">
                  <a16:creationId xmlns:a16="http://schemas.microsoft.com/office/drawing/2014/main" xmlns="" id="{3EBB2339-3DBE-4CCD-BA76-21CF050CB0FA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287;p37">
              <a:extLst>
                <a:ext uri="{FF2B5EF4-FFF2-40B4-BE49-F238E27FC236}">
                  <a16:creationId xmlns:a16="http://schemas.microsoft.com/office/drawing/2014/main" xmlns="" id="{93D742B0-8ED2-4DC8-A9A9-F58FFB0110F4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288;p37">
              <a:extLst>
                <a:ext uri="{FF2B5EF4-FFF2-40B4-BE49-F238E27FC236}">
                  <a16:creationId xmlns:a16="http://schemas.microsoft.com/office/drawing/2014/main" xmlns="" id="{73D2A8D4-3CB3-4951-8E99-D51CCDA488A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289;p37">
              <a:extLst>
                <a:ext uri="{FF2B5EF4-FFF2-40B4-BE49-F238E27FC236}">
                  <a16:creationId xmlns:a16="http://schemas.microsoft.com/office/drawing/2014/main" xmlns="" id="{2F7023B9-808C-4565-AB7C-A11BA3C5C805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290;p37">
              <a:extLst>
                <a:ext uri="{FF2B5EF4-FFF2-40B4-BE49-F238E27FC236}">
                  <a16:creationId xmlns:a16="http://schemas.microsoft.com/office/drawing/2014/main" xmlns="" id="{135E6604-5F28-44EC-8445-54CB95AA55B1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291;p37">
              <a:extLst>
                <a:ext uri="{FF2B5EF4-FFF2-40B4-BE49-F238E27FC236}">
                  <a16:creationId xmlns:a16="http://schemas.microsoft.com/office/drawing/2014/main" xmlns="" id="{064BB7B3-9287-4E69-B189-32D8A4972EA1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292;p37">
              <a:extLst>
                <a:ext uri="{FF2B5EF4-FFF2-40B4-BE49-F238E27FC236}">
                  <a16:creationId xmlns:a16="http://schemas.microsoft.com/office/drawing/2014/main" xmlns="" id="{3B5A5AD7-B274-44E0-B04D-B25B1EA17189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293;p37">
              <a:extLst>
                <a:ext uri="{FF2B5EF4-FFF2-40B4-BE49-F238E27FC236}">
                  <a16:creationId xmlns:a16="http://schemas.microsoft.com/office/drawing/2014/main" xmlns="" id="{2A836ED6-6E18-478A-B648-0110C1CF6DA0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294;p37">
              <a:extLst>
                <a:ext uri="{FF2B5EF4-FFF2-40B4-BE49-F238E27FC236}">
                  <a16:creationId xmlns:a16="http://schemas.microsoft.com/office/drawing/2014/main" xmlns="" id="{BD0E1DF5-F76D-4332-8347-FD017D93A846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295;p37">
              <a:extLst>
                <a:ext uri="{FF2B5EF4-FFF2-40B4-BE49-F238E27FC236}">
                  <a16:creationId xmlns:a16="http://schemas.microsoft.com/office/drawing/2014/main" xmlns="" id="{3BB59BFB-CF83-49B2-93D9-B92287FD5F5C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296;p37">
              <a:extLst>
                <a:ext uri="{FF2B5EF4-FFF2-40B4-BE49-F238E27FC236}">
                  <a16:creationId xmlns:a16="http://schemas.microsoft.com/office/drawing/2014/main" xmlns="" id="{8DB6A55A-941A-45C6-A3A2-A9658C0F8F62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297;p37">
              <a:extLst>
                <a:ext uri="{FF2B5EF4-FFF2-40B4-BE49-F238E27FC236}">
                  <a16:creationId xmlns:a16="http://schemas.microsoft.com/office/drawing/2014/main" xmlns="" id="{EDE0FBEB-5F93-4E60-8525-92EC78FEC0B8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298;p37">
              <a:extLst>
                <a:ext uri="{FF2B5EF4-FFF2-40B4-BE49-F238E27FC236}">
                  <a16:creationId xmlns:a16="http://schemas.microsoft.com/office/drawing/2014/main" xmlns="" id="{223075DC-899A-42EB-8EE1-D3B6DBC443D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299;p37">
              <a:extLst>
                <a:ext uri="{FF2B5EF4-FFF2-40B4-BE49-F238E27FC236}">
                  <a16:creationId xmlns:a16="http://schemas.microsoft.com/office/drawing/2014/main" xmlns="" id="{F99FB6B2-826D-4BDD-85D0-CC70957DF0D5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300;p37">
              <a:extLst>
                <a:ext uri="{FF2B5EF4-FFF2-40B4-BE49-F238E27FC236}">
                  <a16:creationId xmlns:a16="http://schemas.microsoft.com/office/drawing/2014/main" xmlns="" id="{4D7723DF-E2F9-41A3-8841-C6DDADFCEBE0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301;p37">
              <a:extLst>
                <a:ext uri="{FF2B5EF4-FFF2-40B4-BE49-F238E27FC236}">
                  <a16:creationId xmlns:a16="http://schemas.microsoft.com/office/drawing/2014/main" xmlns="" id="{C081E798-4A20-424F-8FDC-87BEB684A8FC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302;p37">
              <a:extLst>
                <a:ext uri="{FF2B5EF4-FFF2-40B4-BE49-F238E27FC236}">
                  <a16:creationId xmlns:a16="http://schemas.microsoft.com/office/drawing/2014/main" xmlns="" id="{9CF57A34-312E-435A-9D89-90A60A33B428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303;p37">
              <a:extLst>
                <a:ext uri="{FF2B5EF4-FFF2-40B4-BE49-F238E27FC236}">
                  <a16:creationId xmlns:a16="http://schemas.microsoft.com/office/drawing/2014/main" xmlns="" id="{6155DD76-1F11-4B9E-8E3E-0284F4BEA7B9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304;p37">
              <a:extLst>
                <a:ext uri="{FF2B5EF4-FFF2-40B4-BE49-F238E27FC236}">
                  <a16:creationId xmlns:a16="http://schemas.microsoft.com/office/drawing/2014/main" xmlns="" id="{7FDE5E90-602C-47A0-A727-DAAB8521AF52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305;p37">
              <a:extLst>
                <a:ext uri="{FF2B5EF4-FFF2-40B4-BE49-F238E27FC236}">
                  <a16:creationId xmlns:a16="http://schemas.microsoft.com/office/drawing/2014/main" xmlns="" id="{3695705C-8B75-4342-9E6D-C780A673E01E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306;p37">
              <a:extLst>
                <a:ext uri="{FF2B5EF4-FFF2-40B4-BE49-F238E27FC236}">
                  <a16:creationId xmlns:a16="http://schemas.microsoft.com/office/drawing/2014/main" xmlns="" id="{A32CBE1B-738E-4003-83E0-917E3F013A42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307;p37">
              <a:extLst>
                <a:ext uri="{FF2B5EF4-FFF2-40B4-BE49-F238E27FC236}">
                  <a16:creationId xmlns:a16="http://schemas.microsoft.com/office/drawing/2014/main" xmlns="" id="{9DCB4A1B-16C9-4EAB-9AA2-653974430AED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308;p37">
              <a:extLst>
                <a:ext uri="{FF2B5EF4-FFF2-40B4-BE49-F238E27FC236}">
                  <a16:creationId xmlns:a16="http://schemas.microsoft.com/office/drawing/2014/main" xmlns="" id="{2C88BF71-A4EE-4C03-B832-AA42170A21F2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309;p37">
              <a:extLst>
                <a:ext uri="{FF2B5EF4-FFF2-40B4-BE49-F238E27FC236}">
                  <a16:creationId xmlns:a16="http://schemas.microsoft.com/office/drawing/2014/main" xmlns="" id="{6BA9ABB0-DEFB-45D5-B0AC-8E4A7DBD93B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310;p37">
              <a:extLst>
                <a:ext uri="{FF2B5EF4-FFF2-40B4-BE49-F238E27FC236}">
                  <a16:creationId xmlns:a16="http://schemas.microsoft.com/office/drawing/2014/main" xmlns="" id="{22C0F1C4-2901-41D0-A8ED-09ED83FC1F10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311;p37">
              <a:extLst>
                <a:ext uri="{FF2B5EF4-FFF2-40B4-BE49-F238E27FC236}">
                  <a16:creationId xmlns:a16="http://schemas.microsoft.com/office/drawing/2014/main" xmlns="" id="{062FF58A-F991-4BB0-A988-B7C5592EC52D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312;p37">
              <a:extLst>
                <a:ext uri="{FF2B5EF4-FFF2-40B4-BE49-F238E27FC236}">
                  <a16:creationId xmlns:a16="http://schemas.microsoft.com/office/drawing/2014/main" xmlns="" id="{10450BBB-5053-42E5-A790-05DCCB0947ED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313;p37">
              <a:extLst>
                <a:ext uri="{FF2B5EF4-FFF2-40B4-BE49-F238E27FC236}">
                  <a16:creationId xmlns:a16="http://schemas.microsoft.com/office/drawing/2014/main" xmlns="" id="{67739820-1B09-4325-8E36-B779F243E302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314;p37">
              <a:extLst>
                <a:ext uri="{FF2B5EF4-FFF2-40B4-BE49-F238E27FC236}">
                  <a16:creationId xmlns:a16="http://schemas.microsoft.com/office/drawing/2014/main" xmlns="" id="{598D0DFB-8725-4F1A-A59A-DF58354BC50F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315;p37">
              <a:extLst>
                <a:ext uri="{FF2B5EF4-FFF2-40B4-BE49-F238E27FC236}">
                  <a16:creationId xmlns:a16="http://schemas.microsoft.com/office/drawing/2014/main" xmlns="" id="{D6BF9522-73C7-4902-8B01-290EC2A06DA9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316;p37">
              <a:extLst>
                <a:ext uri="{FF2B5EF4-FFF2-40B4-BE49-F238E27FC236}">
                  <a16:creationId xmlns:a16="http://schemas.microsoft.com/office/drawing/2014/main" xmlns="" id="{060F3F79-09BE-4633-A68A-65DFC4A4C15B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317;p37">
              <a:extLst>
                <a:ext uri="{FF2B5EF4-FFF2-40B4-BE49-F238E27FC236}">
                  <a16:creationId xmlns:a16="http://schemas.microsoft.com/office/drawing/2014/main" xmlns="" id="{51F94182-5F38-41BF-A579-02992E85F867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318;p37">
              <a:extLst>
                <a:ext uri="{FF2B5EF4-FFF2-40B4-BE49-F238E27FC236}">
                  <a16:creationId xmlns:a16="http://schemas.microsoft.com/office/drawing/2014/main" xmlns="" id="{9E083B5F-CB67-4FF3-920E-8325EC8523C5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1319;p37">
              <a:extLst>
                <a:ext uri="{FF2B5EF4-FFF2-40B4-BE49-F238E27FC236}">
                  <a16:creationId xmlns:a16="http://schemas.microsoft.com/office/drawing/2014/main" xmlns="" id="{F6CF9989-28AB-4D4A-8E5A-30D7E052A5A1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oogle Shape;1647;p46">
            <a:extLst>
              <a:ext uri="{FF2B5EF4-FFF2-40B4-BE49-F238E27FC236}">
                <a16:creationId xmlns:a16="http://schemas.microsoft.com/office/drawing/2014/main" xmlns="" id="{26334766-BB9E-4382-832F-CCC5720D9FA4}"/>
              </a:ext>
            </a:extLst>
          </p:cNvPr>
          <p:cNvGrpSpPr/>
          <p:nvPr/>
        </p:nvGrpSpPr>
        <p:grpSpPr>
          <a:xfrm>
            <a:off x="708332" y="4297349"/>
            <a:ext cx="1970637" cy="1967154"/>
            <a:chOff x="3440163" y="1715825"/>
            <a:chExt cx="2040801" cy="2262400"/>
          </a:xfrm>
        </p:grpSpPr>
        <p:grpSp>
          <p:nvGrpSpPr>
            <p:cNvPr id="40" name="Google Shape;1648;p46">
              <a:extLst>
                <a:ext uri="{FF2B5EF4-FFF2-40B4-BE49-F238E27FC236}">
                  <a16:creationId xmlns:a16="http://schemas.microsoft.com/office/drawing/2014/main" xmlns="" id="{7B68691A-B1B1-4072-BD41-DB69FFC69355}"/>
                </a:ext>
              </a:extLst>
            </p:cNvPr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116" name="Google Shape;1649;p46">
                <a:extLst>
                  <a:ext uri="{FF2B5EF4-FFF2-40B4-BE49-F238E27FC236}">
                    <a16:creationId xmlns:a16="http://schemas.microsoft.com/office/drawing/2014/main" xmlns="" id="{B87DAE52-2393-47D3-B98F-8D02851F1BF3}"/>
                  </a:ext>
                </a:extLst>
              </p:cNvPr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Google Shape;1650;p46">
                <a:extLst>
                  <a:ext uri="{FF2B5EF4-FFF2-40B4-BE49-F238E27FC236}">
                    <a16:creationId xmlns:a16="http://schemas.microsoft.com/office/drawing/2014/main" xmlns="" id="{3C365AE9-9D08-4FB3-9DBD-6F571BD1CAC4}"/>
                  </a:ext>
                </a:extLst>
              </p:cNvPr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651;p46">
                <a:extLst>
                  <a:ext uri="{FF2B5EF4-FFF2-40B4-BE49-F238E27FC236}">
                    <a16:creationId xmlns:a16="http://schemas.microsoft.com/office/drawing/2014/main" xmlns="" id="{A9DB5C81-B1DD-49D2-BC1D-1E572EB14627}"/>
                  </a:ext>
                </a:extLst>
              </p:cNvPr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652;p46">
                <a:extLst>
                  <a:ext uri="{FF2B5EF4-FFF2-40B4-BE49-F238E27FC236}">
                    <a16:creationId xmlns:a16="http://schemas.microsoft.com/office/drawing/2014/main" xmlns="" id="{6D18ABDE-A7E9-4B4D-8B6D-F16E4408B147}"/>
                  </a:ext>
                </a:extLst>
              </p:cNvPr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653;p46">
                <a:extLst>
                  <a:ext uri="{FF2B5EF4-FFF2-40B4-BE49-F238E27FC236}">
                    <a16:creationId xmlns:a16="http://schemas.microsoft.com/office/drawing/2014/main" xmlns="" id="{2739E096-6E4E-4D00-9542-56D011D64FBD}"/>
                  </a:ext>
                </a:extLst>
              </p:cNvPr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654;p46">
                <a:extLst>
                  <a:ext uri="{FF2B5EF4-FFF2-40B4-BE49-F238E27FC236}">
                    <a16:creationId xmlns:a16="http://schemas.microsoft.com/office/drawing/2014/main" xmlns="" id="{2EAE0389-1BFE-4F08-B75A-CD4708F9CA51}"/>
                  </a:ext>
                </a:extLst>
              </p:cNvPr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655;p46">
                <a:extLst>
                  <a:ext uri="{FF2B5EF4-FFF2-40B4-BE49-F238E27FC236}">
                    <a16:creationId xmlns:a16="http://schemas.microsoft.com/office/drawing/2014/main" xmlns="" id="{1F40F43D-9D40-437A-8C3E-EF256B05D9E5}"/>
                  </a:ext>
                </a:extLst>
              </p:cNvPr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656;p46">
                <a:extLst>
                  <a:ext uri="{FF2B5EF4-FFF2-40B4-BE49-F238E27FC236}">
                    <a16:creationId xmlns:a16="http://schemas.microsoft.com/office/drawing/2014/main" xmlns="" id="{7D18BD69-865E-4E45-9E65-8D4C9A5A5556}"/>
                  </a:ext>
                </a:extLst>
              </p:cNvPr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657;p46">
                <a:extLst>
                  <a:ext uri="{FF2B5EF4-FFF2-40B4-BE49-F238E27FC236}">
                    <a16:creationId xmlns:a16="http://schemas.microsoft.com/office/drawing/2014/main" xmlns="" id="{5F3BD4BC-64A5-479A-9BA2-2979DAF039C9}"/>
                  </a:ext>
                </a:extLst>
              </p:cNvPr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658;p46">
                <a:extLst>
                  <a:ext uri="{FF2B5EF4-FFF2-40B4-BE49-F238E27FC236}">
                    <a16:creationId xmlns:a16="http://schemas.microsoft.com/office/drawing/2014/main" xmlns="" id="{11BEE9C4-F640-4532-B65B-CCA81AF99403}"/>
                  </a:ext>
                </a:extLst>
              </p:cNvPr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Google Shape;1659;p46">
                <a:extLst>
                  <a:ext uri="{FF2B5EF4-FFF2-40B4-BE49-F238E27FC236}">
                    <a16:creationId xmlns:a16="http://schemas.microsoft.com/office/drawing/2014/main" xmlns="" id="{C547025F-A1E4-42B8-BDC1-31215B210C99}"/>
                  </a:ext>
                </a:extLst>
              </p:cNvPr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Google Shape;1660;p46">
                <a:extLst>
                  <a:ext uri="{FF2B5EF4-FFF2-40B4-BE49-F238E27FC236}">
                    <a16:creationId xmlns:a16="http://schemas.microsoft.com/office/drawing/2014/main" xmlns="" id="{CFB6228C-C192-4536-B4C0-C7D6C3C5891A}"/>
                  </a:ext>
                </a:extLst>
              </p:cNvPr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661;p46">
                <a:extLst>
                  <a:ext uri="{FF2B5EF4-FFF2-40B4-BE49-F238E27FC236}">
                    <a16:creationId xmlns:a16="http://schemas.microsoft.com/office/drawing/2014/main" xmlns="" id="{138140C0-95F9-4EC1-A45E-3FB6B628AC8A}"/>
                  </a:ext>
                </a:extLst>
              </p:cNvPr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662;p46">
                <a:extLst>
                  <a:ext uri="{FF2B5EF4-FFF2-40B4-BE49-F238E27FC236}">
                    <a16:creationId xmlns:a16="http://schemas.microsoft.com/office/drawing/2014/main" xmlns="" id="{69862DCC-89DA-4283-B235-CCAC44E03EC1}"/>
                  </a:ext>
                </a:extLst>
              </p:cNvPr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Google Shape;1663;p46">
                <a:extLst>
                  <a:ext uri="{FF2B5EF4-FFF2-40B4-BE49-F238E27FC236}">
                    <a16:creationId xmlns:a16="http://schemas.microsoft.com/office/drawing/2014/main" xmlns="" id="{E5A050EC-0887-4B4F-99F4-ED2CBCE99540}"/>
                  </a:ext>
                </a:extLst>
              </p:cNvPr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Google Shape;1664;p46">
                <a:extLst>
                  <a:ext uri="{FF2B5EF4-FFF2-40B4-BE49-F238E27FC236}">
                    <a16:creationId xmlns:a16="http://schemas.microsoft.com/office/drawing/2014/main" xmlns="" id="{9F089089-21C1-43B6-B988-7333294BB1EF}"/>
                  </a:ext>
                </a:extLst>
              </p:cNvPr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1665;p46">
                <a:extLst>
                  <a:ext uri="{FF2B5EF4-FFF2-40B4-BE49-F238E27FC236}">
                    <a16:creationId xmlns:a16="http://schemas.microsoft.com/office/drawing/2014/main" xmlns="" id="{91ACD508-B2C1-4042-A080-284F6B092BCB}"/>
                  </a:ext>
                </a:extLst>
              </p:cNvPr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1666;p46">
                <a:extLst>
                  <a:ext uri="{FF2B5EF4-FFF2-40B4-BE49-F238E27FC236}">
                    <a16:creationId xmlns:a16="http://schemas.microsoft.com/office/drawing/2014/main" xmlns="" id="{A6319420-D951-4399-8866-1D7550632322}"/>
                  </a:ext>
                </a:extLst>
              </p:cNvPr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667;p46">
                <a:extLst>
                  <a:ext uri="{FF2B5EF4-FFF2-40B4-BE49-F238E27FC236}">
                    <a16:creationId xmlns:a16="http://schemas.microsoft.com/office/drawing/2014/main" xmlns="" id="{AD25A421-9EBE-4697-A5CC-22D496B6CC25}"/>
                  </a:ext>
                </a:extLst>
              </p:cNvPr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Google Shape;1668;p46">
                <a:extLst>
                  <a:ext uri="{FF2B5EF4-FFF2-40B4-BE49-F238E27FC236}">
                    <a16:creationId xmlns:a16="http://schemas.microsoft.com/office/drawing/2014/main" xmlns="" id="{3B47BCFB-81C3-482F-B163-806D75F3E9C0}"/>
                  </a:ext>
                </a:extLst>
              </p:cNvPr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Google Shape;1669;p46">
                <a:extLst>
                  <a:ext uri="{FF2B5EF4-FFF2-40B4-BE49-F238E27FC236}">
                    <a16:creationId xmlns:a16="http://schemas.microsoft.com/office/drawing/2014/main" xmlns="" id="{EFD3E3A3-ABCB-4EAF-97C7-54DBFA028A7C}"/>
                  </a:ext>
                </a:extLst>
              </p:cNvPr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670;p46">
                <a:extLst>
                  <a:ext uri="{FF2B5EF4-FFF2-40B4-BE49-F238E27FC236}">
                    <a16:creationId xmlns:a16="http://schemas.microsoft.com/office/drawing/2014/main" xmlns="" id="{DB665B2E-60B7-4E16-8468-90CB69D6EEE4}"/>
                  </a:ext>
                </a:extLst>
              </p:cNvPr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671;p46">
                <a:extLst>
                  <a:ext uri="{FF2B5EF4-FFF2-40B4-BE49-F238E27FC236}">
                    <a16:creationId xmlns:a16="http://schemas.microsoft.com/office/drawing/2014/main" xmlns="" id="{E5FC4156-E6B0-46D8-97BA-BCA38462FA03}"/>
                  </a:ext>
                </a:extLst>
              </p:cNvPr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Google Shape;1672;p46">
                <a:extLst>
                  <a:ext uri="{FF2B5EF4-FFF2-40B4-BE49-F238E27FC236}">
                    <a16:creationId xmlns:a16="http://schemas.microsoft.com/office/drawing/2014/main" xmlns="" id="{2D751750-0F6E-4A25-987F-4E592C09EF07}"/>
                  </a:ext>
                </a:extLst>
              </p:cNvPr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Google Shape;1673;p46">
                <a:extLst>
                  <a:ext uri="{FF2B5EF4-FFF2-40B4-BE49-F238E27FC236}">
                    <a16:creationId xmlns:a16="http://schemas.microsoft.com/office/drawing/2014/main" xmlns="" id="{86646E99-2861-42EF-B877-796986B6852E}"/>
                  </a:ext>
                </a:extLst>
              </p:cNvPr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674;p46">
                <a:extLst>
                  <a:ext uri="{FF2B5EF4-FFF2-40B4-BE49-F238E27FC236}">
                    <a16:creationId xmlns:a16="http://schemas.microsoft.com/office/drawing/2014/main" xmlns="" id="{6FBF8BA0-95B3-4E59-945A-ABB0C3DA90F3}"/>
                  </a:ext>
                </a:extLst>
              </p:cNvPr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675;p46">
                <a:extLst>
                  <a:ext uri="{FF2B5EF4-FFF2-40B4-BE49-F238E27FC236}">
                    <a16:creationId xmlns:a16="http://schemas.microsoft.com/office/drawing/2014/main" xmlns="" id="{3EA56F25-972F-437B-B617-501E7C3F6EC2}"/>
                  </a:ext>
                </a:extLst>
              </p:cNvPr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676;p46">
                <a:extLst>
                  <a:ext uri="{FF2B5EF4-FFF2-40B4-BE49-F238E27FC236}">
                    <a16:creationId xmlns:a16="http://schemas.microsoft.com/office/drawing/2014/main" xmlns="" id="{C06105D4-86D5-4B31-A743-4ED542DA50C9}"/>
                  </a:ext>
                </a:extLst>
              </p:cNvPr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677;p46">
                <a:extLst>
                  <a:ext uri="{FF2B5EF4-FFF2-40B4-BE49-F238E27FC236}">
                    <a16:creationId xmlns:a16="http://schemas.microsoft.com/office/drawing/2014/main" xmlns="" id="{C13DFC6F-BFA3-47B6-9B1D-9D419CE4D827}"/>
                  </a:ext>
                </a:extLst>
              </p:cNvPr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678;p46">
                <a:extLst>
                  <a:ext uri="{FF2B5EF4-FFF2-40B4-BE49-F238E27FC236}">
                    <a16:creationId xmlns:a16="http://schemas.microsoft.com/office/drawing/2014/main" xmlns="" id="{ED1DFD5C-EECA-4CA4-8B5C-591948C1D13C}"/>
                  </a:ext>
                </a:extLst>
              </p:cNvPr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Google Shape;1679;p46">
                <a:extLst>
                  <a:ext uri="{FF2B5EF4-FFF2-40B4-BE49-F238E27FC236}">
                    <a16:creationId xmlns:a16="http://schemas.microsoft.com/office/drawing/2014/main" xmlns="" id="{5AC4DCBC-6FFE-4807-8B0E-CDF9288A72EA}"/>
                  </a:ext>
                </a:extLst>
              </p:cNvPr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Google Shape;1680;p46">
                <a:extLst>
                  <a:ext uri="{FF2B5EF4-FFF2-40B4-BE49-F238E27FC236}">
                    <a16:creationId xmlns:a16="http://schemas.microsoft.com/office/drawing/2014/main" xmlns="" id="{718FB4AF-1717-42DB-B908-98ADA424521F}"/>
                  </a:ext>
                </a:extLst>
              </p:cNvPr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Google Shape;1681;p46">
                <a:extLst>
                  <a:ext uri="{FF2B5EF4-FFF2-40B4-BE49-F238E27FC236}">
                    <a16:creationId xmlns:a16="http://schemas.microsoft.com/office/drawing/2014/main" xmlns="" id="{81A769CC-FE28-49EF-9504-1F3C77B0A70A}"/>
                  </a:ext>
                </a:extLst>
              </p:cNvPr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Google Shape;1682;p46">
                <a:extLst>
                  <a:ext uri="{FF2B5EF4-FFF2-40B4-BE49-F238E27FC236}">
                    <a16:creationId xmlns:a16="http://schemas.microsoft.com/office/drawing/2014/main" xmlns="" id="{39731AB4-9BF5-45DF-85C0-05C3FB726D32}"/>
                  </a:ext>
                </a:extLst>
              </p:cNvPr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Google Shape;1683;p46">
                <a:extLst>
                  <a:ext uri="{FF2B5EF4-FFF2-40B4-BE49-F238E27FC236}">
                    <a16:creationId xmlns:a16="http://schemas.microsoft.com/office/drawing/2014/main" xmlns="" id="{5B3F15A9-2E13-42B5-A6BF-D6D6E7CBDA69}"/>
                  </a:ext>
                </a:extLst>
              </p:cNvPr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1684;p46">
                <a:extLst>
                  <a:ext uri="{FF2B5EF4-FFF2-40B4-BE49-F238E27FC236}">
                    <a16:creationId xmlns:a16="http://schemas.microsoft.com/office/drawing/2014/main" xmlns="" id="{5C2356A0-A228-4777-A733-BD52FD7423D4}"/>
                  </a:ext>
                </a:extLst>
              </p:cNvPr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1685;p46">
                <a:extLst>
                  <a:ext uri="{FF2B5EF4-FFF2-40B4-BE49-F238E27FC236}">
                    <a16:creationId xmlns:a16="http://schemas.microsoft.com/office/drawing/2014/main" xmlns="" id="{19E83A11-1639-462C-A022-68EE9DA74B72}"/>
                  </a:ext>
                </a:extLst>
              </p:cNvPr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1686;p46">
                <a:extLst>
                  <a:ext uri="{FF2B5EF4-FFF2-40B4-BE49-F238E27FC236}">
                    <a16:creationId xmlns:a16="http://schemas.microsoft.com/office/drawing/2014/main" xmlns="" id="{1F63C850-455C-4087-A5CB-3640087132B0}"/>
                  </a:ext>
                </a:extLst>
              </p:cNvPr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1687;p46">
                <a:extLst>
                  <a:ext uri="{FF2B5EF4-FFF2-40B4-BE49-F238E27FC236}">
                    <a16:creationId xmlns:a16="http://schemas.microsoft.com/office/drawing/2014/main" xmlns="" id="{70B31D22-700D-451F-BDCE-B8C602EBB4D5}"/>
                  </a:ext>
                </a:extLst>
              </p:cNvPr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1688;p46">
                <a:extLst>
                  <a:ext uri="{FF2B5EF4-FFF2-40B4-BE49-F238E27FC236}">
                    <a16:creationId xmlns:a16="http://schemas.microsoft.com/office/drawing/2014/main" xmlns="" id="{3BAA0E0B-3697-4C54-B668-75541F3B7B6F}"/>
                  </a:ext>
                </a:extLst>
              </p:cNvPr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1689;p46">
                <a:extLst>
                  <a:ext uri="{FF2B5EF4-FFF2-40B4-BE49-F238E27FC236}">
                    <a16:creationId xmlns:a16="http://schemas.microsoft.com/office/drawing/2014/main" xmlns="" id="{A0BAF3A9-C21E-4551-A11D-4674AABC7091}"/>
                  </a:ext>
                </a:extLst>
              </p:cNvPr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1690;p46">
                <a:extLst>
                  <a:ext uri="{FF2B5EF4-FFF2-40B4-BE49-F238E27FC236}">
                    <a16:creationId xmlns:a16="http://schemas.microsoft.com/office/drawing/2014/main" xmlns="" id="{1666CC47-7107-455B-BC29-7C324BECB7A4}"/>
                  </a:ext>
                </a:extLst>
              </p:cNvPr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1691;p46">
                <a:extLst>
                  <a:ext uri="{FF2B5EF4-FFF2-40B4-BE49-F238E27FC236}">
                    <a16:creationId xmlns:a16="http://schemas.microsoft.com/office/drawing/2014/main" xmlns="" id="{BD9D4610-2574-43CD-A0BB-CAF3FC2B1D80}"/>
                  </a:ext>
                </a:extLst>
              </p:cNvPr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oogle Shape;1692;p46">
                <a:extLst>
                  <a:ext uri="{FF2B5EF4-FFF2-40B4-BE49-F238E27FC236}">
                    <a16:creationId xmlns:a16="http://schemas.microsoft.com/office/drawing/2014/main" xmlns="" id="{207EA9F0-D181-4EC7-911D-432432131E1D}"/>
                  </a:ext>
                </a:extLst>
              </p:cNvPr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93;p46">
                <a:extLst>
                  <a:ext uri="{FF2B5EF4-FFF2-40B4-BE49-F238E27FC236}">
                    <a16:creationId xmlns:a16="http://schemas.microsoft.com/office/drawing/2014/main" xmlns="" id="{51E21223-8208-4B03-AAEA-BFD66452B37C}"/>
                  </a:ext>
                </a:extLst>
              </p:cNvPr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94;p46">
                <a:extLst>
                  <a:ext uri="{FF2B5EF4-FFF2-40B4-BE49-F238E27FC236}">
                    <a16:creationId xmlns:a16="http://schemas.microsoft.com/office/drawing/2014/main" xmlns="" id="{CA2437B3-AFCD-40CA-91FF-B57A48994152}"/>
                  </a:ext>
                </a:extLst>
              </p:cNvPr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95;p46">
                <a:extLst>
                  <a:ext uri="{FF2B5EF4-FFF2-40B4-BE49-F238E27FC236}">
                    <a16:creationId xmlns:a16="http://schemas.microsoft.com/office/drawing/2014/main" xmlns="" id="{EB0A9037-51AF-427A-B003-5CBF4D1E904B}"/>
                  </a:ext>
                </a:extLst>
              </p:cNvPr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96;p46">
                <a:extLst>
                  <a:ext uri="{FF2B5EF4-FFF2-40B4-BE49-F238E27FC236}">
                    <a16:creationId xmlns:a16="http://schemas.microsoft.com/office/drawing/2014/main" xmlns="" id="{525032D4-6A63-40B4-91DA-EA403528F123}"/>
                  </a:ext>
                </a:extLst>
              </p:cNvPr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97;p46">
                <a:extLst>
                  <a:ext uri="{FF2B5EF4-FFF2-40B4-BE49-F238E27FC236}">
                    <a16:creationId xmlns:a16="http://schemas.microsoft.com/office/drawing/2014/main" xmlns="" id="{B8036F85-0982-4E1A-98EA-096C524B8E6A}"/>
                  </a:ext>
                </a:extLst>
              </p:cNvPr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1698;p46">
                <a:extLst>
                  <a:ext uri="{FF2B5EF4-FFF2-40B4-BE49-F238E27FC236}">
                    <a16:creationId xmlns:a16="http://schemas.microsoft.com/office/drawing/2014/main" xmlns="" id="{935589C4-FD33-4348-B111-B7130C7D4062}"/>
                  </a:ext>
                </a:extLst>
              </p:cNvPr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1699;p46">
                <a:extLst>
                  <a:ext uri="{FF2B5EF4-FFF2-40B4-BE49-F238E27FC236}">
                    <a16:creationId xmlns:a16="http://schemas.microsoft.com/office/drawing/2014/main" xmlns="" id="{B318E709-9193-4402-850B-1E5ED493F538}"/>
                  </a:ext>
                </a:extLst>
              </p:cNvPr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1700;p46">
                <a:extLst>
                  <a:ext uri="{FF2B5EF4-FFF2-40B4-BE49-F238E27FC236}">
                    <a16:creationId xmlns:a16="http://schemas.microsoft.com/office/drawing/2014/main" xmlns="" id="{5E154CC2-E7FC-40B3-9946-A1CAB262214B}"/>
                  </a:ext>
                </a:extLst>
              </p:cNvPr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1701;p46">
                <a:extLst>
                  <a:ext uri="{FF2B5EF4-FFF2-40B4-BE49-F238E27FC236}">
                    <a16:creationId xmlns:a16="http://schemas.microsoft.com/office/drawing/2014/main" xmlns="" id="{2EB53402-6B37-4C3D-B2E6-2034F2D824D3}"/>
                  </a:ext>
                </a:extLst>
              </p:cNvPr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Google Shape;1702;p46">
                <a:extLst>
                  <a:ext uri="{FF2B5EF4-FFF2-40B4-BE49-F238E27FC236}">
                    <a16:creationId xmlns:a16="http://schemas.microsoft.com/office/drawing/2014/main" xmlns="" id="{34C0FF74-B5BC-4945-8CB5-AB4AB7C69F4C}"/>
                  </a:ext>
                </a:extLst>
              </p:cNvPr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oogle Shape;1703;p46">
              <a:extLst>
                <a:ext uri="{FF2B5EF4-FFF2-40B4-BE49-F238E27FC236}">
                  <a16:creationId xmlns:a16="http://schemas.microsoft.com/office/drawing/2014/main" xmlns="" id="{0F1E568F-7E7C-42B3-A413-DB2F2BAC358C}"/>
                </a:ext>
              </a:extLst>
            </p:cNvPr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42" name="Google Shape;1704;p46">
                <a:extLst>
                  <a:ext uri="{FF2B5EF4-FFF2-40B4-BE49-F238E27FC236}">
                    <a16:creationId xmlns:a16="http://schemas.microsoft.com/office/drawing/2014/main" xmlns="" id="{379262A8-F7B8-49B2-BAAB-0D9F22FD0E66}"/>
                  </a:ext>
                </a:extLst>
              </p:cNvPr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Google Shape;1705;p46">
                <a:extLst>
                  <a:ext uri="{FF2B5EF4-FFF2-40B4-BE49-F238E27FC236}">
                    <a16:creationId xmlns:a16="http://schemas.microsoft.com/office/drawing/2014/main" xmlns="" id="{A1C09547-B160-4A56-9CEE-C0D513B89F2B}"/>
                  </a:ext>
                </a:extLst>
              </p:cNvPr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Google Shape;1706;p46">
                <a:extLst>
                  <a:ext uri="{FF2B5EF4-FFF2-40B4-BE49-F238E27FC236}">
                    <a16:creationId xmlns:a16="http://schemas.microsoft.com/office/drawing/2014/main" xmlns="" id="{60A46F46-B810-4DEF-AB3E-DCBEAECD461E}"/>
                  </a:ext>
                </a:extLst>
              </p:cNvPr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Google Shape;1707;p46">
                <a:extLst>
                  <a:ext uri="{FF2B5EF4-FFF2-40B4-BE49-F238E27FC236}">
                    <a16:creationId xmlns:a16="http://schemas.microsoft.com/office/drawing/2014/main" xmlns="" id="{5CF976B6-675F-4E35-BDAE-0544E2F45DD9}"/>
                  </a:ext>
                </a:extLst>
              </p:cNvPr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oogle Shape;1708;p46">
                <a:extLst>
                  <a:ext uri="{FF2B5EF4-FFF2-40B4-BE49-F238E27FC236}">
                    <a16:creationId xmlns:a16="http://schemas.microsoft.com/office/drawing/2014/main" xmlns="" id="{0C7A165D-DB05-4843-975F-83315B4BA505}"/>
                  </a:ext>
                </a:extLst>
              </p:cNvPr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Google Shape;1709;p46">
                <a:extLst>
                  <a:ext uri="{FF2B5EF4-FFF2-40B4-BE49-F238E27FC236}">
                    <a16:creationId xmlns:a16="http://schemas.microsoft.com/office/drawing/2014/main" xmlns="" id="{840F625D-F768-4479-B977-7859FFFABC8B}"/>
                  </a:ext>
                </a:extLst>
              </p:cNvPr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Google Shape;1710;p46">
                <a:extLst>
                  <a:ext uri="{FF2B5EF4-FFF2-40B4-BE49-F238E27FC236}">
                    <a16:creationId xmlns:a16="http://schemas.microsoft.com/office/drawing/2014/main" xmlns="" id="{485C1455-EFA1-4BF7-A9E3-6C000A6383A1}"/>
                  </a:ext>
                </a:extLst>
              </p:cNvPr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Google Shape;1711;p46">
                <a:extLst>
                  <a:ext uri="{FF2B5EF4-FFF2-40B4-BE49-F238E27FC236}">
                    <a16:creationId xmlns:a16="http://schemas.microsoft.com/office/drawing/2014/main" xmlns="" id="{BB1E95C4-5432-4EFC-8DFC-599F9C194105}"/>
                  </a:ext>
                </a:extLst>
              </p:cNvPr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1712;p46">
                <a:extLst>
                  <a:ext uri="{FF2B5EF4-FFF2-40B4-BE49-F238E27FC236}">
                    <a16:creationId xmlns:a16="http://schemas.microsoft.com/office/drawing/2014/main" xmlns="" id="{2759CCC8-37E1-42F7-98C8-3158E9D1818C}"/>
                  </a:ext>
                </a:extLst>
              </p:cNvPr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1713;p46">
                <a:extLst>
                  <a:ext uri="{FF2B5EF4-FFF2-40B4-BE49-F238E27FC236}">
                    <a16:creationId xmlns:a16="http://schemas.microsoft.com/office/drawing/2014/main" xmlns="" id="{250F91E7-F4BD-470E-9323-83384F27D898}"/>
                  </a:ext>
                </a:extLst>
              </p:cNvPr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1714;p46">
                <a:extLst>
                  <a:ext uri="{FF2B5EF4-FFF2-40B4-BE49-F238E27FC236}">
                    <a16:creationId xmlns:a16="http://schemas.microsoft.com/office/drawing/2014/main" xmlns="" id="{08848606-03EF-4922-917B-E28C125F0941}"/>
                  </a:ext>
                </a:extLst>
              </p:cNvPr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1715;p46">
                <a:extLst>
                  <a:ext uri="{FF2B5EF4-FFF2-40B4-BE49-F238E27FC236}">
                    <a16:creationId xmlns:a16="http://schemas.microsoft.com/office/drawing/2014/main" xmlns="" id="{48E28D95-D473-4310-969D-35EB622930BB}"/>
                  </a:ext>
                </a:extLst>
              </p:cNvPr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1716;p46">
                <a:extLst>
                  <a:ext uri="{FF2B5EF4-FFF2-40B4-BE49-F238E27FC236}">
                    <a16:creationId xmlns:a16="http://schemas.microsoft.com/office/drawing/2014/main" xmlns="" id="{25F6B16A-C564-485F-9CDD-9091DBB127C7}"/>
                  </a:ext>
                </a:extLst>
              </p:cNvPr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1717;p46">
                <a:extLst>
                  <a:ext uri="{FF2B5EF4-FFF2-40B4-BE49-F238E27FC236}">
                    <a16:creationId xmlns:a16="http://schemas.microsoft.com/office/drawing/2014/main" xmlns="" id="{420E6CBF-2EE4-4739-A7DD-517B0EED88CA}"/>
                  </a:ext>
                </a:extLst>
              </p:cNvPr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1718;p46">
                <a:extLst>
                  <a:ext uri="{FF2B5EF4-FFF2-40B4-BE49-F238E27FC236}">
                    <a16:creationId xmlns:a16="http://schemas.microsoft.com/office/drawing/2014/main" xmlns="" id="{3E41DB15-F540-41FC-9C13-30EA072CC0B6}"/>
                  </a:ext>
                </a:extLst>
              </p:cNvPr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1719;p46">
                <a:extLst>
                  <a:ext uri="{FF2B5EF4-FFF2-40B4-BE49-F238E27FC236}">
                    <a16:creationId xmlns:a16="http://schemas.microsoft.com/office/drawing/2014/main" xmlns="" id="{97B01598-C2BE-4246-98C6-B3772A1B00D2}"/>
                  </a:ext>
                </a:extLst>
              </p:cNvPr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1720;p46">
                <a:extLst>
                  <a:ext uri="{FF2B5EF4-FFF2-40B4-BE49-F238E27FC236}">
                    <a16:creationId xmlns:a16="http://schemas.microsoft.com/office/drawing/2014/main" xmlns="" id="{2342FF74-B8F4-4F12-B37C-58E6278E694B}"/>
                  </a:ext>
                </a:extLst>
              </p:cNvPr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1721;p46">
                <a:extLst>
                  <a:ext uri="{FF2B5EF4-FFF2-40B4-BE49-F238E27FC236}">
                    <a16:creationId xmlns:a16="http://schemas.microsoft.com/office/drawing/2014/main" xmlns="" id="{1FE922E0-9BC8-4DA6-A1D2-D9F2E5F84A63}"/>
                  </a:ext>
                </a:extLst>
              </p:cNvPr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1722;p46">
                <a:extLst>
                  <a:ext uri="{FF2B5EF4-FFF2-40B4-BE49-F238E27FC236}">
                    <a16:creationId xmlns:a16="http://schemas.microsoft.com/office/drawing/2014/main" xmlns="" id="{B34D1113-F86A-474F-AFE3-68C149DCDC9F}"/>
                  </a:ext>
                </a:extLst>
              </p:cNvPr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1723;p46">
                <a:extLst>
                  <a:ext uri="{FF2B5EF4-FFF2-40B4-BE49-F238E27FC236}">
                    <a16:creationId xmlns:a16="http://schemas.microsoft.com/office/drawing/2014/main" xmlns="" id="{B8969099-BAB7-42D0-8D2D-127B20C300B1}"/>
                  </a:ext>
                </a:extLst>
              </p:cNvPr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1724;p46">
                <a:extLst>
                  <a:ext uri="{FF2B5EF4-FFF2-40B4-BE49-F238E27FC236}">
                    <a16:creationId xmlns:a16="http://schemas.microsoft.com/office/drawing/2014/main" xmlns="" id="{96A4D97B-CA39-402A-8827-5CE51D03A540}"/>
                  </a:ext>
                </a:extLst>
              </p:cNvPr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1725;p46">
                <a:extLst>
                  <a:ext uri="{FF2B5EF4-FFF2-40B4-BE49-F238E27FC236}">
                    <a16:creationId xmlns:a16="http://schemas.microsoft.com/office/drawing/2014/main" xmlns="" id="{0BFC5010-1A30-4404-8F1C-AC33C86DF7E2}"/>
                  </a:ext>
                </a:extLst>
              </p:cNvPr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1726;p46">
                <a:extLst>
                  <a:ext uri="{FF2B5EF4-FFF2-40B4-BE49-F238E27FC236}">
                    <a16:creationId xmlns:a16="http://schemas.microsoft.com/office/drawing/2014/main" xmlns="" id="{93786FAD-0128-470D-81AB-2DEF58113AD4}"/>
                  </a:ext>
                </a:extLst>
              </p:cNvPr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1727;p46">
                <a:extLst>
                  <a:ext uri="{FF2B5EF4-FFF2-40B4-BE49-F238E27FC236}">
                    <a16:creationId xmlns:a16="http://schemas.microsoft.com/office/drawing/2014/main" xmlns="" id="{C7C974B1-516D-4E2C-8820-A943BEBADF5F}"/>
                  </a:ext>
                </a:extLst>
              </p:cNvPr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1728;p46">
                <a:extLst>
                  <a:ext uri="{FF2B5EF4-FFF2-40B4-BE49-F238E27FC236}">
                    <a16:creationId xmlns:a16="http://schemas.microsoft.com/office/drawing/2014/main" xmlns="" id="{6893D50B-4DF8-4EE8-B6CD-84E9E3F1FF72}"/>
                  </a:ext>
                </a:extLst>
              </p:cNvPr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1729;p46">
                <a:extLst>
                  <a:ext uri="{FF2B5EF4-FFF2-40B4-BE49-F238E27FC236}">
                    <a16:creationId xmlns:a16="http://schemas.microsoft.com/office/drawing/2014/main" xmlns="" id="{6F6EAEAB-E537-40E7-85C3-D99934DD390D}"/>
                  </a:ext>
                </a:extLst>
              </p:cNvPr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1730;p46">
                <a:extLst>
                  <a:ext uri="{FF2B5EF4-FFF2-40B4-BE49-F238E27FC236}">
                    <a16:creationId xmlns:a16="http://schemas.microsoft.com/office/drawing/2014/main" xmlns="" id="{C9CBEC66-F627-4081-B453-5539631E0296}"/>
                  </a:ext>
                </a:extLst>
              </p:cNvPr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1731;p46">
                <a:extLst>
                  <a:ext uri="{FF2B5EF4-FFF2-40B4-BE49-F238E27FC236}">
                    <a16:creationId xmlns:a16="http://schemas.microsoft.com/office/drawing/2014/main" xmlns="" id="{D624BD47-C885-4F4A-BCA8-9937F98363C9}"/>
                  </a:ext>
                </a:extLst>
              </p:cNvPr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Google Shape;1732;p46">
                <a:extLst>
                  <a:ext uri="{FF2B5EF4-FFF2-40B4-BE49-F238E27FC236}">
                    <a16:creationId xmlns:a16="http://schemas.microsoft.com/office/drawing/2014/main" xmlns="" id="{238C7474-9864-4227-8F6E-A47396C3B415}"/>
                  </a:ext>
                </a:extLst>
              </p:cNvPr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Google Shape;1733;p46">
                <a:extLst>
                  <a:ext uri="{FF2B5EF4-FFF2-40B4-BE49-F238E27FC236}">
                    <a16:creationId xmlns:a16="http://schemas.microsoft.com/office/drawing/2014/main" xmlns="" id="{C30AEB16-C697-4AD0-AB80-B579EE8ADE55}"/>
                  </a:ext>
                </a:extLst>
              </p:cNvPr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1734;p46">
                <a:extLst>
                  <a:ext uri="{FF2B5EF4-FFF2-40B4-BE49-F238E27FC236}">
                    <a16:creationId xmlns:a16="http://schemas.microsoft.com/office/drawing/2014/main" xmlns="" id="{6D9CE09B-6928-49F7-BD21-41DCD54BC1A8}"/>
                  </a:ext>
                </a:extLst>
              </p:cNvPr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1735;p46">
                <a:extLst>
                  <a:ext uri="{FF2B5EF4-FFF2-40B4-BE49-F238E27FC236}">
                    <a16:creationId xmlns:a16="http://schemas.microsoft.com/office/drawing/2014/main" xmlns="" id="{F0515B38-6828-4626-8AD5-9AE26B955033}"/>
                  </a:ext>
                </a:extLst>
              </p:cNvPr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1736;p46">
                <a:extLst>
                  <a:ext uri="{FF2B5EF4-FFF2-40B4-BE49-F238E27FC236}">
                    <a16:creationId xmlns:a16="http://schemas.microsoft.com/office/drawing/2014/main" xmlns="" id="{8EE18F24-E1C0-436B-8359-A55DA8879472}"/>
                  </a:ext>
                </a:extLst>
              </p:cNvPr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rgbClr val="30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1737;p46">
                <a:extLst>
                  <a:ext uri="{FF2B5EF4-FFF2-40B4-BE49-F238E27FC236}">
                    <a16:creationId xmlns:a16="http://schemas.microsoft.com/office/drawing/2014/main" xmlns="" id="{406E6FD9-7878-405F-A4BF-48625AF46FA1}"/>
                  </a:ext>
                </a:extLst>
              </p:cNvPr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1738;p46">
                <a:extLst>
                  <a:ext uri="{FF2B5EF4-FFF2-40B4-BE49-F238E27FC236}">
                    <a16:creationId xmlns:a16="http://schemas.microsoft.com/office/drawing/2014/main" xmlns="" id="{B4F90774-7BD9-41EC-859B-2A03AB95FD41}"/>
                  </a:ext>
                </a:extLst>
              </p:cNvPr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1739;p46">
                <a:extLst>
                  <a:ext uri="{FF2B5EF4-FFF2-40B4-BE49-F238E27FC236}">
                    <a16:creationId xmlns:a16="http://schemas.microsoft.com/office/drawing/2014/main" xmlns="" id="{98818699-E21C-4DAC-A10B-D01595636CD0}"/>
                  </a:ext>
                </a:extLst>
              </p:cNvPr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1740;p46">
                <a:extLst>
                  <a:ext uri="{FF2B5EF4-FFF2-40B4-BE49-F238E27FC236}">
                    <a16:creationId xmlns:a16="http://schemas.microsoft.com/office/drawing/2014/main" xmlns="" id="{912A0873-164B-4E38-BF23-CFB9C04EC50A}"/>
                  </a:ext>
                </a:extLst>
              </p:cNvPr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1741;p46">
                <a:extLst>
                  <a:ext uri="{FF2B5EF4-FFF2-40B4-BE49-F238E27FC236}">
                    <a16:creationId xmlns:a16="http://schemas.microsoft.com/office/drawing/2014/main" xmlns="" id="{7DF2E755-F4ED-48FE-9B50-9E2CEB6E7837}"/>
                  </a:ext>
                </a:extLst>
              </p:cNvPr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1742;p46">
                <a:extLst>
                  <a:ext uri="{FF2B5EF4-FFF2-40B4-BE49-F238E27FC236}">
                    <a16:creationId xmlns:a16="http://schemas.microsoft.com/office/drawing/2014/main" xmlns="" id="{C2FA3F01-0F9E-4E63-8E79-E60A331B8DF6}"/>
                  </a:ext>
                </a:extLst>
              </p:cNvPr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1743;p46">
                <a:extLst>
                  <a:ext uri="{FF2B5EF4-FFF2-40B4-BE49-F238E27FC236}">
                    <a16:creationId xmlns:a16="http://schemas.microsoft.com/office/drawing/2014/main" xmlns="" id="{4811C7CC-D6B1-49C9-9A9A-411F7327982B}"/>
                  </a:ext>
                </a:extLst>
              </p:cNvPr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1744;p46">
                <a:extLst>
                  <a:ext uri="{FF2B5EF4-FFF2-40B4-BE49-F238E27FC236}">
                    <a16:creationId xmlns:a16="http://schemas.microsoft.com/office/drawing/2014/main" xmlns="" id="{41DEFC21-D9EC-4C62-92E9-52C0AFBBA342}"/>
                  </a:ext>
                </a:extLst>
              </p:cNvPr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1745;p46">
                <a:extLst>
                  <a:ext uri="{FF2B5EF4-FFF2-40B4-BE49-F238E27FC236}">
                    <a16:creationId xmlns:a16="http://schemas.microsoft.com/office/drawing/2014/main" xmlns="" id="{EBCC7484-87AD-4EFF-9A8E-24A6C921581E}"/>
                  </a:ext>
                </a:extLst>
              </p:cNvPr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1746;p46">
                <a:extLst>
                  <a:ext uri="{FF2B5EF4-FFF2-40B4-BE49-F238E27FC236}">
                    <a16:creationId xmlns:a16="http://schemas.microsoft.com/office/drawing/2014/main" xmlns="" id="{90C8F2C4-BE81-4C34-B5A2-8979E75C70F3}"/>
                  </a:ext>
                </a:extLst>
              </p:cNvPr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1747;p46">
                <a:extLst>
                  <a:ext uri="{FF2B5EF4-FFF2-40B4-BE49-F238E27FC236}">
                    <a16:creationId xmlns:a16="http://schemas.microsoft.com/office/drawing/2014/main" xmlns="" id="{FB6AA285-378A-4E60-9EAD-98A8CF01B731}"/>
                  </a:ext>
                </a:extLst>
              </p:cNvPr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1748;p46">
                <a:extLst>
                  <a:ext uri="{FF2B5EF4-FFF2-40B4-BE49-F238E27FC236}">
                    <a16:creationId xmlns:a16="http://schemas.microsoft.com/office/drawing/2014/main" xmlns="" id="{BFE13BB6-2940-445A-B54E-A1B140CACB63}"/>
                  </a:ext>
                </a:extLst>
              </p:cNvPr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1749;p46">
                <a:extLst>
                  <a:ext uri="{FF2B5EF4-FFF2-40B4-BE49-F238E27FC236}">
                    <a16:creationId xmlns:a16="http://schemas.microsoft.com/office/drawing/2014/main" xmlns="" id="{8E0FD66F-D88B-450C-9146-E878EC1AE4D6}"/>
                  </a:ext>
                </a:extLst>
              </p:cNvPr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1750;p46">
                <a:extLst>
                  <a:ext uri="{FF2B5EF4-FFF2-40B4-BE49-F238E27FC236}">
                    <a16:creationId xmlns:a16="http://schemas.microsoft.com/office/drawing/2014/main" xmlns="" id="{FBE97EBB-3B72-46E5-BA31-A4AD66D9915A}"/>
                  </a:ext>
                </a:extLst>
              </p:cNvPr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1751;p46">
                <a:extLst>
                  <a:ext uri="{FF2B5EF4-FFF2-40B4-BE49-F238E27FC236}">
                    <a16:creationId xmlns:a16="http://schemas.microsoft.com/office/drawing/2014/main" xmlns="" id="{89B356EB-114C-44F2-BA38-53C37D501F37}"/>
                  </a:ext>
                </a:extLst>
              </p:cNvPr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1752;p46">
                <a:extLst>
                  <a:ext uri="{FF2B5EF4-FFF2-40B4-BE49-F238E27FC236}">
                    <a16:creationId xmlns:a16="http://schemas.microsoft.com/office/drawing/2014/main" xmlns="" id="{639C772A-AB48-4D14-823F-5B37B2D489A6}"/>
                  </a:ext>
                </a:extLst>
              </p:cNvPr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1753;p46">
                <a:extLst>
                  <a:ext uri="{FF2B5EF4-FFF2-40B4-BE49-F238E27FC236}">
                    <a16:creationId xmlns:a16="http://schemas.microsoft.com/office/drawing/2014/main" xmlns="" id="{9F9B3983-5454-482C-8B00-FDD0A753E937}"/>
                  </a:ext>
                </a:extLst>
              </p:cNvPr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1754;p46">
                <a:extLst>
                  <a:ext uri="{FF2B5EF4-FFF2-40B4-BE49-F238E27FC236}">
                    <a16:creationId xmlns:a16="http://schemas.microsoft.com/office/drawing/2014/main" xmlns="" id="{A6DFA11E-4C97-4BB5-B114-8A0D84DDBDA7}"/>
                  </a:ext>
                </a:extLst>
              </p:cNvPr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1755;p46">
                <a:extLst>
                  <a:ext uri="{FF2B5EF4-FFF2-40B4-BE49-F238E27FC236}">
                    <a16:creationId xmlns:a16="http://schemas.microsoft.com/office/drawing/2014/main" xmlns="" id="{627E1688-0216-4D7C-8BDE-43CE1D02C868}"/>
                  </a:ext>
                </a:extLst>
              </p:cNvPr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1756;p46">
                <a:extLst>
                  <a:ext uri="{FF2B5EF4-FFF2-40B4-BE49-F238E27FC236}">
                    <a16:creationId xmlns:a16="http://schemas.microsoft.com/office/drawing/2014/main" xmlns="" id="{876D6766-E379-46E7-8645-0FA2F19E6B1D}"/>
                  </a:ext>
                </a:extLst>
              </p:cNvPr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1757;p46">
                <a:extLst>
                  <a:ext uri="{FF2B5EF4-FFF2-40B4-BE49-F238E27FC236}">
                    <a16:creationId xmlns:a16="http://schemas.microsoft.com/office/drawing/2014/main" xmlns="" id="{0A84D6E6-C769-4665-9130-CE3C6686BA78}"/>
                  </a:ext>
                </a:extLst>
              </p:cNvPr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1758;p46">
                <a:extLst>
                  <a:ext uri="{FF2B5EF4-FFF2-40B4-BE49-F238E27FC236}">
                    <a16:creationId xmlns:a16="http://schemas.microsoft.com/office/drawing/2014/main" xmlns="" id="{4582FBE2-3615-4A56-8BE4-08EF0E9FB027}"/>
                  </a:ext>
                </a:extLst>
              </p:cNvPr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1759;p46">
                <a:extLst>
                  <a:ext uri="{FF2B5EF4-FFF2-40B4-BE49-F238E27FC236}">
                    <a16:creationId xmlns:a16="http://schemas.microsoft.com/office/drawing/2014/main" xmlns="" id="{63073900-F66F-4AEB-9119-EF5B3D1ADFB6}"/>
                  </a:ext>
                </a:extLst>
              </p:cNvPr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Google Shape;1760;p46">
                <a:extLst>
                  <a:ext uri="{FF2B5EF4-FFF2-40B4-BE49-F238E27FC236}">
                    <a16:creationId xmlns:a16="http://schemas.microsoft.com/office/drawing/2014/main" xmlns="" id="{D222B902-5F2D-46A7-BD51-C554AA11C1FE}"/>
                  </a:ext>
                </a:extLst>
              </p:cNvPr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Google Shape;1761;p46">
                <a:extLst>
                  <a:ext uri="{FF2B5EF4-FFF2-40B4-BE49-F238E27FC236}">
                    <a16:creationId xmlns:a16="http://schemas.microsoft.com/office/drawing/2014/main" xmlns="" id="{311B32E5-3E47-4784-89F2-1FB8AA18AF9E}"/>
                  </a:ext>
                </a:extLst>
              </p:cNvPr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762;p46">
                <a:extLst>
                  <a:ext uri="{FF2B5EF4-FFF2-40B4-BE49-F238E27FC236}">
                    <a16:creationId xmlns:a16="http://schemas.microsoft.com/office/drawing/2014/main" xmlns="" id="{4ECAB2E4-DDF8-46E4-8B64-647EC3D4BC28}"/>
                  </a:ext>
                </a:extLst>
              </p:cNvPr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763;p46">
                <a:extLst>
                  <a:ext uri="{FF2B5EF4-FFF2-40B4-BE49-F238E27FC236}">
                    <a16:creationId xmlns:a16="http://schemas.microsoft.com/office/drawing/2014/main" xmlns="" id="{CF2D462A-E86E-422F-B904-C9D1FEB90E03}"/>
                  </a:ext>
                </a:extLst>
              </p:cNvPr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764;p46">
                <a:extLst>
                  <a:ext uri="{FF2B5EF4-FFF2-40B4-BE49-F238E27FC236}">
                    <a16:creationId xmlns:a16="http://schemas.microsoft.com/office/drawing/2014/main" xmlns="" id="{72CB166D-CE0D-47F0-A462-40D238ECE7AF}"/>
                  </a:ext>
                </a:extLst>
              </p:cNvPr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765;p46">
                <a:extLst>
                  <a:ext uri="{FF2B5EF4-FFF2-40B4-BE49-F238E27FC236}">
                    <a16:creationId xmlns:a16="http://schemas.microsoft.com/office/drawing/2014/main" xmlns="" id="{FA4A00F1-7C2F-4A2B-94BE-833973BB71CB}"/>
                  </a:ext>
                </a:extLst>
              </p:cNvPr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766;p46">
                <a:extLst>
                  <a:ext uri="{FF2B5EF4-FFF2-40B4-BE49-F238E27FC236}">
                    <a16:creationId xmlns:a16="http://schemas.microsoft.com/office/drawing/2014/main" xmlns="" id="{155711BF-0537-4ABB-BF56-675D20043B90}"/>
                  </a:ext>
                </a:extLst>
              </p:cNvPr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767;p46">
                <a:extLst>
                  <a:ext uri="{FF2B5EF4-FFF2-40B4-BE49-F238E27FC236}">
                    <a16:creationId xmlns:a16="http://schemas.microsoft.com/office/drawing/2014/main" xmlns="" id="{D20991A7-3582-4D02-ADCD-2AD35EBE81A3}"/>
                  </a:ext>
                </a:extLst>
              </p:cNvPr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Google Shape;1768;p46">
                <a:extLst>
                  <a:ext uri="{FF2B5EF4-FFF2-40B4-BE49-F238E27FC236}">
                    <a16:creationId xmlns:a16="http://schemas.microsoft.com/office/drawing/2014/main" xmlns="" id="{CB82EA7B-E667-4556-8D66-CB7CB1430BC0}"/>
                  </a:ext>
                </a:extLst>
              </p:cNvPr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Google Shape;1769;p46">
                <a:extLst>
                  <a:ext uri="{FF2B5EF4-FFF2-40B4-BE49-F238E27FC236}">
                    <a16:creationId xmlns:a16="http://schemas.microsoft.com/office/drawing/2014/main" xmlns="" id="{9D85F42B-AA47-443B-9370-FCA782DDAD16}"/>
                  </a:ext>
                </a:extLst>
              </p:cNvPr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Google Shape;1770;p46">
                <a:extLst>
                  <a:ext uri="{FF2B5EF4-FFF2-40B4-BE49-F238E27FC236}">
                    <a16:creationId xmlns:a16="http://schemas.microsoft.com/office/drawing/2014/main" xmlns="" id="{83831F59-6AA6-467F-8565-A2F1EC193F82}"/>
                  </a:ext>
                </a:extLst>
              </p:cNvPr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Google Shape;1771;p46">
                <a:extLst>
                  <a:ext uri="{FF2B5EF4-FFF2-40B4-BE49-F238E27FC236}">
                    <a16:creationId xmlns:a16="http://schemas.microsoft.com/office/drawing/2014/main" xmlns="" id="{A2909496-A609-410C-882A-07BBEB7863B2}"/>
                  </a:ext>
                </a:extLst>
              </p:cNvPr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Google Shape;1772;p46">
                <a:extLst>
                  <a:ext uri="{FF2B5EF4-FFF2-40B4-BE49-F238E27FC236}">
                    <a16:creationId xmlns:a16="http://schemas.microsoft.com/office/drawing/2014/main" xmlns="" id="{EF4F4FD7-65BA-45EA-A33A-0DA26085E330}"/>
                  </a:ext>
                </a:extLst>
              </p:cNvPr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Google Shape;1773;p46">
                <a:extLst>
                  <a:ext uri="{FF2B5EF4-FFF2-40B4-BE49-F238E27FC236}">
                    <a16:creationId xmlns:a16="http://schemas.microsoft.com/office/drawing/2014/main" xmlns="" id="{EB2ABF44-DF6A-4282-8E3E-F9CDDDFCE9D5}"/>
                  </a:ext>
                </a:extLst>
              </p:cNvPr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774;p46">
                <a:extLst>
                  <a:ext uri="{FF2B5EF4-FFF2-40B4-BE49-F238E27FC236}">
                    <a16:creationId xmlns:a16="http://schemas.microsoft.com/office/drawing/2014/main" xmlns="" id="{D357A623-1EEE-4512-87C0-B0A2E5433D7F}"/>
                  </a:ext>
                </a:extLst>
              </p:cNvPr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775;p46">
                <a:extLst>
                  <a:ext uri="{FF2B5EF4-FFF2-40B4-BE49-F238E27FC236}">
                    <a16:creationId xmlns:a16="http://schemas.microsoft.com/office/drawing/2014/main" xmlns="" id="{710825F9-ED4F-4A6A-9348-ABEC5CD41258}"/>
                  </a:ext>
                </a:extLst>
              </p:cNvPr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776;p46">
                <a:extLst>
                  <a:ext uri="{FF2B5EF4-FFF2-40B4-BE49-F238E27FC236}">
                    <a16:creationId xmlns:a16="http://schemas.microsoft.com/office/drawing/2014/main" xmlns="" id="{BDAD86EC-A269-4C5C-8745-D314AD7258B9}"/>
                  </a:ext>
                </a:extLst>
              </p:cNvPr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777;p46">
                <a:extLst>
                  <a:ext uri="{FF2B5EF4-FFF2-40B4-BE49-F238E27FC236}">
                    <a16:creationId xmlns:a16="http://schemas.microsoft.com/office/drawing/2014/main" xmlns="" id="{67F4156E-D303-4902-B0A4-366A5BDB5EC9}"/>
                  </a:ext>
                </a:extLst>
              </p:cNvPr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oogle Shape;1157;p33">
            <a:extLst>
              <a:ext uri="{FF2B5EF4-FFF2-40B4-BE49-F238E27FC236}">
                <a16:creationId xmlns:a16="http://schemas.microsoft.com/office/drawing/2014/main" xmlns="" id="{18CFAF5A-B3B9-4CA8-B3DD-27A266E3C431}"/>
              </a:ext>
            </a:extLst>
          </p:cNvPr>
          <p:cNvGrpSpPr/>
          <p:nvPr/>
        </p:nvGrpSpPr>
        <p:grpSpPr>
          <a:xfrm>
            <a:off x="3539613" y="3834084"/>
            <a:ext cx="5231973" cy="3002145"/>
            <a:chOff x="3587075" y="2798640"/>
            <a:chExt cx="2198114" cy="1595469"/>
          </a:xfrm>
        </p:grpSpPr>
        <p:sp>
          <p:nvSpPr>
            <p:cNvPr id="5" name="Google Shape;1158;p33">
              <a:extLst>
                <a:ext uri="{FF2B5EF4-FFF2-40B4-BE49-F238E27FC236}">
                  <a16:creationId xmlns:a16="http://schemas.microsoft.com/office/drawing/2014/main" xmlns="" id="{231D7EFC-C223-408D-BCAC-63C080BAF79C}"/>
                </a:ext>
              </a:extLst>
            </p:cNvPr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159;p33">
              <a:extLst>
                <a:ext uri="{FF2B5EF4-FFF2-40B4-BE49-F238E27FC236}">
                  <a16:creationId xmlns:a16="http://schemas.microsoft.com/office/drawing/2014/main" xmlns="" id="{8612FA61-9982-4D7E-A74B-0B3C4597E2A3}"/>
                </a:ext>
              </a:extLst>
            </p:cNvPr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160;p33">
              <a:extLst>
                <a:ext uri="{FF2B5EF4-FFF2-40B4-BE49-F238E27FC236}">
                  <a16:creationId xmlns:a16="http://schemas.microsoft.com/office/drawing/2014/main" xmlns="" id="{7AB3341D-2AD6-40E6-9E26-A69421069549}"/>
                </a:ext>
              </a:extLst>
            </p:cNvPr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161;p33">
              <a:extLst>
                <a:ext uri="{FF2B5EF4-FFF2-40B4-BE49-F238E27FC236}">
                  <a16:creationId xmlns:a16="http://schemas.microsoft.com/office/drawing/2014/main" xmlns="" id="{DBF59998-DBEB-499A-B915-722BF06B8F05}"/>
                </a:ext>
              </a:extLst>
            </p:cNvPr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162;p33">
              <a:extLst>
                <a:ext uri="{FF2B5EF4-FFF2-40B4-BE49-F238E27FC236}">
                  <a16:creationId xmlns:a16="http://schemas.microsoft.com/office/drawing/2014/main" xmlns="" id="{C0DCE83D-7E90-4B1D-87AB-456D5C87D563}"/>
                </a:ext>
              </a:extLst>
            </p:cNvPr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163;p33">
              <a:extLst>
                <a:ext uri="{FF2B5EF4-FFF2-40B4-BE49-F238E27FC236}">
                  <a16:creationId xmlns:a16="http://schemas.microsoft.com/office/drawing/2014/main" xmlns="" id="{8BD67882-A490-4D6C-836C-0A32854CA39D}"/>
                </a:ext>
              </a:extLst>
            </p:cNvPr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64;p33">
              <a:extLst>
                <a:ext uri="{FF2B5EF4-FFF2-40B4-BE49-F238E27FC236}">
                  <a16:creationId xmlns:a16="http://schemas.microsoft.com/office/drawing/2014/main" xmlns="" id="{1DCE5FD2-28BC-4DAC-9293-CC43E0D32847}"/>
                </a:ext>
              </a:extLst>
            </p:cNvPr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165;p33">
              <a:extLst>
                <a:ext uri="{FF2B5EF4-FFF2-40B4-BE49-F238E27FC236}">
                  <a16:creationId xmlns:a16="http://schemas.microsoft.com/office/drawing/2014/main" xmlns="" id="{FAA9FCBF-41B6-4B29-839C-266043A2EA9A}"/>
                </a:ext>
              </a:extLst>
            </p:cNvPr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166;p33">
              <a:extLst>
                <a:ext uri="{FF2B5EF4-FFF2-40B4-BE49-F238E27FC236}">
                  <a16:creationId xmlns:a16="http://schemas.microsoft.com/office/drawing/2014/main" xmlns="" id="{EDF6227D-DA9F-48CD-81C3-2A6B0BA74EC0}"/>
                </a:ext>
              </a:extLst>
            </p:cNvPr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167;p33">
              <a:extLst>
                <a:ext uri="{FF2B5EF4-FFF2-40B4-BE49-F238E27FC236}">
                  <a16:creationId xmlns:a16="http://schemas.microsoft.com/office/drawing/2014/main" xmlns="" id="{F800A013-EB12-4BD1-A7B1-72F29481091C}"/>
                </a:ext>
              </a:extLst>
            </p:cNvPr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168;p33">
              <a:extLst>
                <a:ext uri="{FF2B5EF4-FFF2-40B4-BE49-F238E27FC236}">
                  <a16:creationId xmlns:a16="http://schemas.microsoft.com/office/drawing/2014/main" xmlns="" id="{27D38F95-5FB3-48BE-90B0-9BB500F40AEF}"/>
                </a:ext>
              </a:extLst>
            </p:cNvPr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169;p33">
              <a:extLst>
                <a:ext uri="{FF2B5EF4-FFF2-40B4-BE49-F238E27FC236}">
                  <a16:creationId xmlns:a16="http://schemas.microsoft.com/office/drawing/2014/main" xmlns="" id="{32F8920D-2F61-4D2A-B28F-ECBDAADACD28}"/>
                </a:ext>
              </a:extLst>
            </p:cNvPr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170;p33">
              <a:extLst>
                <a:ext uri="{FF2B5EF4-FFF2-40B4-BE49-F238E27FC236}">
                  <a16:creationId xmlns:a16="http://schemas.microsoft.com/office/drawing/2014/main" xmlns="" id="{D4D6AFDD-C36F-419F-9EC6-DBF2CA51F29D}"/>
                </a:ext>
              </a:extLst>
            </p:cNvPr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171;p33">
              <a:extLst>
                <a:ext uri="{FF2B5EF4-FFF2-40B4-BE49-F238E27FC236}">
                  <a16:creationId xmlns:a16="http://schemas.microsoft.com/office/drawing/2014/main" xmlns="" id="{639A23CB-7B50-4331-B319-92FB64208A98}"/>
                </a:ext>
              </a:extLst>
            </p:cNvPr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172;p33">
              <a:extLst>
                <a:ext uri="{FF2B5EF4-FFF2-40B4-BE49-F238E27FC236}">
                  <a16:creationId xmlns:a16="http://schemas.microsoft.com/office/drawing/2014/main" xmlns="" id="{3EBAD41E-2502-4234-BD26-110D0DCFEFB5}"/>
                </a:ext>
              </a:extLst>
            </p:cNvPr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173;p33">
              <a:extLst>
                <a:ext uri="{FF2B5EF4-FFF2-40B4-BE49-F238E27FC236}">
                  <a16:creationId xmlns:a16="http://schemas.microsoft.com/office/drawing/2014/main" xmlns="" id="{A9F4ABEF-B2F0-44AF-8346-9EF2FA1A9482}"/>
                </a:ext>
              </a:extLst>
            </p:cNvPr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174;p33">
              <a:extLst>
                <a:ext uri="{FF2B5EF4-FFF2-40B4-BE49-F238E27FC236}">
                  <a16:creationId xmlns:a16="http://schemas.microsoft.com/office/drawing/2014/main" xmlns="" id="{905B7054-012E-43D3-85FE-2DBF99FB7ED3}"/>
                </a:ext>
              </a:extLst>
            </p:cNvPr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175;p33">
              <a:extLst>
                <a:ext uri="{FF2B5EF4-FFF2-40B4-BE49-F238E27FC236}">
                  <a16:creationId xmlns:a16="http://schemas.microsoft.com/office/drawing/2014/main" xmlns="" id="{D0E4E03C-65A2-43C1-8772-E353474A9663}"/>
                </a:ext>
              </a:extLst>
            </p:cNvPr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177;p33">
              <a:extLst>
                <a:ext uri="{FF2B5EF4-FFF2-40B4-BE49-F238E27FC236}">
                  <a16:creationId xmlns:a16="http://schemas.microsoft.com/office/drawing/2014/main" xmlns="" id="{1DBA32D3-2378-44FD-B548-B7657CE8DD35}"/>
                </a:ext>
              </a:extLst>
            </p:cNvPr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178;p33">
              <a:extLst>
                <a:ext uri="{FF2B5EF4-FFF2-40B4-BE49-F238E27FC236}">
                  <a16:creationId xmlns:a16="http://schemas.microsoft.com/office/drawing/2014/main" xmlns="" id="{942C2874-0ED3-4C3F-84FA-6987CD4FAF5A}"/>
                </a:ext>
              </a:extLst>
            </p:cNvPr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179;p33">
              <a:extLst>
                <a:ext uri="{FF2B5EF4-FFF2-40B4-BE49-F238E27FC236}">
                  <a16:creationId xmlns:a16="http://schemas.microsoft.com/office/drawing/2014/main" xmlns="" id="{12457000-D728-476A-B24B-9EFDF782436A}"/>
                </a:ext>
              </a:extLst>
            </p:cNvPr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180;p33">
              <a:extLst>
                <a:ext uri="{FF2B5EF4-FFF2-40B4-BE49-F238E27FC236}">
                  <a16:creationId xmlns:a16="http://schemas.microsoft.com/office/drawing/2014/main" xmlns="" id="{3BAFBA72-237B-427D-8D52-8FB842D13CD6}"/>
                </a:ext>
              </a:extLst>
            </p:cNvPr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181;p33">
              <a:extLst>
                <a:ext uri="{FF2B5EF4-FFF2-40B4-BE49-F238E27FC236}">
                  <a16:creationId xmlns:a16="http://schemas.microsoft.com/office/drawing/2014/main" xmlns="" id="{7FFDE910-7917-49CA-A945-BC1CD9D477D4}"/>
                </a:ext>
              </a:extLst>
            </p:cNvPr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182;p33">
              <a:extLst>
                <a:ext uri="{FF2B5EF4-FFF2-40B4-BE49-F238E27FC236}">
                  <a16:creationId xmlns:a16="http://schemas.microsoft.com/office/drawing/2014/main" xmlns="" id="{24D7EE45-8770-4186-BF59-A9F1E6847E3A}"/>
                </a:ext>
              </a:extLst>
            </p:cNvPr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183;p33">
              <a:extLst>
                <a:ext uri="{FF2B5EF4-FFF2-40B4-BE49-F238E27FC236}">
                  <a16:creationId xmlns:a16="http://schemas.microsoft.com/office/drawing/2014/main" xmlns="" id="{93192400-A92E-45B3-8573-71C3607DA613}"/>
                </a:ext>
              </a:extLst>
            </p:cNvPr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184;p33">
              <a:extLst>
                <a:ext uri="{FF2B5EF4-FFF2-40B4-BE49-F238E27FC236}">
                  <a16:creationId xmlns:a16="http://schemas.microsoft.com/office/drawing/2014/main" xmlns="" id="{79CE798D-6677-4E36-B6F9-3B001EF5B979}"/>
                </a:ext>
              </a:extLst>
            </p:cNvPr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185;p33">
              <a:extLst>
                <a:ext uri="{FF2B5EF4-FFF2-40B4-BE49-F238E27FC236}">
                  <a16:creationId xmlns:a16="http://schemas.microsoft.com/office/drawing/2014/main" xmlns="" id="{908955C8-5473-4779-9533-17C53F30FC0C}"/>
                </a:ext>
              </a:extLst>
            </p:cNvPr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186;p33">
              <a:extLst>
                <a:ext uri="{FF2B5EF4-FFF2-40B4-BE49-F238E27FC236}">
                  <a16:creationId xmlns:a16="http://schemas.microsoft.com/office/drawing/2014/main" xmlns="" id="{C91E1511-0111-45FD-A51C-F1749D789E83}"/>
                </a:ext>
              </a:extLst>
            </p:cNvPr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187;p33">
              <a:extLst>
                <a:ext uri="{FF2B5EF4-FFF2-40B4-BE49-F238E27FC236}">
                  <a16:creationId xmlns:a16="http://schemas.microsoft.com/office/drawing/2014/main" xmlns="" id="{3BFCB6B2-C56D-49BF-8617-74735C585B4E}"/>
                </a:ext>
              </a:extLst>
            </p:cNvPr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188;p33">
              <a:extLst>
                <a:ext uri="{FF2B5EF4-FFF2-40B4-BE49-F238E27FC236}">
                  <a16:creationId xmlns:a16="http://schemas.microsoft.com/office/drawing/2014/main" xmlns="" id="{DAD65E6F-FF1F-4739-924A-F25167B4524B}"/>
                </a:ext>
              </a:extLst>
            </p:cNvPr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189;p33">
              <a:extLst>
                <a:ext uri="{FF2B5EF4-FFF2-40B4-BE49-F238E27FC236}">
                  <a16:creationId xmlns:a16="http://schemas.microsoft.com/office/drawing/2014/main" xmlns="" id="{D5269DA0-C2CF-433F-8444-06D9ABED113D}"/>
                </a:ext>
              </a:extLst>
            </p:cNvPr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190;p33">
              <a:extLst>
                <a:ext uri="{FF2B5EF4-FFF2-40B4-BE49-F238E27FC236}">
                  <a16:creationId xmlns:a16="http://schemas.microsoft.com/office/drawing/2014/main" xmlns="" id="{F874AF83-2647-4E09-A7AF-B817F6E4814F}"/>
                </a:ext>
              </a:extLst>
            </p:cNvPr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191;p33">
              <a:extLst>
                <a:ext uri="{FF2B5EF4-FFF2-40B4-BE49-F238E27FC236}">
                  <a16:creationId xmlns:a16="http://schemas.microsoft.com/office/drawing/2014/main" xmlns="" id="{69DC993C-86E5-494D-8115-CF79880800AD}"/>
                </a:ext>
              </a:extLst>
            </p:cNvPr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192;p33">
              <a:extLst>
                <a:ext uri="{FF2B5EF4-FFF2-40B4-BE49-F238E27FC236}">
                  <a16:creationId xmlns:a16="http://schemas.microsoft.com/office/drawing/2014/main" xmlns="" id="{46579A3B-B583-4202-82BF-18834616B915}"/>
                </a:ext>
              </a:extLst>
            </p:cNvPr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" name="Rectangle 4">
            <a:extLst>
              <a:ext uri="{FF2B5EF4-FFF2-40B4-BE49-F238E27FC236}">
                <a16:creationId xmlns:a16="http://schemas.microsoft.com/office/drawing/2014/main" xmlns="" id="{E394C717-FF4D-4FE1-B3D2-213D4A2B8800}"/>
              </a:ext>
            </a:extLst>
          </p:cNvPr>
          <p:cNvSpPr txBox="1">
            <a:spLocks noChangeArrowheads="1"/>
          </p:cNvSpPr>
          <p:nvPr/>
        </p:nvSpPr>
        <p:spPr>
          <a:xfrm>
            <a:off x="1549278" y="1474850"/>
            <a:ext cx="9076622" cy="1211021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Khối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4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Chúc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các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 em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học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 sinh chăm ngoan,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học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giỏi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pic>
        <p:nvPicPr>
          <p:cNvPr id="228" name="Picture 147">
            <a:extLst>
              <a:ext uri="{FF2B5EF4-FFF2-40B4-BE49-F238E27FC236}">
                <a16:creationId xmlns:a16="http://schemas.microsoft.com/office/drawing/2014/main" xmlns="" id="{C5FF8AC0-F9F8-4C6C-A3E9-D65E02155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513" y="41812"/>
            <a:ext cx="1713077" cy="17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A05B99F9-83CB-4B63-B8E1-A99D04B29965}"/>
              </a:ext>
            </a:extLst>
          </p:cNvPr>
          <p:cNvSpPr/>
          <p:nvPr/>
        </p:nvSpPr>
        <p:spPr>
          <a:xfrm>
            <a:off x="861308" y="2370681"/>
            <a:ext cx="3318579" cy="404883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1" name="Google Shape;1011;p45"/>
          <p:cNvGrpSpPr/>
          <p:nvPr/>
        </p:nvGrpSpPr>
        <p:grpSpPr>
          <a:xfrm>
            <a:off x="1048699" y="670422"/>
            <a:ext cx="10309422" cy="1033013"/>
            <a:chOff x="2721037" y="563397"/>
            <a:chExt cx="4084166" cy="677356"/>
          </a:xfrm>
        </p:grpSpPr>
        <p:sp>
          <p:nvSpPr>
            <p:cNvPr id="1012" name="Google Shape;1012;p45"/>
            <p:cNvSpPr/>
            <p:nvPr/>
          </p:nvSpPr>
          <p:spPr>
            <a:xfrm rot="-5400000">
              <a:off x="4398213" y="-1091276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5"/>
            <p:cNvSpPr/>
            <p:nvPr/>
          </p:nvSpPr>
          <p:spPr>
            <a:xfrm rot="-5400000">
              <a:off x="4473174" y="-1113779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45"/>
          <p:cNvGrpSpPr/>
          <p:nvPr/>
        </p:nvGrpSpPr>
        <p:grpSpPr>
          <a:xfrm rot="-64291">
            <a:off x="5177058" y="408165"/>
            <a:ext cx="1837537" cy="373663"/>
            <a:chOff x="1651250" y="1401975"/>
            <a:chExt cx="1378187" cy="280254"/>
          </a:xfrm>
        </p:grpSpPr>
        <p:sp>
          <p:nvSpPr>
            <p:cNvPr id="1022" name="Google Shape;1022;p45"/>
            <p:cNvSpPr/>
            <p:nvPr/>
          </p:nvSpPr>
          <p:spPr>
            <a:xfrm>
              <a:off x="1651250" y="1401975"/>
              <a:ext cx="1378187" cy="280254"/>
            </a:xfrm>
            <a:custGeom>
              <a:avLst/>
              <a:gdLst/>
              <a:ahLst/>
              <a:cxnLst/>
              <a:rect l="l" t="t" r="r" b="b"/>
              <a:pathLst>
                <a:path w="17315" h="3521" extrusionOk="0">
                  <a:moveTo>
                    <a:pt x="1" y="1"/>
                  </a:moveTo>
                  <a:lnTo>
                    <a:pt x="75" y="456"/>
                  </a:lnTo>
                  <a:lnTo>
                    <a:pt x="1" y="1470"/>
                  </a:lnTo>
                  <a:lnTo>
                    <a:pt x="75" y="2478"/>
                  </a:lnTo>
                  <a:lnTo>
                    <a:pt x="1" y="3088"/>
                  </a:lnTo>
                  <a:lnTo>
                    <a:pt x="1" y="3520"/>
                  </a:lnTo>
                  <a:lnTo>
                    <a:pt x="17314" y="3520"/>
                  </a:lnTo>
                  <a:lnTo>
                    <a:pt x="17314" y="3088"/>
                  </a:lnTo>
                  <a:lnTo>
                    <a:pt x="17172" y="2723"/>
                  </a:lnTo>
                  <a:lnTo>
                    <a:pt x="17314" y="2057"/>
                  </a:lnTo>
                  <a:lnTo>
                    <a:pt x="17109" y="1111"/>
                  </a:lnTo>
                  <a:lnTo>
                    <a:pt x="17109" y="479"/>
                  </a:lnTo>
                  <a:lnTo>
                    <a:pt x="17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5"/>
            <p:cNvSpPr/>
            <p:nvPr/>
          </p:nvSpPr>
          <p:spPr>
            <a:xfrm>
              <a:off x="1871169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5"/>
            <p:cNvSpPr/>
            <p:nvPr/>
          </p:nvSpPr>
          <p:spPr>
            <a:xfrm>
              <a:off x="1969548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69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5"/>
            <p:cNvSpPr/>
            <p:nvPr/>
          </p:nvSpPr>
          <p:spPr>
            <a:xfrm>
              <a:off x="2165827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5"/>
            <p:cNvSpPr/>
            <p:nvPr/>
          </p:nvSpPr>
          <p:spPr>
            <a:xfrm>
              <a:off x="2067846" y="1401975"/>
              <a:ext cx="117084" cy="280254"/>
            </a:xfrm>
            <a:custGeom>
              <a:avLst/>
              <a:gdLst/>
              <a:ahLst/>
              <a:cxnLst/>
              <a:rect l="l" t="t" r="r" b="b"/>
              <a:pathLst>
                <a:path w="1471" h="3521" extrusionOk="0">
                  <a:moveTo>
                    <a:pt x="1" y="1"/>
                  </a:moveTo>
                  <a:lnTo>
                    <a:pt x="952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5"/>
            <p:cNvSpPr/>
            <p:nvPr/>
          </p:nvSpPr>
          <p:spPr>
            <a:xfrm>
              <a:off x="1772790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5"/>
            <p:cNvSpPr/>
            <p:nvPr/>
          </p:nvSpPr>
          <p:spPr>
            <a:xfrm>
              <a:off x="2951821" y="1401975"/>
              <a:ext cx="77605" cy="280254"/>
            </a:xfrm>
            <a:custGeom>
              <a:avLst/>
              <a:gdLst/>
              <a:ahLst/>
              <a:cxnLst/>
              <a:rect l="l" t="t" r="r" b="b"/>
              <a:pathLst>
                <a:path w="975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974" y="3520"/>
                  </a:lnTo>
                  <a:lnTo>
                    <a:pt x="974" y="3088"/>
                  </a:lnTo>
                  <a:lnTo>
                    <a:pt x="832" y="2723"/>
                  </a:lnTo>
                  <a:lnTo>
                    <a:pt x="974" y="2057"/>
                  </a:lnTo>
                  <a:lnTo>
                    <a:pt x="769" y="1111"/>
                  </a:lnTo>
                  <a:lnTo>
                    <a:pt x="769" y="918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5"/>
            <p:cNvSpPr/>
            <p:nvPr/>
          </p:nvSpPr>
          <p:spPr>
            <a:xfrm>
              <a:off x="1674412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5"/>
            <p:cNvSpPr/>
            <p:nvPr/>
          </p:nvSpPr>
          <p:spPr>
            <a:xfrm>
              <a:off x="2362505" y="1401975"/>
              <a:ext cx="117084" cy="280254"/>
            </a:xfrm>
            <a:custGeom>
              <a:avLst/>
              <a:gdLst/>
              <a:ahLst/>
              <a:cxnLst/>
              <a:rect l="l" t="t" r="r" b="b"/>
              <a:pathLst>
                <a:path w="1471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0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5"/>
            <p:cNvSpPr/>
            <p:nvPr/>
          </p:nvSpPr>
          <p:spPr>
            <a:xfrm>
              <a:off x="2558784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5"/>
            <p:cNvSpPr/>
            <p:nvPr/>
          </p:nvSpPr>
          <p:spPr>
            <a:xfrm>
              <a:off x="2657163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7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5"/>
            <p:cNvSpPr/>
            <p:nvPr/>
          </p:nvSpPr>
          <p:spPr>
            <a:xfrm>
              <a:off x="2755541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0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5"/>
            <p:cNvSpPr/>
            <p:nvPr/>
          </p:nvSpPr>
          <p:spPr>
            <a:xfrm>
              <a:off x="2460883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1" y="1"/>
                  </a:moveTo>
                  <a:lnTo>
                    <a:pt x="952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5"/>
            <p:cNvSpPr/>
            <p:nvPr/>
          </p:nvSpPr>
          <p:spPr>
            <a:xfrm>
              <a:off x="2264126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5"/>
            <p:cNvSpPr/>
            <p:nvPr/>
          </p:nvSpPr>
          <p:spPr>
            <a:xfrm>
              <a:off x="2853920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1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45"/>
          <p:cNvSpPr/>
          <p:nvPr/>
        </p:nvSpPr>
        <p:spPr>
          <a:xfrm rot="-84970">
            <a:off x="1788506" y="2008177"/>
            <a:ext cx="1295404" cy="690831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40" name="Google Shape;1040;p45"/>
          <p:cNvGrpSpPr/>
          <p:nvPr/>
        </p:nvGrpSpPr>
        <p:grpSpPr>
          <a:xfrm>
            <a:off x="5869832" y="2886167"/>
            <a:ext cx="452337" cy="397559"/>
            <a:chOff x="4467200" y="877100"/>
            <a:chExt cx="481825" cy="423475"/>
          </a:xfrm>
        </p:grpSpPr>
        <p:sp>
          <p:nvSpPr>
            <p:cNvPr id="1041" name="Google Shape;1041;p45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5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5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5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45"/>
          <p:cNvGrpSpPr/>
          <p:nvPr/>
        </p:nvGrpSpPr>
        <p:grpSpPr>
          <a:xfrm>
            <a:off x="9142875" y="2880089"/>
            <a:ext cx="444780" cy="409716"/>
            <a:chOff x="2682350" y="2643425"/>
            <a:chExt cx="473775" cy="436425"/>
          </a:xfrm>
        </p:grpSpPr>
        <p:sp>
          <p:nvSpPr>
            <p:cNvPr id="1051" name="Google Shape;1051;p45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5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5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5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5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5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5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76C8411-BD3B-4935-90F4-2F433D2E934B}"/>
              </a:ext>
            </a:extLst>
          </p:cNvPr>
          <p:cNvSpPr txBox="1"/>
          <p:nvPr/>
        </p:nvSpPr>
        <p:spPr>
          <a:xfrm>
            <a:off x="1393065" y="854094"/>
            <a:ext cx="952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>
                <a:latin typeface="Amazone" panose="03020702060507090A04" pitchFamily="66" charset="0"/>
              </a:rPr>
              <a:t>Hoàn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 err="1">
                <a:latin typeface="Amazone" panose="03020702060507090A04" pitchFamily="66" charset="0"/>
              </a:rPr>
              <a:t>cảnh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 err="1">
                <a:latin typeface="Amazone" panose="03020702060507090A04" pitchFamily="66" charset="0"/>
              </a:rPr>
              <a:t>của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 err="1">
                <a:latin typeface="Amazone" panose="03020702060507090A04" pitchFamily="66" charset="0"/>
              </a:rPr>
              <a:t>nước</a:t>
            </a:r>
            <a:r>
              <a:rPr lang="vi-VN" sz="3600" b="1" dirty="0">
                <a:latin typeface="Amazone" panose="03020702060507090A04" pitchFamily="66" charset="0"/>
              </a:rPr>
              <a:t> ta </a:t>
            </a:r>
            <a:r>
              <a:rPr lang="vi-VN" sz="3600" b="1" dirty="0" err="1">
                <a:latin typeface="Amazone" panose="03020702060507090A04" pitchFamily="66" charset="0"/>
              </a:rPr>
              <a:t>cuối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 err="1">
                <a:latin typeface="Amazone" panose="03020702060507090A04" pitchFamily="66" charset="0"/>
              </a:rPr>
              <a:t>thế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 err="1">
                <a:latin typeface="Amazone" panose="03020702060507090A04" pitchFamily="66" charset="0"/>
              </a:rPr>
              <a:t>kỉ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>
                <a:latin typeface="+mj-lt"/>
              </a:rPr>
              <a:t>XII</a:t>
            </a:r>
            <a:r>
              <a:rPr lang="vi-VN" sz="3600" b="1" dirty="0">
                <a:latin typeface="Amazone" panose="03020702060507090A04" pitchFamily="66" charset="0"/>
              </a:rPr>
              <a:t> như </a:t>
            </a:r>
            <a:r>
              <a:rPr lang="vi-VN" sz="3600" b="1" dirty="0" err="1">
                <a:latin typeface="Amazone" panose="03020702060507090A04" pitchFamily="66" charset="0"/>
              </a:rPr>
              <a:t>thế</a:t>
            </a:r>
            <a:r>
              <a:rPr lang="vi-VN" sz="3600" b="1" dirty="0">
                <a:latin typeface="Amazone" panose="03020702060507090A04" pitchFamily="66" charset="0"/>
              </a:rPr>
              <a:t> </a:t>
            </a:r>
            <a:r>
              <a:rPr lang="vi-VN" sz="3600" b="1" dirty="0" err="1">
                <a:latin typeface="Amazone" panose="03020702060507090A04" pitchFamily="66" charset="0"/>
              </a:rPr>
              <a:t>nào</a:t>
            </a:r>
            <a:r>
              <a:rPr lang="vi-VN" sz="3600" b="1" dirty="0">
                <a:latin typeface="Amazone" panose="03020702060507090A04" pitchFamily="66" charset="0"/>
              </a:rPr>
              <a:t>?</a:t>
            </a:r>
            <a:endParaRPr lang="en-US" sz="3600" b="1" dirty="0">
              <a:latin typeface="Amazone" panose="03020702060507090A04" pitchFamily="66" charset="0"/>
            </a:endParaRPr>
          </a:p>
        </p:txBody>
      </p:sp>
      <p:sp>
        <p:nvSpPr>
          <p:cNvPr id="96" name="TextBox 3">
            <a:extLst>
              <a:ext uri="{FF2B5EF4-FFF2-40B4-BE49-F238E27FC236}">
                <a16:creationId xmlns:a16="http://schemas.microsoft.com/office/drawing/2014/main" xmlns="" id="{B321B275-EFBD-4494-A78C-33A03D02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868" y="2880089"/>
            <a:ext cx="337345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quyền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lo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mâu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thuẫn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cực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nghèo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nổi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dậy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7" name="Hình chữ nhật 96">
            <a:extLst>
              <a:ext uri="{FF2B5EF4-FFF2-40B4-BE49-F238E27FC236}">
                <a16:creationId xmlns:a16="http://schemas.microsoft.com/office/drawing/2014/main" xmlns="" id="{A208FE02-D351-4C6D-9AC1-89574B9CDB01}"/>
              </a:ext>
            </a:extLst>
          </p:cNvPr>
          <p:cNvSpPr/>
          <p:nvPr/>
        </p:nvSpPr>
        <p:spPr>
          <a:xfrm>
            <a:off x="4424697" y="2350059"/>
            <a:ext cx="3318579" cy="4048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Google Shape;1037;p45"/>
          <p:cNvSpPr/>
          <p:nvPr/>
        </p:nvSpPr>
        <p:spPr>
          <a:xfrm rot="181606" flipH="1">
            <a:off x="5397081" y="2004642"/>
            <a:ext cx="1295391" cy="690835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TextBox 4">
            <a:extLst>
              <a:ext uri="{FF2B5EF4-FFF2-40B4-BE49-F238E27FC236}">
                <a16:creationId xmlns:a16="http://schemas.microsoft.com/office/drawing/2014/main" xmlns="" id="{F4C6ABF7-1503-468F-968A-67F8B2E4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693" y="2876371"/>
            <a:ext cx="32234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Quân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xâm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lược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phương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Bắc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thường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xuyên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rình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rập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99" name="Hình chữ nhật 98">
            <a:extLst>
              <a:ext uri="{FF2B5EF4-FFF2-40B4-BE49-F238E27FC236}">
                <a16:creationId xmlns:a16="http://schemas.microsoft.com/office/drawing/2014/main" xmlns="" id="{ECE563C0-F689-406A-9455-6C36A3C2661D}"/>
              </a:ext>
            </a:extLst>
          </p:cNvPr>
          <p:cNvSpPr/>
          <p:nvPr/>
        </p:nvSpPr>
        <p:spPr>
          <a:xfrm>
            <a:off x="8012113" y="2370681"/>
            <a:ext cx="3318579" cy="40488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Google Shape;1039;p45"/>
          <p:cNvSpPr/>
          <p:nvPr/>
        </p:nvSpPr>
        <p:spPr>
          <a:xfrm rot="10667944">
            <a:off x="9010093" y="2025265"/>
            <a:ext cx="1295393" cy="690832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TextBox 5">
            <a:extLst>
              <a:ext uri="{FF2B5EF4-FFF2-40B4-BE49-F238E27FC236}">
                <a16:creationId xmlns:a16="http://schemas.microsoft.com/office/drawing/2014/main" xmlns="" id="{6CEFFD8A-4BD8-4829-8D74-4B87904E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173" y="2876371"/>
            <a:ext cx="3256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Vua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Lý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phải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dựa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vào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họ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Trần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mới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giữ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được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ngai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vàng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101" name="Text Box 22">
            <a:extLst>
              <a:ext uri="{FF2B5EF4-FFF2-40B4-BE49-F238E27FC236}">
                <a16:creationId xmlns:a16="http://schemas.microsoft.com/office/drawing/2014/main" xmlns="" id="{C34F1160-B7AE-4C4E-B183-993EDC777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337" y="4485876"/>
            <a:ext cx="28976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/>
                </a:solidFill>
              </a:rPr>
              <a:t>Mọi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việc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triều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đều</a:t>
            </a:r>
            <a:r>
              <a:rPr lang="en-US" altLang="en-US" sz="2800" b="1" dirty="0">
                <a:solidFill>
                  <a:schemeClr val="accent6"/>
                </a:solidFill>
              </a:rPr>
              <a:t> do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Trần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Thủ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Độ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quyết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định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</a:p>
        </p:txBody>
      </p:sp>
      <p:pic>
        <p:nvPicPr>
          <p:cNvPr id="4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03AF59CF-8D99-4EB0-AC8F-3A7D698C7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38" grpId="0" animBg="1"/>
      <p:bldP spid="96" grpId="0"/>
      <p:bldP spid="97" grpId="0" animBg="1"/>
      <p:bldP spid="1037" grpId="0" animBg="1"/>
      <p:bldP spid="98" grpId="0"/>
      <p:bldP spid="99" grpId="0" animBg="1"/>
      <p:bldP spid="1039" grpId="0" animBg="1"/>
      <p:bldP spid="100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ơ đồ 9">
            <a:extLst>
              <a:ext uri="{FF2B5EF4-FFF2-40B4-BE49-F238E27FC236}">
                <a16:creationId xmlns:a16="http://schemas.microsoft.com/office/drawing/2014/main" xmlns="" id="{D734F016-B714-4CBB-A657-F7F80BA48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393168"/>
              </p:ext>
            </p:extLst>
          </p:nvPr>
        </p:nvGraphicFramePr>
        <p:xfrm>
          <a:off x="1270000" y="10149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Hình dạng 10">
            <a:extLst>
              <a:ext uri="{FF2B5EF4-FFF2-40B4-BE49-F238E27FC236}">
                <a16:creationId xmlns:a16="http://schemas.microsoft.com/office/drawing/2014/main" xmlns="" id="{EB7124EA-D152-46F1-8A51-F81FE2274381}"/>
              </a:ext>
            </a:extLst>
          </p:cNvPr>
          <p:cNvSpPr/>
          <p:nvPr/>
        </p:nvSpPr>
        <p:spPr>
          <a:xfrm rot="14863386">
            <a:off x="5023967" y="1283589"/>
            <a:ext cx="4677714" cy="3262122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5CF1EC18-8F72-43D5-94E8-B2479C4152D4}"/>
              </a:ext>
            </a:extLst>
          </p:cNvPr>
          <p:cNvGrpSpPr/>
          <p:nvPr/>
        </p:nvGrpSpPr>
        <p:grpSpPr>
          <a:xfrm>
            <a:off x="5494025" y="365125"/>
            <a:ext cx="5821675" cy="1083309"/>
            <a:chOff x="-396408" y="4317575"/>
            <a:chExt cx="5821675" cy="1083309"/>
          </a:xfrm>
        </p:grpSpPr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xmlns="" id="{D3B2CA2F-2299-4942-9441-C72EC61F9A4A}"/>
                </a:ext>
              </a:extLst>
            </p:cNvPr>
            <p:cNvSpPr/>
            <p:nvPr/>
          </p:nvSpPr>
          <p:spPr>
            <a:xfrm>
              <a:off x="98892" y="4533898"/>
              <a:ext cx="5013949" cy="86698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A260A9B7-1D87-4B79-99AC-198312884DDC}"/>
                </a:ext>
              </a:extLst>
            </p:cNvPr>
            <p:cNvSpPr txBox="1"/>
            <p:nvPr/>
          </p:nvSpPr>
          <p:spPr>
            <a:xfrm>
              <a:off x="-396408" y="4317575"/>
              <a:ext cx="5821675" cy="8669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4800" b="1" dirty="0" err="1">
                  <a:latin typeface="Amazone" panose="03020702060507090A04" pitchFamily="66" charset="0"/>
                </a:rPr>
                <a:t>Thế</a:t>
              </a:r>
              <a:r>
                <a:rPr lang="vi-VN" sz="4800" b="1" dirty="0">
                  <a:latin typeface="Amazone" panose="03020702060507090A04" pitchFamily="66" charset="0"/>
                </a:rPr>
                <a:t> </a:t>
              </a:r>
              <a:r>
                <a:rPr lang="vi-VN" sz="4800" b="1" dirty="0" err="1">
                  <a:latin typeface="Amazone" panose="03020702060507090A04" pitchFamily="66" charset="0"/>
                </a:rPr>
                <a:t>lực</a:t>
              </a:r>
              <a:r>
                <a:rPr lang="vi-VN" sz="4800" b="1" dirty="0">
                  <a:latin typeface="Amazone" panose="03020702060507090A04" pitchFamily="66" charset="0"/>
                </a:rPr>
                <a:t> </a:t>
              </a:r>
              <a:r>
                <a:rPr lang="vi-VN" sz="4800" b="1" dirty="0" err="1">
                  <a:latin typeface="Amazone" panose="03020702060507090A04" pitchFamily="66" charset="0"/>
                </a:rPr>
                <a:t>họ</a:t>
              </a:r>
              <a:r>
                <a:rPr lang="vi-VN" sz="4800" b="1" dirty="0">
                  <a:latin typeface="Amazone" panose="03020702060507090A04" pitchFamily="66" charset="0"/>
                </a:rPr>
                <a:t> </a:t>
              </a:r>
              <a:r>
                <a:rPr lang="vi-VN" sz="4800" b="1" dirty="0" err="1">
                  <a:latin typeface="Amazone" panose="03020702060507090A04" pitchFamily="66" charset="0"/>
                </a:rPr>
                <a:t>Trần</a:t>
              </a:r>
              <a:r>
                <a:rPr lang="vi-VN" sz="4800" b="1" dirty="0">
                  <a:latin typeface="Amazone" panose="03020702060507090A04" pitchFamily="66" charset="0"/>
                </a:rPr>
                <a:t> tăng lên</a:t>
              </a:r>
              <a:endParaRPr lang="en-US" sz="4800" b="1" kern="1200" dirty="0">
                <a:latin typeface="Amazone" panose="03020702060507090A04" pitchFamily="66" charset="0"/>
              </a:endParaRPr>
            </a:p>
          </p:txBody>
        </p:sp>
      </p:grpSp>
      <p:pic>
        <p:nvPicPr>
          <p:cNvPr id="7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DA20F370-27D5-46D9-A7D3-4B1CA83E2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57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7"/>
          <p:cNvSpPr/>
          <p:nvPr/>
        </p:nvSpPr>
        <p:spPr>
          <a:xfrm>
            <a:off x="1207733" y="707233"/>
            <a:ext cx="9750800" cy="543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7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7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7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A picture is worth a thousand words</a:t>
            </a:r>
            <a:endParaRPr/>
          </a:p>
        </p:txBody>
      </p:sp>
      <p:grpSp>
        <p:nvGrpSpPr>
          <p:cNvPr id="1128" name="Google Shape;1128;p47"/>
          <p:cNvGrpSpPr/>
          <p:nvPr/>
        </p:nvGrpSpPr>
        <p:grpSpPr>
          <a:xfrm>
            <a:off x="1046959" y="541945"/>
            <a:ext cx="10080895" cy="5758403"/>
            <a:chOff x="785219" y="406459"/>
            <a:chExt cx="7560671" cy="4318802"/>
          </a:xfrm>
        </p:grpSpPr>
        <p:sp>
          <p:nvSpPr>
            <p:cNvPr id="1129" name="Google Shape;1129;p47"/>
            <p:cNvSpPr/>
            <p:nvPr/>
          </p:nvSpPr>
          <p:spPr>
            <a:xfrm rot="5400000">
              <a:off x="7747753" y="405981"/>
              <a:ext cx="597659" cy="598615"/>
            </a:xfrm>
            <a:custGeom>
              <a:avLst/>
              <a:gdLst/>
              <a:ahLst/>
              <a:cxnLst/>
              <a:rect l="l" t="t" r="r" b="b"/>
              <a:pathLst>
                <a:path w="14275" h="14297" extrusionOk="0">
                  <a:moveTo>
                    <a:pt x="5843" y="3655"/>
                  </a:moveTo>
                  <a:cubicBezTo>
                    <a:pt x="6416" y="3655"/>
                    <a:pt x="6989" y="3872"/>
                    <a:pt x="7424" y="4308"/>
                  </a:cubicBezTo>
                  <a:lnTo>
                    <a:pt x="4262" y="7446"/>
                  </a:lnTo>
                  <a:cubicBezTo>
                    <a:pt x="3392" y="6576"/>
                    <a:pt x="3392" y="5178"/>
                    <a:pt x="4262" y="4308"/>
                  </a:cubicBezTo>
                  <a:cubicBezTo>
                    <a:pt x="4698" y="3872"/>
                    <a:pt x="5270" y="3655"/>
                    <a:pt x="5843" y="3655"/>
                  </a:cubicBezTo>
                  <a:close/>
                  <a:moveTo>
                    <a:pt x="6462" y="0"/>
                  </a:moveTo>
                  <a:cubicBezTo>
                    <a:pt x="2888" y="46"/>
                    <a:pt x="24" y="2933"/>
                    <a:pt x="1" y="6507"/>
                  </a:cubicBezTo>
                  <a:lnTo>
                    <a:pt x="1" y="8913"/>
                  </a:lnTo>
                  <a:cubicBezTo>
                    <a:pt x="1" y="11181"/>
                    <a:pt x="1353" y="13174"/>
                    <a:pt x="3002" y="14297"/>
                  </a:cubicBezTo>
                  <a:lnTo>
                    <a:pt x="3002" y="11891"/>
                  </a:lnTo>
                  <a:lnTo>
                    <a:pt x="11938" y="3093"/>
                  </a:lnTo>
                  <a:lnTo>
                    <a:pt x="14275" y="3093"/>
                  </a:lnTo>
                  <a:cubicBezTo>
                    <a:pt x="13129" y="1306"/>
                    <a:pt x="11136" y="0"/>
                    <a:pt x="8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7"/>
            <p:cNvSpPr/>
            <p:nvPr/>
          </p:nvSpPr>
          <p:spPr>
            <a:xfrm rot="-5400000">
              <a:off x="785698" y="4127124"/>
              <a:ext cx="597659" cy="598615"/>
            </a:xfrm>
            <a:custGeom>
              <a:avLst/>
              <a:gdLst/>
              <a:ahLst/>
              <a:cxnLst/>
              <a:rect l="l" t="t" r="r" b="b"/>
              <a:pathLst>
                <a:path w="14275" h="14297" extrusionOk="0">
                  <a:moveTo>
                    <a:pt x="5843" y="3655"/>
                  </a:moveTo>
                  <a:cubicBezTo>
                    <a:pt x="6416" y="3655"/>
                    <a:pt x="6989" y="3872"/>
                    <a:pt x="7424" y="4308"/>
                  </a:cubicBezTo>
                  <a:lnTo>
                    <a:pt x="4262" y="7446"/>
                  </a:lnTo>
                  <a:cubicBezTo>
                    <a:pt x="3392" y="6576"/>
                    <a:pt x="3392" y="5178"/>
                    <a:pt x="4262" y="4308"/>
                  </a:cubicBezTo>
                  <a:cubicBezTo>
                    <a:pt x="4698" y="3872"/>
                    <a:pt x="5270" y="3655"/>
                    <a:pt x="5843" y="3655"/>
                  </a:cubicBezTo>
                  <a:close/>
                  <a:moveTo>
                    <a:pt x="6462" y="0"/>
                  </a:moveTo>
                  <a:cubicBezTo>
                    <a:pt x="2888" y="46"/>
                    <a:pt x="24" y="2933"/>
                    <a:pt x="1" y="6507"/>
                  </a:cubicBezTo>
                  <a:lnTo>
                    <a:pt x="1" y="8913"/>
                  </a:lnTo>
                  <a:cubicBezTo>
                    <a:pt x="1" y="11181"/>
                    <a:pt x="1353" y="13174"/>
                    <a:pt x="3002" y="14297"/>
                  </a:cubicBezTo>
                  <a:lnTo>
                    <a:pt x="3002" y="11891"/>
                  </a:lnTo>
                  <a:lnTo>
                    <a:pt x="11938" y="3093"/>
                  </a:lnTo>
                  <a:lnTo>
                    <a:pt x="14275" y="3093"/>
                  </a:lnTo>
                  <a:cubicBezTo>
                    <a:pt x="13129" y="1306"/>
                    <a:pt x="11136" y="0"/>
                    <a:pt x="8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604361E-460B-41F5-94EE-E8BB0F3D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956" y="840245"/>
            <a:ext cx="5445943" cy="5152788"/>
          </a:xfrm>
          <a:prstGeom prst="rect">
            <a:avLst/>
          </a:prstGeom>
        </p:spPr>
      </p:pic>
      <p:grpSp>
        <p:nvGrpSpPr>
          <p:cNvPr id="1117" name="Google Shape;1117;p47"/>
          <p:cNvGrpSpPr/>
          <p:nvPr/>
        </p:nvGrpSpPr>
        <p:grpSpPr>
          <a:xfrm>
            <a:off x="5763807" y="864967"/>
            <a:ext cx="5054237" cy="5128066"/>
            <a:chOff x="746801" y="405400"/>
            <a:chExt cx="3790678" cy="2227543"/>
          </a:xfrm>
        </p:grpSpPr>
        <p:sp>
          <p:nvSpPr>
            <p:cNvPr id="1118" name="Google Shape;1118;p47"/>
            <p:cNvSpPr/>
            <p:nvPr/>
          </p:nvSpPr>
          <p:spPr>
            <a:xfrm rot="5400000">
              <a:off x="1510831" y="-337605"/>
              <a:ext cx="2206518" cy="3734579"/>
            </a:xfrm>
            <a:custGeom>
              <a:avLst/>
              <a:gdLst/>
              <a:ahLst/>
              <a:cxnLst/>
              <a:rect l="l" t="t" r="r" b="b"/>
              <a:pathLst>
                <a:path w="6101" h="10326" extrusionOk="0">
                  <a:moveTo>
                    <a:pt x="217" y="0"/>
                  </a:moveTo>
                  <a:cubicBezTo>
                    <a:pt x="217" y="80"/>
                    <a:pt x="166" y="159"/>
                    <a:pt x="92" y="194"/>
                  </a:cubicBezTo>
                  <a:cubicBezTo>
                    <a:pt x="69" y="203"/>
                    <a:pt x="46" y="212"/>
                    <a:pt x="19" y="212"/>
                  </a:cubicBezTo>
                  <a:cubicBezTo>
                    <a:pt x="13" y="212"/>
                    <a:pt x="7" y="212"/>
                    <a:pt x="1" y="211"/>
                  </a:cubicBezTo>
                  <a:lnTo>
                    <a:pt x="1" y="427"/>
                  </a:lnTo>
                  <a:cubicBezTo>
                    <a:pt x="121" y="427"/>
                    <a:pt x="217" y="524"/>
                    <a:pt x="217" y="638"/>
                  </a:cubicBezTo>
                  <a:lnTo>
                    <a:pt x="217" y="649"/>
                  </a:lnTo>
                  <a:cubicBezTo>
                    <a:pt x="217" y="763"/>
                    <a:pt x="121" y="860"/>
                    <a:pt x="1" y="860"/>
                  </a:cubicBezTo>
                  <a:lnTo>
                    <a:pt x="1" y="1076"/>
                  </a:lnTo>
                  <a:cubicBezTo>
                    <a:pt x="121" y="1076"/>
                    <a:pt x="217" y="1173"/>
                    <a:pt x="217" y="1287"/>
                  </a:cubicBezTo>
                  <a:lnTo>
                    <a:pt x="217" y="1299"/>
                  </a:lnTo>
                  <a:cubicBezTo>
                    <a:pt x="217" y="1412"/>
                    <a:pt x="121" y="1509"/>
                    <a:pt x="1" y="1509"/>
                  </a:cubicBezTo>
                  <a:lnTo>
                    <a:pt x="1" y="1726"/>
                  </a:lnTo>
                  <a:cubicBezTo>
                    <a:pt x="121" y="1726"/>
                    <a:pt x="217" y="1817"/>
                    <a:pt x="217" y="1936"/>
                  </a:cubicBezTo>
                  <a:cubicBezTo>
                    <a:pt x="217" y="2056"/>
                    <a:pt x="121" y="2153"/>
                    <a:pt x="1" y="2153"/>
                  </a:cubicBezTo>
                  <a:lnTo>
                    <a:pt x="1" y="2369"/>
                  </a:lnTo>
                  <a:cubicBezTo>
                    <a:pt x="121" y="2369"/>
                    <a:pt x="217" y="2460"/>
                    <a:pt x="217" y="2580"/>
                  </a:cubicBezTo>
                  <a:cubicBezTo>
                    <a:pt x="217" y="2700"/>
                    <a:pt x="121" y="2796"/>
                    <a:pt x="1" y="2796"/>
                  </a:cubicBezTo>
                  <a:lnTo>
                    <a:pt x="1" y="3007"/>
                  </a:lnTo>
                  <a:cubicBezTo>
                    <a:pt x="121" y="3007"/>
                    <a:pt x="217" y="3104"/>
                    <a:pt x="217" y="3223"/>
                  </a:cubicBezTo>
                  <a:cubicBezTo>
                    <a:pt x="217" y="3343"/>
                    <a:pt x="121" y="3440"/>
                    <a:pt x="1" y="3440"/>
                  </a:cubicBezTo>
                  <a:lnTo>
                    <a:pt x="1" y="3651"/>
                  </a:lnTo>
                  <a:cubicBezTo>
                    <a:pt x="121" y="3651"/>
                    <a:pt x="217" y="3747"/>
                    <a:pt x="217" y="3867"/>
                  </a:cubicBezTo>
                  <a:lnTo>
                    <a:pt x="217" y="3873"/>
                  </a:lnTo>
                  <a:cubicBezTo>
                    <a:pt x="217" y="3992"/>
                    <a:pt x="121" y="4089"/>
                    <a:pt x="1" y="4089"/>
                  </a:cubicBezTo>
                  <a:lnTo>
                    <a:pt x="1" y="4300"/>
                  </a:lnTo>
                  <a:cubicBezTo>
                    <a:pt x="121" y="4300"/>
                    <a:pt x="217" y="4397"/>
                    <a:pt x="217" y="4516"/>
                  </a:cubicBezTo>
                  <a:lnTo>
                    <a:pt x="217" y="4522"/>
                  </a:lnTo>
                  <a:cubicBezTo>
                    <a:pt x="217" y="4636"/>
                    <a:pt x="121" y="4733"/>
                    <a:pt x="1" y="4733"/>
                  </a:cubicBezTo>
                  <a:lnTo>
                    <a:pt x="1" y="4949"/>
                  </a:lnTo>
                  <a:cubicBezTo>
                    <a:pt x="121" y="4949"/>
                    <a:pt x="217" y="5046"/>
                    <a:pt x="217" y="5160"/>
                  </a:cubicBezTo>
                  <a:cubicBezTo>
                    <a:pt x="217" y="5279"/>
                    <a:pt x="121" y="5376"/>
                    <a:pt x="1" y="5376"/>
                  </a:cubicBezTo>
                  <a:lnTo>
                    <a:pt x="1" y="5593"/>
                  </a:lnTo>
                  <a:cubicBezTo>
                    <a:pt x="121" y="5593"/>
                    <a:pt x="217" y="5689"/>
                    <a:pt x="217" y="5803"/>
                  </a:cubicBezTo>
                  <a:lnTo>
                    <a:pt x="217" y="5815"/>
                  </a:lnTo>
                  <a:cubicBezTo>
                    <a:pt x="217" y="5929"/>
                    <a:pt x="121" y="6025"/>
                    <a:pt x="1" y="6025"/>
                  </a:cubicBezTo>
                  <a:lnTo>
                    <a:pt x="1" y="6242"/>
                  </a:lnTo>
                  <a:cubicBezTo>
                    <a:pt x="121" y="6242"/>
                    <a:pt x="217" y="6333"/>
                    <a:pt x="217" y="6453"/>
                  </a:cubicBezTo>
                  <a:cubicBezTo>
                    <a:pt x="217" y="6572"/>
                    <a:pt x="121" y="6669"/>
                    <a:pt x="1" y="6669"/>
                  </a:cubicBezTo>
                  <a:lnTo>
                    <a:pt x="1" y="6885"/>
                  </a:lnTo>
                  <a:cubicBezTo>
                    <a:pt x="121" y="6885"/>
                    <a:pt x="217" y="6982"/>
                    <a:pt x="217" y="7096"/>
                  </a:cubicBezTo>
                  <a:cubicBezTo>
                    <a:pt x="217" y="7216"/>
                    <a:pt x="121" y="7313"/>
                    <a:pt x="1" y="7313"/>
                  </a:cubicBezTo>
                  <a:lnTo>
                    <a:pt x="1" y="7529"/>
                  </a:lnTo>
                  <a:cubicBezTo>
                    <a:pt x="121" y="7529"/>
                    <a:pt x="217" y="7626"/>
                    <a:pt x="217" y="7740"/>
                  </a:cubicBezTo>
                  <a:cubicBezTo>
                    <a:pt x="217" y="7859"/>
                    <a:pt x="121" y="7956"/>
                    <a:pt x="1" y="7956"/>
                  </a:cubicBezTo>
                  <a:lnTo>
                    <a:pt x="1" y="8167"/>
                  </a:lnTo>
                  <a:cubicBezTo>
                    <a:pt x="121" y="8167"/>
                    <a:pt x="217" y="8264"/>
                    <a:pt x="217" y="8383"/>
                  </a:cubicBezTo>
                  <a:cubicBezTo>
                    <a:pt x="217" y="8503"/>
                    <a:pt x="121" y="8600"/>
                    <a:pt x="1" y="8600"/>
                  </a:cubicBezTo>
                  <a:lnTo>
                    <a:pt x="1" y="8816"/>
                  </a:lnTo>
                  <a:cubicBezTo>
                    <a:pt x="121" y="8816"/>
                    <a:pt x="217" y="8907"/>
                    <a:pt x="217" y="9027"/>
                  </a:cubicBezTo>
                  <a:lnTo>
                    <a:pt x="217" y="9033"/>
                  </a:lnTo>
                  <a:cubicBezTo>
                    <a:pt x="217" y="9152"/>
                    <a:pt x="121" y="9249"/>
                    <a:pt x="1" y="9249"/>
                  </a:cubicBezTo>
                  <a:lnTo>
                    <a:pt x="1" y="9460"/>
                  </a:lnTo>
                  <a:cubicBezTo>
                    <a:pt x="121" y="9460"/>
                    <a:pt x="217" y="9556"/>
                    <a:pt x="217" y="9676"/>
                  </a:cubicBezTo>
                  <a:cubicBezTo>
                    <a:pt x="217" y="9796"/>
                    <a:pt x="121" y="9893"/>
                    <a:pt x="1" y="9893"/>
                  </a:cubicBezTo>
                  <a:lnTo>
                    <a:pt x="1" y="10109"/>
                  </a:lnTo>
                  <a:cubicBezTo>
                    <a:pt x="86" y="10109"/>
                    <a:pt x="160" y="10160"/>
                    <a:pt x="200" y="10234"/>
                  </a:cubicBezTo>
                  <a:cubicBezTo>
                    <a:pt x="212" y="10263"/>
                    <a:pt x="217" y="10297"/>
                    <a:pt x="217" y="10325"/>
                  </a:cubicBezTo>
                  <a:lnTo>
                    <a:pt x="462" y="10325"/>
                  </a:lnTo>
                  <a:cubicBezTo>
                    <a:pt x="462" y="10206"/>
                    <a:pt x="559" y="10109"/>
                    <a:pt x="673" y="10109"/>
                  </a:cubicBezTo>
                  <a:lnTo>
                    <a:pt x="684" y="10109"/>
                  </a:lnTo>
                  <a:cubicBezTo>
                    <a:pt x="798" y="10109"/>
                    <a:pt x="895" y="10206"/>
                    <a:pt x="895" y="10325"/>
                  </a:cubicBezTo>
                  <a:lnTo>
                    <a:pt x="1146" y="10325"/>
                  </a:lnTo>
                  <a:cubicBezTo>
                    <a:pt x="1146" y="10206"/>
                    <a:pt x="1237" y="10109"/>
                    <a:pt x="1356" y="10109"/>
                  </a:cubicBezTo>
                  <a:lnTo>
                    <a:pt x="1362" y="10109"/>
                  </a:lnTo>
                  <a:cubicBezTo>
                    <a:pt x="1482" y="10109"/>
                    <a:pt x="1579" y="10206"/>
                    <a:pt x="1579" y="10325"/>
                  </a:cubicBezTo>
                  <a:lnTo>
                    <a:pt x="1818" y="10325"/>
                  </a:lnTo>
                  <a:cubicBezTo>
                    <a:pt x="1818" y="10206"/>
                    <a:pt x="1915" y="10109"/>
                    <a:pt x="2034" y="10109"/>
                  </a:cubicBezTo>
                  <a:lnTo>
                    <a:pt x="2040" y="10109"/>
                  </a:lnTo>
                  <a:cubicBezTo>
                    <a:pt x="2159" y="10109"/>
                    <a:pt x="2256" y="10206"/>
                    <a:pt x="2256" y="10325"/>
                  </a:cubicBezTo>
                  <a:lnTo>
                    <a:pt x="2495" y="10325"/>
                  </a:lnTo>
                  <a:cubicBezTo>
                    <a:pt x="2495" y="10206"/>
                    <a:pt x="2592" y="10109"/>
                    <a:pt x="2712" y="10109"/>
                  </a:cubicBezTo>
                  <a:lnTo>
                    <a:pt x="2718" y="10109"/>
                  </a:lnTo>
                  <a:cubicBezTo>
                    <a:pt x="2831" y="10109"/>
                    <a:pt x="2928" y="10206"/>
                    <a:pt x="2928" y="10325"/>
                  </a:cubicBezTo>
                  <a:lnTo>
                    <a:pt x="3173" y="10325"/>
                  </a:lnTo>
                  <a:cubicBezTo>
                    <a:pt x="3173" y="10206"/>
                    <a:pt x="3270" y="10109"/>
                    <a:pt x="3384" y="10109"/>
                  </a:cubicBezTo>
                  <a:lnTo>
                    <a:pt x="3395" y="10109"/>
                  </a:lnTo>
                  <a:cubicBezTo>
                    <a:pt x="3509" y="10109"/>
                    <a:pt x="3606" y="10206"/>
                    <a:pt x="3606" y="10325"/>
                  </a:cubicBezTo>
                  <a:lnTo>
                    <a:pt x="3851" y="10325"/>
                  </a:lnTo>
                  <a:cubicBezTo>
                    <a:pt x="3851" y="10206"/>
                    <a:pt x="3942" y="10109"/>
                    <a:pt x="4062" y="10109"/>
                  </a:cubicBezTo>
                  <a:lnTo>
                    <a:pt x="4067" y="10109"/>
                  </a:lnTo>
                  <a:cubicBezTo>
                    <a:pt x="4187" y="10109"/>
                    <a:pt x="4284" y="10206"/>
                    <a:pt x="4284" y="10325"/>
                  </a:cubicBezTo>
                  <a:lnTo>
                    <a:pt x="4523" y="10325"/>
                  </a:lnTo>
                  <a:cubicBezTo>
                    <a:pt x="4523" y="10206"/>
                    <a:pt x="4620" y="10109"/>
                    <a:pt x="4739" y="10109"/>
                  </a:cubicBezTo>
                  <a:lnTo>
                    <a:pt x="4745" y="10109"/>
                  </a:lnTo>
                  <a:cubicBezTo>
                    <a:pt x="4865" y="10109"/>
                    <a:pt x="4961" y="10206"/>
                    <a:pt x="4961" y="10325"/>
                  </a:cubicBezTo>
                  <a:lnTo>
                    <a:pt x="5201" y="10325"/>
                  </a:lnTo>
                  <a:cubicBezTo>
                    <a:pt x="5201" y="10206"/>
                    <a:pt x="5298" y="10109"/>
                    <a:pt x="5417" y="10109"/>
                  </a:cubicBezTo>
                  <a:lnTo>
                    <a:pt x="5423" y="10109"/>
                  </a:lnTo>
                  <a:cubicBezTo>
                    <a:pt x="5542" y="10109"/>
                    <a:pt x="5639" y="10206"/>
                    <a:pt x="5639" y="10325"/>
                  </a:cubicBezTo>
                  <a:lnTo>
                    <a:pt x="5884" y="10325"/>
                  </a:lnTo>
                  <a:cubicBezTo>
                    <a:pt x="5884" y="10240"/>
                    <a:pt x="5930" y="10166"/>
                    <a:pt x="6009" y="10132"/>
                  </a:cubicBezTo>
                  <a:cubicBezTo>
                    <a:pt x="6038" y="10115"/>
                    <a:pt x="6066" y="10109"/>
                    <a:pt x="6095" y="10109"/>
                  </a:cubicBezTo>
                  <a:lnTo>
                    <a:pt x="6095" y="9898"/>
                  </a:lnTo>
                  <a:cubicBezTo>
                    <a:pt x="5987" y="9898"/>
                    <a:pt x="5896" y="9813"/>
                    <a:pt x="5884" y="9705"/>
                  </a:cubicBezTo>
                  <a:cubicBezTo>
                    <a:pt x="5884" y="9585"/>
                    <a:pt x="5981" y="9488"/>
                    <a:pt x="6101" y="9488"/>
                  </a:cubicBezTo>
                  <a:lnTo>
                    <a:pt x="6101" y="9277"/>
                  </a:lnTo>
                  <a:cubicBezTo>
                    <a:pt x="5981" y="9277"/>
                    <a:pt x="5884" y="9181"/>
                    <a:pt x="5884" y="9061"/>
                  </a:cubicBezTo>
                  <a:cubicBezTo>
                    <a:pt x="5884" y="8941"/>
                    <a:pt x="5981" y="8845"/>
                    <a:pt x="6101" y="8845"/>
                  </a:cubicBezTo>
                  <a:lnTo>
                    <a:pt x="6101" y="8634"/>
                  </a:lnTo>
                  <a:cubicBezTo>
                    <a:pt x="5981" y="8634"/>
                    <a:pt x="5884" y="8537"/>
                    <a:pt x="5884" y="8417"/>
                  </a:cubicBezTo>
                  <a:lnTo>
                    <a:pt x="5884" y="8412"/>
                  </a:lnTo>
                  <a:cubicBezTo>
                    <a:pt x="5884" y="8292"/>
                    <a:pt x="5981" y="8195"/>
                    <a:pt x="6101" y="8195"/>
                  </a:cubicBezTo>
                  <a:lnTo>
                    <a:pt x="6101" y="7985"/>
                  </a:lnTo>
                  <a:cubicBezTo>
                    <a:pt x="5981" y="7985"/>
                    <a:pt x="5884" y="7888"/>
                    <a:pt x="5884" y="7768"/>
                  </a:cubicBezTo>
                  <a:cubicBezTo>
                    <a:pt x="5884" y="7649"/>
                    <a:pt x="5981" y="7552"/>
                    <a:pt x="6101" y="7552"/>
                  </a:cubicBezTo>
                  <a:lnTo>
                    <a:pt x="6101" y="7341"/>
                  </a:lnTo>
                  <a:cubicBezTo>
                    <a:pt x="5981" y="7341"/>
                    <a:pt x="5884" y="7244"/>
                    <a:pt x="5884" y="7125"/>
                  </a:cubicBezTo>
                  <a:lnTo>
                    <a:pt x="5884" y="7119"/>
                  </a:lnTo>
                  <a:cubicBezTo>
                    <a:pt x="5884" y="6999"/>
                    <a:pt x="5981" y="6903"/>
                    <a:pt x="6101" y="6903"/>
                  </a:cubicBezTo>
                  <a:lnTo>
                    <a:pt x="6101" y="6692"/>
                  </a:lnTo>
                  <a:cubicBezTo>
                    <a:pt x="5981" y="6692"/>
                    <a:pt x="5884" y="6595"/>
                    <a:pt x="5884" y="6475"/>
                  </a:cubicBezTo>
                  <a:cubicBezTo>
                    <a:pt x="5884" y="6362"/>
                    <a:pt x="5981" y="6265"/>
                    <a:pt x="6101" y="6265"/>
                  </a:cubicBezTo>
                  <a:lnTo>
                    <a:pt x="6101" y="6048"/>
                  </a:lnTo>
                  <a:cubicBezTo>
                    <a:pt x="5981" y="6048"/>
                    <a:pt x="5884" y="5957"/>
                    <a:pt x="5884" y="5838"/>
                  </a:cubicBezTo>
                  <a:cubicBezTo>
                    <a:pt x="5884" y="5718"/>
                    <a:pt x="5981" y="5621"/>
                    <a:pt x="6101" y="5621"/>
                  </a:cubicBezTo>
                  <a:lnTo>
                    <a:pt x="6101" y="5405"/>
                  </a:lnTo>
                  <a:cubicBezTo>
                    <a:pt x="5981" y="5405"/>
                    <a:pt x="5884" y="5314"/>
                    <a:pt x="5884" y="5194"/>
                  </a:cubicBezTo>
                  <a:cubicBezTo>
                    <a:pt x="5884" y="5074"/>
                    <a:pt x="5981" y="4978"/>
                    <a:pt x="6101" y="4978"/>
                  </a:cubicBezTo>
                  <a:lnTo>
                    <a:pt x="6101" y="4761"/>
                  </a:lnTo>
                  <a:cubicBezTo>
                    <a:pt x="5981" y="4761"/>
                    <a:pt x="5884" y="4664"/>
                    <a:pt x="5884" y="4550"/>
                  </a:cubicBezTo>
                  <a:cubicBezTo>
                    <a:pt x="5884" y="4431"/>
                    <a:pt x="5981" y="4334"/>
                    <a:pt x="6101" y="4334"/>
                  </a:cubicBezTo>
                  <a:lnTo>
                    <a:pt x="6101" y="4118"/>
                  </a:lnTo>
                  <a:cubicBezTo>
                    <a:pt x="5981" y="4118"/>
                    <a:pt x="5884" y="4021"/>
                    <a:pt x="5884" y="3907"/>
                  </a:cubicBezTo>
                  <a:lnTo>
                    <a:pt x="5884" y="3896"/>
                  </a:lnTo>
                  <a:cubicBezTo>
                    <a:pt x="5884" y="3782"/>
                    <a:pt x="5981" y="3685"/>
                    <a:pt x="6101" y="3685"/>
                  </a:cubicBezTo>
                  <a:lnTo>
                    <a:pt x="6101" y="3468"/>
                  </a:lnTo>
                  <a:cubicBezTo>
                    <a:pt x="5981" y="3468"/>
                    <a:pt x="5884" y="3377"/>
                    <a:pt x="5884" y="3258"/>
                  </a:cubicBezTo>
                  <a:lnTo>
                    <a:pt x="5884" y="3252"/>
                  </a:lnTo>
                  <a:cubicBezTo>
                    <a:pt x="5884" y="3132"/>
                    <a:pt x="5981" y="3036"/>
                    <a:pt x="6101" y="3036"/>
                  </a:cubicBezTo>
                  <a:lnTo>
                    <a:pt x="6101" y="2825"/>
                  </a:lnTo>
                  <a:cubicBezTo>
                    <a:pt x="5981" y="2825"/>
                    <a:pt x="5884" y="2728"/>
                    <a:pt x="5884" y="2608"/>
                  </a:cubicBezTo>
                  <a:lnTo>
                    <a:pt x="5884" y="2603"/>
                  </a:lnTo>
                  <a:cubicBezTo>
                    <a:pt x="5884" y="2483"/>
                    <a:pt x="5981" y="2386"/>
                    <a:pt x="6101" y="2386"/>
                  </a:cubicBezTo>
                  <a:lnTo>
                    <a:pt x="6101" y="2176"/>
                  </a:lnTo>
                  <a:cubicBezTo>
                    <a:pt x="5981" y="2176"/>
                    <a:pt x="5884" y="2079"/>
                    <a:pt x="5884" y="1959"/>
                  </a:cubicBezTo>
                  <a:cubicBezTo>
                    <a:pt x="5884" y="1840"/>
                    <a:pt x="5981" y="1743"/>
                    <a:pt x="6101" y="1743"/>
                  </a:cubicBezTo>
                  <a:lnTo>
                    <a:pt x="6101" y="1532"/>
                  </a:lnTo>
                  <a:cubicBezTo>
                    <a:pt x="5981" y="1532"/>
                    <a:pt x="5884" y="1435"/>
                    <a:pt x="5884" y="1316"/>
                  </a:cubicBezTo>
                  <a:cubicBezTo>
                    <a:pt x="5884" y="1196"/>
                    <a:pt x="5981" y="1099"/>
                    <a:pt x="6101" y="1099"/>
                  </a:cubicBezTo>
                  <a:lnTo>
                    <a:pt x="6101" y="888"/>
                  </a:lnTo>
                  <a:cubicBezTo>
                    <a:pt x="5981" y="888"/>
                    <a:pt x="5884" y="792"/>
                    <a:pt x="5884" y="672"/>
                  </a:cubicBezTo>
                  <a:lnTo>
                    <a:pt x="5884" y="644"/>
                  </a:lnTo>
                  <a:cubicBezTo>
                    <a:pt x="5884" y="524"/>
                    <a:pt x="5981" y="427"/>
                    <a:pt x="6101" y="427"/>
                  </a:cubicBezTo>
                  <a:lnTo>
                    <a:pt x="6101" y="216"/>
                  </a:lnTo>
                  <a:cubicBezTo>
                    <a:pt x="6015" y="216"/>
                    <a:pt x="5935" y="165"/>
                    <a:pt x="5901" y="85"/>
                  </a:cubicBezTo>
                  <a:cubicBezTo>
                    <a:pt x="5890" y="57"/>
                    <a:pt x="5884" y="28"/>
                    <a:pt x="5884" y="0"/>
                  </a:cubicBezTo>
                  <a:lnTo>
                    <a:pt x="5639" y="0"/>
                  </a:lnTo>
                  <a:cubicBezTo>
                    <a:pt x="5639" y="114"/>
                    <a:pt x="5542" y="211"/>
                    <a:pt x="5423" y="211"/>
                  </a:cubicBezTo>
                  <a:lnTo>
                    <a:pt x="5417" y="211"/>
                  </a:lnTo>
                  <a:cubicBezTo>
                    <a:pt x="5298" y="211"/>
                    <a:pt x="5206" y="114"/>
                    <a:pt x="5206" y="0"/>
                  </a:cubicBezTo>
                  <a:lnTo>
                    <a:pt x="4961" y="0"/>
                  </a:lnTo>
                  <a:cubicBezTo>
                    <a:pt x="4961" y="114"/>
                    <a:pt x="4865" y="211"/>
                    <a:pt x="4751" y="211"/>
                  </a:cubicBezTo>
                  <a:lnTo>
                    <a:pt x="4739" y="211"/>
                  </a:lnTo>
                  <a:cubicBezTo>
                    <a:pt x="4620" y="211"/>
                    <a:pt x="4529" y="114"/>
                    <a:pt x="4529" y="0"/>
                  </a:cubicBezTo>
                  <a:lnTo>
                    <a:pt x="4284" y="0"/>
                  </a:lnTo>
                  <a:cubicBezTo>
                    <a:pt x="4284" y="114"/>
                    <a:pt x="4187" y="211"/>
                    <a:pt x="4073" y="211"/>
                  </a:cubicBezTo>
                  <a:lnTo>
                    <a:pt x="4062" y="211"/>
                  </a:lnTo>
                  <a:cubicBezTo>
                    <a:pt x="3948" y="211"/>
                    <a:pt x="3851" y="114"/>
                    <a:pt x="3851" y="0"/>
                  </a:cubicBezTo>
                  <a:lnTo>
                    <a:pt x="3606" y="0"/>
                  </a:lnTo>
                  <a:cubicBezTo>
                    <a:pt x="3606" y="114"/>
                    <a:pt x="3509" y="211"/>
                    <a:pt x="3395" y="211"/>
                  </a:cubicBezTo>
                  <a:lnTo>
                    <a:pt x="3384" y="211"/>
                  </a:lnTo>
                  <a:cubicBezTo>
                    <a:pt x="3270" y="211"/>
                    <a:pt x="3173" y="114"/>
                    <a:pt x="3173" y="0"/>
                  </a:cubicBezTo>
                  <a:lnTo>
                    <a:pt x="2928" y="0"/>
                  </a:lnTo>
                  <a:cubicBezTo>
                    <a:pt x="2928" y="114"/>
                    <a:pt x="2831" y="211"/>
                    <a:pt x="2718" y="211"/>
                  </a:cubicBezTo>
                  <a:lnTo>
                    <a:pt x="2706" y="211"/>
                  </a:lnTo>
                  <a:cubicBezTo>
                    <a:pt x="2592" y="211"/>
                    <a:pt x="2495" y="114"/>
                    <a:pt x="2495" y="0"/>
                  </a:cubicBezTo>
                  <a:lnTo>
                    <a:pt x="2251" y="0"/>
                  </a:lnTo>
                  <a:cubicBezTo>
                    <a:pt x="2251" y="114"/>
                    <a:pt x="2154" y="211"/>
                    <a:pt x="2040" y="211"/>
                  </a:cubicBezTo>
                  <a:lnTo>
                    <a:pt x="2028" y="211"/>
                  </a:lnTo>
                  <a:cubicBezTo>
                    <a:pt x="1915" y="211"/>
                    <a:pt x="1818" y="114"/>
                    <a:pt x="1818" y="0"/>
                  </a:cubicBezTo>
                  <a:lnTo>
                    <a:pt x="1573" y="0"/>
                  </a:lnTo>
                  <a:cubicBezTo>
                    <a:pt x="1573" y="114"/>
                    <a:pt x="1476" y="211"/>
                    <a:pt x="1362" y="211"/>
                  </a:cubicBezTo>
                  <a:lnTo>
                    <a:pt x="1356" y="211"/>
                  </a:lnTo>
                  <a:cubicBezTo>
                    <a:pt x="1237" y="211"/>
                    <a:pt x="1140" y="114"/>
                    <a:pt x="1140" y="0"/>
                  </a:cubicBezTo>
                  <a:lnTo>
                    <a:pt x="895" y="0"/>
                  </a:lnTo>
                  <a:cubicBezTo>
                    <a:pt x="895" y="114"/>
                    <a:pt x="804" y="211"/>
                    <a:pt x="684" y="211"/>
                  </a:cubicBezTo>
                  <a:lnTo>
                    <a:pt x="679" y="211"/>
                  </a:lnTo>
                  <a:cubicBezTo>
                    <a:pt x="559" y="211"/>
                    <a:pt x="462" y="114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7"/>
            <p:cNvSpPr/>
            <p:nvPr/>
          </p:nvSpPr>
          <p:spPr>
            <a:xfrm rot="5400000">
              <a:off x="1566931" y="-358630"/>
              <a:ext cx="2206518" cy="3734579"/>
            </a:xfrm>
            <a:custGeom>
              <a:avLst/>
              <a:gdLst/>
              <a:ahLst/>
              <a:cxnLst/>
              <a:rect l="l" t="t" r="r" b="b"/>
              <a:pathLst>
                <a:path w="6101" h="10326" extrusionOk="0">
                  <a:moveTo>
                    <a:pt x="217" y="0"/>
                  </a:moveTo>
                  <a:cubicBezTo>
                    <a:pt x="217" y="80"/>
                    <a:pt x="166" y="159"/>
                    <a:pt x="92" y="194"/>
                  </a:cubicBezTo>
                  <a:cubicBezTo>
                    <a:pt x="69" y="203"/>
                    <a:pt x="46" y="212"/>
                    <a:pt x="19" y="212"/>
                  </a:cubicBezTo>
                  <a:cubicBezTo>
                    <a:pt x="13" y="212"/>
                    <a:pt x="7" y="212"/>
                    <a:pt x="1" y="211"/>
                  </a:cubicBezTo>
                  <a:lnTo>
                    <a:pt x="1" y="427"/>
                  </a:lnTo>
                  <a:cubicBezTo>
                    <a:pt x="121" y="427"/>
                    <a:pt x="217" y="524"/>
                    <a:pt x="217" y="638"/>
                  </a:cubicBezTo>
                  <a:lnTo>
                    <a:pt x="217" y="649"/>
                  </a:lnTo>
                  <a:cubicBezTo>
                    <a:pt x="217" y="763"/>
                    <a:pt x="121" y="860"/>
                    <a:pt x="1" y="860"/>
                  </a:cubicBezTo>
                  <a:lnTo>
                    <a:pt x="1" y="1076"/>
                  </a:lnTo>
                  <a:cubicBezTo>
                    <a:pt x="121" y="1076"/>
                    <a:pt x="217" y="1173"/>
                    <a:pt x="217" y="1287"/>
                  </a:cubicBezTo>
                  <a:lnTo>
                    <a:pt x="217" y="1299"/>
                  </a:lnTo>
                  <a:cubicBezTo>
                    <a:pt x="217" y="1412"/>
                    <a:pt x="121" y="1509"/>
                    <a:pt x="1" y="1509"/>
                  </a:cubicBezTo>
                  <a:lnTo>
                    <a:pt x="1" y="1726"/>
                  </a:lnTo>
                  <a:cubicBezTo>
                    <a:pt x="121" y="1726"/>
                    <a:pt x="217" y="1817"/>
                    <a:pt x="217" y="1936"/>
                  </a:cubicBezTo>
                  <a:cubicBezTo>
                    <a:pt x="217" y="2056"/>
                    <a:pt x="121" y="2153"/>
                    <a:pt x="1" y="2153"/>
                  </a:cubicBezTo>
                  <a:lnTo>
                    <a:pt x="1" y="2369"/>
                  </a:lnTo>
                  <a:cubicBezTo>
                    <a:pt x="121" y="2369"/>
                    <a:pt x="217" y="2460"/>
                    <a:pt x="217" y="2580"/>
                  </a:cubicBezTo>
                  <a:cubicBezTo>
                    <a:pt x="217" y="2700"/>
                    <a:pt x="121" y="2796"/>
                    <a:pt x="1" y="2796"/>
                  </a:cubicBezTo>
                  <a:lnTo>
                    <a:pt x="1" y="3007"/>
                  </a:lnTo>
                  <a:cubicBezTo>
                    <a:pt x="121" y="3007"/>
                    <a:pt x="217" y="3104"/>
                    <a:pt x="217" y="3223"/>
                  </a:cubicBezTo>
                  <a:cubicBezTo>
                    <a:pt x="217" y="3343"/>
                    <a:pt x="121" y="3440"/>
                    <a:pt x="1" y="3440"/>
                  </a:cubicBezTo>
                  <a:lnTo>
                    <a:pt x="1" y="3651"/>
                  </a:lnTo>
                  <a:cubicBezTo>
                    <a:pt x="121" y="3651"/>
                    <a:pt x="217" y="3747"/>
                    <a:pt x="217" y="3867"/>
                  </a:cubicBezTo>
                  <a:lnTo>
                    <a:pt x="217" y="3873"/>
                  </a:lnTo>
                  <a:cubicBezTo>
                    <a:pt x="217" y="3992"/>
                    <a:pt x="121" y="4089"/>
                    <a:pt x="1" y="4089"/>
                  </a:cubicBezTo>
                  <a:lnTo>
                    <a:pt x="1" y="4300"/>
                  </a:lnTo>
                  <a:cubicBezTo>
                    <a:pt x="121" y="4300"/>
                    <a:pt x="217" y="4397"/>
                    <a:pt x="217" y="4516"/>
                  </a:cubicBezTo>
                  <a:lnTo>
                    <a:pt x="217" y="4522"/>
                  </a:lnTo>
                  <a:cubicBezTo>
                    <a:pt x="217" y="4636"/>
                    <a:pt x="121" y="4733"/>
                    <a:pt x="1" y="4733"/>
                  </a:cubicBezTo>
                  <a:lnTo>
                    <a:pt x="1" y="4949"/>
                  </a:lnTo>
                  <a:cubicBezTo>
                    <a:pt x="121" y="4949"/>
                    <a:pt x="217" y="5046"/>
                    <a:pt x="217" y="5160"/>
                  </a:cubicBezTo>
                  <a:cubicBezTo>
                    <a:pt x="217" y="5279"/>
                    <a:pt x="121" y="5376"/>
                    <a:pt x="1" y="5376"/>
                  </a:cubicBezTo>
                  <a:lnTo>
                    <a:pt x="1" y="5593"/>
                  </a:lnTo>
                  <a:cubicBezTo>
                    <a:pt x="121" y="5593"/>
                    <a:pt x="217" y="5689"/>
                    <a:pt x="217" y="5803"/>
                  </a:cubicBezTo>
                  <a:lnTo>
                    <a:pt x="217" y="5815"/>
                  </a:lnTo>
                  <a:cubicBezTo>
                    <a:pt x="217" y="5929"/>
                    <a:pt x="121" y="6025"/>
                    <a:pt x="1" y="6025"/>
                  </a:cubicBezTo>
                  <a:lnTo>
                    <a:pt x="1" y="6242"/>
                  </a:lnTo>
                  <a:cubicBezTo>
                    <a:pt x="121" y="6242"/>
                    <a:pt x="217" y="6333"/>
                    <a:pt x="217" y="6453"/>
                  </a:cubicBezTo>
                  <a:cubicBezTo>
                    <a:pt x="217" y="6572"/>
                    <a:pt x="121" y="6669"/>
                    <a:pt x="1" y="6669"/>
                  </a:cubicBezTo>
                  <a:lnTo>
                    <a:pt x="1" y="6885"/>
                  </a:lnTo>
                  <a:cubicBezTo>
                    <a:pt x="121" y="6885"/>
                    <a:pt x="217" y="6982"/>
                    <a:pt x="217" y="7096"/>
                  </a:cubicBezTo>
                  <a:cubicBezTo>
                    <a:pt x="217" y="7216"/>
                    <a:pt x="121" y="7313"/>
                    <a:pt x="1" y="7313"/>
                  </a:cubicBezTo>
                  <a:lnTo>
                    <a:pt x="1" y="7529"/>
                  </a:lnTo>
                  <a:cubicBezTo>
                    <a:pt x="121" y="7529"/>
                    <a:pt x="217" y="7626"/>
                    <a:pt x="217" y="7740"/>
                  </a:cubicBezTo>
                  <a:cubicBezTo>
                    <a:pt x="217" y="7859"/>
                    <a:pt x="121" y="7956"/>
                    <a:pt x="1" y="7956"/>
                  </a:cubicBezTo>
                  <a:lnTo>
                    <a:pt x="1" y="8167"/>
                  </a:lnTo>
                  <a:cubicBezTo>
                    <a:pt x="121" y="8167"/>
                    <a:pt x="217" y="8264"/>
                    <a:pt x="217" y="8383"/>
                  </a:cubicBezTo>
                  <a:cubicBezTo>
                    <a:pt x="217" y="8503"/>
                    <a:pt x="121" y="8600"/>
                    <a:pt x="1" y="8600"/>
                  </a:cubicBezTo>
                  <a:lnTo>
                    <a:pt x="1" y="8816"/>
                  </a:lnTo>
                  <a:cubicBezTo>
                    <a:pt x="121" y="8816"/>
                    <a:pt x="217" y="8907"/>
                    <a:pt x="217" y="9027"/>
                  </a:cubicBezTo>
                  <a:lnTo>
                    <a:pt x="217" y="9033"/>
                  </a:lnTo>
                  <a:cubicBezTo>
                    <a:pt x="217" y="9152"/>
                    <a:pt x="121" y="9249"/>
                    <a:pt x="1" y="9249"/>
                  </a:cubicBezTo>
                  <a:lnTo>
                    <a:pt x="1" y="9460"/>
                  </a:lnTo>
                  <a:cubicBezTo>
                    <a:pt x="121" y="9460"/>
                    <a:pt x="217" y="9556"/>
                    <a:pt x="217" y="9676"/>
                  </a:cubicBezTo>
                  <a:cubicBezTo>
                    <a:pt x="217" y="9796"/>
                    <a:pt x="121" y="9893"/>
                    <a:pt x="1" y="9893"/>
                  </a:cubicBezTo>
                  <a:lnTo>
                    <a:pt x="1" y="10109"/>
                  </a:lnTo>
                  <a:cubicBezTo>
                    <a:pt x="86" y="10109"/>
                    <a:pt x="160" y="10160"/>
                    <a:pt x="200" y="10234"/>
                  </a:cubicBezTo>
                  <a:cubicBezTo>
                    <a:pt x="212" y="10263"/>
                    <a:pt x="217" y="10297"/>
                    <a:pt x="217" y="10325"/>
                  </a:cubicBezTo>
                  <a:lnTo>
                    <a:pt x="462" y="10325"/>
                  </a:lnTo>
                  <a:cubicBezTo>
                    <a:pt x="462" y="10206"/>
                    <a:pt x="559" y="10109"/>
                    <a:pt x="673" y="10109"/>
                  </a:cubicBezTo>
                  <a:lnTo>
                    <a:pt x="684" y="10109"/>
                  </a:lnTo>
                  <a:cubicBezTo>
                    <a:pt x="798" y="10109"/>
                    <a:pt x="895" y="10206"/>
                    <a:pt x="895" y="10325"/>
                  </a:cubicBezTo>
                  <a:lnTo>
                    <a:pt x="1146" y="10325"/>
                  </a:lnTo>
                  <a:cubicBezTo>
                    <a:pt x="1146" y="10206"/>
                    <a:pt x="1237" y="10109"/>
                    <a:pt x="1356" y="10109"/>
                  </a:cubicBezTo>
                  <a:lnTo>
                    <a:pt x="1362" y="10109"/>
                  </a:lnTo>
                  <a:cubicBezTo>
                    <a:pt x="1482" y="10109"/>
                    <a:pt x="1579" y="10206"/>
                    <a:pt x="1579" y="10325"/>
                  </a:cubicBezTo>
                  <a:lnTo>
                    <a:pt x="1818" y="10325"/>
                  </a:lnTo>
                  <a:cubicBezTo>
                    <a:pt x="1818" y="10206"/>
                    <a:pt x="1915" y="10109"/>
                    <a:pt x="2034" y="10109"/>
                  </a:cubicBezTo>
                  <a:lnTo>
                    <a:pt x="2040" y="10109"/>
                  </a:lnTo>
                  <a:cubicBezTo>
                    <a:pt x="2159" y="10109"/>
                    <a:pt x="2256" y="10206"/>
                    <a:pt x="2256" y="10325"/>
                  </a:cubicBezTo>
                  <a:lnTo>
                    <a:pt x="2495" y="10325"/>
                  </a:lnTo>
                  <a:cubicBezTo>
                    <a:pt x="2495" y="10206"/>
                    <a:pt x="2592" y="10109"/>
                    <a:pt x="2712" y="10109"/>
                  </a:cubicBezTo>
                  <a:lnTo>
                    <a:pt x="2718" y="10109"/>
                  </a:lnTo>
                  <a:cubicBezTo>
                    <a:pt x="2831" y="10109"/>
                    <a:pt x="2928" y="10206"/>
                    <a:pt x="2928" y="10325"/>
                  </a:cubicBezTo>
                  <a:lnTo>
                    <a:pt x="3173" y="10325"/>
                  </a:lnTo>
                  <a:cubicBezTo>
                    <a:pt x="3173" y="10206"/>
                    <a:pt x="3270" y="10109"/>
                    <a:pt x="3384" y="10109"/>
                  </a:cubicBezTo>
                  <a:lnTo>
                    <a:pt x="3395" y="10109"/>
                  </a:lnTo>
                  <a:cubicBezTo>
                    <a:pt x="3509" y="10109"/>
                    <a:pt x="3606" y="10206"/>
                    <a:pt x="3606" y="10325"/>
                  </a:cubicBezTo>
                  <a:lnTo>
                    <a:pt x="3851" y="10325"/>
                  </a:lnTo>
                  <a:cubicBezTo>
                    <a:pt x="3851" y="10206"/>
                    <a:pt x="3942" y="10109"/>
                    <a:pt x="4062" y="10109"/>
                  </a:cubicBezTo>
                  <a:lnTo>
                    <a:pt x="4067" y="10109"/>
                  </a:lnTo>
                  <a:cubicBezTo>
                    <a:pt x="4187" y="10109"/>
                    <a:pt x="4284" y="10206"/>
                    <a:pt x="4284" y="10325"/>
                  </a:cubicBezTo>
                  <a:lnTo>
                    <a:pt x="4523" y="10325"/>
                  </a:lnTo>
                  <a:cubicBezTo>
                    <a:pt x="4523" y="10206"/>
                    <a:pt x="4620" y="10109"/>
                    <a:pt x="4739" y="10109"/>
                  </a:cubicBezTo>
                  <a:lnTo>
                    <a:pt x="4745" y="10109"/>
                  </a:lnTo>
                  <a:cubicBezTo>
                    <a:pt x="4865" y="10109"/>
                    <a:pt x="4961" y="10206"/>
                    <a:pt x="4961" y="10325"/>
                  </a:cubicBezTo>
                  <a:lnTo>
                    <a:pt x="5201" y="10325"/>
                  </a:lnTo>
                  <a:cubicBezTo>
                    <a:pt x="5201" y="10206"/>
                    <a:pt x="5298" y="10109"/>
                    <a:pt x="5417" y="10109"/>
                  </a:cubicBezTo>
                  <a:lnTo>
                    <a:pt x="5423" y="10109"/>
                  </a:lnTo>
                  <a:cubicBezTo>
                    <a:pt x="5542" y="10109"/>
                    <a:pt x="5639" y="10206"/>
                    <a:pt x="5639" y="10325"/>
                  </a:cubicBezTo>
                  <a:lnTo>
                    <a:pt x="5884" y="10325"/>
                  </a:lnTo>
                  <a:cubicBezTo>
                    <a:pt x="5884" y="10240"/>
                    <a:pt x="5930" y="10166"/>
                    <a:pt x="6009" y="10132"/>
                  </a:cubicBezTo>
                  <a:cubicBezTo>
                    <a:pt x="6038" y="10115"/>
                    <a:pt x="6066" y="10109"/>
                    <a:pt x="6095" y="10109"/>
                  </a:cubicBezTo>
                  <a:lnTo>
                    <a:pt x="6095" y="9898"/>
                  </a:lnTo>
                  <a:cubicBezTo>
                    <a:pt x="5987" y="9898"/>
                    <a:pt x="5896" y="9813"/>
                    <a:pt x="5884" y="9705"/>
                  </a:cubicBezTo>
                  <a:cubicBezTo>
                    <a:pt x="5884" y="9585"/>
                    <a:pt x="5981" y="9488"/>
                    <a:pt x="6101" y="9488"/>
                  </a:cubicBezTo>
                  <a:lnTo>
                    <a:pt x="6101" y="9277"/>
                  </a:lnTo>
                  <a:cubicBezTo>
                    <a:pt x="5981" y="9277"/>
                    <a:pt x="5884" y="9181"/>
                    <a:pt x="5884" y="9061"/>
                  </a:cubicBezTo>
                  <a:cubicBezTo>
                    <a:pt x="5884" y="8941"/>
                    <a:pt x="5981" y="8845"/>
                    <a:pt x="6101" y="8845"/>
                  </a:cubicBezTo>
                  <a:lnTo>
                    <a:pt x="6101" y="8634"/>
                  </a:lnTo>
                  <a:cubicBezTo>
                    <a:pt x="5981" y="8634"/>
                    <a:pt x="5884" y="8537"/>
                    <a:pt x="5884" y="8417"/>
                  </a:cubicBezTo>
                  <a:lnTo>
                    <a:pt x="5884" y="8412"/>
                  </a:lnTo>
                  <a:cubicBezTo>
                    <a:pt x="5884" y="8292"/>
                    <a:pt x="5981" y="8195"/>
                    <a:pt x="6101" y="8195"/>
                  </a:cubicBezTo>
                  <a:lnTo>
                    <a:pt x="6101" y="7985"/>
                  </a:lnTo>
                  <a:cubicBezTo>
                    <a:pt x="5981" y="7985"/>
                    <a:pt x="5884" y="7888"/>
                    <a:pt x="5884" y="7768"/>
                  </a:cubicBezTo>
                  <a:cubicBezTo>
                    <a:pt x="5884" y="7649"/>
                    <a:pt x="5981" y="7552"/>
                    <a:pt x="6101" y="7552"/>
                  </a:cubicBezTo>
                  <a:lnTo>
                    <a:pt x="6101" y="7341"/>
                  </a:lnTo>
                  <a:cubicBezTo>
                    <a:pt x="5981" y="7341"/>
                    <a:pt x="5884" y="7244"/>
                    <a:pt x="5884" y="7125"/>
                  </a:cubicBezTo>
                  <a:lnTo>
                    <a:pt x="5884" y="7119"/>
                  </a:lnTo>
                  <a:cubicBezTo>
                    <a:pt x="5884" y="6999"/>
                    <a:pt x="5981" y="6903"/>
                    <a:pt x="6101" y="6903"/>
                  </a:cubicBezTo>
                  <a:lnTo>
                    <a:pt x="6101" y="6692"/>
                  </a:lnTo>
                  <a:cubicBezTo>
                    <a:pt x="5981" y="6692"/>
                    <a:pt x="5884" y="6595"/>
                    <a:pt x="5884" y="6475"/>
                  </a:cubicBezTo>
                  <a:cubicBezTo>
                    <a:pt x="5884" y="6362"/>
                    <a:pt x="5981" y="6265"/>
                    <a:pt x="6101" y="6265"/>
                  </a:cubicBezTo>
                  <a:lnTo>
                    <a:pt x="6101" y="6048"/>
                  </a:lnTo>
                  <a:cubicBezTo>
                    <a:pt x="5981" y="6048"/>
                    <a:pt x="5884" y="5957"/>
                    <a:pt x="5884" y="5838"/>
                  </a:cubicBezTo>
                  <a:cubicBezTo>
                    <a:pt x="5884" y="5718"/>
                    <a:pt x="5981" y="5621"/>
                    <a:pt x="6101" y="5621"/>
                  </a:cubicBezTo>
                  <a:lnTo>
                    <a:pt x="6101" y="5405"/>
                  </a:lnTo>
                  <a:cubicBezTo>
                    <a:pt x="5981" y="5405"/>
                    <a:pt x="5884" y="5314"/>
                    <a:pt x="5884" y="5194"/>
                  </a:cubicBezTo>
                  <a:cubicBezTo>
                    <a:pt x="5884" y="5074"/>
                    <a:pt x="5981" y="4978"/>
                    <a:pt x="6101" y="4978"/>
                  </a:cubicBezTo>
                  <a:lnTo>
                    <a:pt x="6101" y="4761"/>
                  </a:lnTo>
                  <a:cubicBezTo>
                    <a:pt x="5981" y="4761"/>
                    <a:pt x="5884" y="4664"/>
                    <a:pt x="5884" y="4550"/>
                  </a:cubicBezTo>
                  <a:cubicBezTo>
                    <a:pt x="5884" y="4431"/>
                    <a:pt x="5981" y="4334"/>
                    <a:pt x="6101" y="4334"/>
                  </a:cubicBezTo>
                  <a:lnTo>
                    <a:pt x="6101" y="4118"/>
                  </a:lnTo>
                  <a:cubicBezTo>
                    <a:pt x="5981" y="4118"/>
                    <a:pt x="5884" y="4021"/>
                    <a:pt x="5884" y="3907"/>
                  </a:cubicBezTo>
                  <a:lnTo>
                    <a:pt x="5884" y="3896"/>
                  </a:lnTo>
                  <a:cubicBezTo>
                    <a:pt x="5884" y="3782"/>
                    <a:pt x="5981" y="3685"/>
                    <a:pt x="6101" y="3685"/>
                  </a:cubicBezTo>
                  <a:lnTo>
                    <a:pt x="6101" y="3468"/>
                  </a:lnTo>
                  <a:cubicBezTo>
                    <a:pt x="5981" y="3468"/>
                    <a:pt x="5884" y="3377"/>
                    <a:pt x="5884" y="3258"/>
                  </a:cubicBezTo>
                  <a:lnTo>
                    <a:pt x="5884" y="3252"/>
                  </a:lnTo>
                  <a:cubicBezTo>
                    <a:pt x="5884" y="3132"/>
                    <a:pt x="5981" y="3036"/>
                    <a:pt x="6101" y="3036"/>
                  </a:cubicBezTo>
                  <a:lnTo>
                    <a:pt x="6101" y="2825"/>
                  </a:lnTo>
                  <a:cubicBezTo>
                    <a:pt x="5981" y="2825"/>
                    <a:pt x="5884" y="2728"/>
                    <a:pt x="5884" y="2608"/>
                  </a:cubicBezTo>
                  <a:lnTo>
                    <a:pt x="5884" y="2603"/>
                  </a:lnTo>
                  <a:cubicBezTo>
                    <a:pt x="5884" y="2483"/>
                    <a:pt x="5981" y="2386"/>
                    <a:pt x="6101" y="2386"/>
                  </a:cubicBezTo>
                  <a:lnTo>
                    <a:pt x="6101" y="2176"/>
                  </a:lnTo>
                  <a:cubicBezTo>
                    <a:pt x="5981" y="2176"/>
                    <a:pt x="5884" y="2079"/>
                    <a:pt x="5884" y="1959"/>
                  </a:cubicBezTo>
                  <a:cubicBezTo>
                    <a:pt x="5884" y="1840"/>
                    <a:pt x="5981" y="1743"/>
                    <a:pt x="6101" y="1743"/>
                  </a:cubicBezTo>
                  <a:lnTo>
                    <a:pt x="6101" y="1532"/>
                  </a:lnTo>
                  <a:cubicBezTo>
                    <a:pt x="5981" y="1532"/>
                    <a:pt x="5884" y="1435"/>
                    <a:pt x="5884" y="1316"/>
                  </a:cubicBezTo>
                  <a:cubicBezTo>
                    <a:pt x="5884" y="1196"/>
                    <a:pt x="5981" y="1099"/>
                    <a:pt x="6101" y="1099"/>
                  </a:cubicBezTo>
                  <a:lnTo>
                    <a:pt x="6101" y="888"/>
                  </a:lnTo>
                  <a:cubicBezTo>
                    <a:pt x="5981" y="888"/>
                    <a:pt x="5884" y="792"/>
                    <a:pt x="5884" y="672"/>
                  </a:cubicBezTo>
                  <a:lnTo>
                    <a:pt x="5884" y="644"/>
                  </a:lnTo>
                  <a:cubicBezTo>
                    <a:pt x="5884" y="524"/>
                    <a:pt x="5981" y="427"/>
                    <a:pt x="6101" y="427"/>
                  </a:cubicBezTo>
                  <a:lnTo>
                    <a:pt x="6101" y="216"/>
                  </a:lnTo>
                  <a:cubicBezTo>
                    <a:pt x="6015" y="216"/>
                    <a:pt x="5935" y="165"/>
                    <a:pt x="5901" y="85"/>
                  </a:cubicBezTo>
                  <a:cubicBezTo>
                    <a:pt x="5890" y="57"/>
                    <a:pt x="5884" y="28"/>
                    <a:pt x="5884" y="0"/>
                  </a:cubicBezTo>
                  <a:lnTo>
                    <a:pt x="5639" y="0"/>
                  </a:lnTo>
                  <a:cubicBezTo>
                    <a:pt x="5639" y="114"/>
                    <a:pt x="5542" y="211"/>
                    <a:pt x="5423" y="211"/>
                  </a:cubicBezTo>
                  <a:lnTo>
                    <a:pt x="5417" y="211"/>
                  </a:lnTo>
                  <a:cubicBezTo>
                    <a:pt x="5298" y="211"/>
                    <a:pt x="5206" y="114"/>
                    <a:pt x="5206" y="0"/>
                  </a:cubicBezTo>
                  <a:lnTo>
                    <a:pt x="4961" y="0"/>
                  </a:lnTo>
                  <a:cubicBezTo>
                    <a:pt x="4961" y="114"/>
                    <a:pt x="4865" y="211"/>
                    <a:pt x="4751" y="211"/>
                  </a:cubicBezTo>
                  <a:lnTo>
                    <a:pt x="4739" y="211"/>
                  </a:lnTo>
                  <a:cubicBezTo>
                    <a:pt x="4620" y="211"/>
                    <a:pt x="4529" y="114"/>
                    <a:pt x="4529" y="0"/>
                  </a:cubicBezTo>
                  <a:lnTo>
                    <a:pt x="4284" y="0"/>
                  </a:lnTo>
                  <a:cubicBezTo>
                    <a:pt x="4284" y="114"/>
                    <a:pt x="4187" y="211"/>
                    <a:pt x="4073" y="211"/>
                  </a:cubicBezTo>
                  <a:lnTo>
                    <a:pt x="4062" y="211"/>
                  </a:lnTo>
                  <a:cubicBezTo>
                    <a:pt x="3948" y="211"/>
                    <a:pt x="3851" y="114"/>
                    <a:pt x="3851" y="0"/>
                  </a:cubicBezTo>
                  <a:lnTo>
                    <a:pt x="3606" y="0"/>
                  </a:lnTo>
                  <a:cubicBezTo>
                    <a:pt x="3606" y="114"/>
                    <a:pt x="3509" y="211"/>
                    <a:pt x="3395" y="211"/>
                  </a:cubicBezTo>
                  <a:lnTo>
                    <a:pt x="3384" y="211"/>
                  </a:lnTo>
                  <a:cubicBezTo>
                    <a:pt x="3270" y="211"/>
                    <a:pt x="3173" y="114"/>
                    <a:pt x="3173" y="0"/>
                  </a:cubicBezTo>
                  <a:lnTo>
                    <a:pt x="2928" y="0"/>
                  </a:lnTo>
                  <a:cubicBezTo>
                    <a:pt x="2928" y="114"/>
                    <a:pt x="2831" y="211"/>
                    <a:pt x="2718" y="211"/>
                  </a:cubicBezTo>
                  <a:lnTo>
                    <a:pt x="2706" y="211"/>
                  </a:lnTo>
                  <a:cubicBezTo>
                    <a:pt x="2592" y="211"/>
                    <a:pt x="2495" y="114"/>
                    <a:pt x="2495" y="0"/>
                  </a:cubicBezTo>
                  <a:lnTo>
                    <a:pt x="2251" y="0"/>
                  </a:lnTo>
                  <a:cubicBezTo>
                    <a:pt x="2251" y="114"/>
                    <a:pt x="2154" y="211"/>
                    <a:pt x="2040" y="211"/>
                  </a:cubicBezTo>
                  <a:lnTo>
                    <a:pt x="2028" y="211"/>
                  </a:lnTo>
                  <a:cubicBezTo>
                    <a:pt x="1915" y="211"/>
                    <a:pt x="1818" y="114"/>
                    <a:pt x="1818" y="0"/>
                  </a:cubicBezTo>
                  <a:lnTo>
                    <a:pt x="1573" y="0"/>
                  </a:lnTo>
                  <a:cubicBezTo>
                    <a:pt x="1573" y="114"/>
                    <a:pt x="1476" y="211"/>
                    <a:pt x="1362" y="211"/>
                  </a:cubicBezTo>
                  <a:lnTo>
                    <a:pt x="1356" y="211"/>
                  </a:lnTo>
                  <a:cubicBezTo>
                    <a:pt x="1237" y="211"/>
                    <a:pt x="1140" y="114"/>
                    <a:pt x="1140" y="0"/>
                  </a:cubicBezTo>
                  <a:lnTo>
                    <a:pt x="895" y="0"/>
                  </a:lnTo>
                  <a:cubicBezTo>
                    <a:pt x="895" y="114"/>
                    <a:pt x="804" y="211"/>
                    <a:pt x="684" y="211"/>
                  </a:cubicBezTo>
                  <a:lnTo>
                    <a:pt x="679" y="211"/>
                  </a:lnTo>
                  <a:cubicBezTo>
                    <a:pt x="559" y="211"/>
                    <a:pt x="462" y="114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7"/>
            <p:cNvSpPr/>
            <p:nvPr/>
          </p:nvSpPr>
          <p:spPr>
            <a:xfrm rot="5400000">
              <a:off x="1802249" y="-199430"/>
              <a:ext cx="1725846" cy="3416556"/>
            </a:xfrm>
            <a:custGeom>
              <a:avLst/>
              <a:gdLst/>
              <a:ahLst/>
              <a:cxnLst/>
              <a:rect l="l" t="t" r="r" b="b"/>
              <a:pathLst>
                <a:path w="4962" h="9216" extrusionOk="0">
                  <a:moveTo>
                    <a:pt x="1" y="1"/>
                  </a:moveTo>
                  <a:lnTo>
                    <a:pt x="1" y="9216"/>
                  </a:lnTo>
                  <a:lnTo>
                    <a:pt x="4961" y="9216"/>
                  </a:lnTo>
                  <a:lnTo>
                    <a:pt x="4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7"/>
            <p:cNvSpPr/>
            <p:nvPr/>
          </p:nvSpPr>
          <p:spPr>
            <a:xfrm rot="5400000">
              <a:off x="1791493" y="-211619"/>
              <a:ext cx="1749080" cy="3440969"/>
            </a:xfrm>
            <a:custGeom>
              <a:avLst/>
              <a:gdLst/>
              <a:ahLst/>
              <a:cxnLst/>
              <a:rect l="l" t="t" r="r" b="b"/>
              <a:pathLst>
                <a:path w="4346" h="8550" extrusionOk="0">
                  <a:moveTo>
                    <a:pt x="4271" y="69"/>
                  </a:moveTo>
                  <a:lnTo>
                    <a:pt x="4271" y="8481"/>
                  </a:lnTo>
                  <a:lnTo>
                    <a:pt x="74" y="8481"/>
                  </a:lnTo>
                  <a:lnTo>
                    <a:pt x="74" y="69"/>
                  </a:lnTo>
                  <a:close/>
                  <a:moveTo>
                    <a:pt x="0" y="1"/>
                  </a:moveTo>
                  <a:lnTo>
                    <a:pt x="0" y="8549"/>
                  </a:lnTo>
                  <a:lnTo>
                    <a:pt x="4345" y="8549"/>
                  </a:lnTo>
                  <a:lnTo>
                    <a:pt x="43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0F6BA6FD-AA0E-4151-9633-423E0245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354" y="1646924"/>
            <a:ext cx="43859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kern="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Huệ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không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trai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truyền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gái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mới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7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tuổi.Trần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tìm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cách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để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lấy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Cảnh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rồi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chồng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(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đầu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1226). </a:t>
            </a:r>
          </a:p>
        </p:txBody>
      </p:sp>
      <p:pic>
        <p:nvPicPr>
          <p:cNvPr id="16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8372B64E-3835-4D97-AA2A-08F172191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>
            <a:extLst>
              <a:ext uri="{FF2B5EF4-FFF2-40B4-BE49-F238E27FC236}">
                <a16:creationId xmlns:a16="http://schemas.microsoft.com/office/drawing/2014/main" xmlns="" id="{645F8263-A2E4-4BB4-84F3-A068D881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523875"/>
            <a:ext cx="9010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Đầu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1226,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Lý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Chiêu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Hoàng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nhường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ngôi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Cảnh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Nữ hoàng đế duy nhất của Việt Nam và chuyện tình bi kịch: Phải nhường ngôi  cho chồng khi 7 tuổi,">
            <a:extLst>
              <a:ext uri="{FF2B5EF4-FFF2-40B4-BE49-F238E27FC236}">
                <a16:creationId xmlns:a16="http://schemas.microsoft.com/office/drawing/2014/main" xmlns="" id="{279BE775-C4DB-49C0-B7F7-D70BE08D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1724025"/>
            <a:ext cx="1029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24;p40">
            <a:extLst>
              <a:ext uri="{FF2B5EF4-FFF2-40B4-BE49-F238E27FC236}">
                <a16:creationId xmlns:a16="http://schemas.microsoft.com/office/drawing/2014/main" xmlns="" id="{D3B999B8-16F3-4E23-93A9-EA3744A27181}"/>
              </a:ext>
            </a:extLst>
          </p:cNvPr>
          <p:cNvGrpSpPr/>
          <p:nvPr/>
        </p:nvGrpSpPr>
        <p:grpSpPr>
          <a:xfrm rot="-212243">
            <a:off x="83396" y="520212"/>
            <a:ext cx="1868153" cy="677917"/>
            <a:chOff x="5677489" y="1114550"/>
            <a:chExt cx="1487411" cy="294048"/>
          </a:xfrm>
        </p:grpSpPr>
        <p:sp>
          <p:nvSpPr>
            <p:cNvPr id="5" name="Google Shape;625;p40">
              <a:extLst>
                <a:ext uri="{FF2B5EF4-FFF2-40B4-BE49-F238E27FC236}">
                  <a16:creationId xmlns:a16="http://schemas.microsoft.com/office/drawing/2014/main" xmlns="" id="{B0A296C6-9BD5-4E00-822C-FD5D51BEBF27}"/>
                </a:ext>
              </a:extLst>
            </p:cNvPr>
            <p:cNvSpPr/>
            <p:nvPr/>
          </p:nvSpPr>
          <p:spPr>
            <a:xfrm>
              <a:off x="5677489" y="1115215"/>
              <a:ext cx="1483942" cy="293376"/>
            </a:xfrm>
            <a:custGeom>
              <a:avLst/>
              <a:gdLst/>
              <a:ahLst/>
              <a:cxnLst/>
              <a:rect l="l" t="t" r="r" b="b"/>
              <a:pathLst>
                <a:path w="13248" h="2609" extrusionOk="0">
                  <a:moveTo>
                    <a:pt x="160" y="0"/>
                  </a:moveTo>
                  <a:cubicBezTo>
                    <a:pt x="160" y="57"/>
                    <a:pt x="154" y="114"/>
                    <a:pt x="149" y="171"/>
                  </a:cubicBezTo>
                  <a:cubicBezTo>
                    <a:pt x="149" y="222"/>
                    <a:pt x="137" y="274"/>
                    <a:pt x="126" y="331"/>
                  </a:cubicBezTo>
                  <a:cubicBezTo>
                    <a:pt x="126" y="353"/>
                    <a:pt x="114" y="370"/>
                    <a:pt x="97" y="388"/>
                  </a:cubicBezTo>
                  <a:cubicBezTo>
                    <a:pt x="69" y="416"/>
                    <a:pt x="46" y="450"/>
                    <a:pt x="35" y="490"/>
                  </a:cubicBezTo>
                  <a:cubicBezTo>
                    <a:pt x="23" y="558"/>
                    <a:pt x="29" y="632"/>
                    <a:pt x="52" y="701"/>
                  </a:cubicBezTo>
                  <a:cubicBezTo>
                    <a:pt x="57" y="746"/>
                    <a:pt x="75" y="786"/>
                    <a:pt x="97" y="826"/>
                  </a:cubicBezTo>
                  <a:cubicBezTo>
                    <a:pt x="103" y="837"/>
                    <a:pt x="114" y="843"/>
                    <a:pt x="120" y="860"/>
                  </a:cubicBezTo>
                  <a:cubicBezTo>
                    <a:pt x="126" y="877"/>
                    <a:pt x="126" y="894"/>
                    <a:pt x="120" y="917"/>
                  </a:cubicBezTo>
                  <a:cubicBezTo>
                    <a:pt x="120" y="951"/>
                    <a:pt x="120" y="980"/>
                    <a:pt x="103" y="1003"/>
                  </a:cubicBezTo>
                  <a:cubicBezTo>
                    <a:pt x="80" y="1020"/>
                    <a:pt x="52" y="1042"/>
                    <a:pt x="40" y="1071"/>
                  </a:cubicBezTo>
                  <a:cubicBezTo>
                    <a:pt x="29" y="1105"/>
                    <a:pt x="18" y="1134"/>
                    <a:pt x="12" y="1168"/>
                  </a:cubicBezTo>
                  <a:cubicBezTo>
                    <a:pt x="6" y="1208"/>
                    <a:pt x="6" y="1247"/>
                    <a:pt x="6" y="1287"/>
                  </a:cubicBezTo>
                  <a:cubicBezTo>
                    <a:pt x="0" y="1361"/>
                    <a:pt x="6" y="1435"/>
                    <a:pt x="23" y="1509"/>
                  </a:cubicBezTo>
                  <a:cubicBezTo>
                    <a:pt x="35" y="1538"/>
                    <a:pt x="35" y="1589"/>
                    <a:pt x="57" y="1606"/>
                  </a:cubicBezTo>
                  <a:cubicBezTo>
                    <a:pt x="80" y="1629"/>
                    <a:pt x="109" y="1635"/>
                    <a:pt x="131" y="1658"/>
                  </a:cubicBezTo>
                  <a:cubicBezTo>
                    <a:pt x="149" y="1686"/>
                    <a:pt x="137" y="1714"/>
                    <a:pt x="143" y="1749"/>
                  </a:cubicBezTo>
                  <a:cubicBezTo>
                    <a:pt x="154" y="1789"/>
                    <a:pt x="154" y="1828"/>
                    <a:pt x="154" y="1868"/>
                  </a:cubicBezTo>
                  <a:cubicBezTo>
                    <a:pt x="149" y="1902"/>
                    <a:pt x="137" y="1931"/>
                    <a:pt x="120" y="1959"/>
                  </a:cubicBezTo>
                  <a:cubicBezTo>
                    <a:pt x="109" y="1988"/>
                    <a:pt x="103" y="2022"/>
                    <a:pt x="86" y="2050"/>
                  </a:cubicBezTo>
                  <a:cubicBezTo>
                    <a:pt x="63" y="2096"/>
                    <a:pt x="40" y="2125"/>
                    <a:pt x="69" y="2176"/>
                  </a:cubicBezTo>
                  <a:cubicBezTo>
                    <a:pt x="92" y="2221"/>
                    <a:pt x="149" y="2312"/>
                    <a:pt x="211" y="2318"/>
                  </a:cubicBezTo>
                  <a:cubicBezTo>
                    <a:pt x="211" y="2341"/>
                    <a:pt x="228" y="2347"/>
                    <a:pt x="240" y="2369"/>
                  </a:cubicBezTo>
                  <a:cubicBezTo>
                    <a:pt x="245" y="2392"/>
                    <a:pt x="251" y="2409"/>
                    <a:pt x="251" y="2432"/>
                  </a:cubicBezTo>
                  <a:cubicBezTo>
                    <a:pt x="257" y="2466"/>
                    <a:pt x="257" y="2506"/>
                    <a:pt x="251" y="2546"/>
                  </a:cubicBezTo>
                  <a:cubicBezTo>
                    <a:pt x="251" y="2563"/>
                    <a:pt x="251" y="2592"/>
                    <a:pt x="245" y="2609"/>
                  </a:cubicBezTo>
                  <a:lnTo>
                    <a:pt x="13060" y="2609"/>
                  </a:lnTo>
                  <a:cubicBezTo>
                    <a:pt x="13065" y="2546"/>
                    <a:pt x="13082" y="2489"/>
                    <a:pt x="13105" y="2432"/>
                  </a:cubicBezTo>
                  <a:cubicBezTo>
                    <a:pt x="13111" y="2415"/>
                    <a:pt x="13122" y="2398"/>
                    <a:pt x="13122" y="2381"/>
                  </a:cubicBezTo>
                  <a:cubicBezTo>
                    <a:pt x="13122" y="2358"/>
                    <a:pt x="13122" y="2369"/>
                    <a:pt x="13116" y="2352"/>
                  </a:cubicBezTo>
                  <a:cubicBezTo>
                    <a:pt x="13105" y="2335"/>
                    <a:pt x="13094" y="2312"/>
                    <a:pt x="13082" y="2301"/>
                  </a:cubicBezTo>
                  <a:cubicBezTo>
                    <a:pt x="13048" y="2244"/>
                    <a:pt x="13042" y="2176"/>
                    <a:pt x="13054" y="2119"/>
                  </a:cubicBezTo>
                  <a:cubicBezTo>
                    <a:pt x="13071" y="2056"/>
                    <a:pt x="13105" y="2068"/>
                    <a:pt x="13156" y="2039"/>
                  </a:cubicBezTo>
                  <a:cubicBezTo>
                    <a:pt x="13219" y="2011"/>
                    <a:pt x="13156" y="1954"/>
                    <a:pt x="13139" y="1914"/>
                  </a:cubicBezTo>
                  <a:cubicBezTo>
                    <a:pt x="13122" y="1880"/>
                    <a:pt x="13116" y="1834"/>
                    <a:pt x="13128" y="1794"/>
                  </a:cubicBezTo>
                  <a:cubicBezTo>
                    <a:pt x="13151" y="1737"/>
                    <a:pt x="13179" y="1692"/>
                    <a:pt x="13213" y="1646"/>
                  </a:cubicBezTo>
                  <a:cubicBezTo>
                    <a:pt x="13236" y="1589"/>
                    <a:pt x="13247" y="1532"/>
                    <a:pt x="13236" y="1475"/>
                  </a:cubicBezTo>
                  <a:cubicBezTo>
                    <a:pt x="13247" y="1424"/>
                    <a:pt x="13230" y="1367"/>
                    <a:pt x="13196" y="1322"/>
                  </a:cubicBezTo>
                  <a:cubicBezTo>
                    <a:pt x="13173" y="1299"/>
                    <a:pt x="13151" y="1276"/>
                    <a:pt x="13134" y="1253"/>
                  </a:cubicBezTo>
                  <a:cubicBezTo>
                    <a:pt x="13122" y="1225"/>
                    <a:pt x="13128" y="1219"/>
                    <a:pt x="13134" y="1196"/>
                  </a:cubicBezTo>
                  <a:cubicBezTo>
                    <a:pt x="13162" y="1094"/>
                    <a:pt x="13225" y="991"/>
                    <a:pt x="13202" y="883"/>
                  </a:cubicBezTo>
                  <a:cubicBezTo>
                    <a:pt x="13196" y="843"/>
                    <a:pt x="13185" y="803"/>
                    <a:pt x="13168" y="769"/>
                  </a:cubicBezTo>
                  <a:cubicBezTo>
                    <a:pt x="13151" y="746"/>
                    <a:pt x="13139" y="724"/>
                    <a:pt x="13122" y="701"/>
                  </a:cubicBezTo>
                  <a:cubicBezTo>
                    <a:pt x="13105" y="684"/>
                    <a:pt x="13088" y="661"/>
                    <a:pt x="13077" y="638"/>
                  </a:cubicBezTo>
                  <a:cubicBezTo>
                    <a:pt x="13060" y="581"/>
                    <a:pt x="13054" y="524"/>
                    <a:pt x="13054" y="473"/>
                  </a:cubicBezTo>
                  <a:cubicBezTo>
                    <a:pt x="13048" y="422"/>
                    <a:pt x="13060" y="370"/>
                    <a:pt x="13082" y="331"/>
                  </a:cubicBezTo>
                  <a:cubicBezTo>
                    <a:pt x="13116" y="296"/>
                    <a:pt x="13139" y="257"/>
                    <a:pt x="13139" y="211"/>
                  </a:cubicBezTo>
                  <a:cubicBezTo>
                    <a:pt x="13145" y="143"/>
                    <a:pt x="13145" y="74"/>
                    <a:pt x="13139" y="6"/>
                  </a:cubicBezTo>
                  <a:lnTo>
                    <a:pt x="13139" y="0"/>
                  </a:lnTo>
                  <a:close/>
                </a:path>
              </a:pathLst>
            </a:custGeom>
            <a:solidFill>
              <a:srgbClr val="6E9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26;p40">
              <a:extLst>
                <a:ext uri="{FF2B5EF4-FFF2-40B4-BE49-F238E27FC236}">
                  <a16:creationId xmlns:a16="http://schemas.microsoft.com/office/drawing/2014/main" xmlns="" id="{BB5B5291-A2F8-4CEF-B826-08874171FD40}"/>
                </a:ext>
              </a:extLst>
            </p:cNvPr>
            <p:cNvSpPr/>
            <p:nvPr/>
          </p:nvSpPr>
          <p:spPr>
            <a:xfrm>
              <a:off x="5998060" y="1255444"/>
              <a:ext cx="250505" cy="153153"/>
            </a:xfrm>
            <a:custGeom>
              <a:avLst/>
              <a:gdLst/>
              <a:ahLst/>
              <a:cxnLst/>
              <a:rect l="l" t="t" r="r" b="b"/>
              <a:pathLst>
                <a:path w="2228" h="1362" extrusionOk="0">
                  <a:moveTo>
                    <a:pt x="1111" y="0"/>
                  </a:moveTo>
                  <a:cubicBezTo>
                    <a:pt x="496" y="0"/>
                    <a:pt x="1" y="513"/>
                    <a:pt x="18" y="1128"/>
                  </a:cubicBezTo>
                  <a:cubicBezTo>
                    <a:pt x="18" y="1208"/>
                    <a:pt x="23" y="1288"/>
                    <a:pt x="40" y="1362"/>
                  </a:cubicBezTo>
                  <a:lnTo>
                    <a:pt x="450" y="1362"/>
                  </a:lnTo>
                  <a:cubicBezTo>
                    <a:pt x="422" y="1288"/>
                    <a:pt x="405" y="1208"/>
                    <a:pt x="405" y="1128"/>
                  </a:cubicBezTo>
                  <a:cubicBezTo>
                    <a:pt x="405" y="731"/>
                    <a:pt x="728" y="417"/>
                    <a:pt x="1111" y="417"/>
                  </a:cubicBezTo>
                  <a:cubicBezTo>
                    <a:pt x="1150" y="417"/>
                    <a:pt x="1190" y="421"/>
                    <a:pt x="1231" y="428"/>
                  </a:cubicBezTo>
                  <a:cubicBezTo>
                    <a:pt x="1664" y="502"/>
                    <a:pt x="1926" y="952"/>
                    <a:pt x="1777" y="1362"/>
                  </a:cubicBezTo>
                  <a:lnTo>
                    <a:pt x="2188" y="1362"/>
                  </a:lnTo>
                  <a:cubicBezTo>
                    <a:pt x="2205" y="1288"/>
                    <a:pt x="2210" y="1208"/>
                    <a:pt x="2210" y="1128"/>
                  </a:cubicBezTo>
                  <a:cubicBezTo>
                    <a:pt x="2227" y="513"/>
                    <a:pt x="1732" y="0"/>
                    <a:pt x="1111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27;p40">
              <a:extLst>
                <a:ext uri="{FF2B5EF4-FFF2-40B4-BE49-F238E27FC236}">
                  <a16:creationId xmlns:a16="http://schemas.microsoft.com/office/drawing/2014/main" xmlns="" id="{A2F31DF7-812E-481F-B44F-7D6E9BFEBE4D}"/>
                </a:ext>
              </a:extLst>
            </p:cNvPr>
            <p:cNvSpPr/>
            <p:nvPr/>
          </p:nvSpPr>
          <p:spPr>
            <a:xfrm>
              <a:off x="5679872" y="1258480"/>
              <a:ext cx="212615" cy="150117"/>
            </a:xfrm>
            <a:custGeom>
              <a:avLst/>
              <a:gdLst/>
              <a:ahLst/>
              <a:cxnLst/>
              <a:rect l="l" t="t" r="r" b="b"/>
              <a:pathLst>
                <a:path w="1891" h="1335" extrusionOk="0">
                  <a:moveTo>
                    <a:pt x="784" y="1"/>
                  </a:moveTo>
                  <a:cubicBezTo>
                    <a:pt x="513" y="1"/>
                    <a:pt x="237" y="101"/>
                    <a:pt x="11" y="327"/>
                  </a:cubicBezTo>
                  <a:cubicBezTo>
                    <a:pt x="11" y="327"/>
                    <a:pt x="11" y="327"/>
                    <a:pt x="17" y="332"/>
                  </a:cubicBezTo>
                  <a:cubicBezTo>
                    <a:pt x="40" y="349"/>
                    <a:pt x="68" y="355"/>
                    <a:pt x="85" y="384"/>
                  </a:cubicBezTo>
                  <a:cubicBezTo>
                    <a:pt x="108" y="412"/>
                    <a:pt x="91" y="440"/>
                    <a:pt x="103" y="475"/>
                  </a:cubicBezTo>
                  <a:cubicBezTo>
                    <a:pt x="108" y="509"/>
                    <a:pt x="114" y="554"/>
                    <a:pt x="114" y="594"/>
                  </a:cubicBezTo>
                  <a:cubicBezTo>
                    <a:pt x="108" y="623"/>
                    <a:pt x="97" y="651"/>
                    <a:pt x="80" y="680"/>
                  </a:cubicBezTo>
                  <a:cubicBezTo>
                    <a:pt x="68" y="714"/>
                    <a:pt x="57" y="742"/>
                    <a:pt x="46" y="771"/>
                  </a:cubicBezTo>
                  <a:cubicBezTo>
                    <a:pt x="23" y="822"/>
                    <a:pt x="0" y="839"/>
                    <a:pt x="29" y="896"/>
                  </a:cubicBezTo>
                  <a:cubicBezTo>
                    <a:pt x="46" y="936"/>
                    <a:pt x="68" y="970"/>
                    <a:pt x="91" y="999"/>
                  </a:cubicBezTo>
                  <a:cubicBezTo>
                    <a:pt x="145" y="652"/>
                    <a:pt x="442" y="393"/>
                    <a:pt x="789" y="393"/>
                  </a:cubicBezTo>
                  <a:cubicBezTo>
                    <a:pt x="807" y="393"/>
                    <a:pt x="825" y="394"/>
                    <a:pt x="843" y="395"/>
                  </a:cubicBezTo>
                  <a:cubicBezTo>
                    <a:pt x="1213" y="423"/>
                    <a:pt x="1498" y="731"/>
                    <a:pt x="1498" y="1101"/>
                  </a:cubicBezTo>
                  <a:cubicBezTo>
                    <a:pt x="1498" y="1181"/>
                    <a:pt x="1486" y="1261"/>
                    <a:pt x="1458" y="1335"/>
                  </a:cubicBezTo>
                  <a:lnTo>
                    <a:pt x="1862" y="1335"/>
                  </a:lnTo>
                  <a:cubicBezTo>
                    <a:pt x="1879" y="1261"/>
                    <a:pt x="1885" y="1181"/>
                    <a:pt x="1891" y="1101"/>
                  </a:cubicBezTo>
                  <a:cubicBezTo>
                    <a:pt x="1891" y="439"/>
                    <a:pt x="1350" y="1"/>
                    <a:pt x="784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28;p40">
              <a:extLst>
                <a:ext uri="{FF2B5EF4-FFF2-40B4-BE49-F238E27FC236}">
                  <a16:creationId xmlns:a16="http://schemas.microsoft.com/office/drawing/2014/main" xmlns="" id="{8E61BE81-2788-4B8C-AF2D-B75234EC102F}"/>
                </a:ext>
              </a:extLst>
            </p:cNvPr>
            <p:cNvSpPr/>
            <p:nvPr/>
          </p:nvSpPr>
          <p:spPr>
            <a:xfrm>
              <a:off x="6354700" y="1258593"/>
              <a:ext cx="247357" cy="150005"/>
            </a:xfrm>
            <a:custGeom>
              <a:avLst/>
              <a:gdLst/>
              <a:ahLst/>
              <a:cxnLst/>
              <a:rect l="l" t="t" r="r" b="b"/>
              <a:pathLst>
                <a:path w="2200" h="1334" extrusionOk="0">
                  <a:moveTo>
                    <a:pt x="1100" y="1"/>
                  </a:moveTo>
                  <a:cubicBezTo>
                    <a:pt x="491" y="1"/>
                    <a:pt x="1" y="491"/>
                    <a:pt x="1" y="1100"/>
                  </a:cubicBezTo>
                  <a:cubicBezTo>
                    <a:pt x="1" y="1180"/>
                    <a:pt x="6" y="1260"/>
                    <a:pt x="24" y="1334"/>
                  </a:cubicBezTo>
                  <a:lnTo>
                    <a:pt x="434" y="1334"/>
                  </a:lnTo>
                  <a:cubicBezTo>
                    <a:pt x="405" y="1260"/>
                    <a:pt x="394" y="1180"/>
                    <a:pt x="394" y="1100"/>
                  </a:cubicBezTo>
                  <a:cubicBezTo>
                    <a:pt x="394" y="707"/>
                    <a:pt x="707" y="394"/>
                    <a:pt x="1100" y="394"/>
                  </a:cubicBezTo>
                  <a:cubicBezTo>
                    <a:pt x="1487" y="394"/>
                    <a:pt x="1806" y="707"/>
                    <a:pt x="1806" y="1100"/>
                  </a:cubicBezTo>
                  <a:cubicBezTo>
                    <a:pt x="1806" y="1180"/>
                    <a:pt x="1789" y="1260"/>
                    <a:pt x="1766" y="1334"/>
                  </a:cubicBezTo>
                  <a:lnTo>
                    <a:pt x="2171" y="1334"/>
                  </a:lnTo>
                  <a:cubicBezTo>
                    <a:pt x="2188" y="1260"/>
                    <a:pt x="2193" y="1180"/>
                    <a:pt x="2199" y="1100"/>
                  </a:cubicBezTo>
                  <a:cubicBezTo>
                    <a:pt x="2193" y="491"/>
                    <a:pt x="1704" y="1"/>
                    <a:pt x="1100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29;p40">
              <a:extLst>
                <a:ext uri="{FF2B5EF4-FFF2-40B4-BE49-F238E27FC236}">
                  <a16:creationId xmlns:a16="http://schemas.microsoft.com/office/drawing/2014/main" xmlns="" id="{C977A877-DCEE-48E8-8D8E-AAF28E2195E5}"/>
                </a:ext>
              </a:extLst>
            </p:cNvPr>
            <p:cNvSpPr/>
            <p:nvPr/>
          </p:nvSpPr>
          <p:spPr>
            <a:xfrm>
              <a:off x="6172895" y="1114550"/>
              <a:ext cx="247245" cy="147419"/>
            </a:xfrm>
            <a:custGeom>
              <a:avLst/>
              <a:gdLst/>
              <a:ahLst/>
              <a:cxnLst/>
              <a:rect l="l" t="t" r="r" b="b"/>
              <a:pathLst>
                <a:path w="2199" h="1311" extrusionOk="0">
                  <a:moveTo>
                    <a:pt x="17" y="1"/>
                  </a:moveTo>
                  <a:cubicBezTo>
                    <a:pt x="6" y="69"/>
                    <a:pt x="0" y="143"/>
                    <a:pt x="0" y="211"/>
                  </a:cubicBezTo>
                  <a:cubicBezTo>
                    <a:pt x="0" y="815"/>
                    <a:pt x="490" y="1310"/>
                    <a:pt x="1100" y="1310"/>
                  </a:cubicBezTo>
                  <a:cubicBezTo>
                    <a:pt x="1703" y="1310"/>
                    <a:pt x="2193" y="815"/>
                    <a:pt x="2199" y="211"/>
                  </a:cubicBezTo>
                  <a:cubicBezTo>
                    <a:pt x="2193" y="143"/>
                    <a:pt x="2187" y="69"/>
                    <a:pt x="2176" y="1"/>
                  </a:cubicBezTo>
                  <a:lnTo>
                    <a:pt x="1772" y="1"/>
                  </a:lnTo>
                  <a:cubicBezTo>
                    <a:pt x="1794" y="69"/>
                    <a:pt x="1806" y="137"/>
                    <a:pt x="1806" y="211"/>
                  </a:cubicBezTo>
                  <a:cubicBezTo>
                    <a:pt x="1806" y="599"/>
                    <a:pt x="1487" y="917"/>
                    <a:pt x="1100" y="917"/>
                  </a:cubicBezTo>
                  <a:cubicBezTo>
                    <a:pt x="707" y="917"/>
                    <a:pt x="393" y="599"/>
                    <a:pt x="393" y="211"/>
                  </a:cubicBezTo>
                  <a:cubicBezTo>
                    <a:pt x="393" y="137"/>
                    <a:pt x="399" y="69"/>
                    <a:pt x="422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30;p40">
              <a:extLst>
                <a:ext uri="{FF2B5EF4-FFF2-40B4-BE49-F238E27FC236}">
                  <a16:creationId xmlns:a16="http://schemas.microsoft.com/office/drawing/2014/main" xmlns="" id="{04CBDAD7-C117-468B-993A-2BE022DB442A}"/>
                </a:ext>
              </a:extLst>
            </p:cNvPr>
            <p:cNvSpPr/>
            <p:nvPr/>
          </p:nvSpPr>
          <p:spPr>
            <a:xfrm>
              <a:off x="5816254" y="1114550"/>
              <a:ext cx="250393" cy="150567"/>
            </a:xfrm>
            <a:custGeom>
              <a:avLst/>
              <a:gdLst/>
              <a:ahLst/>
              <a:cxnLst/>
              <a:rect l="l" t="t" r="r" b="b"/>
              <a:pathLst>
                <a:path w="2227" h="1339" extrusionOk="0">
                  <a:moveTo>
                    <a:pt x="34" y="1"/>
                  </a:moveTo>
                  <a:cubicBezTo>
                    <a:pt x="23" y="69"/>
                    <a:pt x="17" y="143"/>
                    <a:pt x="17" y="211"/>
                  </a:cubicBezTo>
                  <a:cubicBezTo>
                    <a:pt x="0" y="826"/>
                    <a:pt x="496" y="1339"/>
                    <a:pt x="1111" y="1339"/>
                  </a:cubicBezTo>
                  <a:cubicBezTo>
                    <a:pt x="1731" y="1339"/>
                    <a:pt x="2227" y="826"/>
                    <a:pt x="2210" y="211"/>
                  </a:cubicBezTo>
                  <a:cubicBezTo>
                    <a:pt x="2210" y="143"/>
                    <a:pt x="2204" y="69"/>
                    <a:pt x="2193" y="1"/>
                  </a:cubicBezTo>
                  <a:lnTo>
                    <a:pt x="1788" y="1"/>
                  </a:lnTo>
                  <a:cubicBezTo>
                    <a:pt x="1811" y="69"/>
                    <a:pt x="1823" y="137"/>
                    <a:pt x="1823" y="211"/>
                  </a:cubicBezTo>
                  <a:cubicBezTo>
                    <a:pt x="1834" y="610"/>
                    <a:pt x="1515" y="940"/>
                    <a:pt x="1111" y="940"/>
                  </a:cubicBezTo>
                  <a:cubicBezTo>
                    <a:pt x="712" y="940"/>
                    <a:pt x="393" y="610"/>
                    <a:pt x="404" y="211"/>
                  </a:cubicBezTo>
                  <a:cubicBezTo>
                    <a:pt x="404" y="137"/>
                    <a:pt x="416" y="69"/>
                    <a:pt x="439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31;p40">
              <a:extLst>
                <a:ext uri="{FF2B5EF4-FFF2-40B4-BE49-F238E27FC236}">
                  <a16:creationId xmlns:a16="http://schemas.microsoft.com/office/drawing/2014/main" xmlns="" id="{5706AC81-1F75-4B15-AC46-19EE9B3933E8}"/>
                </a:ext>
              </a:extLst>
            </p:cNvPr>
            <p:cNvSpPr/>
            <p:nvPr/>
          </p:nvSpPr>
          <p:spPr>
            <a:xfrm>
              <a:off x="6708193" y="1255444"/>
              <a:ext cx="250505" cy="153153"/>
            </a:xfrm>
            <a:custGeom>
              <a:avLst/>
              <a:gdLst/>
              <a:ahLst/>
              <a:cxnLst/>
              <a:rect l="l" t="t" r="r" b="b"/>
              <a:pathLst>
                <a:path w="2228" h="1362" extrusionOk="0">
                  <a:moveTo>
                    <a:pt x="1111" y="0"/>
                  </a:moveTo>
                  <a:cubicBezTo>
                    <a:pt x="496" y="0"/>
                    <a:pt x="1" y="513"/>
                    <a:pt x="12" y="1128"/>
                  </a:cubicBezTo>
                  <a:cubicBezTo>
                    <a:pt x="12" y="1208"/>
                    <a:pt x="23" y="1288"/>
                    <a:pt x="40" y="1362"/>
                  </a:cubicBezTo>
                  <a:lnTo>
                    <a:pt x="445" y="1362"/>
                  </a:lnTo>
                  <a:cubicBezTo>
                    <a:pt x="422" y="1288"/>
                    <a:pt x="405" y="1208"/>
                    <a:pt x="405" y="1128"/>
                  </a:cubicBezTo>
                  <a:cubicBezTo>
                    <a:pt x="393" y="729"/>
                    <a:pt x="712" y="399"/>
                    <a:pt x="1111" y="399"/>
                  </a:cubicBezTo>
                  <a:cubicBezTo>
                    <a:pt x="1510" y="399"/>
                    <a:pt x="1829" y="729"/>
                    <a:pt x="1817" y="1128"/>
                  </a:cubicBezTo>
                  <a:cubicBezTo>
                    <a:pt x="1817" y="1208"/>
                    <a:pt x="1806" y="1288"/>
                    <a:pt x="1777" y="1362"/>
                  </a:cubicBezTo>
                  <a:lnTo>
                    <a:pt x="2187" y="1362"/>
                  </a:lnTo>
                  <a:cubicBezTo>
                    <a:pt x="2199" y="1288"/>
                    <a:pt x="2210" y="1208"/>
                    <a:pt x="2210" y="1128"/>
                  </a:cubicBezTo>
                  <a:cubicBezTo>
                    <a:pt x="2227" y="513"/>
                    <a:pt x="1732" y="0"/>
                    <a:pt x="1111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2;p40">
              <a:extLst>
                <a:ext uri="{FF2B5EF4-FFF2-40B4-BE49-F238E27FC236}">
                  <a16:creationId xmlns:a16="http://schemas.microsoft.com/office/drawing/2014/main" xmlns="" id="{E51D00B0-1C8A-455C-9417-D5E2A6161862}"/>
                </a:ext>
              </a:extLst>
            </p:cNvPr>
            <p:cNvSpPr/>
            <p:nvPr/>
          </p:nvSpPr>
          <p:spPr>
            <a:xfrm>
              <a:off x="6881116" y="1114550"/>
              <a:ext cx="250505" cy="150567"/>
            </a:xfrm>
            <a:custGeom>
              <a:avLst/>
              <a:gdLst/>
              <a:ahLst/>
              <a:cxnLst/>
              <a:rect l="l" t="t" r="r" b="b"/>
              <a:pathLst>
                <a:path w="2228" h="1339" extrusionOk="0">
                  <a:moveTo>
                    <a:pt x="34" y="1"/>
                  </a:moveTo>
                  <a:cubicBezTo>
                    <a:pt x="23" y="69"/>
                    <a:pt x="12" y="143"/>
                    <a:pt x="12" y="211"/>
                  </a:cubicBezTo>
                  <a:cubicBezTo>
                    <a:pt x="0" y="826"/>
                    <a:pt x="496" y="1339"/>
                    <a:pt x="1111" y="1339"/>
                  </a:cubicBezTo>
                  <a:cubicBezTo>
                    <a:pt x="1732" y="1339"/>
                    <a:pt x="2227" y="826"/>
                    <a:pt x="2210" y="211"/>
                  </a:cubicBezTo>
                  <a:cubicBezTo>
                    <a:pt x="2210" y="143"/>
                    <a:pt x="2204" y="69"/>
                    <a:pt x="2193" y="1"/>
                  </a:cubicBezTo>
                  <a:lnTo>
                    <a:pt x="1788" y="1"/>
                  </a:lnTo>
                  <a:cubicBezTo>
                    <a:pt x="1806" y="69"/>
                    <a:pt x="1817" y="137"/>
                    <a:pt x="1817" y="211"/>
                  </a:cubicBezTo>
                  <a:cubicBezTo>
                    <a:pt x="1828" y="610"/>
                    <a:pt x="1509" y="940"/>
                    <a:pt x="1111" y="940"/>
                  </a:cubicBezTo>
                  <a:cubicBezTo>
                    <a:pt x="712" y="940"/>
                    <a:pt x="393" y="610"/>
                    <a:pt x="405" y="211"/>
                  </a:cubicBezTo>
                  <a:cubicBezTo>
                    <a:pt x="405" y="137"/>
                    <a:pt x="416" y="69"/>
                    <a:pt x="433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3;p40">
              <a:extLst>
                <a:ext uri="{FF2B5EF4-FFF2-40B4-BE49-F238E27FC236}">
                  <a16:creationId xmlns:a16="http://schemas.microsoft.com/office/drawing/2014/main" xmlns="" id="{89B572FC-8562-4E32-82A6-0441D9DDFD78}"/>
                </a:ext>
              </a:extLst>
            </p:cNvPr>
            <p:cNvSpPr/>
            <p:nvPr/>
          </p:nvSpPr>
          <p:spPr>
            <a:xfrm>
              <a:off x="7064271" y="1263090"/>
              <a:ext cx="100629" cy="145507"/>
            </a:xfrm>
            <a:custGeom>
              <a:avLst/>
              <a:gdLst/>
              <a:ahLst/>
              <a:cxnLst/>
              <a:rect l="l" t="t" r="r" b="b"/>
              <a:pathLst>
                <a:path w="895" h="1294" extrusionOk="0">
                  <a:moveTo>
                    <a:pt x="832" y="1"/>
                  </a:moveTo>
                  <a:cubicBezTo>
                    <a:pt x="347" y="120"/>
                    <a:pt x="6" y="559"/>
                    <a:pt x="0" y="1060"/>
                  </a:cubicBezTo>
                  <a:cubicBezTo>
                    <a:pt x="0" y="1140"/>
                    <a:pt x="11" y="1220"/>
                    <a:pt x="29" y="1294"/>
                  </a:cubicBezTo>
                  <a:lnTo>
                    <a:pt x="433" y="1294"/>
                  </a:lnTo>
                  <a:cubicBezTo>
                    <a:pt x="410" y="1220"/>
                    <a:pt x="393" y="1140"/>
                    <a:pt x="393" y="1060"/>
                  </a:cubicBezTo>
                  <a:cubicBezTo>
                    <a:pt x="393" y="787"/>
                    <a:pt x="558" y="536"/>
                    <a:pt x="809" y="422"/>
                  </a:cubicBezTo>
                  <a:cubicBezTo>
                    <a:pt x="826" y="388"/>
                    <a:pt x="849" y="360"/>
                    <a:pt x="860" y="331"/>
                  </a:cubicBezTo>
                  <a:cubicBezTo>
                    <a:pt x="883" y="280"/>
                    <a:pt x="894" y="223"/>
                    <a:pt x="888" y="166"/>
                  </a:cubicBezTo>
                  <a:cubicBezTo>
                    <a:pt x="894" y="109"/>
                    <a:pt x="877" y="52"/>
                    <a:pt x="843" y="7"/>
                  </a:cubicBezTo>
                  <a:lnTo>
                    <a:pt x="832" y="1"/>
                  </a:ln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34;p40">
              <a:extLst>
                <a:ext uri="{FF2B5EF4-FFF2-40B4-BE49-F238E27FC236}">
                  <a16:creationId xmlns:a16="http://schemas.microsoft.com/office/drawing/2014/main" xmlns="" id="{FF610A2F-939D-48E9-9683-7A138DBBEDBC}"/>
                </a:ext>
              </a:extLst>
            </p:cNvPr>
            <p:cNvSpPr/>
            <p:nvPr/>
          </p:nvSpPr>
          <p:spPr>
            <a:xfrm>
              <a:off x="6525712" y="1114550"/>
              <a:ext cx="251067" cy="150567"/>
            </a:xfrm>
            <a:custGeom>
              <a:avLst/>
              <a:gdLst/>
              <a:ahLst/>
              <a:cxnLst/>
              <a:rect l="l" t="t" r="r" b="b"/>
              <a:pathLst>
                <a:path w="2233" h="1339" extrusionOk="0">
                  <a:moveTo>
                    <a:pt x="40" y="1"/>
                  </a:moveTo>
                  <a:cubicBezTo>
                    <a:pt x="23" y="69"/>
                    <a:pt x="17" y="143"/>
                    <a:pt x="17" y="211"/>
                  </a:cubicBezTo>
                  <a:cubicBezTo>
                    <a:pt x="0" y="826"/>
                    <a:pt x="496" y="1339"/>
                    <a:pt x="1117" y="1339"/>
                  </a:cubicBezTo>
                  <a:cubicBezTo>
                    <a:pt x="1732" y="1339"/>
                    <a:pt x="2233" y="826"/>
                    <a:pt x="2216" y="211"/>
                  </a:cubicBezTo>
                  <a:cubicBezTo>
                    <a:pt x="2216" y="143"/>
                    <a:pt x="2210" y="69"/>
                    <a:pt x="2193" y="1"/>
                  </a:cubicBezTo>
                  <a:lnTo>
                    <a:pt x="1789" y="1"/>
                  </a:lnTo>
                  <a:cubicBezTo>
                    <a:pt x="1811" y="69"/>
                    <a:pt x="1823" y="137"/>
                    <a:pt x="1823" y="211"/>
                  </a:cubicBezTo>
                  <a:cubicBezTo>
                    <a:pt x="1834" y="610"/>
                    <a:pt x="1515" y="940"/>
                    <a:pt x="1117" y="940"/>
                  </a:cubicBezTo>
                  <a:cubicBezTo>
                    <a:pt x="718" y="940"/>
                    <a:pt x="399" y="610"/>
                    <a:pt x="410" y="211"/>
                  </a:cubicBezTo>
                  <a:cubicBezTo>
                    <a:pt x="410" y="137"/>
                    <a:pt x="422" y="69"/>
                    <a:pt x="439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32F8B5CA-AE6F-415D-9329-E99F7F183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9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quocthangict\Desktop\Picture1.png">
            <a:extLst>
              <a:ext uri="{FF2B5EF4-FFF2-40B4-BE49-F238E27FC236}">
                <a16:creationId xmlns:a16="http://schemas.microsoft.com/office/drawing/2014/main" xmlns="" id="{7EF0EC4F-19B1-4E66-B5AB-96279123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48400"/>
          </a:xfrm>
          <a:prstGeom prst="rect">
            <a:avLst/>
          </a:prstGeom>
          <a:noFill/>
          <a:ln w="57150">
            <a:pattFill prst="pct75">
              <a:fgClr>
                <a:srgbClr val="CC66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Box 5">
            <a:extLst>
              <a:ext uri="{FF2B5EF4-FFF2-40B4-BE49-F238E27FC236}">
                <a16:creationId xmlns:a16="http://schemas.microsoft.com/office/drawing/2014/main" xmlns="" id="{406A52E1-E7BA-4B46-846A-0A89EEF4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69050"/>
            <a:ext cx="12192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0000"/>
                </a:solidFill>
                <a:latin typeface="UVN Bai Hoc" panose="0207040306030A020402" pitchFamily="18" charset="0"/>
              </a:rPr>
              <a:t>BẢN ĐỒ NƯỚC ĐẠI VIỆT THỜI TRẦN</a:t>
            </a:r>
            <a:endParaRPr lang="en-US" altLang="en-US" sz="2600" b="1" dirty="0">
              <a:solidFill>
                <a:srgbClr val="000000"/>
              </a:solidFill>
              <a:latin typeface="UVN Bai Hoc" panose="0207040306030A020402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A3AB1FE9-75CA-42B1-B26F-E94DC07EF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50"/>
          <p:cNvGrpSpPr/>
          <p:nvPr/>
        </p:nvGrpSpPr>
        <p:grpSpPr>
          <a:xfrm>
            <a:off x="1171398" y="472068"/>
            <a:ext cx="9744252" cy="2242557"/>
            <a:chOff x="1417497" y="838175"/>
            <a:chExt cx="6309028" cy="3467142"/>
          </a:xfrm>
        </p:grpSpPr>
        <p:grpSp>
          <p:nvGrpSpPr>
            <p:cNvPr id="1326" name="Google Shape;1326;p50"/>
            <p:cNvGrpSpPr/>
            <p:nvPr/>
          </p:nvGrpSpPr>
          <p:grpSpPr>
            <a:xfrm>
              <a:off x="1417497" y="874964"/>
              <a:ext cx="6253685" cy="3430354"/>
              <a:chOff x="-2675977" y="-818601"/>
              <a:chExt cx="3305331" cy="1629390"/>
            </a:xfrm>
          </p:grpSpPr>
          <p:sp>
            <p:nvSpPr>
              <p:cNvPr id="1327" name="Google Shape;1327;p50"/>
              <p:cNvSpPr/>
              <p:nvPr/>
            </p:nvSpPr>
            <p:spPr>
              <a:xfrm rot="5400000">
                <a:off x="-1797437" y="-1627405"/>
                <a:ext cx="1570890" cy="3246997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19649" extrusionOk="0">
                    <a:moveTo>
                      <a:pt x="0" y="0"/>
                    </a:moveTo>
                    <a:lnTo>
                      <a:pt x="0" y="19649"/>
                    </a:lnTo>
                    <a:lnTo>
                      <a:pt x="9506" y="19649"/>
                    </a:lnTo>
                    <a:lnTo>
                      <a:pt x="95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0"/>
              <p:cNvSpPr/>
              <p:nvPr/>
            </p:nvSpPr>
            <p:spPr>
              <a:xfrm rot="5400000">
                <a:off x="-487902" y="664708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17" y="285"/>
                      <a:pt x="285" y="223"/>
                      <a:pt x="285" y="143"/>
                    </a:cubicBezTo>
                    <a:cubicBezTo>
                      <a:pt x="285" y="63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0"/>
              <p:cNvSpPr/>
              <p:nvPr/>
            </p:nvSpPr>
            <p:spPr>
              <a:xfrm rot="5400000">
                <a:off x="425516" y="-371013"/>
                <a:ext cx="241103" cy="130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792" extrusionOk="0">
                    <a:moveTo>
                      <a:pt x="6" y="0"/>
                    </a:moveTo>
                    <a:cubicBezTo>
                      <a:pt x="6" y="17"/>
                      <a:pt x="1" y="40"/>
                      <a:pt x="1" y="63"/>
                    </a:cubicBezTo>
                    <a:cubicBezTo>
                      <a:pt x="1" y="467"/>
                      <a:pt x="325" y="792"/>
                      <a:pt x="730" y="792"/>
                    </a:cubicBezTo>
                    <a:cubicBezTo>
                      <a:pt x="1134" y="792"/>
                      <a:pt x="1459" y="467"/>
                      <a:pt x="1459" y="63"/>
                    </a:cubicBezTo>
                    <a:lnTo>
                      <a:pt x="14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0"/>
              <p:cNvSpPr/>
              <p:nvPr/>
            </p:nvSpPr>
            <p:spPr>
              <a:xfrm rot="5400000">
                <a:off x="-1060080" y="644960"/>
                <a:ext cx="47262" cy="4709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5" extrusionOk="0">
                    <a:moveTo>
                      <a:pt x="143" y="0"/>
                    </a:moveTo>
                    <a:cubicBezTo>
                      <a:pt x="63" y="0"/>
                      <a:pt x="1" y="68"/>
                      <a:pt x="1" y="143"/>
                    </a:cubicBezTo>
                    <a:cubicBezTo>
                      <a:pt x="1" y="222"/>
                      <a:pt x="63" y="285"/>
                      <a:pt x="143" y="285"/>
                    </a:cubicBezTo>
                    <a:cubicBezTo>
                      <a:pt x="217" y="285"/>
                      <a:pt x="286" y="222"/>
                      <a:pt x="286" y="143"/>
                    </a:cubicBezTo>
                    <a:cubicBezTo>
                      <a:pt x="286" y="68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0"/>
              <p:cNvSpPr/>
              <p:nvPr/>
            </p:nvSpPr>
            <p:spPr>
              <a:xfrm rot="5400000">
                <a:off x="-2533864" y="-146516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29" y="1"/>
                    </a:moveTo>
                    <a:cubicBezTo>
                      <a:pt x="325" y="1"/>
                      <a:pt x="0" y="325"/>
                      <a:pt x="0" y="730"/>
                    </a:cubicBezTo>
                    <a:cubicBezTo>
                      <a:pt x="0" y="1134"/>
                      <a:pt x="325" y="1459"/>
                      <a:pt x="729" y="1459"/>
                    </a:cubicBezTo>
                    <a:cubicBezTo>
                      <a:pt x="1134" y="1459"/>
                      <a:pt x="1458" y="1134"/>
                      <a:pt x="1458" y="730"/>
                    </a:cubicBezTo>
                    <a:cubicBezTo>
                      <a:pt x="1458" y="325"/>
                      <a:pt x="1134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0"/>
              <p:cNvSpPr/>
              <p:nvPr/>
            </p:nvSpPr>
            <p:spPr>
              <a:xfrm rot="5400000">
                <a:off x="-2570548" y="283470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4" y="1"/>
                      <a:pt x="1" y="64"/>
                      <a:pt x="1" y="143"/>
                    </a:cubicBezTo>
                    <a:cubicBezTo>
                      <a:pt x="1" y="217"/>
                      <a:pt x="64" y="286"/>
                      <a:pt x="143" y="286"/>
                    </a:cubicBezTo>
                    <a:cubicBezTo>
                      <a:pt x="223" y="286"/>
                      <a:pt x="286" y="217"/>
                      <a:pt x="286" y="143"/>
                    </a:cubicBezTo>
                    <a:cubicBezTo>
                      <a:pt x="286" y="64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0"/>
              <p:cNvSpPr/>
              <p:nvPr/>
            </p:nvSpPr>
            <p:spPr>
              <a:xfrm rot="5400000">
                <a:off x="-2244923" y="641159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2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2"/>
                      <a:pt x="63" y="285"/>
                      <a:pt x="142" y="285"/>
                    </a:cubicBezTo>
                    <a:cubicBezTo>
                      <a:pt x="216" y="285"/>
                      <a:pt x="285" y="222"/>
                      <a:pt x="285" y="143"/>
                    </a:cubicBezTo>
                    <a:cubicBezTo>
                      <a:pt x="285" y="63"/>
                      <a:pt x="216" y="0"/>
                      <a:pt x="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50"/>
              <p:cNvSpPr/>
              <p:nvPr/>
            </p:nvSpPr>
            <p:spPr>
              <a:xfrm rot="5400000">
                <a:off x="-1582353" y="644878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1" y="64"/>
                      <a:pt x="1" y="143"/>
                    </a:cubicBezTo>
                    <a:cubicBezTo>
                      <a:pt x="1" y="217"/>
                      <a:pt x="63" y="286"/>
                      <a:pt x="143" y="286"/>
                    </a:cubicBezTo>
                    <a:cubicBezTo>
                      <a:pt x="217" y="286"/>
                      <a:pt x="286" y="217"/>
                      <a:pt x="286" y="143"/>
                    </a:cubicBezTo>
                    <a:cubicBezTo>
                      <a:pt x="286" y="64"/>
                      <a:pt x="217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50"/>
              <p:cNvSpPr/>
              <p:nvPr/>
            </p:nvSpPr>
            <p:spPr>
              <a:xfrm rot="5400000">
                <a:off x="457080" y="393611"/>
                <a:ext cx="47097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1"/>
                    </a:moveTo>
                    <a:cubicBezTo>
                      <a:pt x="63" y="1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3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50"/>
              <p:cNvSpPr/>
              <p:nvPr/>
            </p:nvSpPr>
            <p:spPr>
              <a:xfrm rot="5400000">
                <a:off x="-2051995" y="429390"/>
                <a:ext cx="242095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5" y="1"/>
                    </a:moveTo>
                    <a:cubicBezTo>
                      <a:pt x="331" y="1"/>
                      <a:pt x="1" y="331"/>
                      <a:pt x="1" y="730"/>
                    </a:cubicBezTo>
                    <a:cubicBezTo>
                      <a:pt x="1" y="1134"/>
                      <a:pt x="331" y="1465"/>
                      <a:pt x="735" y="1465"/>
                    </a:cubicBezTo>
                    <a:cubicBezTo>
                      <a:pt x="1134" y="1465"/>
                      <a:pt x="1464" y="1134"/>
                      <a:pt x="1464" y="730"/>
                    </a:cubicBezTo>
                    <a:cubicBezTo>
                      <a:pt x="1464" y="331"/>
                      <a:pt x="1134" y="1"/>
                      <a:pt x="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50"/>
              <p:cNvSpPr/>
              <p:nvPr/>
            </p:nvSpPr>
            <p:spPr>
              <a:xfrm rot="5400000">
                <a:off x="406760" y="576795"/>
                <a:ext cx="204417" cy="2050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241" extrusionOk="0">
                    <a:moveTo>
                      <a:pt x="206" y="0"/>
                    </a:moveTo>
                    <a:cubicBezTo>
                      <a:pt x="75" y="137"/>
                      <a:pt x="1" y="319"/>
                      <a:pt x="1" y="513"/>
                    </a:cubicBezTo>
                    <a:cubicBezTo>
                      <a:pt x="1" y="950"/>
                      <a:pt x="358" y="1240"/>
                      <a:pt x="732" y="1240"/>
                    </a:cubicBezTo>
                    <a:cubicBezTo>
                      <a:pt x="909" y="1240"/>
                      <a:pt x="1089" y="1175"/>
                      <a:pt x="1237" y="1031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50"/>
              <p:cNvSpPr/>
              <p:nvPr/>
            </p:nvSpPr>
            <p:spPr>
              <a:xfrm rot="5400000">
                <a:off x="-877976" y="444014"/>
                <a:ext cx="241103" cy="24192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64" extrusionOk="0">
                    <a:moveTo>
                      <a:pt x="730" y="0"/>
                    </a:moveTo>
                    <a:cubicBezTo>
                      <a:pt x="325" y="0"/>
                      <a:pt x="1" y="330"/>
                      <a:pt x="1" y="735"/>
                    </a:cubicBezTo>
                    <a:cubicBezTo>
                      <a:pt x="1" y="1133"/>
                      <a:pt x="325" y="1464"/>
                      <a:pt x="730" y="1464"/>
                    </a:cubicBezTo>
                    <a:cubicBezTo>
                      <a:pt x="1134" y="1464"/>
                      <a:pt x="1459" y="1133"/>
                      <a:pt x="1459" y="735"/>
                    </a:cubicBezTo>
                    <a:cubicBezTo>
                      <a:pt x="1459" y="330"/>
                      <a:pt x="1134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50"/>
              <p:cNvSpPr/>
              <p:nvPr/>
            </p:nvSpPr>
            <p:spPr>
              <a:xfrm rot="5400000">
                <a:off x="-233749" y="459466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30" y="1"/>
                    </a:moveTo>
                    <a:cubicBezTo>
                      <a:pt x="326" y="1"/>
                      <a:pt x="1" y="325"/>
                      <a:pt x="1" y="730"/>
                    </a:cubicBezTo>
                    <a:cubicBezTo>
                      <a:pt x="1" y="1134"/>
                      <a:pt x="326" y="1459"/>
                      <a:pt x="730" y="1459"/>
                    </a:cubicBezTo>
                    <a:cubicBezTo>
                      <a:pt x="1134" y="1459"/>
                      <a:pt x="1459" y="1134"/>
                      <a:pt x="1459" y="730"/>
                    </a:cubicBezTo>
                    <a:cubicBezTo>
                      <a:pt x="1459" y="325"/>
                      <a:pt x="113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50"/>
              <p:cNvSpPr/>
              <p:nvPr/>
            </p:nvSpPr>
            <p:spPr>
              <a:xfrm rot="5400000">
                <a:off x="170950" y="648678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1" y="64"/>
                      <a:pt x="1" y="143"/>
                    </a:cubicBezTo>
                    <a:cubicBezTo>
                      <a:pt x="1" y="223"/>
                      <a:pt x="63" y="286"/>
                      <a:pt x="143" y="286"/>
                    </a:cubicBezTo>
                    <a:cubicBezTo>
                      <a:pt x="223" y="286"/>
                      <a:pt x="285" y="223"/>
                      <a:pt x="285" y="143"/>
                    </a:cubicBezTo>
                    <a:cubicBezTo>
                      <a:pt x="285" y="64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50"/>
              <p:cNvSpPr/>
              <p:nvPr/>
            </p:nvSpPr>
            <p:spPr>
              <a:xfrm rot="5400000">
                <a:off x="256548" y="3037"/>
                <a:ext cx="242095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0" y="1"/>
                    </a:moveTo>
                    <a:cubicBezTo>
                      <a:pt x="331" y="1"/>
                      <a:pt x="1" y="331"/>
                      <a:pt x="1" y="730"/>
                    </a:cubicBezTo>
                    <a:cubicBezTo>
                      <a:pt x="1" y="1134"/>
                      <a:pt x="331" y="1464"/>
                      <a:pt x="730" y="1464"/>
                    </a:cubicBezTo>
                    <a:cubicBezTo>
                      <a:pt x="1134" y="1464"/>
                      <a:pt x="1464" y="1134"/>
                      <a:pt x="1464" y="730"/>
                    </a:cubicBezTo>
                    <a:cubicBezTo>
                      <a:pt x="1464" y="331"/>
                      <a:pt x="113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50"/>
              <p:cNvSpPr/>
              <p:nvPr/>
            </p:nvSpPr>
            <p:spPr>
              <a:xfrm rot="5400000">
                <a:off x="-1273254" y="-826449"/>
                <a:ext cx="166740" cy="2409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458" extrusionOk="0">
                    <a:moveTo>
                      <a:pt x="280" y="0"/>
                    </a:moveTo>
                    <a:cubicBezTo>
                      <a:pt x="187" y="0"/>
                      <a:pt x="93" y="18"/>
                      <a:pt x="0" y="57"/>
                    </a:cubicBezTo>
                    <a:lnTo>
                      <a:pt x="0" y="1401"/>
                    </a:lnTo>
                    <a:cubicBezTo>
                      <a:pt x="93" y="1439"/>
                      <a:pt x="187" y="1457"/>
                      <a:pt x="280" y="1457"/>
                    </a:cubicBezTo>
                    <a:cubicBezTo>
                      <a:pt x="664" y="1457"/>
                      <a:pt x="1008" y="1147"/>
                      <a:pt x="1008" y="729"/>
                    </a:cubicBezTo>
                    <a:cubicBezTo>
                      <a:pt x="1008" y="311"/>
                      <a:pt x="664" y="0"/>
                      <a:pt x="2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50"/>
              <p:cNvSpPr/>
              <p:nvPr/>
            </p:nvSpPr>
            <p:spPr>
              <a:xfrm rot="5400000">
                <a:off x="476910" y="-504207"/>
                <a:ext cx="47097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2" y="1"/>
                    </a:moveTo>
                    <a:cubicBezTo>
                      <a:pt x="63" y="1"/>
                      <a:pt x="0" y="64"/>
                      <a:pt x="0" y="143"/>
                    </a:cubicBezTo>
                    <a:cubicBezTo>
                      <a:pt x="0" y="223"/>
                      <a:pt x="63" y="286"/>
                      <a:pt x="142" y="286"/>
                    </a:cubicBezTo>
                    <a:cubicBezTo>
                      <a:pt x="222" y="286"/>
                      <a:pt x="285" y="223"/>
                      <a:pt x="285" y="143"/>
                    </a:cubicBezTo>
                    <a:cubicBezTo>
                      <a:pt x="285" y="64"/>
                      <a:pt x="222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50"/>
              <p:cNvSpPr/>
              <p:nvPr/>
            </p:nvSpPr>
            <p:spPr>
              <a:xfrm rot="5400000">
                <a:off x="-138646" y="-708460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1"/>
                    </a:moveTo>
                    <a:cubicBezTo>
                      <a:pt x="63" y="1"/>
                      <a:pt x="0" y="69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9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50"/>
              <p:cNvSpPr/>
              <p:nvPr/>
            </p:nvSpPr>
            <p:spPr>
              <a:xfrm rot="5400000">
                <a:off x="-2630039" y="-794803"/>
                <a:ext cx="161121" cy="17202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41" extrusionOk="0">
                    <a:moveTo>
                      <a:pt x="247" y="0"/>
                    </a:moveTo>
                    <a:cubicBezTo>
                      <a:pt x="166" y="0"/>
                      <a:pt x="83" y="14"/>
                      <a:pt x="0" y="44"/>
                    </a:cubicBezTo>
                    <a:lnTo>
                      <a:pt x="0" y="1041"/>
                    </a:lnTo>
                    <a:lnTo>
                      <a:pt x="900" y="1041"/>
                    </a:lnTo>
                    <a:cubicBezTo>
                      <a:pt x="946" y="944"/>
                      <a:pt x="974" y="836"/>
                      <a:pt x="974" y="727"/>
                    </a:cubicBezTo>
                    <a:cubicBezTo>
                      <a:pt x="974" y="313"/>
                      <a:pt x="632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50"/>
              <p:cNvSpPr/>
              <p:nvPr/>
            </p:nvSpPr>
            <p:spPr>
              <a:xfrm rot="5400000">
                <a:off x="-1327786" y="613399"/>
                <a:ext cx="98986" cy="237299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436" extrusionOk="0">
                    <a:moveTo>
                      <a:pt x="599" y="1"/>
                    </a:moveTo>
                    <a:cubicBezTo>
                      <a:pt x="251" y="63"/>
                      <a:pt x="1" y="365"/>
                      <a:pt x="1" y="718"/>
                    </a:cubicBezTo>
                    <a:cubicBezTo>
                      <a:pt x="1" y="1066"/>
                      <a:pt x="251" y="1367"/>
                      <a:pt x="599" y="1436"/>
                    </a:cubicBez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50"/>
              <p:cNvSpPr/>
              <p:nvPr/>
            </p:nvSpPr>
            <p:spPr>
              <a:xfrm rot="5400000">
                <a:off x="-2578067" y="-375310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3"/>
                      <a:pt x="22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50"/>
              <p:cNvSpPr/>
              <p:nvPr/>
            </p:nvSpPr>
            <p:spPr>
              <a:xfrm rot="5400000">
                <a:off x="480546" y="-719697"/>
                <a:ext cx="47262" cy="4709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5" extrusionOk="0">
                    <a:moveTo>
                      <a:pt x="143" y="0"/>
                    </a:moveTo>
                    <a:cubicBezTo>
                      <a:pt x="63" y="0"/>
                      <a:pt x="1" y="63"/>
                      <a:pt x="1" y="143"/>
                    </a:cubicBezTo>
                    <a:cubicBezTo>
                      <a:pt x="1" y="222"/>
                      <a:pt x="63" y="285"/>
                      <a:pt x="143" y="285"/>
                    </a:cubicBezTo>
                    <a:cubicBezTo>
                      <a:pt x="217" y="285"/>
                      <a:pt x="286" y="222"/>
                      <a:pt x="286" y="143"/>
                    </a:cubicBezTo>
                    <a:cubicBezTo>
                      <a:pt x="286" y="63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50"/>
              <p:cNvSpPr/>
              <p:nvPr/>
            </p:nvSpPr>
            <p:spPr>
              <a:xfrm rot="5400000">
                <a:off x="-2676888" y="575390"/>
                <a:ext cx="248540" cy="163763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991" extrusionOk="0">
                    <a:moveTo>
                      <a:pt x="829" y="1"/>
                    </a:moveTo>
                    <a:cubicBezTo>
                      <a:pt x="741" y="1"/>
                      <a:pt x="651" y="17"/>
                      <a:pt x="564" y="51"/>
                    </a:cubicBezTo>
                    <a:cubicBezTo>
                      <a:pt x="188" y="194"/>
                      <a:pt x="0" y="615"/>
                      <a:pt x="142" y="991"/>
                    </a:cubicBezTo>
                    <a:lnTo>
                      <a:pt x="1492" y="991"/>
                    </a:lnTo>
                    <a:cubicBezTo>
                      <a:pt x="1498" y="985"/>
                      <a:pt x="1504" y="980"/>
                      <a:pt x="1504" y="968"/>
                    </a:cubicBezTo>
                    <a:lnTo>
                      <a:pt x="1504" y="473"/>
                    </a:lnTo>
                    <a:cubicBezTo>
                      <a:pt x="1394" y="179"/>
                      <a:pt x="1120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50"/>
              <p:cNvSpPr/>
              <p:nvPr/>
            </p:nvSpPr>
            <p:spPr>
              <a:xfrm rot="5400000">
                <a:off x="-1589955" y="-704742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4" y="1"/>
                      <a:pt x="1" y="63"/>
                      <a:pt x="1" y="143"/>
                    </a:cubicBezTo>
                    <a:cubicBezTo>
                      <a:pt x="1" y="223"/>
                      <a:pt x="64" y="285"/>
                      <a:pt x="143" y="285"/>
                    </a:cubicBezTo>
                    <a:cubicBezTo>
                      <a:pt x="223" y="285"/>
                      <a:pt x="286" y="223"/>
                      <a:pt x="286" y="143"/>
                    </a:cubicBezTo>
                    <a:cubicBezTo>
                      <a:pt x="286" y="63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50"/>
              <p:cNvSpPr/>
              <p:nvPr/>
            </p:nvSpPr>
            <p:spPr>
              <a:xfrm rot="5400000">
                <a:off x="-2232777" y="-704742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0"/>
                    </a:moveTo>
                    <a:cubicBezTo>
                      <a:pt x="64" y="0"/>
                      <a:pt x="1" y="69"/>
                      <a:pt x="1" y="143"/>
                    </a:cubicBezTo>
                    <a:cubicBezTo>
                      <a:pt x="1" y="222"/>
                      <a:pt x="64" y="285"/>
                      <a:pt x="143" y="285"/>
                    </a:cubicBezTo>
                    <a:cubicBezTo>
                      <a:pt x="223" y="285"/>
                      <a:pt x="286" y="222"/>
                      <a:pt x="286" y="143"/>
                    </a:cubicBezTo>
                    <a:cubicBezTo>
                      <a:pt x="286" y="69"/>
                      <a:pt x="223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50"/>
              <p:cNvSpPr/>
              <p:nvPr/>
            </p:nvSpPr>
            <p:spPr>
              <a:xfrm rot="5400000">
                <a:off x="-2040262" y="-699452"/>
                <a:ext cx="24209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59" extrusionOk="0">
                    <a:moveTo>
                      <a:pt x="735" y="1"/>
                    </a:moveTo>
                    <a:cubicBezTo>
                      <a:pt x="331" y="1"/>
                      <a:pt x="0" y="325"/>
                      <a:pt x="0" y="730"/>
                    </a:cubicBezTo>
                    <a:cubicBezTo>
                      <a:pt x="0" y="1134"/>
                      <a:pt x="331" y="1459"/>
                      <a:pt x="735" y="1459"/>
                    </a:cubicBezTo>
                    <a:cubicBezTo>
                      <a:pt x="1134" y="1459"/>
                      <a:pt x="1464" y="1134"/>
                      <a:pt x="1464" y="730"/>
                    </a:cubicBezTo>
                    <a:cubicBezTo>
                      <a:pt x="1464" y="325"/>
                      <a:pt x="1134" y="1"/>
                      <a:pt x="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50"/>
              <p:cNvSpPr/>
              <p:nvPr/>
            </p:nvSpPr>
            <p:spPr>
              <a:xfrm rot="5400000">
                <a:off x="209947" y="-732503"/>
                <a:ext cx="241103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65" extrusionOk="0">
                    <a:moveTo>
                      <a:pt x="730" y="0"/>
                    </a:moveTo>
                    <a:cubicBezTo>
                      <a:pt x="325" y="0"/>
                      <a:pt x="1" y="331"/>
                      <a:pt x="1" y="729"/>
                    </a:cubicBezTo>
                    <a:cubicBezTo>
                      <a:pt x="1" y="1134"/>
                      <a:pt x="325" y="1464"/>
                      <a:pt x="730" y="1464"/>
                    </a:cubicBezTo>
                    <a:cubicBezTo>
                      <a:pt x="1134" y="1464"/>
                      <a:pt x="1459" y="1134"/>
                      <a:pt x="1459" y="729"/>
                    </a:cubicBezTo>
                    <a:cubicBezTo>
                      <a:pt x="1459" y="331"/>
                      <a:pt x="1134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50"/>
              <p:cNvSpPr/>
              <p:nvPr/>
            </p:nvSpPr>
            <p:spPr>
              <a:xfrm rot="5400000">
                <a:off x="-900036" y="-681110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0" y="64"/>
                      <a:pt x="0" y="143"/>
                    </a:cubicBezTo>
                    <a:cubicBezTo>
                      <a:pt x="0" y="217"/>
                      <a:pt x="63" y="286"/>
                      <a:pt x="143" y="286"/>
                    </a:cubicBezTo>
                    <a:cubicBezTo>
                      <a:pt x="222" y="286"/>
                      <a:pt x="285" y="217"/>
                      <a:pt x="285" y="143"/>
                    </a:cubicBezTo>
                    <a:cubicBezTo>
                      <a:pt x="285" y="64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50"/>
              <p:cNvSpPr/>
              <p:nvPr/>
            </p:nvSpPr>
            <p:spPr>
              <a:xfrm rot="5400000">
                <a:off x="-598952" y="-711185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29" y="0"/>
                    </a:moveTo>
                    <a:cubicBezTo>
                      <a:pt x="325" y="0"/>
                      <a:pt x="0" y="325"/>
                      <a:pt x="0" y="729"/>
                    </a:cubicBezTo>
                    <a:cubicBezTo>
                      <a:pt x="0" y="1134"/>
                      <a:pt x="325" y="1458"/>
                      <a:pt x="729" y="1458"/>
                    </a:cubicBezTo>
                    <a:cubicBezTo>
                      <a:pt x="1133" y="1458"/>
                      <a:pt x="1458" y="1134"/>
                      <a:pt x="1458" y="729"/>
                    </a:cubicBezTo>
                    <a:cubicBezTo>
                      <a:pt x="1458" y="325"/>
                      <a:pt x="113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50"/>
              <p:cNvSpPr/>
              <p:nvPr/>
            </p:nvSpPr>
            <p:spPr>
              <a:xfrm rot="5400000">
                <a:off x="-1838007" y="-1656571"/>
                <a:ext cx="1629390" cy="3305331"/>
              </a:xfrm>
              <a:custGeom>
                <a:avLst/>
                <a:gdLst/>
                <a:ahLst/>
                <a:cxnLst/>
                <a:rect l="l" t="t" r="r" b="b"/>
                <a:pathLst>
                  <a:path w="9860" h="20002" extrusionOk="0">
                    <a:moveTo>
                      <a:pt x="9506" y="353"/>
                    </a:moveTo>
                    <a:lnTo>
                      <a:pt x="9506" y="19648"/>
                    </a:lnTo>
                    <a:lnTo>
                      <a:pt x="354" y="19648"/>
                    </a:lnTo>
                    <a:lnTo>
                      <a:pt x="354" y="353"/>
                    </a:lnTo>
                    <a:close/>
                    <a:moveTo>
                      <a:pt x="177" y="0"/>
                    </a:moveTo>
                    <a:cubicBezTo>
                      <a:pt x="81" y="0"/>
                      <a:pt x="1" y="80"/>
                      <a:pt x="1" y="177"/>
                    </a:cubicBezTo>
                    <a:lnTo>
                      <a:pt x="1" y="19825"/>
                    </a:lnTo>
                    <a:cubicBezTo>
                      <a:pt x="1" y="19922"/>
                      <a:pt x="81" y="20001"/>
                      <a:pt x="177" y="20001"/>
                    </a:cubicBezTo>
                    <a:lnTo>
                      <a:pt x="9683" y="20001"/>
                    </a:lnTo>
                    <a:cubicBezTo>
                      <a:pt x="9779" y="20001"/>
                      <a:pt x="9859" y="19922"/>
                      <a:pt x="9859" y="19825"/>
                    </a:cubicBezTo>
                    <a:lnTo>
                      <a:pt x="9859" y="177"/>
                    </a:lnTo>
                    <a:cubicBezTo>
                      <a:pt x="9859" y="80"/>
                      <a:pt x="9779" y="0"/>
                      <a:pt x="96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50"/>
              <p:cNvSpPr/>
              <p:nvPr/>
            </p:nvSpPr>
            <p:spPr>
              <a:xfrm rot="5400000">
                <a:off x="-1591450" y="-1400599"/>
                <a:ext cx="1136276" cy="2793386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16904" extrusionOk="0">
                    <a:moveTo>
                      <a:pt x="360" y="0"/>
                    </a:moveTo>
                    <a:cubicBezTo>
                      <a:pt x="160" y="0"/>
                      <a:pt x="1" y="160"/>
                      <a:pt x="1" y="353"/>
                    </a:cubicBezTo>
                    <a:lnTo>
                      <a:pt x="1" y="16550"/>
                    </a:lnTo>
                    <a:cubicBezTo>
                      <a:pt x="1" y="16750"/>
                      <a:pt x="160" y="16903"/>
                      <a:pt x="360" y="16903"/>
                    </a:cubicBezTo>
                    <a:lnTo>
                      <a:pt x="6516" y="16903"/>
                    </a:lnTo>
                    <a:cubicBezTo>
                      <a:pt x="6716" y="16903"/>
                      <a:pt x="6875" y="16750"/>
                      <a:pt x="6875" y="16550"/>
                    </a:cubicBezTo>
                    <a:lnTo>
                      <a:pt x="6875" y="353"/>
                    </a:lnTo>
                    <a:cubicBezTo>
                      <a:pt x="6875" y="160"/>
                      <a:pt x="6716" y="0"/>
                      <a:pt x="6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50"/>
              <p:cNvSpPr/>
              <p:nvPr/>
            </p:nvSpPr>
            <p:spPr>
              <a:xfrm rot="5400000">
                <a:off x="-1620452" y="-1430757"/>
                <a:ext cx="1194445" cy="2853702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7269" extrusionOk="0">
                    <a:moveTo>
                      <a:pt x="6692" y="360"/>
                    </a:moveTo>
                    <a:cubicBezTo>
                      <a:pt x="6789" y="360"/>
                      <a:pt x="6869" y="439"/>
                      <a:pt x="6869" y="536"/>
                    </a:cubicBezTo>
                    <a:lnTo>
                      <a:pt x="6869" y="16733"/>
                    </a:lnTo>
                    <a:cubicBezTo>
                      <a:pt x="6869" y="16830"/>
                      <a:pt x="6789" y="16910"/>
                      <a:pt x="6692" y="16910"/>
                    </a:cubicBezTo>
                    <a:lnTo>
                      <a:pt x="536" y="16910"/>
                    </a:lnTo>
                    <a:cubicBezTo>
                      <a:pt x="433" y="16910"/>
                      <a:pt x="359" y="16830"/>
                      <a:pt x="359" y="16733"/>
                    </a:cubicBezTo>
                    <a:lnTo>
                      <a:pt x="359" y="536"/>
                    </a:lnTo>
                    <a:cubicBezTo>
                      <a:pt x="359" y="439"/>
                      <a:pt x="433" y="360"/>
                      <a:pt x="536" y="360"/>
                    </a:cubicBezTo>
                    <a:close/>
                    <a:moveTo>
                      <a:pt x="536" y="1"/>
                    </a:moveTo>
                    <a:cubicBezTo>
                      <a:pt x="240" y="1"/>
                      <a:pt x="0" y="240"/>
                      <a:pt x="0" y="536"/>
                    </a:cubicBezTo>
                    <a:lnTo>
                      <a:pt x="0" y="16733"/>
                    </a:lnTo>
                    <a:cubicBezTo>
                      <a:pt x="0" y="17029"/>
                      <a:pt x="240" y="17269"/>
                      <a:pt x="536" y="17269"/>
                    </a:cubicBezTo>
                    <a:lnTo>
                      <a:pt x="6692" y="17269"/>
                    </a:lnTo>
                    <a:cubicBezTo>
                      <a:pt x="6988" y="17269"/>
                      <a:pt x="7228" y="17029"/>
                      <a:pt x="7228" y="16733"/>
                    </a:cubicBezTo>
                    <a:lnTo>
                      <a:pt x="7228" y="536"/>
                    </a:lnTo>
                    <a:cubicBezTo>
                      <a:pt x="7228" y="240"/>
                      <a:pt x="6988" y="1"/>
                      <a:pt x="6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9" name="Google Shape;1359;p50"/>
            <p:cNvSpPr/>
            <p:nvPr/>
          </p:nvSpPr>
          <p:spPr>
            <a:xfrm rot="5400000">
              <a:off x="2967513" y="-518258"/>
              <a:ext cx="3307232" cy="6143260"/>
            </a:xfrm>
            <a:custGeom>
              <a:avLst/>
              <a:gdLst/>
              <a:ahLst/>
              <a:cxnLst/>
              <a:rect l="l" t="t" r="r" b="b"/>
              <a:pathLst>
                <a:path w="9506" h="19649" extrusionOk="0">
                  <a:moveTo>
                    <a:pt x="0" y="0"/>
                  </a:moveTo>
                  <a:lnTo>
                    <a:pt x="0" y="19649"/>
                  </a:lnTo>
                  <a:lnTo>
                    <a:pt x="9506" y="19649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0"/>
            <p:cNvSpPr/>
            <p:nvPr/>
          </p:nvSpPr>
          <p:spPr>
            <a:xfrm rot="5400000">
              <a:off x="5680702" y="388822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17" y="285"/>
                    <a:pt x="285" y="223"/>
                    <a:pt x="285" y="143"/>
                  </a:cubicBezTo>
                  <a:cubicBezTo>
                    <a:pt x="285" y="63"/>
                    <a:pt x="217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0"/>
            <p:cNvSpPr/>
            <p:nvPr/>
          </p:nvSpPr>
          <p:spPr>
            <a:xfrm rot="5400000">
              <a:off x="4527877" y="3848816"/>
              <a:ext cx="94321" cy="94889"/>
            </a:xfrm>
            <a:custGeom>
              <a:avLst/>
              <a:gdLst/>
              <a:ahLst/>
              <a:cxnLst/>
              <a:rect l="l" t="t" r="r" b="b"/>
              <a:pathLst>
                <a:path w="286" h="285" extrusionOk="0">
                  <a:moveTo>
                    <a:pt x="143" y="0"/>
                  </a:moveTo>
                  <a:cubicBezTo>
                    <a:pt x="63" y="0"/>
                    <a:pt x="1" y="68"/>
                    <a:pt x="1" y="143"/>
                  </a:cubicBezTo>
                  <a:cubicBezTo>
                    <a:pt x="1" y="222"/>
                    <a:pt x="63" y="285"/>
                    <a:pt x="143" y="285"/>
                  </a:cubicBezTo>
                  <a:cubicBezTo>
                    <a:pt x="217" y="285"/>
                    <a:pt x="286" y="222"/>
                    <a:pt x="286" y="143"/>
                  </a:cubicBezTo>
                  <a:cubicBezTo>
                    <a:pt x="286" y="68"/>
                    <a:pt x="217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0"/>
            <p:cNvSpPr/>
            <p:nvPr/>
          </p:nvSpPr>
          <p:spPr>
            <a:xfrm rot="5400000">
              <a:off x="1716064" y="2278850"/>
              <a:ext cx="507601" cy="456156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29" y="1"/>
                  </a:moveTo>
                  <a:cubicBezTo>
                    <a:pt x="325" y="1"/>
                    <a:pt x="0" y="325"/>
                    <a:pt x="0" y="730"/>
                  </a:cubicBezTo>
                  <a:cubicBezTo>
                    <a:pt x="0" y="1134"/>
                    <a:pt x="325" y="1459"/>
                    <a:pt x="729" y="1459"/>
                  </a:cubicBezTo>
                  <a:cubicBezTo>
                    <a:pt x="1134" y="1459"/>
                    <a:pt x="1458" y="1134"/>
                    <a:pt x="1458" y="730"/>
                  </a:cubicBezTo>
                  <a:cubicBezTo>
                    <a:pt x="1458" y="325"/>
                    <a:pt x="1134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0"/>
            <p:cNvSpPr/>
            <p:nvPr/>
          </p:nvSpPr>
          <p:spPr>
            <a:xfrm rot="5400000">
              <a:off x="1667336" y="3163433"/>
              <a:ext cx="99502" cy="89418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17"/>
                    <a:pt x="64" y="286"/>
                    <a:pt x="143" y="286"/>
                  </a:cubicBezTo>
                  <a:cubicBezTo>
                    <a:pt x="223" y="286"/>
                    <a:pt x="286" y="217"/>
                    <a:pt x="286" y="143"/>
                  </a:cubicBezTo>
                  <a:cubicBezTo>
                    <a:pt x="286" y="64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0"/>
            <p:cNvSpPr/>
            <p:nvPr/>
          </p:nvSpPr>
          <p:spPr>
            <a:xfrm rot="5400000">
              <a:off x="2140655" y="3841229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2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2"/>
                    <a:pt x="63" y="285"/>
                    <a:pt x="142" y="285"/>
                  </a:cubicBezTo>
                  <a:cubicBezTo>
                    <a:pt x="216" y="285"/>
                    <a:pt x="285" y="222"/>
                    <a:pt x="285" y="143"/>
                  </a:cubicBezTo>
                  <a:cubicBezTo>
                    <a:pt x="285" y="63"/>
                    <a:pt x="216" y="0"/>
                    <a:pt x="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0"/>
            <p:cNvSpPr/>
            <p:nvPr/>
          </p:nvSpPr>
          <p:spPr>
            <a:xfrm rot="5400000">
              <a:off x="3475602" y="3848650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1" y="64"/>
                    <a:pt x="1" y="143"/>
                  </a:cubicBezTo>
                  <a:cubicBezTo>
                    <a:pt x="1" y="217"/>
                    <a:pt x="63" y="286"/>
                    <a:pt x="143" y="286"/>
                  </a:cubicBezTo>
                  <a:cubicBezTo>
                    <a:pt x="217" y="286"/>
                    <a:pt x="286" y="217"/>
                    <a:pt x="286" y="143"/>
                  </a:cubicBezTo>
                  <a:cubicBezTo>
                    <a:pt x="286" y="64"/>
                    <a:pt x="217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0"/>
            <p:cNvSpPr/>
            <p:nvPr/>
          </p:nvSpPr>
          <p:spPr>
            <a:xfrm rot="5400000">
              <a:off x="2531228" y="3416740"/>
              <a:ext cx="483150" cy="48776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5" y="1"/>
                  </a:moveTo>
                  <a:cubicBezTo>
                    <a:pt x="331" y="1"/>
                    <a:pt x="1" y="331"/>
                    <a:pt x="1" y="730"/>
                  </a:cubicBezTo>
                  <a:cubicBezTo>
                    <a:pt x="1" y="1134"/>
                    <a:pt x="331" y="1465"/>
                    <a:pt x="735" y="1465"/>
                  </a:cubicBezTo>
                  <a:cubicBezTo>
                    <a:pt x="1134" y="1465"/>
                    <a:pt x="1464" y="1134"/>
                    <a:pt x="1464" y="730"/>
                  </a:cubicBezTo>
                  <a:cubicBezTo>
                    <a:pt x="1464" y="331"/>
                    <a:pt x="1134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0"/>
            <p:cNvSpPr/>
            <p:nvPr/>
          </p:nvSpPr>
          <p:spPr>
            <a:xfrm rot="5400000">
              <a:off x="4896632" y="3445929"/>
              <a:ext cx="481171" cy="487431"/>
            </a:xfrm>
            <a:custGeom>
              <a:avLst/>
              <a:gdLst/>
              <a:ahLst/>
              <a:cxnLst/>
              <a:rect l="l" t="t" r="r" b="b"/>
              <a:pathLst>
                <a:path w="1459" h="1464" extrusionOk="0">
                  <a:moveTo>
                    <a:pt x="730" y="0"/>
                  </a:moveTo>
                  <a:cubicBezTo>
                    <a:pt x="325" y="0"/>
                    <a:pt x="1" y="330"/>
                    <a:pt x="1" y="735"/>
                  </a:cubicBezTo>
                  <a:cubicBezTo>
                    <a:pt x="1" y="1133"/>
                    <a:pt x="325" y="1464"/>
                    <a:pt x="730" y="1464"/>
                  </a:cubicBezTo>
                  <a:cubicBezTo>
                    <a:pt x="1134" y="1464"/>
                    <a:pt x="1459" y="1133"/>
                    <a:pt x="1459" y="735"/>
                  </a:cubicBezTo>
                  <a:cubicBezTo>
                    <a:pt x="1459" y="330"/>
                    <a:pt x="113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0"/>
            <p:cNvSpPr/>
            <p:nvPr/>
          </p:nvSpPr>
          <p:spPr>
            <a:xfrm rot="5400000">
              <a:off x="6194621" y="3476772"/>
              <a:ext cx="481171" cy="485767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30" y="1"/>
                  </a:moveTo>
                  <a:cubicBezTo>
                    <a:pt x="326" y="1"/>
                    <a:pt x="1" y="325"/>
                    <a:pt x="1" y="730"/>
                  </a:cubicBezTo>
                  <a:cubicBezTo>
                    <a:pt x="1" y="1134"/>
                    <a:pt x="326" y="1459"/>
                    <a:pt x="730" y="1459"/>
                  </a:cubicBezTo>
                  <a:cubicBezTo>
                    <a:pt x="1134" y="1459"/>
                    <a:pt x="1459" y="1134"/>
                    <a:pt x="1459" y="730"/>
                  </a:cubicBezTo>
                  <a:cubicBezTo>
                    <a:pt x="1459" y="325"/>
                    <a:pt x="1134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0"/>
            <p:cNvSpPr/>
            <p:nvPr/>
          </p:nvSpPr>
          <p:spPr>
            <a:xfrm rot="5400000">
              <a:off x="7008156" y="385623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1" y="64"/>
                    <a:pt x="1" y="143"/>
                  </a:cubicBezTo>
                  <a:cubicBezTo>
                    <a:pt x="1" y="223"/>
                    <a:pt x="63" y="286"/>
                    <a:pt x="143" y="286"/>
                  </a:cubicBezTo>
                  <a:cubicBezTo>
                    <a:pt x="223" y="286"/>
                    <a:pt x="285" y="223"/>
                    <a:pt x="285" y="143"/>
                  </a:cubicBezTo>
                  <a:cubicBezTo>
                    <a:pt x="285" y="64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0"/>
            <p:cNvSpPr/>
            <p:nvPr/>
          </p:nvSpPr>
          <p:spPr>
            <a:xfrm rot="5400000">
              <a:off x="7182480" y="2565869"/>
              <a:ext cx="483150" cy="48776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0" y="1"/>
                  </a:moveTo>
                  <a:cubicBezTo>
                    <a:pt x="331" y="1"/>
                    <a:pt x="1" y="331"/>
                    <a:pt x="1" y="730"/>
                  </a:cubicBezTo>
                  <a:cubicBezTo>
                    <a:pt x="1" y="1134"/>
                    <a:pt x="331" y="1464"/>
                    <a:pt x="730" y="1464"/>
                  </a:cubicBezTo>
                  <a:cubicBezTo>
                    <a:pt x="1134" y="1464"/>
                    <a:pt x="1464" y="1134"/>
                    <a:pt x="1464" y="730"/>
                  </a:cubicBezTo>
                  <a:cubicBezTo>
                    <a:pt x="1464" y="331"/>
                    <a:pt x="1134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0"/>
            <p:cNvSpPr/>
            <p:nvPr/>
          </p:nvSpPr>
          <p:spPr>
            <a:xfrm rot="5400000">
              <a:off x="4099516" y="826650"/>
              <a:ext cx="332763" cy="485434"/>
            </a:xfrm>
            <a:custGeom>
              <a:avLst/>
              <a:gdLst/>
              <a:ahLst/>
              <a:cxnLst/>
              <a:rect l="l" t="t" r="r" b="b"/>
              <a:pathLst>
                <a:path w="1009" h="1458" extrusionOk="0">
                  <a:moveTo>
                    <a:pt x="280" y="0"/>
                  </a:moveTo>
                  <a:cubicBezTo>
                    <a:pt x="187" y="0"/>
                    <a:pt x="93" y="18"/>
                    <a:pt x="0" y="57"/>
                  </a:cubicBezTo>
                  <a:lnTo>
                    <a:pt x="0" y="1401"/>
                  </a:lnTo>
                  <a:cubicBezTo>
                    <a:pt x="93" y="1439"/>
                    <a:pt x="187" y="1457"/>
                    <a:pt x="280" y="1457"/>
                  </a:cubicBezTo>
                  <a:cubicBezTo>
                    <a:pt x="664" y="1457"/>
                    <a:pt x="1008" y="1147"/>
                    <a:pt x="1008" y="729"/>
                  </a:cubicBezTo>
                  <a:cubicBezTo>
                    <a:pt x="1008" y="311"/>
                    <a:pt x="664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0"/>
            <p:cNvSpPr/>
            <p:nvPr/>
          </p:nvSpPr>
          <p:spPr>
            <a:xfrm rot="5400000">
              <a:off x="6384381" y="1147794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1"/>
                  </a:moveTo>
                  <a:cubicBezTo>
                    <a:pt x="63" y="1"/>
                    <a:pt x="0" y="69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9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0"/>
            <p:cNvSpPr/>
            <p:nvPr/>
          </p:nvSpPr>
          <p:spPr>
            <a:xfrm rot="5400000">
              <a:off x="1542635" y="906627"/>
              <a:ext cx="339212" cy="325469"/>
            </a:xfrm>
            <a:custGeom>
              <a:avLst/>
              <a:gdLst/>
              <a:ahLst/>
              <a:cxnLst/>
              <a:rect l="l" t="t" r="r" b="b"/>
              <a:pathLst>
                <a:path w="975" h="1041" extrusionOk="0">
                  <a:moveTo>
                    <a:pt x="247" y="0"/>
                  </a:moveTo>
                  <a:cubicBezTo>
                    <a:pt x="166" y="0"/>
                    <a:pt x="83" y="14"/>
                    <a:pt x="0" y="44"/>
                  </a:cubicBezTo>
                  <a:lnTo>
                    <a:pt x="0" y="1041"/>
                  </a:lnTo>
                  <a:lnTo>
                    <a:pt x="900" y="1041"/>
                  </a:lnTo>
                  <a:cubicBezTo>
                    <a:pt x="946" y="944"/>
                    <a:pt x="974" y="836"/>
                    <a:pt x="974" y="727"/>
                  </a:cubicBezTo>
                  <a:cubicBezTo>
                    <a:pt x="974" y="313"/>
                    <a:pt x="632" y="0"/>
                    <a:pt x="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0"/>
            <p:cNvSpPr/>
            <p:nvPr/>
          </p:nvSpPr>
          <p:spPr>
            <a:xfrm rot="5400000">
              <a:off x="3988998" y="3874787"/>
              <a:ext cx="197547" cy="478109"/>
            </a:xfrm>
            <a:custGeom>
              <a:avLst/>
              <a:gdLst/>
              <a:ahLst/>
              <a:cxnLst/>
              <a:rect l="l" t="t" r="r" b="b"/>
              <a:pathLst>
                <a:path w="599" h="1436" extrusionOk="0">
                  <a:moveTo>
                    <a:pt x="599" y="1"/>
                  </a:moveTo>
                  <a:cubicBezTo>
                    <a:pt x="251" y="63"/>
                    <a:pt x="1" y="365"/>
                    <a:pt x="1" y="718"/>
                  </a:cubicBezTo>
                  <a:cubicBezTo>
                    <a:pt x="1" y="1066"/>
                    <a:pt x="251" y="1367"/>
                    <a:pt x="599" y="1436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0"/>
            <p:cNvSpPr/>
            <p:nvPr/>
          </p:nvSpPr>
          <p:spPr>
            <a:xfrm rot="5400000">
              <a:off x="1653128" y="1776488"/>
              <a:ext cx="99154" cy="89418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3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0"/>
            <p:cNvSpPr/>
            <p:nvPr/>
          </p:nvSpPr>
          <p:spPr>
            <a:xfrm rot="5400000">
              <a:off x="1444673" y="3790446"/>
              <a:ext cx="523257" cy="309836"/>
            </a:xfrm>
            <a:custGeom>
              <a:avLst/>
              <a:gdLst/>
              <a:ahLst/>
              <a:cxnLst/>
              <a:rect l="l" t="t" r="r" b="b"/>
              <a:pathLst>
                <a:path w="1504" h="991" extrusionOk="0">
                  <a:moveTo>
                    <a:pt x="829" y="1"/>
                  </a:moveTo>
                  <a:cubicBezTo>
                    <a:pt x="741" y="1"/>
                    <a:pt x="651" y="17"/>
                    <a:pt x="564" y="51"/>
                  </a:cubicBezTo>
                  <a:cubicBezTo>
                    <a:pt x="188" y="194"/>
                    <a:pt x="0" y="615"/>
                    <a:pt x="142" y="991"/>
                  </a:cubicBezTo>
                  <a:lnTo>
                    <a:pt x="1492" y="991"/>
                  </a:lnTo>
                  <a:cubicBezTo>
                    <a:pt x="1498" y="985"/>
                    <a:pt x="1504" y="980"/>
                    <a:pt x="1504" y="968"/>
                  </a:cubicBezTo>
                  <a:lnTo>
                    <a:pt x="1504" y="473"/>
                  </a:lnTo>
                  <a:cubicBezTo>
                    <a:pt x="1394" y="179"/>
                    <a:pt x="1120" y="1"/>
                    <a:pt x="8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0"/>
            <p:cNvSpPr/>
            <p:nvPr/>
          </p:nvSpPr>
          <p:spPr>
            <a:xfrm rot="5400000">
              <a:off x="3460287" y="115521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4" y="1"/>
                    <a:pt x="1" y="63"/>
                    <a:pt x="1" y="143"/>
                  </a:cubicBezTo>
                  <a:cubicBezTo>
                    <a:pt x="1" y="223"/>
                    <a:pt x="64" y="285"/>
                    <a:pt x="143" y="285"/>
                  </a:cubicBezTo>
                  <a:cubicBezTo>
                    <a:pt x="223" y="285"/>
                    <a:pt x="286" y="223"/>
                    <a:pt x="286" y="143"/>
                  </a:cubicBezTo>
                  <a:cubicBezTo>
                    <a:pt x="286" y="63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0"/>
            <p:cNvSpPr/>
            <p:nvPr/>
          </p:nvSpPr>
          <p:spPr>
            <a:xfrm rot="5400000">
              <a:off x="2165128" y="115521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64" y="0"/>
                    <a:pt x="1" y="69"/>
                    <a:pt x="1" y="143"/>
                  </a:cubicBezTo>
                  <a:cubicBezTo>
                    <a:pt x="1" y="222"/>
                    <a:pt x="64" y="285"/>
                    <a:pt x="143" y="285"/>
                  </a:cubicBezTo>
                  <a:cubicBezTo>
                    <a:pt x="223" y="285"/>
                    <a:pt x="286" y="222"/>
                    <a:pt x="286" y="143"/>
                  </a:cubicBezTo>
                  <a:cubicBezTo>
                    <a:pt x="286" y="69"/>
                    <a:pt x="223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0"/>
            <p:cNvSpPr/>
            <p:nvPr/>
          </p:nvSpPr>
          <p:spPr>
            <a:xfrm rot="5400000">
              <a:off x="2554867" y="1163921"/>
              <a:ext cx="483150" cy="485767"/>
            </a:xfrm>
            <a:custGeom>
              <a:avLst/>
              <a:gdLst/>
              <a:ahLst/>
              <a:cxnLst/>
              <a:rect l="l" t="t" r="r" b="b"/>
              <a:pathLst>
                <a:path w="1465" h="1459" extrusionOk="0">
                  <a:moveTo>
                    <a:pt x="735" y="1"/>
                  </a:moveTo>
                  <a:cubicBezTo>
                    <a:pt x="331" y="1"/>
                    <a:pt x="0" y="325"/>
                    <a:pt x="0" y="730"/>
                  </a:cubicBezTo>
                  <a:cubicBezTo>
                    <a:pt x="0" y="1134"/>
                    <a:pt x="331" y="1459"/>
                    <a:pt x="735" y="1459"/>
                  </a:cubicBezTo>
                  <a:cubicBezTo>
                    <a:pt x="1134" y="1459"/>
                    <a:pt x="1464" y="1134"/>
                    <a:pt x="1464" y="730"/>
                  </a:cubicBezTo>
                  <a:cubicBezTo>
                    <a:pt x="1464" y="325"/>
                    <a:pt x="1134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0"/>
            <p:cNvSpPr/>
            <p:nvPr/>
          </p:nvSpPr>
          <p:spPr>
            <a:xfrm rot="5400000">
              <a:off x="7001114" y="1149012"/>
              <a:ext cx="481171" cy="487764"/>
            </a:xfrm>
            <a:custGeom>
              <a:avLst/>
              <a:gdLst/>
              <a:ahLst/>
              <a:cxnLst/>
              <a:rect l="l" t="t" r="r" b="b"/>
              <a:pathLst>
                <a:path w="1459" h="1465" extrusionOk="0">
                  <a:moveTo>
                    <a:pt x="730" y="0"/>
                  </a:moveTo>
                  <a:cubicBezTo>
                    <a:pt x="325" y="0"/>
                    <a:pt x="1" y="331"/>
                    <a:pt x="1" y="729"/>
                  </a:cubicBezTo>
                  <a:cubicBezTo>
                    <a:pt x="1" y="1134"/>
                    <a:pt x="325" y="1464"/>
                    <a:pt x="730" y="1464"/>
                  </a:cubicBezTo>
                  <a:cubicBezTo>
                    <a:pt x="1134" y="1464"/>
                    <a:pt x="1459" y="1134"/>
                    <a:pt x="1459" y="729"/>
                  </a:cubicBezTo>
                  <a:cubicBezTo>
                    <a:pt x="1459" y="331"/>
                    <a:pt x="113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0"/>
            <p:cNvSpPr/>
            <p:nvPr/>
          </p:nvSpPr>
          <p:spPr>
            <a:xfrm rot="5400000">
              <a:off x="4850335" y="120237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0" y="64"/>
                    <a:pt x="0" y="143"/>
                  </a:cubicBezTo>
                  <a:cubicBezTo>
                    <a:pt x="0" y="217"/>
                    <a:pt x="63" y="286"/>
                    <a:pt x="143" y="286"/>
                  </a:cubicBezTo>
                  <a:cubicBezTo>
                    <a:pt x="222" y="286"/>
                    <a:pt x="285" y="217"/>
                    <a:pt x="285" y="143"/>
                  </a:cubicBezTo>
                  <a:cubicBezTo>
                    <a:pt x="285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0"/>
            <p:cNvSpPr/>
            <p:nvPr/>
          </p:nvSpPr>
          <p:spPr>
            <a:xfrm rot="5400000">
              <a:off x="7315149" y="1794454"/>
              <a:ext cx="507601" cy="247619"/>
            </a:xfrm>
            <a:custGeom>
              <a:avLst/>
              <a:gdLst/>
              <a:ahLst/>
              <a:cxnLst/>
              <a:rect l="l" t="t" r="r" b="b"/>
              <a:pathLst>
                <a:path w="1459" h="792" extrusionOk="0">
                  <a:moveTo>
                    <a:pt x="6" y="0"/>
                  </a:moveTo>
                  <a:cubicBezTo>
                    <a:pt x="6" y="17"/>
                    <a:pt x="1" y="40"/>
                    <a:pt x="1" y="63"/>
                  </a:cubicBezTo>
                  <a:cubicBezTo>
                    <a:pt x="1" y="467"/>
                    <a:pt x="325" y="792"/>
                    <a:pt x="730" y="792"/>
                  </a:cubicBezTo>
                  <a:cubicBezTo>
                    <a:pt x="1134" y="792"/>
                    <a:pt x="1459" y="467"/>
                    <a:pt x="1459" y="63"/>
                  </a:cubicBezTo>
                  <a:lnTo>
                    <a:pt x="1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0"/>
            <p:cNvSpPr/>
            <p:nvPr/>
          </p:nvSpPr>
          <p:spPr>
            <a:xfrm rot="5400000">
              <a:off x="7584650" y="3347196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1"/>
                  </a:moveTo>
                  <a:cubicBezTo>
                    <a:pt x="63" y="1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3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0"/>
            <p:cNvSpPr/>
            <p:nvPr/>
          </p:nvSpPr>
          <p:spPr>
            <a:xfrm rot="5400000">
              <a:off x="7283577" y="3797811"/>
              <a:ext cx="430365" cy="387999"/>
            </a:xfrm>
            <a:custGeom>
              <a:avLst/>
              <a:gdLst/>
              <a:ahLst/>
              <a:cxnLst/>
              <a:rect l="l" t="t" r="r" b="b"/>
              <a:pathLst>
                <a:path w="1237" h="1241" extrusionOk="0">
                  <a:moveTo>
                    <a:pt x="206" y="0"/>
                  </a:moveTo>
                  <a:cubicBezTo>
                    <a:pt x="75" y="137"/>
                    <a:pt x="1" y="319"/>
                    <a:pt x="1" y="513"/>
                  </a:cubicBezTo>
                  <a:cubicBezTo>
                    <a:pt x="1" y="950"/>
                    <a:pt x="358" y="1240"/>
                    <a:pt x="732" y="1240"/>
                  </a:cubicBezTo>
                  <a:cubicBezTo>
                    <a:pt x="909" y="1240"/>
                    <a:pt x="1089" y="1175"/>
                    <a:pt x="1237" y="1031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0"/>
            <p:cNvSpPr/>
            <p:nvPr/>
          </p:nvSpPr>
          <p:spPr>
            <a:xfrm rot="5400000">
              <a:off x="5458810" y="1140505"/>
              <a:ext cx="481171" cy="485767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29" y="0"/>
                  </a:moveTo>
                  <a:cubicBezTo>
                    <a:pt x="325" y="0"/>
                    <a:pt x="0" y="325"/>
                    <a:pt x="0" y="729"/>
                  </a:cubicBezTo>
                  <a:cubicBezTo>
                    <a:pt x="0" y="1134"/>
                    <a:pt x="325" y="1458"/>
                    <a:pt x="729" y="1458"/>
                  </a:cubicBezTo>
                  <a:cubicBezTo>
                    <a:pt x="1133" y="1458"/>
                    <a:pt x="1458" y="1134"/>
                    <a:pt x="1458" y="729"/>
                  </a:cubicBezTo>
                  <a:cubicBezTo>
                    <a:pt x="1458" y="325"/>
                    <a:pt x="1133" y="0"/>
                    <a:pt x="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0"/>
            <p:cNvSpPr/>
            <p:nvPr/>
          </p:nvSpPr>
          <p:spPr>
            <a:xfrm rot="5400000">
              <a:off x="2884516" y="-573441"/>
              <a:ext cx="3430393" cy="6253625"/>
            </a:xfrm>
            <a:custGeom>
              <a:avLst/>
              <a:gdLst/>
              <a:ahLst/>
              <a:cxnLst/>
              <a:rect l="l" t="t" r="r" b="b"/>
              <a:pathLst>
                <a:path w="9860" h="20002" extrusionOk="0">
                  <a:moveTo>
                    <a:pt x="9506" y="353"/>
                  </a:moveTo>
                  <a:lnTo>
                    <a:pt x="9506" y="19648"/>
                  </a:lnTo>
                  <a:lnTo>
                    <a:pt x="354" y="19648"/>
                  </a:lnTo>
                  <a:lnTo>
                    <a:pt x="354" y="353"/>
                  </a:lnTo>
                  <a:close/>
                  <a:moveTo>
                    <a:pt x="177" y="0"/>
                  </a:moveTo>
                  <a:cubicBezTo>
                    <a:pt x="81" y="0"/>
                    <a:pt x="1" y="80"/>
                    <a:pt x="1" y="177"/>
                  </a:cubicBezTo>
                  <a:lnTo>
                    <a:pt x="1" y="19825"/>
                  </a:lnTo>
                  <a:cubicBezTo>
                    <a:pt x="1" y="19922"/>
                    <a:pt x="81" y="20001"/>
                    <a:pt x="177" y="20001"/>
                  </a:cubicBezTo>
                  <a:lnTo>
                    <a:pt x="9683" y="20001"/>
                  </a:lnTo>
                  <a:cubicBezTo>
                    <a:pt x="9779" y="20001"/>
                    <a:pt x="9859" y="19922"/>
                    <a:pt x="9859" y="19825"/>
                  </a:cubicBezTo>
                  <a:lnTo>
                    <a:pt x="9859" y="177"/>
                  </a:lnTo>
                  <a:cubicBezTo>
                    <a:pt x="9859" y="80"/>
                    <a:pt x="9779" y="0"/>
                    <a:pt x="9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0"/>
            <p:cNvSpPr/>
            <p:nvPr/>
          </p:nvSpPr>
          <p:spPr>
            <a:xfrm rot="5400000">
              <a:off x="3403598" y="-89145"/>
              <a:ext cx="2392229" cy="5285036"/>
            </a:xfrm>
            <a:custGeom>
              <a:avLst/>
              <a:gdLst/>
              <a:ahLst/>
              <a:cxnLst/>
              <a:rect l="l" t="t" r="r" b="b"/>
              <a:pathLst>
                <a:path w="6876" h="16904" extrusionOk="0">
                  <a:moveTo>
                    <a:pt x="360" y="0"/>
                  </a:moveTo>
                  <a:cubicBezTo>
                    <a:pt x="160" y="0"/>
                    <a:pt x="1" y="160"/>
                    <a:pt x="1" y="353"/>
                  </a:cubicBezTo>
                  <a:lnTo>
                    <a:pt x="1" y="16550"/>
                  </a:lnTo>
                  <a:cubicBezTo>
                    <a:pt x="1" y="16750"/>
                    <a:pt x="160" y="16903"/>
                    <a:pt x="360" y="16903"/>
                  </a:cubicBezTo>
                  <a:lnTo>
                    <a:pt x="6516" y="16903"/>
                  </a:lnTo>
                  <a:cubicBezTo>
                    <a:pt x="6716" y="16903"/>
                    <a:pt x="6875" y="16750"/>
                    <a:pt x="6875" y="16550"/>
                  </a:cubicBezTo>
                  <a:lnTo>
                    <a:pt x="6875" y="353"/>
                  </a:lnTo>
                  <a:cubicBezTo>
                    <a:pt x="6875" y="160"/>
                    <a:pt x="6716" y="0"/>
                    <a:pt x="6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0"/>
            <p:cNvSpPr/>
            <p:nvPr/>
          </p:nvSpPr>
          <p:spPr>
            <a:xfrm rot="5400000">
              <a:off x="3342523" y="-146204"/>
              <a:ext cx="2514693" cy="5399153"/>
            </a:xfrm>
            <a:custGeom>
              <a:avLst/>
              <a:gdLst/>
              <a:ahLst/>
              <a:cxnLst/>
              <a:rect l="l" t="t" r="r" b="b"/>
              <a:pathLst>
                <a:path w="7228" h="17269" extrusionOk="0">
                  <a:moveTo>
                    <a:pt x="6692" y="360"/>
                  </a:moveTo>
                  <a:cubicBezTo>
                    <a:pt x="6789" y="360"/>
                    <a:pt x="6869" y="439"/>
                    <a:pt x="6869" y="536"/>
                  </a:cubicBezTo>
                  <a:lnTo>
                    <a:pt x="6869" y="16733"/>
                  </a:lnTo>
                  <a:cubicBezTo>
                    <a:pt x="6869" y="16830"/>
                    <a:pt x="6789" y="16910"/>
                    <a:pt x="6692" y="16910"/>
                  </a:cubicBezTo>
                  <a:lnTo>
                    <a:pt x="536" y="16910"/>
                  </a:lnTo>
                  <a:cubicBezTo>
                    <a:pt x="433" y="16910"/>
                    <a:pt x="359" y="16830"/>
                    <a:pt x="359" y="16733"/>
                  </a:cubicBezTo>
                  <a:lnTo>
                    <a:pt x="359" y="536"/>
                  </a:lnTo>
                  <a:cubicBezTo>
                    <a:pt x="359" y="439"/>
                    <a:pt x="433" y="360"/>
                    <a:pt x="536" y="360"/>
                  </a:cubicBezTo>
                  <a:close/>
                  <a:moveTo>
                    <a:pt x="536" y="1"/>
                  </a:moveTo>
                  <a:cubicBezTo>
                    <a:pt x="240" y="1"/>
                    <a:pt x="0" y="240"/>
                    <a:pt x="0" y="536"/>
                  </a:cubicBezTo>
                  <a:lnTo>
                    <a:pt x="0" y="16733"/>
                  </a:lnTo>
                  <a:cubicBezTo>
                    <a:pt x="0" y="17029"/>
                    <a:pt x="240" y="17269"/>
                    <a:pt x="536" y="17269"/>
                  </a:cubicBezTo>
                  <a:lnTo>
                    <a:pt x="6692" y="17269"/>
                  </a:lnTo>
                  <a:cubicBezTo>
                    <a:pt x="6988" y="17269"/>
                    <a:pt x="7228" y="17029"/>
                    <a:pt x="7228" y="16733"/>
                  </a:cubicBezTo>
                  <a:lnTo>
                    <a:pt x="7228" y="536"/>
                  </a:lnTo>
                  <a:cubicBezTo>
                    <a:pt x="7228" y="240"/>
                    <a:pt x="6988" y="1"/>
                    <a:pt x="6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7" name="Google Shape;1397;p50"/>
          <p:cNvGrpSpPr/>
          <p:nvPr/>
        </p:nvGrpSpPr>
        <p:grpSpPr>
          <a:xfrm rot="5640279">
            <a:off x="1591081" y="637426"/>
            <a:ext cx="1971932" cy="637456"/>
            <a:chOff x="7641860" y="525287"/>
            <a:chExt cx="1351908" cy="437064"/>
          </a:xfrm>
        </p:grpSpPr>
        <p:sp>
          <p:nvSpPr>
            <p:cNvPr id="1398" name="Google Shape;1398;p50"/>
            <p:cNvSpPr/>
            <p:nvPr/>
          </p:nvSpPr>
          <p:spPr>
            <a:xfrm rot="-278031">
              <a:off x="7653048" y="578452"/>
              <a:ext cx="1329533" cy="330735"/>
            </a:xfrm>
            <a:custGeom>
              <a:avLst/>
              <a:gdLst/>
              <a:ahLst/>
              <a:cxnLst/>
              <a:rect l="l" t="t" r="r" b="b"/>
              <a:pathLst>
                <a:path w="10451" h="2600" extrusionOk="0">
                  <a:moveTo>
                    <a:pt x="1795" y="425"/>
                  </a:moveTo>
                  <a:cubicBezTo>
                    <a:pt x="1829" y="425"/>
                    <a:pt x="1867" y="439"/>
                    <a:pt x="1908" y="467"/>
                  </a:cubicBezTo>
                  <a:cubicBezTo>
                    <a:pt x="1982" y="530"/>
                    <a:pt x="2039" y="604"/>
                    <a:pt x="2073" y="695"/>
                  </a:cubicBezTo>
                  <a:cubicBezTo>
                    <a:pt x="2102" y="764"/>
                    <a:pt x="2125" y="826"/>
                    <a:pt x="2159" y="912"/>
                  </a:cubicBezTo>
                  <a:cubicBezTo>
                    <a:pt x="2250" y="838"/>
                    <a:pt x="2301" y="747"/>
                    <a:pt x="2392" y="695"/>
                  </a:cubicBezTo>
                  <a:cubicBezTo>
                    <a:pt x="2432" y="674"/>
                    <a:pt x="2466" y="664"/>
                    <a:pt x="2493" y="664"/>
                  </a:cubicBezTo>
                  <a:cubicBezTo>
                    <a:pt x="2547" y="664"/>
                    <a:pt x="2576" y="707"/>
                    <a:pt x="2580" y="798"/>
                  </a:cubicBezTo>
                  <a:cubicBezTo>
                    <a:pt x="2586" y="849"/>
                    <a:pt x="2575" y="906"/>
                    <a:pt x="2563" y="963"/>
                  </a:cubicBezTo>
                  <a:lnTo>
                    <a:pt x="2563" y="957"/>
                  </a:lnTo>
                  <a:cubicBezTo>
                    <a:pt x="2501" y="1145"/>
                    <a:pt x="2415" y="1322"/>
                    <a:pt x="2318" y="1493"/>
                  </a:cubicBezTo>
                  <a:cubicBezTo>
                    <a:pt x="2278" y="1559"/>
                    <a:pt x="2232" y="1597"/>
                    <a:pt x="2182" y="1597"/>
                  </a:cubicBezTo>
                  <a:cubicBezTo>
                    <a:pt x="2146" y="1597"/>
                    <a:pt x="2108" y="1578"/>
                    <a:pt x="2068" y="1538"/>
                  </a:cubicBezTo>
                  <a:cubicBezTo>
                    <a:pt x="1811" y="1299"/>
                    <a:pt x="1635" y="1008"/>
                    <a:pt x="1646" y="633"/>
                  </a:cubicBezTo>
                  <a:cubicBezTo>
                    <a:pt x="1646" y="598"/>
                    <a:pt x="1652" y="564"/>
                    <a:pt x="1669" y="536"/>
                  </a:cubicBezTo>
                  <a:cubicBezTo>
                    <a:pt x="1697" y="462"/>
                    <a:pt x="1741" y="425"/>
                    <a:pt x="1795" y="425"/>
                  </a:cubicBezTo>
                  <a:close/>
                  <a:moveTo>
                    <a:pt x="3361" y="703"/>
                  </a:moveTo>
                  <a:cubicBezTo>
                    <a:pt x="3417" y="703"/>
                    <a:pt x="3463" y="738"/>
                    <a:pt x="3503" y="786"/>
                  </a:cubicBezTo>
                  <a:cubicBezTo>
                    <a:pt x="3571" y="889"/>
                    <a:pt x="3657" y="991"/>
                    <a:pt x="3742" y="1083"/>
                  </a:cubicBezTo>
                  <a:cubicBezTo>
                    <a:pt x="3816" y="991"/>
                    <a:pt x="3867" y="906"/>
                    <a:pt x="3930" y="826"/>
                  </a:cubicBezTo>
                  <a:cubicBezTo>
                    <a:pt x="3963" y="789"/>
                    <a:pt x="4000" y="754"/>
                    <a:pt x="4048" y="754"/>
                  </a:cubicBezTo>
                  <a:cubicBezTo>
                    <a:pt x="4066" y="754"/>
                    <a:pt x="4085" y="759"/>
                    <a:pt x="4107" y="769"/>
                  </a:cubicBezTo>
                  <a:cubicBezTo>
                    <a:pt x="4158" y="803"/>
                    <a:pt x="4186" y="866"/>
                    <a:pt x="4164" y="929"/>
                  </a:cubicBezTo>
                  <a:cubicBezTo>
                    <a:pt x="4112" y="1168"/>
                    <a:pt x="4010" y="1390"/>
                    <a:pt x="3862" y="1589"/>
                  </a:cubicBezTo>
                  <a:cubicBezTo>
                    <a:pt x="3830" y="1633"/>
                    <a:pt x="3792" y="1654"/>
                    <a:pt x="3752" y="1654"/>
                  </a:cubicBezTo>
                  <a:cubicBezTo>
                    <a:pt x="3714" y="1654"/>
                    <a:pt x="3673" y="1634"/>
                    <a:pt x="3634" y="1595"/>
                  </a:cubicBezTo>
                  <a:cubicBezTo>
                    <a:pt x="3463" y="1419"/>
                    <a:pt x="3304" y="1219"/>
                    <a:pt x="3252" y="969"/>
                  </a:cubicBezTo>
                  <a:cubicBezTo>
                    <a:pt x="3241" y="940"/>
                    <a:pt x="3241" y="912"/>
                    <a:pt x="3241" y="889"/>
                  </a:cubicBezTo>
                  <a:cubicBezTo>
                    <a:pt x="3241" y="821"/>
                    <a:pt x="3230" y="747"/>
                    <a:pt x="3309" y="712"/>
                  </a:cubicBezTo>
                  <a:cubicBezTo>
                    <a:pt x="3327" y="706"/>
                    <a:pt x="3344" y="703"/>
                    <a:pt x="3361" y="703"/>
                  </a:cubicBezTo>
                  <a:close/>
                  <a:moveTo>
                    <a:pt x="6812" y="674"/>
                  </a:moveTo>
                  <a:cubicBezTo>
                    <a:pt x="6861" y="674"/>
                    <a:pt x="6913" y="704"/>
                    <a:pt x="6966" y="764"/>
                  </a:cubicBezTo>
                  <a:cubicBezTo>
                    <a:pt x="7011" y="832"/>
                    <a:pt x="7057" y="900"/>
                    <a:pt x="7091" y="969"/>
                  </a:cubicBezTo>
                  <a:cubicBezTo>
                    <a:pt x="7114" y="1003"/>
                    <a:pt x="7119" y="1048"/>
                    <a:pt x="7171" y="1071"/>
                  </a:cubicBezTo>
                  <a:cubicBezTo>
                    <a:pt x="7245" y="1014"/>
                    <a:pt x="7256" y="906"/>
                    <a:pt x="7324" y="838"/>
                  </a:cubicBezTo>
                  <a:cubicBezTo>
                    <a:pt x="7375" y="787"/>
                    <a:pt x="7415" y="710"/>
                    <a:pt x="7483" y="710"/>
                  </a:cubicBezTo>
                  <a:cubicBezTo>
                    <a:pt x="7498" y="710"/>
                    <a:pt x="7516" y="714"/>
                    <a:pt x="7535" y="724"/>
                  </a:cubicBezTo>
                  <a:cubicBezTo>
                    <a:pt x="7621" y="758"/>
                    <a:pt x="7598" y="866"/>
                    <a:pt x="7581" y="940"/>
                  </a:cubicBezTo>
                  <a:cubicBezTo>
                    <a:pt x="7529" y="1191"/>
                    <a:pt x="7404" y="1424"/>
                    <a:pt x="7228" y="1612"/>
                  </a:cubicBezTo>
                  <a:cubicBezTo>
                    <a:pt x="7197" y="1643"/>
                    <a:pt x="7164" y="1668"/>
                    <a:pt x="7125" y="1668"/>
                  </a:cubicBezTo>
                  <a:cubicBezTo>
                    <a:pt x="7106" y="1668"/>
                    <a:pt x="7085" y="1662"/>
                    <a:pt x="7062" y="1646"/>
                  </a:cubicBezTo>
                  <a:cubicBezTo>
                    <a:pt x="6840" y="1498"/>
                    <a:pt x="6652" y="1322"/>
                    <a:pt x="6618" y="1031"/>
                  </a:cubicBezTo>
                  <a:cubicBezTo>
                    <a:pt x="6612" y="957"/>
                    <a:pt x="6624" y="883"/>
                    <a:pt x="6652" y="815"/>
                  </a:cubicBezTo>
                  <a:cubicBezTo>
                    <a:pt x="6694" y="722"/>
                    <a:pt x="6750" y="674"/>
                    <a:pt x="6812" y="674"/>
                  </a:cubicBezTo>
                  <a:close/>
                  <a:moveTo>
                    <a:pt x="867" y="559"/>
                  </a:moveTo>
                  <a:cubicBezTo>
                    <a:pt x="877" y="559"/>
                    <a:pt x="888" y="561"/>
                    <a:pt x="900" y="564"/>
                  </a:cubicBezTo>
                  <a:cubicBezTo>
                    <a:pt x="997" y="598"/>
                    <a:pt x="997" y="695"/>
                    <a:pt x="986" y="775"/>
                  </a:cubicBezTo>
                  <a:cubicBezTo>
                    <a:pt x="957" y="1054"/>
                    <a:pt x="889" y="1333"/>
                    <a:pt x="786" y="1595"/>
                  </a:cubicBezTo>
                  <a:cubicBezTo>
                    <a:pt x="751" y="1674"/>
                    <a:pt x="722" y="1713"/>
                    <a:pt x="683" y="1713"/>
                  </a:cubicBezTo>
                  <a:cubicBezTo>
                    <a:pt x="652" y="1713"/>
                    <a:pt x="615" y="1689"/>
                    <a:pt x="564" y="1641"/>
                  </a:cubicBezTo>
                  <a:cubicBezTo>
                    <a:pt x="353" y="1447"/>
                    <a:pt x="188" y="1214"/>
                    <a:pt x="69" y="957"/>
                  </a:cubicBezTo>
                  <a:cubicBezTo>
                    <a:pt x="6" y="803"/>
                    <a:pt x="12" y="724"/>
                    <a:pt x="86" y="678"/>
                  </a:cubicBezTo>
                  <a:cubicBezTo>
                    <a:pt x="107" y="664"/>
                    <a:pt x="132" y="657"/>
                    <a:pt x="160" y="657"/>
                  </a:cubicBezTo>
                  <a:cubicBezTo>
                    <a:pt x="223" y="657"/>
                    <a:pt x="300" y="693"/>
                    <a:pt x="371" y="764"/>
                  </a:cubicBezTo>
                  <a:cubicBezTo>
                    <a:pt x="410" y="798"/>
                    <a:pt x="445" y="843"/>
                    <a:pt x="479" y="883"/>
                  </a:cubicBezTo>
                  <a:cubicBezTo>
                    <a:pt x="513" y="923"/>
                    <a:pt x="536" y="980"/>
                    <a:pt x="604" y="991"/>
                  </a:cubicBezTo>
                  <a:cubicBezTo>
                    <a:pt x="661" y="900"/>
                    <a:pt x="655" y="786"/>
                    <a:pt x="724" y="701"/>
                  </a:cubicBezTo>
                  <a:cubicBezTo>
                    <a:pt x="764" y="646"/>
                    <a:pt x="791" y="559"/>
                    <a:pt x="867" y="559"/>
                  </a:cubicBezTo>
                  <a:close/>
                  <a:moveTo>
                    <a:pt x="5139" y="694"/>
                  </a:moveTo>
                  <a:cubicBezTo>
                    <a:pt x="5212" y="694"/>
                    <a:pt x="5290" y="733"/>
                    <a:pt x="5354" y="815"/>
                  </a:cubicBezTo>
                  <a:cubicBezTo>
                    <a:pt x="5399" y="866"/>
                    <a:pt x="5434" y="923"/>
                    <a:pt x="5479" y="991"/>
                  </a:cubicBezTo>
                  <a:cubicBezTo>
                    <a:pt x="5593" y="906"/>
                    <a:pt x="5661" y="798"/>
                    <a:pt x="5770" y="741"/>
                  </a:cubicBezTo>
                  <a:cubicBezTo>
                    <a:pt x="5803" y="724"/>
                    <a:pt x="5834" y="716"/>
                    <a:pt x="5860" y="716"/>
                  </a:cubicBezTo>
                  <a:cubicBezTo>
                    <a:pt x="5921" y="716"/>
                    <a:pt x="5958" y="763"/>
                    <a:pt x="5958" y="855"/>
                  </a:cubicBezTo>
                  <a:cubicBezTo>
                    <a:pt x="5958" y="912"/>
                    <a:pt x="5946" y="963"/>
                    <a:pt x="5923" y="1014"/>
                  </a:cubicBezTo>
                  <a:cubicBezTo>
                    <a:pt x="5838" y="1310"/>
                    <a:pt x="5639" y="1532"/>
                    <a:pt x="5428" y="1743"/>
                  </a:cubicBezTo>
                  <a:cubicBezTo>
                    <a:pt x="5393" y="1775"/>
                    <a:pt x="5368" y="1791"/>
                    <a:pt x="5347" y="1791"/>
                  </a:cubicBezTo>
                  <a:cubicBezTo>
                    <a:pt x="5318" y="1791"/>
                    <a:pt x="5295" y="1764"/>
                    <a:pt x="5263" y="1709"/>
                  </a:cubicBezTo>
                  <a:cubicBezTo>
                    <a:pt x="5223" y="1629"/>
                    <a:pt x="5177" y="1555"/>
                    <a:pt x="5126" y="1481"/>
                  </a:cubicBezTo>
                  <a:cubicBezTo>
                    <a:pt x="5024" y="1339"/>
                    <a:pt x="4967" y="1168"/>
                    <a:pt x="4955" y="991"/>
                  </a:cubicBezTo>
                  <a:cubicBezTo>
                    <a:pt x="4938" y="855"/>
                    <a:pt x="4995" y="741"/>
                    <a:pt x="5069" y="707"/>
                  </a:cubicBezTo>
                  <a:cubicBezTo>
                    <a:pt x="5092" y="698"/>
                    <a:pt x="5115" y="694"/>
                    <a:pt x="5139" y="694"/>
                  </a:cubicBezTo>
                  <a:close/>
                  <a:moveTo>
                    <a:pt x="8418" y="742"/>
                  </a:moveTo>
                  <a:cubicBezTo>
                    <a:pt x="8500" y="742"/>
                    <a:pt x="8585" y="800"/>
                    <a:pt x="8640" y="906"/>
                  </a:cubicBezTo>
                  <a:cubicBezTo>
                    <a:pt x="8668" y="957"/>
                    <a:pt x="8697" y="1008"/>
                    <a:pt x="8720" y="1060"/>
                  </a:cubicBezTo>
                  <a:cubicBezTo>
                    <a:pt x="8805" y="1037"/>
                    <a:pt x="8816" y="957"/>
                    <a:pt x="8862" y="912"/>
                  </a:cubicBezTo>
                  <a:cubicBezTo>
                    <a:pt x="8908" y="855"/>
                    <a:pt x="8959" y="809"/>
                    <a:pt x="9016" y="775"/>
                  </a:cubicBezTo>
                  <a:cubicBezTo>
                    <a:pt x="9047" y="759"/>
                    <a:pt x="9076" y="752"/>
                    <a:pt x="9102" y="752"/>
                  </a:cubicBezTo>
                  <a:cubicBezTo>
                    <a:pt x="9172" y="752"/>
                    <a:pt x="9218" y="805"/>
                    <a:pt x="9209" y="900"/>
                  </a:cubicBezTo>
                  <a:cubicBezTo>
                    <a:pt x="9192" y="1026"/>
                    <a:pt x="9153" y="1139"/>
                    <a:pt x="9096" y="1248"/>
                  </a:cubicBezTo>
                  <a:cubicBezTo>
                    <a:pt x="8982" y="1458"/>
                    <a:pt x="8839" y="1646"/>
                    <a:pt x="8663" y="1806"/>
                  </a:cubicBezTo>
                  <a:cubicBezTo>
                    <a:pt x="8640" y="1829"/>
                    <a:pt x="8617" y="1846"/>
                    <a:pt x="8594" y="1857"/>
                  </a:cubicBezTo>
                  <a:cubicBezTo>
                    <a:pt x="8583" y="1866"/>
                    <a:pt x="8570" y="1870"/>
                    <a:pt x="8557" y="1870"/>
                  </a:cubicBezTo>
                  <a:cubicBezTo>
                    <a:pt x="8545" y="1870"/>
                    <a:pt x="8532" y="1866"/>
                    <a:pt x="8520" y="1857"/>
                  </a:cubicBezTo>
                  <a:cubicBezTo>
                    <a:pt x="8498" y="1840"/>
                    <a:pt x="8492" y="1806"/>
                    <a:pt x="8515" y="1783"/>
                  </a:cubicBezTo>
                  <a:cubicBezTo>
                    <a:pt x="8606" y="1698"/>
                    <a:pt x="8549" y="1641"/>
                    <a:pt x="8492" y="1572"/>
                  </a:cubicBezTo>
                  <a:cubicBezTo>
                    <a:pt x="8372" y="1424"/>
                    <a:pt x="8293" y="1248"/>
                    <a:pt x="8258" y="1060"/>
                  </a:cubicBezTo>
                  <a:cubicBezTo>
                    <a:pt x="8258" y="1054"/>
                    <a:pt x="8258" y="1048"/>
                    <a:pt x="8253" y="1037"/>
                  </a:cubicBezTo>
                  <a:cubicBezTo>
                    <a:pt x="8236" y="912"/>
                    <a:pt x="8281" y="786"/>
                    <a:pt x="8361" y="752"/>
                  </a:cubicBezTo>
                  <a:cubicBezTo>
                    <a:pt x="8379" y="746"/>
                    <a:pt x="8398" y="742"/>
                    <a:pt x="8418" y="742"/>
                  </a:cubicBezTo>
                  <a:close/>
                  <a:moveTo>
                    <a:pt x="0" y="0"/>
                  </a:moveTo>
                  <a:lnTo>
                    <a:pt x="0" y="2495"/>
                  </a:lnTo>
                  <a:lnTo>
                    <a:pt x="12" y="2495"/>
                  </a:lnTo>
                  <a:cubicBezTo>
                    <a:pt x="353" y="2501"/>
                    <a:pt x="689" y="2501"/>
                    <a:pt x="1031" y="2518"/>
                  </a:cubicBezTo>
                  <a:cubicBezTo>
                    <a:pt x="1458" y="2540"/>
                    <a:pt x="1885" y="2529"/>
                    <a:pt x="2313" y="2535"/>
                  </a:cubicBezTo>
                  <a:cubicBezTo>
                    <a:pt x="2677" y="2540"/>
                    <a:pt x="3041" y="2541"/>
                    <a:pt x="3406" y="2541"/>
                  </a:cubicBezTo>
                  <a:cubicBezTo>
                    <a:pt x="3766" y="2541"/>
                    <a:pt x="4126" y="2540"/>
                    <a:pt x="4487" y="2540"/>
                  </a:cubicBezTo>
                  <a:cubicBezTo>
                    <a:pt x="5056" y="2540"/>
                    <a:pt x="5626" y="2543"/>
                    <a:pt x="6197" y="2558"/>
                  </a:cubicBezTo>
                  <a:cubicBezTo>
                    <a:pt x="6800" y="2572"/>
                    <a:pt x="7404" y="2575"/>
                    <a:pt x="8008" y="2575"/>
                  </a:cubicBezTo>
                  <a:cubicBezTo>
                    <a:pt x="8410" y="2575"/>
                    <a:pt x="8813" y="2573"/>
                    <a:pt x="9215" y="2573"/>
                  </a:cubicBezTo>
                  <a:cubicBezTo>
                    <a:pt x="9416" y="2573"/>
                    <a:pt x="9618" y="2574"/>
                    <a:pt x="9819" y="2575"/>
                  </a:cubicBezTo>
                  <a:cubicBezTo>
                    <a:pt x="9862" y="2573"/>
                    <a:pt x="9904" y="2573"/>
                    <a:pt x="9946" y="2573"/>
                  </a:cubicBezTo>
                  <a:cubicBezTo>
                    <a:pt x="10073" y="2573"/>
                    <a:pt x="10198" y="2579"/>
                    <a:pt x="10326" y="2592"/>
                  </a:cubicBezTo>
                  <a:cubicBezTo>
                    <a:pt x="10342" y="2594"/>
                    <a:pt x="10361" y="2599"/>
                    <a:pt x="10379" y="2599"/>
                  </a:cubicBezTo>
                  <a:cubicBezTo>
                    <a:pt x="10407" y="2599"/>
                    <a:pt x="10434" y="2588"/>
                    <a:pt x="10451" y="2540"/>
                  </a:cubicBezTo>
                  <a:cubicBezTo>
                    <a:pt x="10087" y="2199"/>
                    <a:pt x="9722" y="1846"/>
                    <a:pt x="9352" y="1498"/>
                  </a:cubicBezTo>
                  <a:cubicBezTo>
                    <a:pt x="9204" y="1356"/>
                    <a:pt x="9198" y="1356"/>
                    <a:pt x="9340" y="1214"/>
                  </a:cubicBezTo>
                  <a:cubicBezTo>
                    <a:pt x="9665" y="889"/>
                    <a:pt x="9995" y="559"/>
                    <a:pt x="10320" y="234"/>
                  </a:cubicBezTo>
                  <a:cubicBezTo>
                    <a:pt x="10383" y="188"/>
                    <a:pt x="10428" y="126"/>
                    <a:pt x="10445" y="52"/>
                  </a:cubicBezTo>
                  <a:cubicBezTo>
                    <a:pt x="10394" y="46"/>
                    <a:pt x="10354" y="40"/>
                    <a:pt x="10314" y="40"/>
                  </a:cubicBezTo>
                  <a:cubicBezTo>
                    <a:pt x="9574" y="40"/>
                    <a:pt x="8834" y="23"/>
                    <a:pt x="8093" y="23"/>
                  </a:cubicBezTo>
                  <a:cubicBezTo>
                    <a:pt x="5468" y="0"/>
                    <a:pt x="2842" y="6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50"/>
            <p:cNvSpPr/>
            <p:nvPr/>
          </p:nvSpPr>
          <p:spPr>
            <a:xfrm rot="-278031">
              <a:off x="8280616" y="665126"/>
              <a:ext cx="129506" cy="139672"/>
            </a:xfrm>
            <a:custGeom>
              <a:avLst/>
              <a:gdLst/>
              <a:ahLst/>
              <a:cxnLst/>
              <a:rect l="l" t="t" r="r" b="b"/>
              <a:pathLst>
                <a:path w="1018" h="1098" extrusionOk="0">
                  <a:moveTo>
                    <a:pt x="200" y="1"/>
                  </a:moveTo>
                  <a:cubicBezTo>
                    <a:pt x="177" y="1"/>
                    <a:pt x="154" y="5"/>
                    <a:pt x="131" y="13"/>
                  </a:cubicBezTo>
                  <a:cubicBezTo>
                    <a:pt x="51" y="42"/>
                    <a:pt x="0" y="161"/>
                    <a:pt x="11" y="298"/>
                  </a:cubicBezTo>
                  <a:cubicBezTo>
                    <a:pt x="23" y="475"/>
                    <a:pt x="86" y="640"/>
                    <a:pt x="182" y="788"/>
                  </a:cubicBezTo>
                  <a:cubicBezTo>
                    <a:pt x="234" y="862"/>
                    <a:pt x="279" y="936"/>
                    <a:pt x="319" y="1016"/>
                  </a:cubicBezTo>
                  <a:cubicBezTo>
                    <a:pt x="351" y="1071"/>
                    <a:pt x="374" y="1098"/>
                    <a:pt x="403" y="1098"/>
                  </a:cubicBezTo>
                  <a:cubicBezTo>
                    <a:pt x="425" y="1098"/>
                    <a:pt x="450" y="1082"/>
                    <a:pt x="484" y="1050"/>
                  </a:cubicBezTo>
                  <a:cubicBezTo>
                    <a:pt x="701" y="839"/>
                    <a:pt x="900" y="623"/>
                    <a:pt x="985" y="321"/>
                  </a:cubicBezTo>
                  <a:cubicBezTo>
                    <a:pt x="1002" y="270"/>
                    <a:pt x="1014" y="218"/>
                    <a:pt x="1014" y="161"/>
                  </a:cubicBezTo>
                  <a:cubicBezTo>
                    <a:pt x="1018" y="69"/>
                    <a:pt x="982" y="22"/>
                    <a:pt x="921" y="22"/>
                  </a:cubicBezTo>
                  <a:cubicBezTo>
                    <a:pt x="896" y="22"/>
                    <a:pt x="865" y="31"/>
                    <a:pt x="832" y="48"/>
                  </a:cubicBezTo>
                  <a:cubicBezTo>
                    <a:pt x="718" y="104"/>
                    <a:pt x="649" y="207"/>
                    <a:pt x="535" y="298"/>
                  </a:cubicBezTo>
                  <a:cubicBezTo>
                    <a:pt x="490" y="230"/>
                    <a:pt x="456" y="173"/>
                    <a:pt x="416" y="122"/>
                  </a:cubicBezTo>
                  <a:cubicBezTo>
                    <a:pt x="347" y="40"/>
                    <a:pt x="272" y="1"/>
                    <a:pt x="200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50"/>
            <p:cNvSpPr/>
            <p:nvPr/>
          </p:nvSpPr>
          <p:spPr>
            <a:xfrm rot="-278031">
              <a:off x="7859255" y="664531"/>
              <a:ext cx="121109" cy="149594"/>
            </a:xfrm>
            <a:custGeom>
              <a:avLst/>
              <a:gdLst/>
              <a:ahLst/>
              <a:cxnLst/>
              <a:rect l="l" t="t" r="r" b="b"/>
              <a:pathLst>
                <a:path w="952" h="1176" extrusionOk="0">
                  <a:moveTo>
                    <a:pt x="161" y="1"/>
                  </a:moveTo>
                  <a:cubicBezTo>
                    <a:pt x="107" y="1"/>
                    <a:pt x="63" y="38"/>
                    <a:pt x="35" y="112"/>
                  </a:cubicBezTo>
                  <a:cubicBezTo>
                    <a:pt x="24" y="146"/>
                    <a:pt x="12" y="180"/>
                    <a:pt x="12" y="214"/>
                  </a:cubicBezTo>
                  <a:cubicBezTo>
                    <a:pt x="1" y="584"/>
                    <a:pt x="177" y="875"/>
                    <a:pt x="434" y="1120"/>
                  </a:cubicBezTo>
                  <a:cubicBezTo>
                    <a:pt x="474" y="1157"/>
                    <a:pt x="512" y="1176"/>
                    <a:pt x="547" y="1176"/>
                  </a:cubicBezTo>
                  <a:cubicBezTo>
                    <a:pt x="598" y="1176"/>
                    <a:pt x="644" y="1139"/>
                    <a:pt x="684" y="1069"/>
                  </a:cubicBezTo>
                  <a:cubicBezTo>
                    <a:pt x="781" y="903"/>
                    <a:pt x="867" y="721"/>
                    <a:pt x="929" y="539"/>
                  </a:cubicBezTo>
                  <a:cubicBezTo>
                    <a:pt x="946" y="482"/>
                    <a:pt x="952" y="431"/>
                    <a:pt x="946" y="379"/>
                  </a:cubicBezTo>
                  <a:cubicBezTo>
                    <a:pt x="942" y="288"/>
                    <a:pt x="913" y="245"/>
                    <a:pt x="861" y="245"/>
                  </a:cubicBezTo>
                  <a:cubicBezTo>
                    <a:pt x="834" y="245"/>
                    <a:pt x="802" y="256"/>
                    <a:pt x="764" y="277"/>
                  </a:cubicBezTo>
                  <a:cubicBezTo>
                    <a:pt x="673" y="323"/>
                    <a:pt x="616" y="414"/>
                    <a:pt x="525" y="488"/>
                  </a:cubicBezTo>
                  <a:cubicBezTo>
                    <a:pt x="491" y="408"/>
                    <a:pt x="468" y="345"/>
                    <a:pt x="439" y="277"/>
                  </a:cubicBezTo>
                  <a:cubicBezTo>
                    <a:pt x="405" y="186"/>
                    <a:pt x="348" y="106"/>
                    <a:pt x="274" y="43"/>
                  </a:cubicBezTo>
                  <a:cubicBezTo>
                    <a:pt x="233" y="15"/>
                    <a:pt x="195" y="1"/>
                    <a:pt x="161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0"/>
            <p:cNvSpPr/>
            <p:nvPr/>
          </p:nvSpPr>
          <p:spPr>
            <a:xfrm rot="-278031">
              <a:off x="7654094" y="698179"/>
              <a:ext cx="126071" cy="146923"/>
            </a:xfrm>
            <a:custGeom>
              <a:avLst/>
              <a:gdLst/>
              <a:ahLst/>
              <a:cxnLst/>
              <a:rect l="l" t="t" r="r" b="b"/>
              <a:pathLst>
                <a:path w="991" h="1155" extrusionOk="0">
                  <a:moveTo>
                    <a:pt x="862" y="0"/>
                  </a:moveTo>
                  <a:cubicBezTo>
                    <a:pt x="789" y="0"/>
                    <a:pt x="758" y="87"/>
                    <a:pt x="718" y="142"/>
                  </a:cubicBezTo>
                  <a:cubicBezTo>
                    <a:pt x="655" y="227"/>
                    <a:pt x="655" y="341"/>
                    <a:pt x="604" y="432"/>
                  </a:cubicBezTo>
                  <a:cubicBezTo>
                    <a:pt x="530" y="421"/>
                    <a:pt x="513" y="358"/>
                    <a:pt x="478" y="324"/>
                  </a:cubicBezTo>
                  <a:cubicBezTo>
                    <a:pt x="439" y="284"/>
                    <a:pt x="404" y="239"/>
                    <a:pt x="370" y="205"/>
                  </a:cubicBezTo>
                  <a:cubicBezTo>
                    <a:pt x="299" y="134"/>
                    <a:pt x="223" y="98"/>
                    <a:pt x="158" y="98"/>
                  </a:cubicBezTo>
                  <a:cubicBezTo>
                    <a:pt x="129" y="98"/>
                    <a:pt x="103" y="105"/>
                    <a:pt x="80" y="119"/>
                  </a:cubicBezTo>
                  <a:cubicBezTo>
                    <a:pt x="0" y="165"/>
                    <a:pt x="0" y="244"/>
                    <a:pt x="68" y="398"/>
                  </a:cubicBezTo>
                  <a:cubicBezTo>
                    <a:pt x="182" y="655"/>
                    <a:pt x="347" y="888"/>
                    <a:pt x="558" y="1082"/>
                  </a:cubicBezTo>
                  <a:cubicBezTo>
                    <a:pt x="609" y="1130"/>
                    <a:pt x="646" y="1154"/>
                    <a:pt x="677" y="1154"/>
                  </a:cubicBezTo>
                  <a:cubicBezTo>
                    <a:pt x="716" y="1154"/>
                    <a:pt x="745" y="1115"/>
                    <a:pt x="780" y="1036"/>
                  </a:cubicBezTo>
                  <a:cubicBezTo>
                    <a:pt x="888" y="774"/>
                    <a:pt x="951" y="495"/>
                    <a:pt x="980" y="216"/>
                  </a:cubicBezTo>
                  <a:cubicBezTo>
                    <a:pt x="991" y="136"/>
                    <a:pt x="985" y="39"/>
                    <a:pt x="894" y="5"/>
                  </a:cubicBezTo>
                  <a:cubicBezTo>
                    <a:pt x="883" y="2"/>
                    <a:pt x="872" y="0"/>
                    <a:pt x="862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0"/>
            <p:cNvSpPr/>
            <p:nvPr/>
          </p:nvSpPr>
          <p:spPr>
            <a:xfrm rot="-278031">
              <a:off x="8699297" y="637256"/>
              <a:ext cx="125053" cy="143107"/>
            </a:xfrm>
            <a:custGeom>
              <a:avLst/>
              <a:gdLst/>
              <a:ahLst/>
              <a:cxnLst/>
              <a:rect l="l" t="t" r="r" b="b"/>
              <a:pathLst>
                <a:path w="983" h="1125" extrusionOk="0">
                  <a:moveTo>
                    <a:pt x="191" y="1"/>
                  </a:moveTo>
                  <a:cubicBezTo>
                    <a:pt x="171" y="1"/>
                    <a:pt x="151" y="5"/>
                    <a:pt x="132" y="13"/>
                  </a:cubicBezTo>
                  <a:cubicBezTo>
                    <a:pt x="52" y="41"/>
                    <a:pt x="1" y="167"/>
                    <a:pt x="18" y="298"/>
                  </a:cubicBezTo>
                  <a:cubicBezTo>
                    <a:pt x="18" y="303"/>
                    <a:pt x="18" y="309"/>
                    <a:pt x="23" y="315"/>
                  </a:cubicBezTo>
                  <a:cubicBezTo>
                    <a:pt x="58" y="503"/>
                    <a:pt x="137" y="679"/>
                    <a:pt x="257" y="827"/>
                  </a:cubicBezTo>
                  <a:cubicBezTo>
                    <a:pt x="320" y="901"/>
                    <a:pt x="376" y="958"/>
                    <a:pt x="285" y="1044"/>
                  </a:cubicBezTo>
                  <a:cubicBezTo>
                    <a:pt x="257" y="1061"/>
                    <a:pt x="263" y="1101"/>
                    <a:pt x="291" y="1112"/>
                  </a:cubicBezTo>
                  <a:cubicBezTo>
                    <a:pt x="300" y="1121"/>
                    <a:pt x="312" y="1125"/>
                    <a:pt x="326" y="1125"/>
                  </a:cubicBezTo>
                  <a:cubicBezTo>
                    <a:pt x="339" y="1125"/>
                    <a:pt x="354" y="1121"/>
                    <a:pt x="365" y="1112"/>
                  </a:cubicBezTo>
                  <a:cubicBezTo>
                    <a:pt x="388" y="1101"/>
                    <a:pt x="411" y="1084"/>
                    <a:pt x="428" y="1067"/>
                  </a:cubicBezTo>
                  <a:cubicBezTo>
                    <a:pt x="604" y="907"/>
                    <a:pt x="752" y="713"/>
                    <a:pt x="861" y="508"/>
                  </a:cubicBezTo>
                  <a:cubicBezTo>
                    <a:pt x="923" y="400"/>
                    <a:pt x="957" y="281"/>
                    <a:pt x="974" y="161"/>
                  </a:cubicBezTo>
                  <a:cubicBezTo>
                    <a:pt x="983" y="61"/>
                    <a:pt x="937" y="7"/>
                    <a:pt x="867" y="7"/>
                  </a:cubicBezTo>
                  <a:cubicBezTo>
                    <a:pt x="841" y="7"/>
                    <a:pt x="812" y="15"/>
                    <a:pt x="781" y="30"/>
                  </a:cubicBezTo>
                  <a:cubicBezTo>
                    <a:pt x="724" y="70"/>
                    <a:pt x="673" y="115"/>
                    <a:pt x="633" y="167"/>
                  </a:cubicBezTo>
                  <a:cubicBezTo>
                    <a:pt x="587" y="212"/>
                    <a:pt x="576" y="292"/>
                    <a:pt x="490" y="320"/>
                  </a:cubicBezTo>
                  <a:cubicBezTo>
                    <a:pt x="462" y="269"/>
                    <a:pt x="439" y="212"/>
                    <a:pt x="411" y="161"/>
                  </a:cubicBezTo>
                  <a:cubicBezTo>
                    <a:pt x="352" y="61"/>
                    <a:pt x="271" y="1"/>
                    <a:pt x="191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0"/>
            <p:cNvSpPr/>
            <p:nvPr/>
          </p:nvSpPr>
          <p:spPr>
            <a:xfrm rot="-278031">
              <a:off x="8491288" y="644347"/>
              <a:ext cx="129124" cy="126443"/>
            </a:xfrm>
            <a:custGeom>
              <a:avLst/>
              <a:gdLst/>
              <a:ahLst/>
              <a:cxnLst/>
              <a:rect l="l" t="t" r="r" b="b"/>
              <a:pathLst>
                <a:path w="1015" h="994" extrusionOk="0">
                  <a:moveTo>
                    <a:pt x="204" y="0"/>
                  </a:moveTo>
                  <a:cubicBezTo>
                    <a:pt x="143" y="0"/>
                    <a:pt x="88" y="49"/>
                    <a:pt x="46" y="145"/>
                  </a:cubicBezTo>
                  <a:cubicBezTo>
                    <a:pt x="18" y="208"/>
                    <a:pt x="1" y="282"/>
                    <a:pt x="12" y="356"/>
                  </a:cubicBezTo>
                  <a:cubicBezTo>
                    <a:pt x="41" y="646"/>
                    <a:pt x="229" y="823"/>
                    <a:pt x="456" y="976"/>
                  </a:cubicBezTo>
                  <a:cubicBezTo>
                    <a:pt x="476" y="989"/>
                    <a:pt x="495" y="994"/>
                    <a:pt x="513" y="994"/>
                  </a:cubicBezTo>
                  <a:cubicBezTo>
                    <a:pt x="553" y="994"/>
                    <a:pt x="588" y="968"/>
                    <a:pt x="616" y="936"/>
                  </a:cubicBezTo>
                  <a:cubicBezTo>
                    <a:pt x="798" y="749"/>
                    <a:pt x="918" y="515"/>
                    <a:pt x="975" y="264"/>
                  </a:cubicBezTo>
                  <a:cubicBezTo>
                    <a:pt x="992" y="196"/>
                    <a:pt x="1015" y="88"/>
                    <a:pt x="929" y="48"/>
                  </a:cubicBezTo>
                  <a:cubicBezTo>
                    <a:pt x="911" y="40"/>
                    <a:pt x="895" y="37"/>
                    <a:pt x="880" y="37"/>
                  </a:cubicBezTo>
                  <a:cubicBezTo>
                    <a:pt x="809" y="37"/>
                    <a:pt x="764" y="116"/>
                    <a:pt x="713" y="168"/>
                  </a:cubicBezTo>
                  <a:cubicBezTo>
                    <a:pt x="650" y="225"/>
                    <a:pt x="639" y="338"/>
                    <a:pt x="565" y="395"/>
                  </a:cubicBezTo>
                  <a:cubicBezTo>
                    <a:pt x="513" y="373"/>
                    <a:pt x="508" y="333"/>
                    <a:pt x="485" y="299"/>
                  </a:cubicBezTo>
                  <a:cubicBezTo>
                    <a:pt x="445" y="225"/>
                    <a:pt x="405" y="156"/>
                    <a:pt x="354" y="94"/>
                  </a:cubicBezTo>
                  <a:cubicBezTo>
                    <a:pt x="304" y="31"/>
                    <a:pt x="252" y="0"/>
                    <a:pt x="204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0"/>
            <p:cNvSpPr/>
            <p:nvPr/>
          </p:nvSpPr>
          <p:spPr>
            <a:xfrm rot="-278031">
              <a:off x="8062451" y="683213"/>
              <a:ext cx="121873" cy="121736"/>
            </a:xfrm>
            <a:custGeom>
              <a:avLst/>
              <a:gdLst/>
              <a:ahLst/>
              <a:cxnLst/>
              <a:rect l="l" t="t" r="r" b="b"/>
              <a:pathLst>
                <a:path w="958" h="957" extrusionOk="0">
                  <a:moveTo>
                    <a:pt x="140" y="1"/>
                  </a:moveTo>
                  <a:cubicBezTo>
                    <a:pt x="123" y="1"/>
                    <a:pt x="105" y="4"/>
                    <a:pt x="86" y="12"/>
                  </a:cubicBezTo>
                  <a:cubicBezTo>
                    <a:pt x="1" y="47"/>
                    <a:pt x="12" y="121"/>
                    <a:pt x="12" y="189"/>
                  </a:cubicBezTo>
                  <a:cubicBezTo>
                    <a:pt x="12" y="217"/>
                    <a:pt x="18" y="240"/>
                    <a:pt x="24" y="269"/>
                  </a:cubicBezTo>
                  <a:cubicBezTo>
                    <a:pt x="81" y="519"/>
                    <a:pt x="240" y="719"/>
                    <a:pt x="411" y="895"/>
                  </a:cubicBezTo>
                  <a:cubicBezTo>
                    <a:pt x="449" y="936"/>
                    <a:pt x="489" y="956"/>
                    <a:pt x="527" y="956"/>
                  </a:cubicBezTo>
                  <a:cubicBezTo>
                    <a:pt x="568" y="956"/>
                    <a:pt x="606" y="934"/>
                    <a:pt x="639" y="889"/>
                  </a:cubicBezTo>
                  <a:cubicBezTo>
                    <a:pt x="787" y="696"/>
                    <a:pt x="889" y="468"/>
                    <a:pt x="935" y="229"/>
                  </a:cubicBezTo>
                  <a:cubicBezTo>
                    <a:pt x="958" y="172"/>
                    <a:pt x="935" y="103"/>
                    <a:pt x="884" y="69"/>
                  </a:cubicBezTo>
                  <a:cubicBezTo>
                    <a:pt x="864" y="59"/>
                    <a:pt x="845" y="55"/>
                    <a:pt x="829" y="55"/>
                  </a:cubicBezTo>
                  <a:cubicBezTo>
                    <a:pt x="779" y="55"/>
                    <a:pt x="741" y="94"/>
                    <a:pt x="707" y="132"/>
                  </a:cubicBezTo>
                  <a:cubicBezTo>
                    <a:pt x="644" y="206"/>
                    <a:pt x="587" y="291"/>
                    <a:pt x="519" y="383"/>
                  </a:cubicBezTo>
                  <a:cubicBezTo>
                    <a:pt x="428" y="291"/>
                    <a:pt x="348" y="195"/>
                    <a:pt x="280" y="86"/>
                  </a:cubicBezTo>
                  <a:cubicBezTo>
                    <a:pt x="241" y="39"/>
                    <a:pt x="195" y="1"/>
                    <a:pt x="140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xmlns="" id="{82BC9E41-95D8-41BC-95EE-BC1F40DCA953}"/>
              </a:ext>
            </a:extLst>
          </p:cNvPr>
          <p:cNvSpPr txBox="1"/>
          <p:nvPr/>
        </p:nvSpPr>
        <p:spPr>
          <a:xfrm>
            <a:off x="2522173" y="657866"/>
            <a:ext cx="775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VNI-Thufap3" panose="02020000000000000000" pitchFamily="18" charset="0"/>
              </a:rPr>
              <a:t>Nhaø</a:t>
            </a:r>
            <a:r>
              <a:rPr lang="vi-VN" sz="5400" dirty="0">
                <a:latin typeface="VNI-Thufap3" panose="02020000000000000000" pitchFamily="18" charset="0"/>
              </a:rPr>
              <a:t> </a:t>
            </a:r>
            <a:r>
              <a:rPr lang="vi-VN" sz="5400" dirty="0" err="1">
                <a:latin typeface="VNI-Thufap3" panose="02020000000000000000" pitchFamily="18" charset="0"/>
              </a:rPr>
              <a:t>Traàn</a:t>
            </a:r>
            <a:r>
              <a:rPr lang="vi-VN" sz="5400" dirty="0">
                <a:latin typeface="VNI-Thufap3" panose="02020000000000000000" pitchFamily="18" charset="0"/>
              </a:rPr>
              <a:t> </a:t>
            </a:r>
          </a:p>
          <a:p>
            <a:pPr algn="ctr"/>
            <a:r>
              <a:rPr lang="vi-VN" sz="5400" dirty="0" err="1">
                <a:latin typeface="VNI-Thufap3" panose="02020000000000000000" pitchFamily="18" charset="0"/>
              </a:rPr>
              <a:t>xaây</a:t>
            </a:r>
            <a:r>
              <a:rPr lang="vi-VN" sz="5400" dirty="0">
                <a:latin typeface="VNI-Thufap3" panose="02020000000000000000" pitchFamily="18" charset="0"/>
              </a:rPr>
              <a:t> </a:t>
            </a:r>
            <a:r>
              <a:rPr lang="vi-VN" sz="5400" dirty="0" err="1">
                <a:latin typeface="VNI-Thufap3" panose="02020000000000000000" pitchFamily="18" charset="0"/>
              </a:rPr>
              <a:t>döïng</a:t>
            </a:r>
            <a:r>
              <a:rPr lang="vi-VN" sz="5400" dirty="0">
                <a:latin typeface="VNI-Thufap3" panose="02020000000000000000" pitchFamily="18" charset="0"/>
              </a:rPr>
              <a:t> </a:t>
            </a:r>
            <a:r>
              <a:rPr lang="vi-VN" sz="5400" dirty="0" err="1">
                <a:latin typeface="VNI-Thufap3" panose="02020000000000000000" pitchFamily="18" charset="0"/>
              </a:rPr>
              <a:t>ñaát</a:t>
            </a:r>
            <a:r>
              <a:rPr lang="vi-VN" sz="5400" dirty="0">
                <a:latin typeface="VNI-Thufap3" panose="02020000000000000000" pitchFamily="18" charset="0"/>
              </a:rPr>
              <a:t> </a:t>
            </a:r>
            <a:r>
              <a:rPr lang="vi-VN" sz="5400" dirty="0" err="1">
                <a:latin typeface="VNI-Thufap3" panose="02020000000000000000" pitchFamily="18" charset="0"/>
              </a:rPr>
              <a:t>nöôùc</a:t>
            </a:r>
            <a:r>
              <a:rPr lang="vi-VN" sz="5400" dirty="0">
                <a:latin typeface="VNI-Thufap3" panose="02020000000000000000" pitchFamily="18" charset="0"/>
              </a:rPr>
              <a:t>.</a:t>
            </a:r>
            <a:endParaRPr lang="en-US" sz="5400" dirty="0">
              <a:latin typeface="VNI-Thufap3" panose="02020000000000000000" pitchFamily="18" charset="0"/>
            </a:endParaRPr>
          </a:p>
        </p:txBody>
      </p:sp>
      <p:sp>
        <p:nvSpPr>
          <p:cNvPr id="89" name="Google Shape;905;p43">
            <a:extLst>
              <a:ext uri="{FF2B5EF4-FFF2-40B4-BE49-F238E27FC236}">
                <a16:creationId xmlns:a16="http://schemas.microsoft.com/office/drawing/2014/main" xmlns="" id="{0D7AF26E-A6C9-4C1A-A524-CC0EBD11D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2885620" y="501337"/>
            <a:ext cx="1695930" cy="16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7200" dirty="0">
                <a:latin typeface="Akronism" pitchFamily="2" charset="0"/>
              </a:rPr>
              <a:t>0</a:t>
            </a:r>
            <a:r>
              <a:rPr lang="vi-VN" sz="7200" dirty="0">
                <a:latin typeface="Akronism" pitchFamily="2" charset="0"/>
              </a:rPr>
              <a:t>2</a:t>
            </a:r>
            <a:endParaRPr sz="7200" dirty="0">
              <a:latin typeface="Akronism" pitchFamily="2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A446082-34E0-465B-B4EC-5352F0DC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194"/>
            <a:ext cx="12192000" cy="4762135"/>
          </a:xfrm>
          <a:prstGeom prst="doubleWave">
            <a:avLst>
              <a:gd name="adj1" fmla="val 7650"/>
              <a:gd name="adj2" fmla="val 0"/>
            </a:avLst>
          </a:prstGeom>
          <a:ln w="38100">
            <a:noFill/>
          </a:ln>
        </p:spPr>
      </p:pic>
      <p:pic>
        <p:nvPicPr>
          <p:cNvPr id="77" name="Picture 2" descr="C:\Users\Admin\Desktop\z2725496931975_9d75f40725334bd10a45b2e6fb06d46a.jpg">
            <a:extLst>
              <a:ext uri="{FF2B5EF4-FFF2-40B4-BE49-F238E27FC236}">
                <a16:creationId xmlns:a16="http://schemas.microsoft.com/office/drawing/2014/main" xmlns="" id="{DE2B1F8A-5E5D-43FF-8FE3-9038EA8A1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" t="1966" r="-2752"/>
          <a:stretch/>
        </p:blipFill>
        <p:spPr bwMode="auto">
          <a:xfrm>
            <a:off x="108441" y="188701"/>
            <a:ext cx="1023528" cy="86118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ntage Photo Album For Education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intage Photo Album For Education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796</Words>
  <Application>Microsoft Office PowerPoint</Application>
  <PresentationFormat>Widescreen</PresentationFormat>
  <Paragraphs>108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62" baseType="lpstr">
      <vt:lpstr>微软雅黑</vt:lpstr>
      <vt:lpstr>宋体</vt:lpstr>
      <vt:lpstr>宋体</vt:lpstr>
      <vt:lpstr>Akronism</vt:lpstr>
      <vt:lpstr>Amazone</vt:lpstr>
      <vt:lpstr>Andika</vt:lpstr>
      <vt:lpstr>Anton</vt:lpstr>
      <vt:lpstr>Arial</vt:lpstr>
      <vt:lpstr>Arrus-Black</vt:lpstr>
      <vt:lpstr>Calibri</vt:lpstr>
      <vt:lpstr>Calibri Light</vt:lpstr>
      <vt:lpstr>Circle3D</vt:lpstr>
      <vt:lpstr>Courier New</vt:lpstr>
      <vt:lpstr>Didact Gothic</vt:lpstr>
      <vt:lpstr>Georgia</vt:lpstr>
      <vt:lpstr>Grand Hotel</vt:lpstr>
      <vt:lpstr>Montserrat</vt:lpstr>
      <vt:lpstr>Times New Roman</vt:lpstr>
      <vt:lpstr>Trebuchet MS</vt:lpstr>
      <vt:lpstr>UTM Futura Extra</vt:lpstr>
      <vt:lpstr>UVN Bai Hoc</vt:lpstr>
      <vt:lpstr>UVN Banh Mi</vt:lpstr>
      <vt:lpstr>UVN Ly Do</vt:lpstr>
      <vt:lpstr>VNI-Thufap3</vt:lpstr>
      <vt:lpstr>Wingdings</vt:lpstr>
      <vt:lpstr>等线</vt:lpstr>
      <vt:lpstr>Vintage Photo Album For Education by Slidesgo</vt:lpstr>
      <vt:lpstr>1_Vintage Photo Album For Education by Slidesgo</vt:lpstr>
      <vt:lpstr>Maple</vt:lpstr>
      <vt:lpstr>Office Theme</vt:lpstr>
      <vt:lpstr>LỊCH SỬ LỚP 4</vt:lpstr>
      <vt:lpstr>PowerPoint Presentation</vt:lpstr>
      <vt:lpstr>01</vt:lpstr>
      <vt:lpstr>PowerPoint Presentation</vt:lpstr>
      <vt:lpstr>PowerPoint Presentation</vt:lpstr>
      <vt:lpstr>A picture is worth a thousand words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3</dc:title>
  <dc:creator>ASUS</dc:creator>
  <cp:lastModifiedBy>HT81</cp:lastModifiedBy>
  <cp:revision>4</cp:revision>
  <dcterms:created xsi:type="dcterms:W3CDTF">2021-12-02T15:19:21Z</dcterms:created>
  <dcterms:modified xsi:type="dcterms:W3CDTF">2021-12-05T03:41:43Z</dcterms:modified>
</cp:coreProperties>
</file>