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6"/>
  </p:notesMasterIdLst>
  <p:sldIdLst>
    <p:sldId id="358" r:id="rId2"/>
    <p:sldId id="362" r:id="rId3"/>
    <p:sldId id="360" r:id="rId4"/>
    <p:sldId id="263" r:id="rId5"/>
    <p:sldId id="363" r:id="rId6"/>
    <p:sldId id="355" r:id="rId7"/>
    <p:sldId id="386" r:id="rId8"/>
    <p:sldId id="390" r:id="rId9"/>
    <p:sldId id="350" r:id="rId10"/>
    <p:sldId id="371" r:id="rId11"/>
    <p:sldId id="320" r:id="rId12"/>
    <p:sldId id="372" r:id="rId13"/>
    <p:sldId id="332" r:id="rId14"/>
    <p:sldId id="337" r:id="rId15"/>
    <p:sldId id="388" r:id="rId16"/>
    <p:sldId id="383" r:id="rId17"/>
    <p:sldId id="323" r:id="rId18"/>
    <p:sldId id="382" r:id="rId19"/>
    <p:sldId id="387" r:id="rId20"/>
    <p:sldId id="324" r:id="rId21"/>
    <p:sldId id="338" r:id="rId22"/>
    <p:sldId id="374" r:id="rId23"/>
    <p:sldId id="385" r:id="rId24"/>
    <p:sldId id="365" r:id="rId25"/>
  </p:sldIdLst>
  <p:sldSz cx="9144000" cy="6858000" type="screen4x3"/>
  <p:notesSz cx="6858000" cy="9144000"/>
  <p:custShowLst>
    <p:custShow name="Custom Show 1" id="0">
      <p:sldLst>
        <p:sld r:id="rId5"/>
      </p:sldLst>
    </p:custShow>
  </p:custShowLst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016"/>
    <a:srgbClr val="EBF1AA"/>
    <a:srgbClr val="660033"/>
    <a:srgbClr val="0000FF"/>
    <a:srgbClr val="3224E4"/>
    <a:srgbClr val="69EDED"/>
    <a:srgbClr val="E61A85"/>
    <a:srgbClr val="EEE75C"/>
    <a:srgbClr val="56C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257" autoAdjust="0"/>
  </p:normalViewPr>
  <p:slideViewPr>
    <p:cSldViewPr>
      <p:cViewPr varScale="1">
        <p:scale>
          <a:sx n="68" d="100"/>
          <a:sy n="68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E330CD-C688-44BC-BD38-E7C703AE8D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6244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.VnTime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.VnTime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.VnTime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.VnTime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.VnTi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/>
              </a:defRPr>
            </a:lvl9pPr>
          </a:lstStyle>
          <a:p>
            <a:fld id="{2C929FFF-CE90-4AB4-98E4-A89704563716}" type="slidenum">
              <a:rPr lang="en-US" altLang="vi-VN" sz="1200" smtClean="0">
                <a:latin typeface="Arial" panose="020B0604020202020204" pitchFamily="34" charset="0"/>
              </a:rPr>
              <a:pPr/>
              <a:t>23</a:t>
            </a:fld>
            <a:endParaRPr lang="en-US" altLang="vi-VN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5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AB75-69D2-4B41-BE02-4224CBFD74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218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F103-F598-4E1D-B0F8-F898E842D99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211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8283-F49F-4C8C-B4C4-9A46613B4E3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94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D575-BC28-45FE-9660-1FEE857DB1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0014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5647-A72D-4BB4-BF68-887EB3EF28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849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71BF-93EE-4FA5-898D-2F788E52A1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2114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19FE9-12FB-467B-A588-7DD55369D6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870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AA0B3-B9EC-486D-99D4-8CC8DADCCF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173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C39A-0FB7-4B27-8A30-446EF6B4921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989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8F8E-199B-4959-A542-214F3E7B03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325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6EA70-3646-4E9A-A060-56F29C8E024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7602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3326EE-6DC9-4F2B-804D-994BCC6AEC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E:\Nhac%20yeu%20thich\Top%20Ca%20SIDO%20-%20Lop%20chung%20ta%20doan%20ket.mp3" TargetMode="External"/><Relationship Id="rId1" Type="http://schemas.openxmlformats.org/officeDocument/2006/relationships/audio" Target="file:///C:\Documents%20and%20Settings\ADMIN\Desktop\Thao%20giang\LOPCHU~1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vi/3/33/Codoj6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gif"/><Relationship Id="rId7" Type="http://schemas.openxmlformats.org/officeDocument/2006/relationships/image" Target="../media/image36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hyperlink" Target="../../../../HONG%20ANH/anh%20thoai/phan%20bon.ppt" TargetMode="External"/><Relationship Id="rId4" Type="http://schemas.openxmlformats.org/officeDocument/2006/relationships/image" Target="../media/image34.gif"/><Relationship Id="rId9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LOPCHU~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endParaRPr lang="en-US" smtClean="0"/>
          </a:p>
        </p:txBody>
      </p:sp>
      <p:pic>
        <p:nvPicPr>
          <p:cNvPr id="3" name="Top Ca SIDO - Lop chung ta doan ket.mp3">
            <a:hlinkClick r:id="" action="ppaction://media"/>
          </p:cNvPr>
          <p:cNvPicPr>
            <a:picLocks noGrp="1" noRot="1" noChangeAspect="1"/>
          </p:cNvPicPr>
          <p:nvPr>
            <p:ph sz="quarter" idx="4294967295"/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9888" y="3584575"/>
            <a:ext cx="784225" cy="679450"/>
          </a:xfrm>
        </p:spPr>
      </p:pic>
      <p:pic>
        <p:nvPicPr>
          <p:cNvPr id="3077" name="Picture 5" descr="2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3D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.VnTime" pitchFamily="34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0" y="5845175"/>
            <a:ext cx="9144000" cy="0"/>
          </a:xfrm>
          <a:prstGeom prst="line">
            <a:avLst/>
          </a:prstGeom>
          <a:noFill/>
          <a:ln w="38100" cap="rnd">
            <a:solidFill>
              <a:srgbClr val="00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4267200" y="838200"/>
            <a:ext cx="4876800" cy="4824413"/>
            <a:chOff x="2512" y="1096"/>
            <a:chExt cx="2477" cy="2450"/>
          </a:xfrm>
        </p:grpSpPr>
        <p:sp>
          <p:nvSpPr>
            <p:cNvPr id="3088" name="Freeform 9"/>
            <p:cNvSpPr>
              <a:spLocks noEditPoints="1"/>
            </p:cNvSpPr>
            <p:nvPr/>
          </p:nvSpPr>
          <p:spPr bwMode="auto">
            <a:xfrm>
              <a:off x="2512" y="1096"/>
              <a:ext cx="2477" cy="2450"/>
            </a:xfrm>
            <a:custGeom>
              <a:avLst/>
              <a:gdLst>
                <a:gd name="T0" fmla="*/ 0 w 710"/>
                <a:gd name="T1" fmla="*/ 2147483646 h 710"/>
                <a:gd name="T2" fmla="*/ 2147483646 w 710"/>
                <a:gd name="T3" fmla="*/ 2147483646 h 710"/>
                <a:gd name="T4" fmla="*/ 0 w 710"/>
                <a:gd name="T5" fmla="*/ 2147483646 h 710"/>
                <a:gd name="T6" fmla="*/ 2147483646 w 710"/>
                <a:gd name="T7" fmla="*/ 2147483646 h 710"/>
                <a:gd name="T8" fmla="*/ 0 w 710"/>
                <a:gd name="T9" fmla="*/ 2147483646 h 710"/>
                <a:gd name="T10" fmla="*/ 2147483646 w 710"/>
                <a:gd name="T11" fmla="*/ 0 h 710"/>
                <a:gd name="T12" fmla="*/ 2147483646 w 710"/>
                <a:gd name="T13" fmla="*/ 2147483646 h 710"/>
                <a:gd name="T14" fmla="*/ 2147483646 w 710"/>
                <a:gd name="T15" fmla="*/ 0 h 710"/>
                <a:gd name="T16" fmla="*/ 2147483646 w 710"/>
                <a:gd name="T17" fmla="*/ 2147483646 h 710"/>
                <a:gd name="T18" fmla="*/ 2147483646 w 710"/>
                <a:gd name="T19" fmla="*/ 0 h 710"/>
                <a:gd name="T20" fmla="*/ 2147483646 w 710"/>
                <a:gd name="T21" fmla="*/ 0 h 710"/>
                <a:gd name="T22" fmla="*/ 2147483646 w 710"/>
                <a:gd name="T23" fmla="*/ 2147483646 h 710"/>
                <a:gd name="T24" fmla="*/ 2147483646 w 710"/>
                <a:gd name="T25" fmla="*/ 0 h 710"/>
                <a:gd name="T26" fmla="*/ 2147483646 w 710"/>
                <a:gd name="T27" fmla="*/ 2147483646 h 710"/>
                <a:gd name="T28" fmla="*/ 2147483646 w 710"/>
                <a:gd name="T29" fmla="*/ 0 h 710"/>
                <a:gd name="T30" fmla="*/ 2147483646 w 710"/>
                <a:gd name="T31" fmla="*/ 2147483646 h 710"/>
                <a:gd name="T32" fmla="*/ 2147483646 w 710"/>
                <a:gd name="T33" fmla="*/ 2147483646 h 710"/>
                <a:gd name="T34" fmla="*/ 2147483646 w 710"/>
                <a:gd name="T35" fmla="*/ 2147483646 h 710"/>
                <a:gd name="T36" fmla="*/ 2147483646 w 710"/>
                <a:gd name="T37" fmla="*/ 2147483646 h 710"/>
                <a:gd name="T38" fmla="*/ 2147483646 w 710"/>
                <a:gd name="T39" fmla="*/ 2147483646 h 710"/>
                <a:gd name="T40" fmla="*/ 2147483646 w 710"/>
                <a:gd name="T41" fmla="*/ 2147483646 h 710"/>
                <a:gd name="T42" fmla="*/ 2147483646 w 710"/>
                <a:gd name="T43" fmla="*/ 2147483646 h 710"/>
                <a:gd name="T44" fmla="*/ 2147483646 w 710"/>
                <a:gd name="T45" fmla="*/ 2147483646 h 710"/>
                <a:gd name="T46" fmla="*/ 2147483646 w 710"/>
                <a:gd name="T47" fmla="*/ 2147483646 h 710"/>
                <a:gd name="T48" fmla="*/ 2147483646 w 710"/>
                <a:gd name="T49" fmla="*/ 2147483646 h 710"/>
                <a:gd name="T50" fmla="*/ 2147483646 w 710"/>
                <a:gd name="T51" fmla="*/ 2147483646 h 710"/>
                <a:gd name="T52" fmla="*/ 2147483646 w 710"/>
                <a:gd name="T53" fmla="*/ 2147483646 h 710"/>
                <a:gd name="T54" fmla="*/ 2147483646 w 710"/>
                <a:gd name="T55" fmla="*/ 2147483646 h 710"/>
                <a:gd name="T56" fmla="*/ 2147483646 w 710"/>
                <a:gd name="T57" fmla="*/ 2147483646 h 710"/>
                <a:gd name="T58" fmla="*/ 2147483646 w 710"/>
                <a:gd name="T59" fmla="*/ 2147483646 h 710"/>
                <a:gd name="T60" fmla="*/ 2147483646 w 710"/>
                <a:gd name="T61" fmla="*/ 2147483646 h 710"/>
                <a:gd name="T62" fmla="*/ 2147483646 w 710"/>
                <a:gd name="T63" fmla="*/ 2147483646 h 710"/>
                <a:gd name="T64" fmla="*/ 2147483646 w 710"/>
                <a:gd name="T65" fmla="*/ 2147483646 h 710"/>
                <a:gd name="T66" fmla="*/ 2147483646 w 710"/>
                <a:gd name="T67" fmla="*/ 2147483646 h 710"/>
                <a:gd name="T68" fmla="*/ 2147483646 w 710"/>
                <a:gd name="T69" fmla="*/ 2147483646 h 710"/>
                <a:gd name="T70" fmla="*/ 0 w 710"/>
                <a:gd name="T71" fmla="*/ 2147483646 h 710"/>
                <a:gd name="T72" fmla="*/ 2147483646 w 710"/>
                <a:gd name="T73" fmla="*/ 2147483646 h 710"/>
                <a:gd name="T74" fmla="*/ 0 w 710"/>
                <a:gd name="T75" fmla="*/ 2147483646 h 710"/>
                <a:gd name="T76" fmla="*/ 2147483646 w 710"/>
                <a:gd name="T77" fmla="*/ 2147483646 h 710"/>
                <a:gd name="T78" fmla="*/ 0 w 710"/>
                <a:gd name="T79" fmla="*/ 2147483646 h 7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0"/>
                <a:gd name="T121" fmla="*/ 0 h 710"/>
                <a:gd name="T122" fmla="*/ 710 w 710"/>
                <a:gd name="T123" fmla="*/ 710 h 7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0" h="710"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  <a:moveTo>
                    <a:pt x="0" y="355"/>
                  </a:moveTo>
                  <a:cubicBezTo>
                    <a:pt x="0" y="257"/>
                    <a:pt x="40" y="168"/>
                    <a:pt x="104" y="104"/>
                  </a:cubicBezTo>
                  <a:lnTo>
                    <a:pt x="106" y="106"/>
                  </a:lnTo>
                  <a:cubicBezTo>
                    <a:pt x="42" y="170"/>
                    <a:pt x="2" y="258"/>
                    <a:pt x="2" y="355"/>
                  </a:cubicBezTo>
                  <a:lnTo>
                    <a:pt x="0" y="355"/>
                  </a:lnTo>
                  <a:close/>
                  <a:moveTo>
                    <a:pt x="104" y="104"/>
                  </a:moveTo>
                  <a:cubicBezTo>
                    <a:pt x="168" y="40"/>
                    <a:pt x="257" y="0"/>
                    <a:pt x="355" y="0"/>
                  </a:cubicBezTo>
                  <a:lnTo>
                    <a:pt x="355" y="2"/>
                  </a:lnTo>
                  <a:cubicBezTo>
                    <a:pt x="258" y="2"/>
                    <a:pt x="170" y="42"/>
                    <a:pt x="106" y="106"/>
                  </a:cubicBezTo>
                  <a:lnTo>
                    <a:pt x="104" y="104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cubicBezTo>
                    <a:pt x="453" y="0"/>
                    <a:pt x="542" y="40"/>
                    <a:pt x="606" y="104"/>
                  </a:cubicBezTo>
                  <a:lnTo>
                    <a:pt x="604" y="106"/>
                  </a:lnTo>
                  <a:cubicBezTo>
                    <a:pt x="540" y="42"/>
                    <a:pt x="452" y="2"/>
                    <a:pt x="355" y="2"/>
                  </a:cubicBezTo>
                  <a:lnTo>
                    <a:pt x="355" y="0"/>
                  </a:lnTo>
                  <a:close/>
                  <a:moveTo>
                    <a:pt x="606" y="104"/>
                  </a:moveTo>
                  <a:cubicBezTo>
                    <a:pt x="670" y="168"/>
                    <a:pt x="710" y="257"/>
                    <a:pt x="710" y="355"/>
                  </a:cubicBezTo>
                  <a:lnTo>
                    <a:pt x="708" y="355"/>
                  </a:lnTo>
                  <a:cubicBezTo>
                    <a:pt x="708" y="258"/>
                    <a:pt x="668" y="170"/>
                    <a:pt x="604" y="106"/>
                  </a:cubicBezTo>
                  <a:lnTo>
                    <a:pt x="606" y="104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cubicBezTo>
                    <a:pt x="710" y="453"/>
                    <a:pt x="670" y="542"/>
                    <a:pt x="606" y="606"/>
                  </a:cubicBezTo>
                  <a:lnTo>
                    <a:pt x="604" y="604"/>
                  </a:lnTo>
                  <a:cubicBezTo>
                    <a:pt x="668" y="540"/>
                    <a:pt x="708" y="452"/>
                    <a:pt x="708" y="355"/>
                  </a:cubicBezTo>
                  <a:lnTo>
                    <a:pt x="710" y="355"/>
                  </a:lnTo>
                  <a:close/>
                  <a:moveTo>
                    <a:pt x="606" y="606"/>
                  </a:moveTo>
                  <a:cubicBezTo>
                    <a:pt x="542" y="670"/>
                    <a:pt x="453" y="710"/>
                    <a:pt x="355" y="710"/>
                  </a:cubicBezTo>
                  <a:lnTo>
                    <a:pt x="355" y="708"/>
                  </a:lnTo>
                  <a:cubicBezTo>
                    <a:pt x="452" y="708"/>
                    <a:pt x="540" y="668"/>
                    <a:pt x="604" y="604"/>
                  </a:cubicBezTo>
                  <a:lnTo>
                    <a:pt x="606" y="606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cubicBezTo>
                    <a:pt x="257" y="710"/>
                    <a:pt x="168" y="670"/>
                    <a:pt x="104" y="606"/>
                  </a:cubicBezTo>
                  <a:lnTo>
                    <a:pt x="106" y="604"/>
                  </a:lnTo>
                  <a:cubicBezTo>
                    <a:pt x="170" y="668"/>
                    <a:pt x="258" y="708"/>
                    <a:pt x="355" y="708"/>
                  </a:cubicBezTo>
                  <a:lnTo>
                    <a:pt x="355" y="710"/>
                  </a:lnTo>
                  <a:close/>
                  <a:moveTo>
                    <a:pt x="104" y="606"/>
                  </a:moveTo>
                  <a:cubicBezTo>
                    <a:pt x="40" y="542"/>
                    <a:pt x="0" y="453"/>
                    <a:pt x="0" y="355"/>
                  </a:cubicBezTo>
                  <a:lnTo>
                    <a:pt x="2" y="355"/>
                  </a:lnTo>
                  <a:cubicBezTo>
                    <a:pt x="2" y="452"/>
                    <a:pt x="42" y="540"/>
                    <a:pt x="106" y="604"/>
                  </a:cubicBezTo>
                  <a:lnTo>
                    <a:pt x="104" y="606"/>
                  </a:lnTo>
                  <a:close/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9" name="Group 10"/>
            <p:cNvGrpSpPr>
              <a:grpSpLocks/>
            </p:cNvGrpSpPr>
            <p:nvPr/>
          </p:nvGrpSpPr>
          <p:grpSpPr bwMode="auto">
            <a:xfrm>
              <a:off x="2547" y="1131"/>
              <a:ext cx="2407" cy="2380"/>
              <a:chOff x="2547" y="1131"/>
              <a:chExt cx="2407" cy="2380"/>
            </a:xfrm>
          </p:grpSpPr>
          <p:sp>
            <p:nvSpPr>
              <p:cNvPr id="3090" name="Freeform 11"/>
              <p:cNvSpPr>
                <a:spLocks/>
              </p:cNvSpPr>
              <p:nvPr/>
            </p:nvSpPr>
            <p:spPr bwMode="auto">
              <a:xfrm>
                <a:off x="2624" y="1207"/>
                <a:ext cx="2253" cy="2228"/>
              </a:xfrm>
              <a:custGeom>
                <a:avLst/>
                <a:gdLst>
                  <a:gd name="T0" fmla="*/ 2147483646 w 646"/>
                  <a:gd name="T1" fmla="*/ 2147483646 h 646"/>
                  <a:gd name="T2" fmla="*/ 2147483646 w 646"/>
                  <a:gd name="T3" fmla="*/ 2147483646 h 646"/>
                  <a:gd name="T4" fmla="*/ 2147483646 w 646"/>
                  <a:gd name="T5" fmla="*/ 2147483646 h 646"/>
                  <a:gd name="T6" fmla="*/ 2147483646 w 646"/>
                  <a:gd name="T7" fmla="*/ 2147483646 h 646"/>
                  <a:gd name="T8" fmla="*/ 2147483646 w 646"/>
                  <a:gd name="T9" fmla="*/ 2147483646 h 6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6"/>
                  <a:gd name="T16" fmla="*/ 0 h 646"/>
                  <a:gd name="T17" fmla="*/ 646 w 646"/>
                  <a:gd name="T18" fmla="*/ 646 h 6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6" h="646">
                    <a:moveTo>
                      <a:pt x="92" y="491"/>
                    </a:moveTo>
                    <a:cubicBezTo>
                      <a:pt x="0" y="364"/>
                      <a:pt x="28" y="185"/>
                      <a:pt x="155" y="92"/>
                    </a:cubicBezTo>
                    <a:cubicBezTo>
                      <a:pt x="282" y="0"/>
                      <a:pt x="461" y="28"/>
                      <a:pt x="554" y="155"/>
                    </a:cubicBezTo>
                    <a:cubicBezTo>
                      <a:pt x="646" y="282"/>
                      <a:pt x="618" y="461"/>
                      <a:pt x="491" y="554"/>
                    </a:cubicBezTo>
                    <a:cubicBezTo>
                      <a:pt x="364" y="646"/>
                      <a:pt x="185" y="618"/>
                      <a:pt x="92" y="491"/>
                    </a:cubicBez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12"/>
              <p:cNvSpPr>
                <a:spLocks noEditPoints="1"/>
              </p:cNvSpPr>
              <p:nvPr/>
            </p:nvSpPr>
            <p:spPr bwMode="auto">
              <a:xfrm>
                <a:off x="2704" y="1286"/>
                <a:ext cx="2093" cy="2070"/>
              </a:xfrm>
              <a:custGeom>
                <a:avLst/>
                <a:gdLst>
                  <a:gd name="T0" fmla="*/ 2147483646 w 600"/>
                  <a:gd name="T1" fmla="*/ 2147483646 h 600"/>
                  <a:gd name="T2" fmla="*/ 2147483646 w 600"/>
                  <a:gd name="T3" fmla="*/ 2147483646 h 600"/>
                  <a:gd name="T4" fmla="*/ 2147483646 w 600"/>
                  <a:gd name="T5" fmla="*/ 2147483646 h 600"/>
                  <a:gd name="T6" fmla="*/ 2147483646 w 600"/>
                  <a:gd name="T7" fmla="*/ 2147483646 h 600"/>
                  <a:gd name="T8" fmla="*/ 2147483646 w 600"/>
                  <a:gd name="T9" fmla="*/ 2147483646 h 600"/>
                  <a:gd name="T10" fmla="*/ 2147483646 w 600"/>
                  <a:gd name="T11" fmla="*/ 2147483646 h 600"/>
                  <a:gd name="T12" fmla="*/ 2147483646 w 600"/>
                  <a:gd name="T13" fmla="*/ 2147483646 h 600"/>
                  <a:gd name="T14" fmla="*/ 2147483646 w 600"/>
                  <a:gd name="T15" fmla="*/ 2147483646 h 600"/>
                  <a:gd name="T16" fmla="*/ 2147483646 w 600"/>
                  <a:gd name="T17" fmla="*/ 2147483646 h 600"/>
                  <a:gd name="T18" fmla="*/ 2147483646 w 600"/>
                  <a:gd name="T19" fmla="*/ 2147483646 h 600"/>
                  <a:gd name="T20" fmla="*/ 2147483646 w 600"/>
                  <a:gd name="T21" fmla="*/ 2147483646 h 600"/>
                  <a:gd name="T22" fmla="*/ 2147483646 w 600"/>
                  <a:gd name="T23" fmla="*/ 2147483646 h 600"/>
                  <a:gd name="T24" fmla="*/ 2147483646 w 600"/>
                  <a:gd name="T25" fmla="*/ 2147483646 h 600"/>
                  <a:gd name="T26" fmla="*/ 2147483646 w 600"/>
                  <a:gd name="T27" fmla="*/ 2147483646 h 600"/>
                  <a:gd name="T28" fmla="*/ 2147483646 w 600"/>
                  <a:gd name="T29" fmla="*/ 2147483646 h 600"/>
                  <a:gd name="T30" fmla="*/ 2147483646 w 600"/>
                  <a:gd name="T31" fmla="*/ 2147483646 h 600"/>
                  <a:gd name="T32" fmla="*/ 2147483646 w 600"/>
                  <a:gd name="T33" fmla="*/ 2147483646 h 600"/>
                  <a:gd name="T34" fmla="*/ 2147483646 w 600"/>
                  <a:gd name="T35" fmla="*/ 2147483646 h 600"/>
                  <a:gd name="T36" fmla="*/ 2147483646 w 600"/>
                  <a:gd name="T37" fmla="*/ 2147483646 h 600"/>
                  <a:gd name="T38" fmla="*/ 2147483646 w 600"/>
                  <a:gd name="T39" fmla="*/ 2147483646 h 600"/>
                  <a:gd name="T40" fmla="*/ 2147483646 w 600"/>
                  <a:gd name="T41" fmla="*/ 2147483646 h 600"/>
                  <a:gd name="T42" fmla="*/ 2147483646 w 600"/>
                  <a:gd name="T43" fmla="*/ 2147483646 h 600"/>
                  <a:gd name="T44" fmla="*/ 2147483646 w 600"/>
                  <a:gd name="T45" fmla="*/ 2147483646 h 600"/>
                  <a:gd name="T46" fmla="*/ 2147483646 w 600"/>
                  <a:gd name="T47" fmla="*/ 2147483646 h 600"/>
                  <a:gd name="T48" fmla="*/ 2147483646 w 600"/>
                  <a:gd name="T49" fmla="*/ 2147483646 h 600"/>
                  <a:gd name="T50" fmla="*/ 2147483646 w 600"/>
                  <a:gd name="T51" fmla="*/ 2147483646 h 600"/>
                  <a:gd name="T52" fmla="*/ 2147483646 w 600"/>
                  <a:gd name="T53" fmla="*/ 2147483646 h 600"/>
                  <a:gd name="T54" fmla="*/ 2147483646 w 600"/>
                  <a:gd name="T55" fmla="*/ 2147483646 h 600"/>
                  <a:gd name="T56" fmla="*/ 2147483646 w 600"/>
                  <a:gd name="T57" fmla="*/ 2147483646 h 600"/>
                  <a:gd name="T58" fmla="*/ 2147483646 w 600"/>
                  <a:gd name="T59" fmla="*/ 2147483646 h 600"/>
                  <a:gd name="T60" fmla="*/ 2147483646 w 600"/>
                  <a:gd name="T61" fmla="*/ 2147483646 h 600"/>
                  <a:gd name="T62" fmla="*/ 2147483646 w 600"/>
                  <a:gd name="T63" fmla="*/ 2147483646 h 600"/>
                  <a:gd name="T64" fmla="*/ 2147483646 w 600"/>
                  <a:gd name="T65" fmla="*/ 2147483646 h 600"/>
                  <a:gd name="T66" fmla="*/ 2147483646 w 600"/>
                  <a:gd name="T67" fmla="*/ 2147483646 h 600"/>
                  <a:gd name="T68" fmla="*/ 2147483646 w 600"/>
                  <a:gd name="T69" fmla="*/ 2147483646 h 600"/>
                  <a:gd name="T70" fmla="*/ 2147483646 w 600"/>
                  <a:gd name="T71" fmla="*/ 2147483646 h 600"/>
                  <a:gd name="T72" fmla="*/ 2147483646 w 600"/>
                  <a:gd name="T73" fmla="*/ 2147483646 h 600"/>
                  <a:gd name="T74" fmla="*/ 2147483646 w 600"/>
                  <a:gd name="T75" fmla="*/ 2147483646 h 600"/>
                  <a:gd name="T76" fmla="*/ 2147483646 w 600"/>
                  <a:gd name="T77" fmla="*/ 2147483646 h 600"/>
                  <a:gd name="T78" fmla="*/ 2147483646 w 600"/>
                  <a:gd name="T79" fmla="*/ 2147483646 h 600"/>
                  <a:gd name="T80" fmla="*/ 2147483646 w 600"/>
                  <a:gd name="T81" fmla="*/ 2147483646 h 600"/>
                  <a:gd name="T82" fmla="*/ 2147483646 w 600"/>
                  <a:gd name="T83" fmla="*/ 2147483646 h 600"/>
                  <a:gd name="T84" fmla="*/ 2147483646 w 600"/>
                  <a:gd name="T85" fmla="*/ 2147483646 h 600"/>
                  <a:gd name="T86" fmla="*/ 2147483646 w 600"/>
                  <a:gd name="T87" fmla="*/ 2147483646 h 600"/>
                  <a:gd name="T88" fmla="*/ 2147483646 w 600"/>
                  <a:gd name="T89" fmla="*/ 2147483646 h 600"/>
                  <a:gd name="T90" fmla="*/ 2147483646 w 600"/>
                  <a:gd name="T91" fmla="*/ 2147483646 h 600"/>
                  <a:gd name="T92" fmla="*/ 2147483646 w 600"/>
                  <a:gd name="T93" fmla="*/ 2147483646 h 600"/>
                  <a:gd name="T94" fmla="*/ 2147483646 w 600"/>
                  <a:gd name="T95" fmla="*/ 2147483646 h 600"/>
                  <a:gd name="T96" fmla="*/ 2147483646 w 600"/>
                  <a:gd name="T97" fmla="*/ 2147483646 h 600"/>
                  <a:gd name="T98" fmla="*/ 2147483646 w 600"/>
                  <a:gd name="T99" fmla="*/ 2147483646 h 600"/>
                  <a:gd name="T100" fmla="*/ 2147483646 w 600"/>
                  <a:gd name="T101" fmla="*/ 2147483646 h 600"/>
                  <a:gd name="T102" fmla="*/ 2147483646 w 600"/>
                  <a:gd name="T103" fmla="*/ 2147483646 h 600"/>
                  <a:gd name="T104" fmla="*/ 2147483646 w 600"/>
                  <a:gd name="T105" fmla="*/ 2147483646 h 600"/>
                  <a:gd name="T106" fmla="*/ 2147483646 w 600"/>
                  <a:gd name="T107" fmla="*/ 2147483646 h 6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0"/>
                  <a:gd name="T163" fmla="*/ 0 h 600"/>
                  <a:gd name="T164" fmla="*/ 600 w 600"/>
                  <a:gd name="T165" fmla="*/ 600 h 6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0" h="600">
                    <a:moveTo>
                      <a:pt x="69" y="468"/>
                    </a:moveTo>
                    <a:lnTo>
                      <a:pt x="69" y="468"/>
                    </a:lnTo>
                    <a:lnTo>
                      <a:pt x="70" y="467"/>
                    </a:lnTo>
                    <a:lnTo>
                      <a:pt x="69" y="468"/>
                    </a:lnTo>
                    <a:close/>
                    <a:moveTo>
                      <a:pt x="69" y="468"/>
                    </a:moveTo>
                    <a:lnTo>
                      <a:pt x="69" y="468"/>
                    </a:lnTo>
                    <a:close/>
                    <a:moveTo>
                      <a:pt x="69" y="468"/>
                    </a:moveTo>
                    <a:cubicBezTo>
                      <a:pt x="56" y="450"/>
                      <a:pt x="45" y="431"/>
                      <a:pt x="37" y="412"/>
                    </a:cubicBezTo>
                    <a:lnTo>
                      <a:pt x="39" y="411"/>
                    </a:lnTo>
                    <a:cubicBezTo>
                      <a:pt x="47" y="430"/>
                      <a:pt x="57" y="449"/>
                      <a:pt x="70" y="467"/>
                    </a:cubicBezTo>
                    <a:lnTo>
                      <a:pt x="69" y="468"/>
                    </a:lnTo>
                    <a:close/>
                    <a:moveTo>
                      <a:pt x="37" y="412"/>
                    </a:moveTo>
                    <a:cubicBezTo>
                      <a:pt x="28" y="392"/>
                      <a:pt x="22" y="372"/>
                      <a:pt x="19" y="352"/>
                    </a:cubicBezTo>
                    <a:lnTo>
                      <a:pt x="21" y="351"/>
                    </a:lnTo>
                    <a:cubicBezTo>
                      <a:pt x="25" y="372"/>
                      <a:pt x="30" y="392"/>
                      <a:pt x="39" y="411"/>
                    </a:cubicBezTo>
                    <a:lnTo>
                      <a:pt x="37" y="412"/>
                    </a:lnTo>
                    <a:close/>
                    <a:moveTo>
                      <a:pt x="19" y="352"/>
                    </a:moveTo>
                    <a:cubicBezTo>
                      <a:pt x="0" y="247"/>
                      <a:pt x="40" y="135"/>
                      <a:pt x="132" y="69"/>
                    </a:cubicBezTo>
                    <a:lnTo>
                      <a:pt x="133" y="70"/>
                    </a:lnTo>
                    <a:cubicBezTo>
                      <a:pt x="42" y="136"/>
                      <a:pt x="2" y="247"/>
                      <a:pt x="21" y="351"/>
                    </a:cubicBezTo>
                    <a:lnTo>
                      <a:pt x="19" y="352"/>
                    </a:lnTo>
                    <a:close/>
                    <a:moveTo>
                      <a:pt x="133" y="70"/>
                    </a:moveTo>
                    <a:lnTo>
                      <a:pt x="133" y="70"/>
                    </a:lnTo>
                    <a:lnTo>
                      <a:pt x="132" y="69"/>
                    </a:lnTo>
                    <a:lnTo>
                      <a:pt x="133" y="70"/>
                    </a:lnTo>
                    <a:close/>
                    <a:moveTo>
                      <a:pt x="132" y="69"/>
                    </a:moveTo>
                    <a:lnTo>
                      <a:pt x="132" y="69"/>
                    </a:lnTo>
                    <a:lnTo>
                      <a:pt x="133" y="70"/>
                    </a:lnTo>
                    <a:lnTo>
                      <a:pt x="132" y="69"/>
                    </a:lnTo>
                    <a:close/>
                    <a:moveTo>
                      <a:pt x="132" y="69"/>
                    </a:moveTo>
                    <a:lnTo>
                      <a:pt x="132" y="69"/>
                    </a:lnTo>
                    <a:close/>
                    <a:moveTo>
                      <a:pt x="132" y="69"/>
                    </a:moveTo>
                    <a:cubicBezTo>
                      <a:pt x="150" y="56"/>
                      <a:pt x="169" y="45"/>
                      <a:pt x="188" y="37"/>
                    </a:cubicBezTo>
                    <a:lnTo>
                      <a:pt x="189" y="39"/>
                    </a:lnTo>
                    <a:cubicBezTo>
                      <a:pt x="170" y="47"/>
                      <a:pt x="151" y="57"/>
                      <a:pt x="133" y="70"/>
                    </a:cubicBezTo>
                    <a:lnTo>
                      <a:pt x="132" y="69"/>
                    </a:lnTo>
                    <a:close/>
                    <a:moveTo>
                      <a:pt x="188" y="37"/>
                    </a:moveTo>
                    <a:cubicBezTo>
                      <a:pt x="208" y="28"/>
                      <a:pt x="228" y="22"/>
                      <a:pt x="248" y="19"/>
                    </a:cubicBezTo>
                    <a:lnTo>
                      <a:pt x="249" y="21"/>
                    </a:lnTo>
                    <a:cubicBezTo>
                      <a:pt x="228" y="25"/>
                      <a:pt x="208" y="30"/>
                      <a:pt x="189" y="39"/>
                    </a:cubicBezTo>
                    <a:lnTo>
                      <a:pt x="188" y="37"/>
                    </a:lnTo>
                    <a:close/>
                    <a:moveTo>
                      <a:pt x="248" y="19"/>
                    </a:moveTo>
                    <a:cubicBezTo>
                      <a:pt x="353" y="0"/>
                      <a:pt x="465" y="40"/>
                      <a:pt x="531" y="132"/>
                    </a:cubicBezTo>
                    <a:lnTo>
                      <a:pt x="530" y="133"/>
                    </a:lnTo>
                    <a:cubicBezTo>
                      <a:pt x="464" y="42"/>
                      <a:pt x="353" y="2"/>
                      <a:pt x="249" y="21"/>
                    </a:cubicBezTo>
                    <a:lnTo>
                      <a:pt x="248" y="19"/>
                    </a:lnTo>
                    <a:close/>
                    <a:moveTo>
                      <a:pt x="530" y="133"/>
                    </a:moveTo>
                    <a:lnTo>
                      <a:pt x="530" y="133"/>
                    </a:lnTo>
                    <a:lnTo>
                      <a:pt x="531" y="132"/>
                    </a:lnTo>
                    <a:lnTo>
                      <a:pt x="530" y="133"/>
                    </a:lnTo>
                    <a:close/>
                    <a:moveTo>
                      <a:pt x="531" y="132"/>
                    </a:moveTo>
                    <a:lnTo>
                      <a:pt x="531" y="132"/>
                    </a:lnTo>
                    <a:lnTo>
                      <a:pt x="530" y="133"/>
                    </a:lnTo>
                    <a:lnTo>
                      <a:pt x="531" y="132"/>
                    </a:lnTo>
                    <a:close/>
                    <a:moveTo>
                      <a:pt x="531" y="132"/>
                    </a:moveTo>
                    <a:lnTo>
                      <a:pt x="531" y="132"/>
                    </a:lnTo>
                    <a:close/>
                    <a:moveTo>
                      <a:pt x="531" y="132"/>
                    </a:moveTo>
                    <a:cubicBezTo>
                      <a:pt x="544" y="150"/>
                      <a:pt x="555" y="169"/>
                      <a:pt x="563" y="188"/>
                    </a:cubicBezTo>
                    <a:lnTo>
                      <a:pt x="561" y="189"/>
                    </a:lnTo>
                    <a:cubicBezTo>
                      <a:pt x="553" y="170"/>
                      <a:pt x="543" y="151"/>
                      <a:pt x="530" y="133"/>
                    </a:cubicBezTo>
                    <a:lnTo>
                      <a:pt x="531" y="132"/>
                    </a:lnTo>
                    <a:close/>
                    <a:moveTo>
                      <a:pt x="563" y="188"/>
                    </a:moveTo>
                    <a:cubicBezTo>
                      <a:pt x="572" y="208"/>
                      <a:pt x="578" y="228"/>
                      <a:pt x="581" y="248"/>
                    </a:cubicBezTo>
                    <a:lnTo>
                      <a:pt x="579" y="249"/>
                    </a:lnTo>
                    <a:cubicBezTo>
                      <a:pt x="575" y="228"/>
                      <a:pt x="570" y="208"/>
                      <a:pt x="561" y="189"/>
                    </a:cubicBezTo>
                    <a:lnTo>
                      <a:pt x="563" y="188"/>
                    </a:lnTo>
                    <a:close/>
                    <a:moveTo>
                      <a:pt x="581" y="248"/>
                    </a:moveTo>
                    <a:cubicBezTo>
                      <a:pt x="600" y="353"/>
                      <a:pt x="560" y="465"/>
                      <a:pt x="468" y="531"/>
                    </a:cubicBezTo>
                    <a:lnTo>
                      <a:pt x="467" y="530"/>
                    </a:lnTo>
                    <a:cubicBezTo>
                      <a:pt x="558" y="464"/>
                      <a:pt x="598" y="353"/>
                      <a:pt x="579" y="249"/>
                    </a:cubicBezTo>
                    <a:lnTo>
                      <a:pt x="581" y="248"/>
                    </a:lnTo>
                    <a:close/>
                    <a:moveTo>
                      <a:pt x="467" y="530"/>
                    </a:moveTo>
                    <a:lnTo>
                      <a:pt x="467" y="530"/>
                    </a:lnTo>
                    <a:lnTo>
                      <a:pt x="468" y="531"/>
                    </a:lnTo>
                    <a:lnTo>
                      <a:pt x="467" y="530"/>
                    </a:lnTo>
                    <a:close/>
                    <a:moveTo>
                      <a:pt x="468" y="531"/>
                    </a:moveTo>
                    <a:lnTo>
                      <a:pt x="468" y="531"/>
                    </a:lnTo>
                    <a:lnTo>
                      <a:pt x="467" y="530"/>
                    </a:lnTo>
                    <a:lnTo>
                      <a:pt x="468" y="531"/>
                    </a:lnTo>
                    <a:close/>
                    <a:moveTo>
                      <a:pt x="468" y="531"/>
                    </a:moveTo>
                    <a:lnTo>
                      <a:pt x="468" y="531"/>
                    </a:lnTo>
                    <a:close/>
                    <a:moveTo>
                      <a:pt x="468" y="531"/>
                    </a:moveTo>
                    <a:cubicBezTo>
                      <a:pt x="450" y="544"/>
                      <a:pt x="431" y="555"/>
                      <a:pt x="412" y="563"/>
                    </a:cubicBezTo>
                    <a:lnTo>
                      <a:pt x="411" y="561"/>
                    </a:lnTo>
                    <a:cubicBezTo>
                      <a:pt x="430" y="553"/>
                      <a:pt x="449" y="543"/>
                      <a:pt x="467" y="530"/>
                    </a:cubicBezTo>
                    <a:lnTo>
                      <a:pt x="468" y="531"/>
                    </a:lnTo>
                    <a:close/>
                    <a:moveTo>
                      <a:pt x="412" y="563"/>
                    </a:moveTo>
                    <a:cubicBezTo>
                      <a:pt x="392" y="572"/>
                      <a:pt x="372" y="578"/>
                      <a:pt x="352" y="581"/>
                    </a:cubicBezTo>
                    <a:lnTo>
                      <a:pt x="351" y="579"/>
                    </a:lnTo>
                    <a:cubicBezTo>
                      <a:pt x="372" y="575"/>
                      <a:pt x="392" y="570"/>
                      <a:pt x="411" y="561"/>
                    </a:cubicBezTo>
                    <a:lnTo>
                      <a:pt x="412" y="563"/>
                    </a:lnTo>
                    <a:close/>
                    <a:moveTo>
                      <a:pt x="352" y="581"/>
                    </a:moveTo>
                    <a:cubicBezTo>
                      <a:pt x="247" y="600"/>
                      <a:pt x="135" y="560"/>
                      <a:pt x="69" y="468"/>
                    </a:cubicBezTo>
                    <a:lnTo>
                      <a:pt x="70" y="467"/>
                    </a:lnTo>
                    <a:cubicBezTo>
                      <a:pt x="136" y="558"/>
                      <a:pt x="247" y="598"/>
                      <a:pt x="351" y="579"/>
                    </a:cubicBezTo>
                    <a:lnTo>
                      <a:pt x="352" y="581"/>
                    </a:lnTo>
                    <a:close/>
                    <a:moveTo>
                      <a:pt x="70" y="467"/>
                    </a:moveTo>
                    <a:lnTo>
                      <a:pt x="70" y="467"/>
                    </a:lnTo>
                    <a:lnTo>
                      <a:pt x="69" y="468"/>
                    </a:lnTo>
                    <a:lnTo>
                      <a:pt x="70" y="467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13"/>
              <p:cNvSpPr>
                <a:spLocks/>
              </p:cNvSpPr>
              <p:nvPr/>
            </p:nvSpPr>
            <p:spPr bwMode="auto">
              <a:xfrm>
                <a:off x="2935" y="1514"/>
                <a:ext cx="1631" cy="1614"/>
              </a:xfrm>
              <a:custGeom>
                <a:avLst/>
                <a:gdLst>
                  <a:gd name="T0" fmla="*/ 2147483646 w 468"/>
                  <a:gd name="T1" fmla="*/ 2147483646 h 468"/>
                  <a:gd name="T2" fmla="*/ 2147483646 w 468"/>
                  <a:gd name="T3" fmla="*/ 2147483646 h 468"/>
                  <a:gd name="T4" fmla="*/ 2147483646 w 468"/>
                  <a:gd name="T5" fmla="*/ 2147483646 h 468"/>
                  <a:gd name="T6" fmla="*/ 2147483646 w 468"/>
                  <a:gd name="T7" fmla="*/ 2147483646 h 468"/>
                  <a:gd name="T8" fmla="*/ 2147483646 w 468"/>
                  <a:gd name="T9" fmla="*/ 2147483646 h 4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8"/>
                  <a:gd name="T16" fmla="*/ 0 h 468"/>
                  <a:gd name="T17" fmla="*/ 468 w 468"/>
                  <a:gd name="T18" fmla="*/ 468 h 4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8" h="468">
                    <a:moveTo>
                      <a:pt x="375" y="78"/>
                    </a:moveTo>
                    <a:cubicBezTo>
                      <a:pt x="461" y="155"/>
                      <a:pt x="468" y="289"/>
                      <a:pt x="390" y="375"/>
                    </a:cubicBezTo>
                    <a:cubicBezTo>
                      <a:pt x="313" y="461"/>
                      <a:pt x="179" y="468"/>
                      <a:pt x="93" y="390"/>
                    </a:cubicBezTo>
                    <a:cubicBezTo>
                      <a:pt x="7" y="313"/>
                      <a:pt x="0" y="179"/>
                      <a:pt x="78" y="93"/>
                    </a:cubicBezTo>
                    <a:cubicBezTo>
                      <a:pt x="155" y="7"/>
                      <a:pt x="289" y="0"/>
                      <a:pt x="375" y="78"/>
                    </a:cubicBez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14"/>
              <p:cNvSpPr>
                <a:spLocks noEditPoints="1"/>
              </p:cNvSpPr>
              <p:nvPr/>
            </p:nvSpPr>
            <p:spPr bwMode="auto">
              <a:xfrm>
                <a:off x="3004" y="1582"/>
                <a:ext cx="1493" cy="1478"/>
              </a:xfrm>
              <a:custGeom>
                <a:avLst/>
                <a:gdLst>
                  <a:gd name="T0" fmla="*/ 2147483646 w 428"/>
                  <a:gd name="T1" fmla="*/ 2147483646 h 428"/>
                  <a:gd name="T2" fmla="*/ 2147483646 w 428"/>
                  <a:gd name="T3" fmla="*/ 2147483646 h 428"/>
                  <a:gd name="T4" fmla="*/ 2147483646 w 428"/>
                  <a:gd name="T5" fmla="*/ 2147483646 h 428"/>
                  <a:gd name="T6" fmla="*/ 2147483646 w 428"/>
                  <a:gd name="T7" fmla="*/ 2147483646 h 428"/>
                  <a:gd name="T8" fmla="*/ 2147483646 w 428"/>
                  <a:gd name="T9" fmla="*/ 2147483646 h 428"/>
                  <a:gd name="T10" fmla="*/ 2147483646 w 428"/>
                  <a:gd name="T11" fmla="*/ 2147483646 h 428"/>
                  <a:gd name="T12" fmla="*/ 2147483646 w 428"/>
                  <a:gd name="T13" fmla="*/ 2147483646 h 428"/>
                  <a:gd name="T14" fmla="*/ 2147483646 w 428"/>
                  <a:gd name="T15" fmla="*/ 2147483646 h 428"/>
                  <a:gd name="T16" fmla="*/ 2147483646 w 428"/>
                  <a:gd name="T17" fmla="*/ 2147483646 h 428"/>
                  <a:gd name="T18" fmla="*/ 2147483646 w 428"/>
                  <a:gd name="T19" fmla="*/ 2147483646 h 428"/>
                  <a:gd name="T20" fmla="*/ 2147483646 w 428"/>
                  <a:gd name="T21" fmla="*/ 2147483646 h 428"/>
                  <a:gd name="T22" fmla="*/ 2147483646 w 428"/>
                  <a:gd name="T23" fmla="*/ 2147483646 h 428"/>
                  <a:gd name="T24" fmla="*/ 2147483646 w 428"/>
                  <a:gd name="T25" fmla="*/ 2147483646 h 428"/>
                  <a:gd name="T26" fmla="*/ 2147483646 w 428"/>
                  <a:gd name="T27" fmla="*/ 2147483646 h 428"/>
                  <a:gd name="T28" fmla="*/ 2147483646 w 428"/>
                  <a:gd name="T29" fmla="*/ 2147483646 h 428"/>
                  <a:gd name="T30" fmla="*/ 2147483646 w 428"/>
                  <a:gd name="T31" fmla="*/ 2147483646 h 428"/>
                  <a:gd name="T32" fmla="*/ 2147483646 w 428"/>
                  <a:gd name="T33" fmla="*/ 2147483646 h 428"/>
                  <a:gd name="T34" fmla="*/ 2147483646 w 428"/>
                  <a:gd name="T35" fmla="*/ 2147483646 h 428"/>
                  <a:gd name="T36" fmla="*/ 2147483646 w 428"/>
                  <a:gd name="T37" fmla="*/ 2147483646 h 428"/>
                  <a:gd name="T38" fmla="*/ 2147483646 w 428"/>
                  <a:gd name="T39" fmla="*/ 2147483646 h 428"/>
                  <a:gd name="T40" fmla="*/ 2147483646 w 428"/>
                  <a:gd name="T41" fmla="*/ 2147483646 h 428"/>
                  <a:gd name="T42" fmla="*/ 2147483646 w 428"/>
                  <a:gd name="T43" fmla="*/ 2147483646 h 428"/>
                  <a:gd name="T44" fmla="*/ 2147483646 w 428"/>
                  <a:gd name="T45" fmla="*/ 2147483646 h 428"/>
                  <a:gd name="T46" fmla="*/ 2147483646 w 428"/>
                  <a:gd name="T47" fmla="*/ 2147483646 h 428"/>
                  <a:gd name="T48" fmla="*/ 2147483646 w 428"/>
                  <a:gd name="T49" fmla="*/ 2147483646 h 428"/>
                  <a:gd name="T50" fmla="*/ 2147483646 w 428"/>
                  <a:gd name="T51" fmla="*/ 2147483646 h 428"/>
                  <a:gd name="T52" fmla="*/ 2147483646 w 428"/>
                  <a:gd name="T53" fmla="*/ 2147483646 h 428"/>
                  <a:gd name="T54" fmla="*/ 2147483646 w 428"/>
                  <a:gd name="T55" fmla="*/ 2147483646 h 428"/>
                  <a:gd name="T56" fmla="*/ 2147483646 w 428"/>
                  <a:gd name="T57" fmla="*/ 2147483646 h 428"/>
                  <a:gd name="T58" fmla="*/ 2147483646 w 428"/>
                  <a:gd name="T59" fmla="*/ 2147483646 h 428"/>
                  <a:gd name="T60" fmla="*/ 2147483646 w 428"/>
                  <a:gd name="T61" fmla="*/ 2147483646 h 428"/>
                  <a:gd name="T62" fmla="*/ 2147483646 w 428"/>
                  <a:gd name="T63" fmla="*/ 2147483646 h 428"/>
                  <a:gd name="T64" fmla="*/ 2147483646 w 428"/>
                  <a:gd name="T65" fmla="*/ 2147483646 h 428"/>
                  <a:gd name="T66" fmla="*/ 2147483646 w 428"/>
                  <a:gd name="T67" fmla="*/ 2147483646 h 428"/>
                  <a:gd name="T68" fmla="*/ 2147483646 w 428"/>
                  <a:gd name="T69" fmla="*/ 2147483646 h 428"/>
                  <a:gd name="T70" fmla="*/ 2147483646 w 428"/>
                  <a:gd name="T71" fmla="*/ 2147483646 h 428"/>
                  <a:gd name="T72" fmla="*/ 2147483646 w 428"/>
                  <a:gd name="T73" fmla="*/ 2147483646 h 428"/>
                  <a:gd name="T74" fmla="*/ 2147483646 w 428"/>
                  <a:gd name="T75" fmla="*/ 2147483646 h 428"/>
                  <a:gd name="T76" fmla="*/ 2147483646 w 428"/>
                  <a:gd name="T77" fmla="*/ 2147483646 h 428"/>
                  <a:gd name="T78" fmla="*/ 2147483646 w 428"/>
                  <a:gd name="T79" fmla="*/ 2147483646 h 428"/>
                  <a:gd name="T80" fmla="*/ 2147483646 w 428"/>
                  <a:gd name="T81" fmla="*/ 2147483646 h 428"/>
                  <a:gd name="T82" fmla="*/ 2147483646 w 428"/>
                  <a:gd name="T83" fmla="*/ 2147483646 h 4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8"/>
                  <a:gd name="T127" fmla="*/ 0 h 428"/>
                  <a:gd name="T128" fmla="*/ 428 w 428"/>
                  <a:gd name="T129" fmla="*/ 428 h 4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8" h="428">
                    <a:moveTo>
                      <a:pt x="355" y="57"/>
                    </a:moveTo>
                    <a:cubicBezTo>
                      <a:pt x="355" y="57"/>
                      <a:pt x="355" y="57"/>
                      <a:pt x="355" y="57"/>
                    </a:cubicBezTo>
                    <a:lnTo>
                      <a:pt x="354" y="59"/>
                    </a:lnTo>
                    <a:cubicBezTo>
                      <a:pt x="354" y="59"/>
                      <a:pt x="354" y="59"/>
                      <a:pt x="354" y="59"/>
                    </a:cubicBezTo>
                    <a:lnTo>
                      <a:pt x="355" y="57"/>
                    </a:lnTo>
                    <a:close/>
                    <a:moveTo>
                      <a:pt x="354" y="59"/>
                    </a:moveTo>
                    <a:lnTo>
                      <a:pt x="354" y="59"/>
                    </a:lnTo>
                    <a:lnTo>
                      <a:pt x="355" y="58"/>
                    </a:lnTo>
                    <a:lnTo>
                      <a:pt x="354" y="59"/>
                    </a:lnTo>
                    <a:close/>
                    <a:moveTo>
                      <a:pt x="355" y="57"/>
                    </a:moveTo>
                    <a:cubicBezTo>
                      <a:pt x="399" y="96"/>
                      <a:pt x="422" y="149"/>
                      <a:pt x="425" y="203"/>
                    </a:cubicBezTo>
                    <a:lnTo>
                      <a:pt x="423" y="203"/>
                    </a:lnTo>
                    <a:cubicBezTo>
                      <a:pt x="420" y="150"/>
                      <a:pt x="397" y="97"/>
                      <a:pt x="354" y="59"/>
                    </a:cubicBezTo>
                    <a:lnTo>
                      <a:pt x="355" y="57"/>
                    </a:lnTo>
                    <a:close/>
                    <a:moveTo>
                      <a:pt x="425" y="203"/>
                    </a:moveTo>
                    <a:cubicBezTo>
                      <a:pt x="428" y="257"/>
                      <a:pt x="410" y="312"/>
                      <a:pt x="371" y="355"/>
                    </a:cubicBezTo>
                    <a:lnTo>
                      <a:pt x="369" y="354"/>
                    </a:lnTo>
                    <a:cubicBezTo>
                      <a:pt x="408" y="311"/>
                      <a:pt x="425" y="257"/>
                      <a:pt x="423" y="203"/>
                    </a:cubicBezTo>
                    <a:lnTo>
                      <a:pt x="425" y="203"/>
                    </a:lnTo>
                    <a:close/>
                    <a:moveTo>
                      <a:pt x="369" y="354"/>
                    </a:moveTo>
                    <a:lnTo>
                      <a:pt x="369" y="354"/>
                    </a:lnTo>
                    <a:lnTo>
                      <a:pt x="370" y="355"/>
                    </a:lnTo>
                    <a:lnTo>
                      <a:pt x="369" y="354"/>
                    </a:lnTo>
                    <a:close/>
                    <a:moveTo>
                      <a:pt x="371" y="355"/>
                    </a:moveTo>
                    <a:lnTo>
                      <a:pt x="371" y="355"/>
                    </a:lnTo>
                    <a:lnTo>
                      <a:pt x="369" y="354"/>
                    </a:lnTo>
                    <a:lnTo>
                      <a:pt x="371" y="355"/>
                    </a:lnTo>
                    <a:close/>
                    <a:moveTo>
                      <a:pt x="369" y="354"/>
                    </a:moveTo>
                    <a:lnTo>
                      <a:pt x="369" y="354"/>
                    </a:lnTo>
                    <a:lnTo>
                      <a:pt x="370" y="355"/>
                    </a:lnTo>
                    <a:lnTo>
                      <a:pt x="369" y="354"/>
                    </a:lnTo>
                    <a:close/>
                    <a:moveTo>
                      <a:pt x="371" y="355"/>
                    </a:moveTo>
                    <a:cubicBezTo>
                      <a:pt x="371" y="355"/>
                      <a:pt x="371" y="355"/>
                      <a:pt x="371" y="355"/>
                    </a:cubicBezTo>
                    <a:lnTo>
                      <a:pt x="369" y="354"/>
                    </a:lnTo>
                    <a:cubicBezTo>
                      <a:pt x="369" y="354"/>
                      <a:pt x="369" y="354"/>
                      <a:pt x="369" y="354"/>
                    </a:cubicBezTo>
                    <a:lnTo>
                      <a:pt x="371" y="355"/>
                    </a:lnTo>
                    <a:close/>
                    <a:moveTo>
                      <a:pt x="369" y="354"/>
                    </a:moveTo>
                    <a:lnTo>
                      <a:pt x="369" y="354"/>
                    </a:lnTo>
                    <a:lnTo>
                      <a:pt x="370" y="355"/>
                    </a:lnTo>
                    <a:lnTo>
                      <a:pt x="369" y="354"/>
                    </a:lnTo>
                    <a:close/>
                    <a:moveTo>
                      <a:pt x="371" y="355"/>
                    </a:moveTo>
                    <a:cubicBezTo>
                      <a:pt x="332" y="399"/>
                      <a:pt x="279" y="422"/>
                      <a:pt x="225" y="425"/>
                    </a:cubicBezTo>
                    <a:lnTo>
                      <a:pt x="225" y="423"/>
                    </a:lnTo>
                    <a:cubicBezTo>
                      <a:pt x="278" y="420"/>
                      <a:pt x="331" y="397"/>
                      <a:pt x="369" y="354"/>
                    </a:cubicBezTo>
                    <a:lnTo>
                      <a:pt x="371" y="355"/>
                    </a:lnTo>
                    <a:close/>
                    <a:moveTo>
                      <a:pt x="225" y="425"/>
                    </a:moveTo>
                    <a:cubicBezTo>
                      <a:pt x="171" y="428"/>
                      <a:pt x="116" y="410"/>
                      <a:pt x="73" y="371"/>
                    </a:cubicBezTo>
                    <a:lnTo>
                      <a:pt x="74" y="369"/>
                    </a:lnTo>
                    <a:cubicBezTo>
                      <a:pt x="117" y="408"/>
                      <a:pt x="171" y="425"/>
                      <a:pt x="225" y="423"/>
                    </a:cubicBezTo>
                    <a:lnTo>
                      <a:pt x="225" y="425"/>
                    </a:lnTo>
                    <a:close/>
                    <a:moveTo>
                      <a:pt x="74" y="369"/>
                    </a:moveTo>
                    <a:lnTo>
                      <a:pt x="74" y="369"/>
                    </a:lnTo>
                    <a:lnTo>
                      <a:pt x="73" y="370"/>
                    </a:lnTo>
                    <a:lnTo>
                      <a:pt x="74" y="369"/>
                    </a:lnTo>
                    <a:close/>
                    <a:moveTo>
                      <a:pt x="73" y="371"/>
                    </a:moveTo>
                    <a:lnTo>
                      <a:pt x="73" y="371"/>
                    </a:lnTo>
                    <a:lnTo>
                      <a:pt x="74" y="369"/>
                    </a:lnTo>
                    <a:lnTo>
                      <a:pt x="73" y="371"/>
                    </a:lnTo>
                    <a:close/>
                    <a:moveTo>
                      <a:pt x="74" y="369"/>
                    </a:moveTo>
                    <a:lnTo>
                      <a:pt x="74" y="369"/>
                    </a:lnTo>
                    <a:lnTo>
                      <a:pt x="73" y="370"/>
                    </a:lnTo>
                    <a:lnTo>
                      <a:pt x="74" y="369"/>
                    </a:lnTo>
                    <a:close/>
                    <a:moveTo>
                      <a:pt x="73" y="371"/>
                    </a:moveTo>
                    <a:cubicBezTo>
                      <a:pt x="73" y="371"/>
                      <a:pt x="73" y="371"/>
                      <a:pt x="73" y="371"/>
                    </a:cubicBezTo>
                    <a:lnTo>
                      <a:pt x="74" y="369"/>
                    </a:lnTo>
                    <a:cubicBezTo>
                      <a:pt x="74" y="369"/>
                      <a:pt x="74" y="369"/>
                      <a:pt x="74" y="369"/>
                    </a:cubicBezTo>
                    <a:lnTo>
                      <a:pt x="73" y="371"/>
                    </a:lnTo>
                    <a:close/>
                    <a:moveTo>
                      <a:pt x="74" y="369"/>
                    </a:moveTo>
                    <a:lnTo>
                      <a:pt x="74" y="369"/>
                    </a:lnTo>
                    <a:lnTo>
                      <a:pt x="73" y="370"/>
                    </a:lnTo>
                    <a:lnTo>
                      <a:pt x="74" y="369"/>
                    </a:lnTo>
                    <a:close/>
                    <a:moveTo>
                      <a:pt x="73" y="371"/>
                    </a:moveTo>
                    <a:cubicBezTo>
                      <a:pt x="29" y="332"/>
                      <a:pt x="6" y="279"/>
                      <a:pt x="3" y="225"/>
                    </a:cubicBezTo>
                    <a:lnTo>
                      <a:pt x="5" y="225"/>
                    </a:lnTo>
                    <a:cubicBezTo>
                      <a:pt x="8" y="278"/>
                      <a:pt x="31" y="331"/>
                      <a:pt x="74" y="369"/>
                    </a:cubicBezTo>
                    <a:lnTo>
                      <a:pt x="73" y="371"/>
                    </a:lnTo>
                    <a:close/>
                    <a:moveTo>
                      <a:pt x="3" y="225"/>
                    </a:moveTo>
                    <a:cubicBezTo>
                      <a:pt x="0" y="171"/>
                      <a:pt x="18" y="116"/>
                      <a:pt x="57" y="73"/>
                    </a:cubicBezTo>
                    <a:lnTo>
                      <a:pt x="59" y="74"/>
                    </a:lnTo>
                    <a:cubicBezTo>
                      <a:pt x="20" y="117"/>
                      <a:pt x="3" y="171"/>
                      <a:pt x="5" y="225"/>
                    </a:cubicBezTo>
                    <a:lnTo>
                      <a:pt x="3" y="225"/>
                    </a:lnTo>
                    <a:close/>
                    <a:moveTo>
                      <a:pt x="59" y="74"/>
                    </a:moveTo>
                    <a:lnTo>
                      <a:pt x="59" y="74"/>
                    </a:lnTo>
                    <a:lnTo>
                      <a:pt x="58" y="73"/>
                    </a:lnTo>
                    <a:lnTo>
                      <a:pt x="59" y="74"/>
                    </a:lnTo>
                    <a:close/>
                    <a:moveTo>
                      <a:pt x="57" y="73"/>
                    </a:moveTo>
                    <a:lnTo>
                      <a:pt x="57" y="73"/>
                    </a:lnTo>
                    <a:lnTo>
                      <a:pt x="59" y="74"/>
                    </a:lnTo>
                    <a:lnTo>
                      <a:pt x="57" y="73"/>
                    </a:lnTo>
                    <a:close/>
                    <a:moveTo>
                      <a:pt x="59" y="74"/>
                    </a:moveTo>
                    <a:lnTo>
                      <a:pt x="59" y="74"/>
                    </a:lnTo>
                    <a:lnTo>
                      <a:pt x="58" y="73"/>
                    </a:lnTo>
                    <a:lnTo>
                      <a:pt x="59" y="74"/>
                    </a:lnTo>
                    <a:close/>
                    <a:moveTo>
                      <a:pt x="57" y="73"/>
                    </a:moveTo>
                    <a:cubicBezTo>
                      <a:pt x="57" y="73"/>
                      <a:pt x="57" y="73"/>
                      <a:pt x="57" y="73"/>
                    </a:cubicBezTo>
                    <a:lnTo>
                      <a:pt x="59" y="74"/>
                    </a:lnTo>
                    <a:cubicBezTo>
                      <a:pt x="59" y="74"/>
                      <a:pt x="59" y="74"/>
                      <a:pt x="59" y="74"/>
                    </a:cubicBezTo>
                    <a:lnTo>
                      <a:pt x="57" y="73"/>
                    </a:lnTo>
                    <a:close/>
                    <a:moveTo>
                      <a:pt x="59" y="74"/>
                    </a:moveTo>
                    <a:lnTo>
                      <a:pt x="59" y="74"/>
                    </a:lnTo>
                    <a:lnTo>
                      <a:pt x="58" y="73"/>
                    </a:lnTo>
                    <a:lnTo>
                      <a:pt x="59" y="74"/>
                    </a:lnTo>
                    <a:close/>
                    <a:moveTo>
                      <a:pt x="57" y="73"/>
                    </a:moveTo>
                    <a:cubicBezTo>
                      <a:pt x="96" y="29"/>
                      <a:pt x="149" y="6"/>
                      <a:pt x="203" y="3"/>
                    </a:cubicBezTo>
                    <a:lnTo>
                      <a:pt x="203" y="5"/>
                    </a:lnTo>
                    <a:cubicBezTo>
                      <a:pt x="150" y="8"/>
                      <a:pt x="97" y="31"/>
                      <a:pt x="59" y="74"/>
                    </a:cubicBezTo>
                    <a:lnTo>
                      <a:pt x="57" y="73"/>
                    </a:lnTo>
                    <a:close/>
                    <a:moveTo>
                      <a:pt x="203" y="3"/>
                    </a:moveTo>
                    <a:cubicBezTo>
                      <a:pt x="257" y="0"/>
                      <a:pt x="312" y="18"/>
                      <a:pt x="355" y="57"/>
                    </a:cubicBezTo>
                    <a:lnTo>
                      <a:pt x="354" y="59"/>
                    </a:lnTo>
                    <a:cubicBezTo>
                      <a:pt x="311" y="20"/>
                      <a:pt x="257" y="3"/>
                      <a:pt x="203" y="5"/>
                    </a:cubicBezTo>
                    <a:lnTo>
                      <a:pt x="203" y="3"/>
                    </a:lnTo>
                    <a:close/>
                    <a:moveTo>
                      <a:pt x="354" y="59"/>
                    </a:moveTo>
                    <a:lnTo>
                      <a:pt x="354" y="59"/>
                    </a:lnTo>
                    <a:lnTo>
                      <a:pt x="355" y="58"/>
                    </a:lnTo>
                    <a:lnTo>
                      <a:pt x="354" y="59"/>
                    </a:lnTo>
                    <a:close/>
                    <a:moveTo>
                      <a:pt x="355" y="57"/>
                    </a:moveTo>
                    <a:lnTo>
                      <a:pt x="355" y="57"/>
                    </a:lnTo>
                    <a:lnTo>
                      <a:pt x="354" y="59"/>
                    </a:lnTo>
                    <a:lnTo>
                      <a:pt x="355" y="57"/>
                    </a:lnTo>
                    <a:close/>
                    <a:moveTo>
                      <a:pt x="354" y="59"/>
                    </a:moveTo>
                    <a:lnTo>
                      <a:pt x="354" y="59"/>
                    </a:lnTo>
                    <a:lnTo>
                      <a:pt x="355" y="58"/>
                    </a:lnTo>
                    <a:lnTo>
                      <a:pt x="354" y="59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Freeform 15"/>
              <p:cNvSpPr>
                <a:spLocks noEditPoints="1"/>
              </p:cNvSpPr>
              <p:nvPr/>
            </p:nvSpPr>
            <p:spPr bwMode="auto">
              <a:xfrm>
                <a:off x="2547" y="1131"/>
                <a:ext cx="2407" cy="2380"/>
              </a:xfrm>
              <a:custGeom>
                <a:avLst/>
                <a:gdLst>
                  <a:gd name="T0" fmla="*/ 0 w 690"/>
                  <a:gd name="T1" fmla="*/ 2147483646 h 690"/>
                  <a:gd name="T2" fmla="*/ 2147483646 w 690"/>
                  <a:gd name="T3" fmla="*/ 2147483646 h 690"/>
                  <a:gd name="T4" fmla="*/ 0 w 690"/>
                  <a:gd name="T5" fmla="*/ 2147483646 h 690"/>
                  <a:gd name="T6" fmla="*/ 2147483646 w 690"/>
                  <a:gd name="T7" fmla="*/ 2147483646 h 690"/>
                  <a:gd name="T8" fmla="*/ 0 w 690"/>
                  <a:gd name="T9" fmla="*/ 2147483646 h 690"/>
                  <a:gd name="T10" fmla="*/ 2147483646 w 690"/>
                  <a:gd name="T11" fmla="*/ 0 h 690"/>
                  <a:gd name="T12" fmla="*/ 2147483646 w 690"/>
                  <a:gd name="T13" fmla="*/ 2147483646 h 690"/>
                  <a:gd name="T14" fmla="*/ 2147483646 w 690"/>
                  <a:gd name="T15" fmla="*/ 0 h 690"/>
                  <a:gd name="T16" fmla="*/ 2147483646 w 690"/>
                  <a:gd name="T17" fmla="*/ 2147483646 h 690"/>
                  <a:gd name="T18" fmla="*/ 2147483646 w 690"/>
                  <a:gd name="T19" fmla="*/ 0 h 690"/>
                  <a:gd name="T20" fmla="*/ 2147483646 w 690"/>
                  <a:gd name="T21" fmla="*/ 0 h 690"/>
                  <a:gd name="T22" fmla="*/ 2147483646 w 690"/>
                  <a:gd name="T23" fmla="*/ 2147483646 h 690"/>
                  <a:gd name="T24" fmla="*/ 2147483646 w 690"/>
                  <a:gd name="T25" fmla="*/ 0 h 690"/>
                  <a:gd name="T26" fmla="*/ 2147483646 w 690"/>
                  <a:gd name="T27" fmla="*/ 2147483646 h 690"/>
                  <a:gd name="T28" fmla="*/ 2147483646 w 690"/>
                  <a:gd name="T29" fmla="*/ 0 h 690"/>
                  <a:gd name="T30" fmla="*/ 2147483646 w 690"/>
                  <a:gd name="T31" fmla="*/ 2147483646 h 690"/>
                  <a:gd name="T32" fmla="*/ 2147483646 w 690"/>
                  <a:gd name="T33" fmla="*/ 2147483646 h 690"/>
                  <a:gd name="T34" fmla="*/ 2147483646 w 690"/>
                  <a:gd name="T35" fmla="*/ 2147483646 h 690"/>
                  <a:gd name="T36" fmla="*/ 2147483646 w 690"/>
                  <a:gd name="T37" fmla="*/ 2147483646 h 690"/>
                  <a:gd name="T38" fmla="*/ 2147483646 w 690"/>
                  <a:gd name="T39" fmla="*/ 2147483646 h 690"/>
                  <a:gd name="T40" fmla="*/ 2147483646 w 690"/>
                  <a:gd name="T41" fmla="*/ 2147483646 h 690"/>
                  <a:gd name="T42" fmla="*/ 2147483646 w 690"/>
                  <a:gd name="T43" fmla="*/ 2147483646 h 690"/>
                  <a:gd name="T44" fmla="*/ 2147483646 w 690"/>
                  <a:gd name="T45" fmla="*/ 2147483646 h 690"/>
                  <a:gd name="T46" fmla="*/ 2147483646 w 690"/>
                  <a:gd name="T47" fmla="*/ 2147483646 h 690"/>
                  <a:gd name="T48" fmla="*/ 2147483646 w 690"/>
                  <a:gd name="T49" fmla="*/ 2147483646 h 690"/>
                  <a:gd name="T50" fmla="*/ 2147483646 w 690"/>
                  <a:gd name="T51" fmla="*/ 2147483646 h 690"/>
                  <a:gd name="T52" fmla="*/ 2147483646 w 690"/>
                  <a:gd name="T53" fmla="*/ 2147483646 h 690"/>
                  <a:gd name="T54" fmla="*/ 2147483646 w 690"/>
                  <a:gd name="T55" fmla="*/ 2147483646 h 690"/>
                  <a:gd name="T56" fmla="*/ 2147483646 w 690"/>
                  <a:gd name="T57" fmla="*/ 2147483646 h 690"/>
                  <a:gd name="T58" fmla="*/ 2147483646 w 690"/>
                  <a:gd name="T59" fmla="*/ 2147483646 h 690"/>
                  <a:gd name="T60" fmla="*/ 2147483646 w 690"/>
                  <a:gd name="T61" fmla="*/ 2147483646 h 690"/>
                  <a:gd name="T62" fmla="*/ 2147483646 w 690"/>
                  <a:gd name="T63" fmla="*/ 2147483646 h 690"/>
                  <a:gd name="T64" fmla="*/ 2147483646 w 690"/>
                  <a:gd name="T65" fmla="*/ 2147483646 h 690"/>
                  <a:gd name="T66" fmla="*/ 2147483646 w 690"/>
                  <a:gd name="T67" fmla="*/ 2147483646 h 690"/>
                  <a:gd name="T68" fmla="*/ 2147483646 w 690"/>
                  <a:gd name="T69" fmla="*/ 2147483646 h 690"/>
                  <a:gd name="T70" fmla="*/ 0 w 690"/>
                  <a:gd name="T71" fmla="*/ 2147483646 h 690"/>
                  <a:gd name="T72" fmla="*/ 2147483646 w 690"/>
                  <a:gd name="T73" fmla="*/ 2147483646 h 690"/>
                  <a:gd name="T74" fmla="*/ 0 w 690"/>
                  <a:gd name="T75" fmla="*/ 2147483646 h 690"/>
                  <a:gd name="T76" fmla="*/ 2147483646 w 690"/>
                  <a:gd name="T77" fmla="*/ 2147483646 h 690"/>
                  <a:gd name="T78" fmla="*/ 0 w 690"/>
                  <a:gd name="T79" fmla="*/ 2147483646 h 6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0"/>
                  <a:gd name="T121" fmla="*/ 0 h 690"/>
                  <a:gd name="T122" fmla="*/ 690 w 690"/>
                  <a:gd name="T123" fmla="*/ 690 h 69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0" h="690">
                    <a:moveTo>
                      <a:pt x="0" y="345"/>
                    </a:moveTo>
                    <a:lnTo>
                      <a:pt x="0" y="345"/>
                    </a:lnTo>
                    <a:lnTo>
                      <a:pt x="2" y="345"/>
                    </a:lnTo>
                    <a:lnTo>
                      <a:pt x="0" y="345"/>
                    </a:lnTo>
                    <a:close/>
                    <a:moveTo>
                      <a:pt x="0" y="345"/>
                    </a:moveTo>
                    <a:cubicBezTo>
                      <a:pt x="0" y="250"/>
                      <a:pt x="38" y="163"/>
                      <a:pt x="101" y="101"/>
                    </a:cubicBezTo>
                    <a:lnTo>
                      <a:pt x="102" y="102"/>
                    </a:lnTo>
                    <a:cubicBezTo>
                      <a:pt x="40" y="165"/>
                      <a:pt x="2" y="250"/>
                      <a:pt x="2" y="345"/>
                    </a:cubicBezTo>
                    <a:lnTo>
                      <a:pt x="0" y="345"/>
                    </a:lnTo>
                    <a:close/>
                    <a:moveTo>
                      <a:pt x="101" y="101"/>
                    </a:moveTo>
                    <a:cubicBezTo>
                      <a:pt x="163" y="38"/>
                      <a:pt x="250" y="0"/>
                      <a:pt x="345" y="0"/>
                    </a:cubicBezTo>
                    <a:lnTo>
                      <a:pt x="345" y="2"/>
                    </a:lnTo>
                    <a:cubicBezTo>
                      <a:pt x="250" y="2"/>
                      <a:pt x="165" y="40"/>
                      <a:pt x="102" y="102"/>
                    </a:cubicBezTo>
                    <a:lnTo>
                      <a:pt x="101" y="101"/>
                    </a:lnTo>
                    <a:close/>
                    <a:moveTo>
                      <a:pt x="345" y="0"/>
                    </a:moveTo>
                    <a:lnTo>
                      <a:pt x="345" y="0"/>
                    </a:lnTo>
                    <a:lnTo>
                      <a:pt x="345" y="2"/>
                    </a:lnTo>
                    <a:lnTo>
                      <a:pt x="345" y="0"/>
                    </a:lnTo>
                    <a:close/>
                    <a:moveTo>
                      <a:pt x="345" y="0"/>
                    </a:moveTo>
                    <a:lnTo>
                      <a:pt x="345" y="0"/>
                    </a:lnTo>
                    <a:lnTo>
                      <a:pt x="345" y="2"/>
                    </a:lnTo>
                    <a:lnTo>
                      <a:pt x="345" y="0"/>
                    </a:lnTo>
                    <a:close/>
                    <a:moveTo>
                      <a:pt x="345" y="0"/>
                    </a:moveTo>
                    <a:cubicBezTo>
                      <a:pt x="440" y="0"/>
                      <a:pt x="527" y="38"/>
                      <a:pt x="589" y="101"/>
                    </a:cubicBezTo>
                    <a:lnTo>
                      <a:pt x="588" y="102"/>
                    </a:lnTo>
                    <a:cubicBezTo>
                      <a:pt x="525" y="40"/>
                      <a:pt x="440" y="2"/>
                      <a:pt x="345" y="2"/>
                    </a:cubicBezTo>
                    <a:lnTo>
                      <a:pt x="345" y="0"/>
                    </a:lnTo>
                    <a:close/>
                    <a:moveTo>
                      <a:pt x="589" y="101"/>
                    </a:moveTo>
                    <a:cubicBezTo>
                      <a:pt x="652" y="163"/>
                      <a:pt x="690" y="250"/>
                      <a:pt x="690" y="345"/>
                    </a:cubicBezTo>
                    <a:lnTo>
                      <a:pt x="688" y="345"/>
                    </a:lnTo>
                    <a:cubicBezTo>
                      <a:pt x="688" y="250"/>
                      <a:pt x="650" y="165"/>
                      <a:pt x="588" y="102"/>
                    </a:cubicBezTo>
                    <a:lnTo>
                      <a:pt x="589" y="101"/>
                    </a:lnTo>
                    <a:close/>
                    <a:moveTo>
                      <a:pt x="690" y="345"/>
                    </a:moveTo>
                    <a:lnTo>
                      <a:pt x="690" y="345"/>
                    </a:lnTo>
                    <a:lnTo>
                      <a:pt x="688" y="345"/>
                    </a:lnTo>
                    <a:lnTo>
                      <a:pt x="690" y="345"/>
                    </a:lnTo>
                    <a:close/>
                    <a:moveTo>
                      <a:pt x="690" y="345"/>
                    </a:moveTo>
                    <a:lnTo>
                      <a:pt x="690" y="345"/>
                    </a:lnTo>
                    <a:lnTo>
                      <a:pt x="688" y="345"/>
                    </a:lnTo>
                    <a:lnTo>
                      <a:pt x="690" y="345"/>
                    </a:lnTo>
                    <a:close/>
                    <a:moveTo>
                      <a:pt x="690" y="345"/>
                    </a:moveTo>
                    <a:cubicBezTo>
                      <a:pt x="690" y="440"/>
                      <a:pt x="652" y="527"/>
                      <a:pt x="589" y="589"/>
                    </a:cubicBezTo>
                    <a:lnTo>
                      <a:pt x="588" y="588"/>
                    </a:lnTo>
                    <a:cubicBezTo>
                      <a:pt x="650" y="525"/>
                      <a:pt x="688" y="440"/>
                      <a:pt x="688" y="345"/>
                    </a:cubicBezTo>
                    <a:lnTo>
                      <a:pt x="690" y="345"/>
                    </a:lnTo>
                    <a:close/>
                    <a:moveTo>
                      <a:pt x="589" y="589"/>
                    </a:moveTo>
                    <a:cubicBezTo>
                      <a:pt x="527" y="652"/>
                      <a:pt x="440" y="690"/>
                      <a:pt x="345" y="690"/>
                    </a:cubicBezTo>
                    <a:lnTo>
                      <a:pt x="345" y="688"/>
                    </a:lnTo>
                    <a:cubicBezTo>
                      <a:pt x="440" y="688"/>
                      <a:pt x="525" y="650"/>
                      <a:pt x="588" y="588"/>
                    </a:cubicBezTo>
                    <a:lnTo>
                      <a:pt x="589" y="589"/>
                    </a:lnTo>
                    <a:close/>
                    <a:moveTo>
                      <a:pt x="345" y="690"/>
                    </a:moveTo>
                    <a:lnTo>
                      <a:pt x="345" y="690"/>
                    </a:lnTo>
                    <a:lnTo>
                      <a:pt x="345" y="688"/>
                    </a:lnTo>
                    <a:lnTo>
                      <a:pt x="345" y="690"/>
                    </a:lnTo>
                    <a:close/>
                    <a:moveTo>
                      <a:pt x="345" y="690"/>
                    </a:moveTo>
                    <a:lnTo>
                      <a:pt x="345" y="690"/>
                    </a:lnTo>
                    <a:lnTo>
                      <a:pt x="345" y="688"/>
                    </a:lnTo>
                    <a:lnTo>
                      <a:pt x="345" y="690"/>
                    </a:lnTo>
                    <a:close/>
                    <a:moveTo>
                      <a:pt x="345" y="690"/>
                    </a:moveTo>
                    <a:cubicBezTo>
                      <a:pt x="250" y="690"/>
                      <a:pt x="163" y="652"/>
                      <a:pt x="101" y="589"/>
                    </a:cubicBezTo>
                    <a:lnTo>
                      <a:pt x="102" y="588"/>
                    </a:lnTo>
                    <a:cubicBezTo>
                      <a:pt x="165" y="650"/>
                      <a:pt x="250" y="688"/>
                      <a:pt x="345" y="688"/>
                    </a:cubicBezTo>
                    <a:lnTo>
                      <a:pt x="345" y="690"/>
                    </a:lnTo>
                    <a:close/>
                    <a:moveTo>
                      <a:pt x="101" y="589"/>
                    </a:moveTo>
                    <a:cubicBezTo>
                      <a:pt x="38" y="527"/>
                      <a:pt x="0" y="440"/>
                      <a:pt x="0" y="345"/>
                    </a:cubicBezTo>
                    <a:lnTo>
                      <a:pt x="2" y="345"/>
                    </a:lnTo>
                    <a:cubicBezTo>
                      <a:pt x="2" y="440"/>
                      <a:pt x="40" y="525"/>
                      <a:pt x="102" y="588"/>
                    </a:cubicBezTo>
                    <a:lnTo>
                      <a:pt x="101" y="589"/>
                    </a:lnTo>
                    <a:close/>
                    <a:moveTo>
                      <a:pt x="0" y="345"/>
                    </a:moveTo>
                    <a:lnTo>
                      <a:pt x="0" y="345"/>
                    </a:lnTo>
                    <a:lnTo>
                      <a:pt x="2" y="345"/>
                    </a:lnTo>
                    <a:lnTo>
                      <a:pt x="0" y="345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Freeform 16"/>
              <p:cNvSpPr>
                <a:spLocks noEditPoints="1"/>
              </p:cNvSpPr>
              <p:nvPr/>
            </p:nvSpPr>
            <p:spPr bwMode="auto">
              <a:xfrm>
                <a:off x="2645" y="1228"/>
                <a:ext cx="2211" cy="2186"/>
              </a:xfrm>
              <a:custGeom>
                <a:avLst/>
                <a:gdLst>
                  <a:gd name="T0" fmla="*/ 0 w 634"/>
                  <a:gd name="T1" fmla="*/ 2147483646 h 634"/>
                  <a:gd name="T2" fmla="*/ 2147483646 w 634"/>
                  <a:gd name="T3" fmla="*/ 2147483646 h 634"/>
                  <a:gd name="T4" fmla="*/ 0 w 634"/>
                  <a:gd name="T5" fmla="*/ 2147483646 h 634"/>
                  <a:gd name="T6" fmla="*/ 2147483646 w 634"/>
                  <a:gd name="T7" fmla="*/ 2147483646 h 634"/>
                  <a:gd name="T8" fmla="*/ 0 w 634"/>
                  <a:gd name="T9" fmla="*/ 2147483646 h 634"/>
                  <a:gd name="T10" fmla="*/ 2147483646 w 634"/>
                  <a:gd name="T11" fmla="*/ 0 h 634"/>
                  <a:gd name="T12" fmla="*/ 2147483646 w 634"/>
                  <a:gd name="T13" fmla="*/ 2147483646 h 634"/>
                  <a:gd name="T14" fmla="*/ 2147483646 w 634"/>
                  <a:gd name="T15" fmla="*/ 0 h 634"/>
                  <a:gd name="T16" fmla="*/ 2147483646 w 634"/>
                  <a:gd name="T17" fmla="*/ 2147483646 h 634"/>
                  <a:gd name="T18" fmla="*/ 2147483646 w 634"/>
                  <a:gd name="T19" fmla="*/ 0 h 634"/>
                  <a:gd name="T20" fmla="*/ 2147483646 w 634"/>
                  <a:gd name="T21" fmla="*/ 0 h 634"/>
                  <a:gd name="T22" fmla="*/ 2147483646 w 634"/>
                  <a:gd name="T23" fmla="*/ 2147483646 h 634"/>
                  <a:gd name="T24" fmla="*/ 2147483646 w 634"/>
                  <a:gd name="T25" fmla="*/ 0 h 634"/>
                  <a:gd name="T26" fmla="*/ 2147483646 w 634"/>
                  <a:gd name="T27" fmla="*/ 2147483646 h 634"/>
                  <a:gd name="T28" fmla="*/ 2147483646 w 634"/>
                  <a:gd name="T29" fmla="*/ 0 h 634"/>
                  <a:gd name="T30" fmla="*/ 2147483646 w 634"/>
                  <a:gd name="T31" fmla="*/ 2147483646 h 634"/>
                  <a:gd name="T32" fmla="*/ 2147483646 w 634"/>
                  <a:gd name="T33" fmla="*/ 2147483646 h 634"/>
                  <a:gd name="T34" fmla="*/ 2147483646 w 634"/>
                  <a:gd name="T35" fmla="*/ 2147483646 h 634"/>
                  <a:gd name="T36" fmla="*/ 2147483646 w 634"/>
                  <a:gd name="T37" fmla="*/ 2147483646 h 634"/>
                  <a:gd name="T38" fmla="*/ 2147483646 w 634"/>
                  <a:gd name="T39" fmla="*/ 2147483646 h 634"/>
                  <a:gd name="T40" fmla="*/ 2147483646 w 634"/>
                  <a:gd name="T41" fmla="*/ 2147483646 h 634"/>
                  <a:gd name="T42" fmla="*/ 2147483646 w 634"/>
                  <a:gd name="T43" fmla="*/ 2147483646 h 634"/>
                  <a:gd name="T44" fmla="*/ 2147483646 w 634"/>
                  <a:gd name="T45" fmla="*/ 2147483646 h 634"/>
                  <a:gd name="T46" fmla="*/ 2147483646 w 634"/>
                  <a:gd name="T47" fmla="*/ 2147483646 h 634"/>
                  <a:gd name="T48" fmla="*/ 2147483646 w 634"/>
                  <a:gd name="T49" fmla="*/ 2147483646 h 634"/>
                  <a:gd name="T50" fmla="*/ 2147483646 w 634"/>
                  <a:gd name="T51" fmla="*/ 2147483646 h 634"/>
                  <a:gd name="T52" fmla="*/ 2147483646 w 634"/>
                  <a:gd name="T53" fmla="*/ 2147483646 h 634"/>
                  <a:gd name="T54" fmla="*/ 2147483646 w 634"/>
                  <a:gd name="T55" fmla="*/ 2147483646 h 634"/>
                  <a:gd name="T56" fmla="*/ 2147483646 w 634"/>
                  <a:gd name="T57" fmla="*/ 2147483646 h 634"/>
                  <a:gd name="T58" fmla="*/ 2147483646 w 634"/>
                  <a:gd name="T59" fmla="*/ 2147483646 h 634"/>
                  <a:gd name="T60" fmla="*/ 2147483646 w 634"/>
                  <a:gd name="T61" fmla="*/ 2147483646 h 634"/>
                  <a:gd name="T62" fmla="*/ 2147483646 w 634"/>
                  <a:gd name="T63" fmla="*/ 2147483646 h 634"/>
                  <a:gd name="T64" fmla="*/ 2147483646 w 634"/>
                  <a:gd name="T65" fmla="*/ 2147483646 h 634"/>
                  <a:gd name="T66" fmla="*/ 2147483646 w 634"/>
                  <a:gd name="T67" fmla="*/ 2147483646 h 634"/>
                  <a:gd name="T68" fmla="*/ 2147483646 w 634"/>
                  <a:gd name="T69" fmla="*/ 2147483646 h 634"/>
                  <a:gd name="T70" fmla="*/ 0 w 634"/>
                  <a:gd name="T71" fmla="*/ 2147483646 h 634"/>
                  <a:gd name="T72" fmla="*/ 2147483646 w 634"/>
                  <a:gd name="T73" fmla="*/ 2147483646 h 634"/>
                  <a:gd name="T74" fmla="*/ 0 w 634"/>
                  <a:gd name="T75" fmla="*/ 2147483646 h 634"/>
                  <a:gd name="T76" fmla="*/ 2147483646 w 634"/>
                  <a:gd name="T77" fmla="*/ 2147483646 h 634"/>
                  <a:gd name="T78" fmla="*/ 0 w 634"/>
                  <a:gd name="T79" fmla="*/ 2147483646 h 63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34"/>
                  <a:gd name="T121" fmla="*/ 0 h 634"/>
                  <a:gd name="T122" fmla="*/ 634 w 634"/>
                  <a:gd name="T123" fmla="*/ 634 h 63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34" h="634">
                    <a:moveTo>
                      <a:pt x="0" y="317"/>
                    </a:moveTo>
                    <a:lnTo>
                      <a:pt x="0" y="317"/>
                    </a:lnTo>
                    <a:lnTo>
                      <a:pt x="2" y="317"/>
                    </a:lnTo>
                    <a:lnTo>
                      <a:pt x="0" y="317"/>
                    </a:lnTo>
                    <a:close/>
                    <a:moveTo>
                      <a:pt x="0" y="317"/>
                    </a:moveTo>
                    <a:cubicBezTo>
                      <a:pt x="0" y="230"/>
                      <a:pt x="36" y="151"/>
                      <a:pt x="93" y="93"/>
                    </a:cubicBezTo>
                    <a:lnTo>
                      <a:pt x="94" y="94"/>
                    </a:lnTo>
                    <a:cubicBezTo>
                      <a:pt x="37" y="151"/>
                      <a:pt x="2" y="230"/>
                      <a:pt x="2" y="317"/>
                    </a:cubicBezTo>
                    <a:lnTo>
                      <a:pt x="0" y="317"/>
                    </a:lnTo>
                    <a:close/>
                    <a:moveTo>
                      <a:pt x="93" y="93"/>
                    </a:moveTo>
                    <a:cubicBezTo>
                      <a:pt x="151" y="36"/>
                      <a:pt x="230" y="0"/>
                      <a:pt x="317" y="0"/>
                    </a:cubicBezTo>
                    <a:lnTo>
                      <a:pt x="317" y="2"/>
                    </a:lnTo>
                    <a:cubicBezTo>
                      <a:pt x="230" y="2"/>
                      <a:pt x="151" y="37"/>
                      <a:pt x="94" y="94"/>
                    </a:cubicBezTo>
                    <a:lnTo>
                      <a:pt x="93" y="93"/>
                    </a:lnTo>
                    <a:close/>
                    <a:moveTo>
                      <a:pt x="317" y="0"/>
                    </a:moveTo>
                    <a:lnTo>
                      <a:pt x="317" y="0"/>
                    </a:lnTo>
                    <a:lnTo>
                      <a:pt x="317" y="2"/>
                    </a:lnTo>
                    <a:lnTo>
                      <a:pt x="317" y="0"/>
                    </a:lnTo>
                    <a:close/>
                    <a:moveTo>
                      <a:pt x="317" y="0"/>
                    </a:moveTo>
                    <a:lnTo>
                      <a:pt x="317" y="0"/>
                    </a:lnTo>
                    <a:lnTo>
                      <a:pt x="317" y="2"/>
                    </a:lnTo>
                    <a:lnTo>
                      <a:pt x="317" y="0"/>
                    </a:lnTo>
                    <a:close/>
                    <a:moveTo>
                      <a:pt x="317" y="0"/>
                    </a:moveTo>
                    <a:cubicBezTo>
                      <a:pt x="404" y="0"/>
                      <a:pt x="483" y="36"/>
                      <a:pt x="541" y="93"/>
                    </a:cubicBezTo>
                    <a:lnTo>
                      <a:pt x="540" y="94"/>
                    </a:lnTo>
                    <a:cubicBezTo>
                      <a:pt x="483" y="37"/>
                      <a:pt x="404" y="2"/>
                      <a:pt x="317" y="2"/>
                    </a:cubicBezTo>
                    <a:lnTo>
                      <a:pt x="317" y="0"/>
                    </a:lnTo>
                    <a:close/>
                    <a:moveTo>
                      <a:pt x="541" y="93"/>
                    </a:moveTo>
                    <a:cubicBezTo>
                      <a:pt x="598" y="151"/>
                      <a:pt x="634" y="230"/>
                      <a:pt x="634" y="317"/>
                    </a:cubicBezTo>
                    <a:lnTo>
                      <a:pt x="632" y="317"/>
                    </a:lnTo>
                    <a:cubicBezTo>
                      <a:pt x="632" y="230"/>
                      <a:pt x="597" y="151"/>
                      <a:pt x="540" y="94"/>
                    </a:cubicBezTo>
                    <a:lnTo>
                      <a:pt x="541" y="93"/>
                    </a:lnTo>
                    <a:close/>
                    <a:moveTo>
                      <a:pt x="634" y="317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4" y="317"/>
                    </a:lnTo>
                    <a:close/>
                    <a:moveTo>
                      <a:pt x="634" y="317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4" y="317"/>
                    </a:lnTo>
                    <a:close/>
                    <a:moveTo>
                      <a:pt x="634" y="317"/>
                    </a:moveTo>
                    <a:cubicBezTo>
                      <a:pt x="634" y="404"/>
                      <a:pt x="598" y="483"/>
                      <a:pt x="541" y="541"/>
                    </a:cubicBezTo>
                    <a:lnTo>
                      <a:pt x="540" y="540"/>
                    </a:lnTo>
                    <a:cubicBezTo>
                      <a:pt x="597" y="483"/>
                      <a:pt x="632" y="404"/>
                      <a:pt x="632" y="317"/>
                    </a:cubicBezTo>
                    <a:lnTo>
                      <a:pt x="634" y="317"/>
                    </a:lnTo>
                    <a:close/>
                    <a:moveTo>
                      <a:pt x="541" y="541"/>
                    </a:moveTo>
                    <a:cubicBezTo>
                      <a:pt x="483" y="598"/>
                      <a:pt x="404" y="634"/>
                      <a:pt x="317" y="634"/>
                    </a:cubicBezTo>
                    <a:lnTo>
                      <a:pt x="317" y="632"/>
                    </a:lnTo>
                    <a:cubicBezTo>
                      <a:pt x="404" y="632"/>
                      <a:pt x="483" y="597"/>
                      <a:pt x="540" y="540"/>
                    </a:cubicBezTo>
                    <a:lnTo>
                      <a:pt x="541" y="541"/>
                    </a:lnTo>
                    <a:close/>
                    <a:moveTo>
                      <a:pt x="317" y="634"/>
                    </a:moveTo>
                    <a:lnTo>
                      <a:pt x="317" y="634"/>
                    </a:lnTo>
                    <a:lnTo>
                      <a:pt x="317" y="632"/>
                    </a:lnTo>
                    <a:lnTo>
                      <a:pt x="317" y="634"/>
                    </a:lnTo>
                    <a:close/>
                    <a:moveTo>
                      <a:pt x="317" y="634"/>
                    </a:moveTo>
                    <a:lnTo>
                      <a:pt x="317" y="634"/>
                    </a:lnTo>
                    <a:lnTo>
                      <a:pt x="317" y="632"/>
                    </a:lnTo>
                    <a:lnTo>
                      <a:pt x="317" y="634"/>
                    </a:lnTo>
                    <a:close/>
                    <a:moveTo>
                      <a:pt x="317" y="634"/>
                    </a:moveTo>
                    <a:cubicBezTo>
                      <a:pt x="230" y="634"/>
                      <a:pt x="151" y="598"/>
                      <a:pt x="93" y="541"/>
                    </a:cubicBezTo>
                    <a:lnTo>
                      <a:pt x="94" y="540"/>
                    </a:lnTo>
                    <a:cubicBezTo>
                      <a:pt x="151" y="597"/>
                      <a:pt x="230" y="632"/>
                      <a:pt x="317" y="632"/>
                    </a:cubicBezTo>
                    <a:lnTo>
                      <a:pt x="317" y="634"/>
                    </a:lnTo>
                    <a:close/>
                    <a:moveTo>
                      <a:pt x="93" y="541"/>
                    </a:moveTo>
                    <a:cubicBezTo>
                      <a:pt x="36" y="483"/>
                      <a:pt x="0" y="404"/>
                      <a:pt x="0" y="317"/>
                    </a:cubicBezTo>
                    <a:lnTo>
                      <a:pt x="2" y="317"/>
                    </a:lnTo>
                    <a:cubicBezTo>
                      <a:pt x="2" y="404"/>
                      <a:pt x="37" y="483"/>
                      <a:pt x="94" y="540"/>
                    </a:cubicBezTo>
                    <a:lnTo>
                      <a:pt x="93" y="541"/>
                    </a:lnTo>
                    <a:close/>
                    <a:moveTo>
                      <a:pt x="0" y="317"/>
                    </a:moveTo>
                    <a:lnTo>
                      <a:pt x="0" y="317"/>
                    </a:lnTo>
                    <a:lnTo>
                      <a:pt x="2" y="317"/>
                    </a:lnTo>
                    <a:lnTo>
                      <a:pt x="0" y="317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Freeform 17"/>
              <p:cNvSpPr>
                <a:spLocks noEditPoints="1"/>
              </p:cNvSpPr>
              <p:nvPr/>
            </p:nvSpPr>
            <p:spPr bwMode="auto">
              <a:xfrm>
                <a:off x="3426" y="1355"/>
                <a:ext cx="593" cy="241"/>
              </a:xfrm>
              <a:custGeom>
                <a:avLst/>
                <a:gdLst>
                  <a:gd name="T0" fmla="*/ 2147483646 w 170"/>
                  <a:gd name="T1" fmla="*/ 2147483646 h 70"/>
                  <a:gd name="T2" fmla="*/ 2147483646 w 170"/>
                  <a:gd name="T3" fmla="*/ 2147483646 h 70"/>
                  <a:gd name="T4" fmla="*/ 2147483646 w 170"/>
                  <a:gd name="T5" fmla="*/ 2147483646 h 70"/>
                  <a:gd name="T6" fmla="*/ 2147483646 w 170"/>
                  <a:gd name="T7" fmla="*/ 1117315338 h 70"/>
                  <a:gd name="T8" fmla="*/ 2147483646 w 170"/>
                  <a:gd name="T9" fmla="*/ 0 h 70"/>
                  <a:gd name="T10" fmla="*/ 2147483646 w 170"/>
                  <a:gd name="T11" fmla="*/ 2147483646 h 70"/>
                  <a:gd name="T12" fmla="*/ 2147483646 w 170"/>
                  <a:gd name="T13" fmla="*/ 2147483646 h 70"/>
                  <a:gd name="T14" fmla="*/ 2147483646 w 170"/>
                  <a:gd name="T15" fmla="*/ 2147483646 h 70"/>
                  <a:gd name="T16" fmla="*/ 2147483646 w 170"/>
                  <a:gd name="T17" fmla="*/ 2147483646 h 70"/>
                  <a:gd name="T18" fmla="*/ 0 w 170"/>
                  <a:gd name="T19" fmla="*/ 2147483646 h 70"/>
                  <a:gd name="T20" fmla="*/ 2147483646 w 170"/>
                  <a:gd name="T21" fmla="*/ 2147483646 h 70"/>
                  <a:gd name="T22" fmla="*/ 2147483646 w 170"/>
                  <a:gd name="T23" fmla="*/ 2147483646 h 70"/>
                  <a:gd name="T24" fmla="*/ 2147483646 w 170"/>
                  <a:gd name="T25" fmla="*/ 2147483646 h 70"/>
                  <a:gd name="T26" fmla="*/ 2147483646 w 170"/>
                  <a:gd name="T27" fmla="*/ 2147483646 h 70"/>
                  <a:gd name="T28" fmla="*/ 2147483646 w 170"/>
                  <a:gd name="T29" fmla="*/ 2147483646 h 70"/>
                  <a:gd name="T30" fmla="*/ 2147483646 w 170"/>
                  <a:gd name="T31" fmla="*/ 2147483646 h 70"/>
                  <a:gd name="T32" fmla="*/ 2147483646 w 170"/>
                  <a:gd name="T33" fmla="*/ 2147483646 h 70"/>
                  <a:gd name="T34" fmla="*/ 2147483646 w 170"/>
                  <a:gd name="T35" fmla="*/ 2147483646 h 70"/>
                  <a:gd name="T36" fmla="*/ 2147483646 w 170"/>
                  <a:gd name="T37" fmla="*/ 2147483646 h 70"/>
                  <a:gd name="T38" fmla="*/ 2147483646 w 170"/>
                  <a:gd name="T39" fmla="*/ 2147483646 h 70"/>
                  <a:gd name="T40" fmla="*/ 2147483646 w 170"/>
                  <a:gd name="T41" fmla="*/ 2147483646 h 70"/>
                  <a:gd name="T42" fmla="*/ 2147483646 w 170"/>
                  <a:gd name="T43" fmla="*/ 2147483646 h 70"/>
                  <a:gd name="T44" fmla="*/ 2147483646 w 170"/>
                  <a:gd name="T45" fmla="*/ 2147483646 h 70"/>
                  <a:gd name="T46" fmla="*/ 2147483646 w 170"/>
                  <a:gd name="T47" fmla="*/ 2147483646 h 70"/>
                  <a:gd name="T48" fmla="*/ 2147483646 w 170"/>
                  <a:gd name="T49" fmla="*/ 2147483646 h 70"/>
                  <a:gd name="T50" fmla="*/ 2147483646 w 170"/>
                  <a:gd name="T51" fmla="*/ 2147483646 h 70"/>
                  <a:gd name="T52" fmla="*/ 2147483646 w 170"/>
                  <a:gd name="T53" fmla="*/ 2147483646 h 70"/>
                  <a:gd name="T54" fmla="*/ 2147483646 w 170"/>
                  <a:gd name="T55" fmla="*/ 2147483646 h 70"/>
                  <a:gd name="T56" fmla="*/ 2147483646 w 170"/>
                  <a:gd name="T57" fmla="*/ 2147483646 h 70"/>
                  <a:gd name="T58" fmla="*/ 2147483646 w 170"/>
                  <a:gd name="T59" fmla="*/ 2147483646 h 70"/>
                  <a:gd name="T60" fmla="*/ 2147483646 w 170"/>
                  <a:gd name="T61" fmla="*/ 2147483646 h 70"/>
                  <a:gd name="T62" fmla="*/ 2147483646 w 170"/>
                  <a:gd name="T63" fmla="*/ 2147483646 h 70"/>
                  <a:gd name="T64" fmla="*/ 2147483646 w 170"/>
                  <a:gd name="T65" fmla="*/ 2147483646 h 70"/>
                  <a:gd name="T66" fmla="*/ 2147483646 w 170"/>
                  <a:gd name="T67" fmla="*/ 2147483646 h 70"/>
                  <a:gd name="T68" fmla="*/ 2147483646 w 170"/>
                  <a:gd name="T69" fmla="*/ 2147483646 h 70"/>
                  <a:gd name="T70" fmla="*/ 2147483646 w 170"/>
                  <a:gd name="T71" fmla="*/ 2147483646 h 70"/>
                  <a:gd name="T72" fmla="*/ 2147483646 w 170"/>
                  <a:gd name="T73" fmla="*/ 2147483646 h 70"/>
                  <a:gd name="T74" fmla="*/ 2147483646 w 170"/>
                  <a:gd name="T75" fmla="*/ 2147483646 h 70"/>
                  <a:gd name="T76" fmla="*/ 2147483646 w 170"/>
                  <a:gd name="T77" fmla="*/ 2147483646 h 70"/>
                  <a:gd name="T78" fmla="*/ 2147483646 w 170"/>
                  <a:gd name="T79" fmla="*/ 2147483646 h 70"/>
                  <a:gd name="T80" fmla="*/ 2147483646 w 170"/>
                  <a:gd name="T81" fmla="*/ 2147483646 h 70"/>
                  <a:gd name="T82" fmla="*/ 2147483646 w 170"/>
                  <a:gd name="T83" fmla="*/ 2147483646 h 70"/>
                  <a:gd name="T84" fmla="*/ 2147483646 w 170"/>
                  <a:gd name="T85" fmla="*/ 2147483646 h 70"/>
                  <a:gd name="T86" fmla="*/ 2147483646 w 170"/>
                  <a:gd name="T87" fmla="*/ 2147483646 h 70"/>
                  <a:gd name="T88" fmla="*/ 2147483646 w 170"/>
                  <a:gd name="T89" fmla="*/ 2147483646 h 70"/>
                  <a:gd name="T90" fmla="*/ 2147483646 w 170"/>
                  <a:gd name="T91" fmla="*/ 2147483646 h 70"/>
                  <a:gd name="T92" fmla="*/ 2147483646 w 170"/>
                  <a:gd name="T93" fmla="*/ 2147483646 h 70"/>
                  <a:gd name="T94" fmla="*/ 2147483646 w 170"/>
                  <a:gd name="T95" fmla="*/ 2147483646 h 70"/>
                  <a:gd name="T96" fmla="*/ 2147483646 w 170"/>
                  <a:gd name="T97" fmla="*/ 2147483646 h 70"/>
                  <a:gd name="T98" fmla="*/ 2147483646 w 170"/>
                  <a:gd name="T99" fmla="*/ 2147483646 h 70"/>
                  <a:gd name="T100" fmla="*/ 2147483646 w 170"/>
                  <a:gd name="T101" fmla="*/ 2147483646 h 70"/>
                  <a:gd name="T102" fmla="*/ 2147483646 w 170"/>
                  <a:gd name="T103" fmla="*/ 2147483646 h 70"/>
                  <a:gd name="T104" fmla="*/ 2147483646 w 170"/>
                  <a:gd name="T105" fmla="*/ 2147483646 h 70"/>
                  <a:gd name="T106" fmla="*/ 2147483646 w 170"/>
                  <a:gd name="T107" fmla="*/ 2147483646 h 70"/>
                  <a:gd name="T108" fmla="*/ 2147483646 w 170"/>
                  <a:gd name="T109" fmla="*/ 2147483646 h 70"/>
                  <a:gd name="T110" fmla="*/ 2147483646 w 170"/>
                  <a:gd name="T111" fmla="*/ 2147483646 h 70"/>
                  <a:gd name="T112" fmla="*/ 2147483646 w 170"/>
                  <a:gd name="T113" fmla="*/ 2147483646 h 70"/>
                  <a:gd name="T114" fmla="*/ 2147483646 w 170"/>
                  <a:gd name="T115" fmla="*/ 2147483646 h 70"/>
                  <a:gd name="T116" fmla="*/ 2147483646 w 170"/>
                  <a:gd name="T117" fmla="*/ 2147483646 h 70"/>
                  <a:gd name="T118" fmla="*/ 2147483646 w 170"/>
                  <a:gd name="T119" fmla="*/ 2147483646 h 70"/>
                  <a:gd name="T120" fmla="*/ 2147483646 w 170"/>
                  <a:gd name="T121" fmla="*/ 2147483646 h 70"/>
                  <a:gd name="T122" fmla="*/ 2147483646 w 170"/>
                  <a:gd name="T123" fmla="*/ 2147483646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70"/>
                  <a:gd name="T188" fmla="*/ 170 w 170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70">
                    <a:moveTo>
                      <a:pt x="170" y="20"/>
                    </a:moveTo>
                    <a:lnTo>
                      <a:pt x="103" y="19"/>
                    </a:lnTo>
                    <a:lnTo>
                      <a:pt x="104" y="9"/>
                    </a:lnTo>
                    <a:lnTo>
                      <a:pt x="111" y="1"/>
                    </a:lnTo>
                    <a:lnTo>
                      <a:pt x="87" y="0"/>
                    </a:lnTo>
                    <a:lnTo>
                      <a:pt x="78" y="7"/>
                    </a:lnTo>
                    <a:lnTo>
                      <a:pt x="78" y="21"/>
                    </a:lnTo>
                    <a:cubicBezTo>
                      <a:pt x="78" y="21"/>
                      <a:pt x="63" y="22"/>
                      <a:pt x="58" y="29"/>
                    </a:cubicBezTo>
                    <a:cubicBezTo>
                      <a:pt x="52" y="36"/>
                      <a:pt x="49" y="48"/>
                      <a:pt x="44" y="50"/>
                    </a:cubicBezTo>
                    <a:cubicBezTo>
                      <a:pt x="39" y="53"/>
                      <a:pt x="0" y="70"/>
                      <a:pt x="0" y="70"/>
                    </a:cubicBezTo>
                    <a:lnTo>
                      <a:pt x="42" y="68"/>
                    </a:lnTo>
                    <a:cubicBezTo>
                      <a:pt x="47" y="67"/>
                      <a:pt x="52" y="65"/>
                      <a:pt x="54" y="62"/>
                    </a:cubicBezTo>
                    <a:cubicBezTo>
                      <a:pt x="58" y="57"/>
                      <a:pt x="65" y="47"/>
                      <a:pt x="68" y="46"/>
                    </a:cubicBezTo>
                    <a:cubicBezTo>
                      <a:pt x="72" y="45"/>
                      <a:pt x="82" y="44"/>
                      <a:pt x="82" y="44"/>
                    </a:cubicBezTo>
                    <a:lnTo>
                      <a:pt x="83" y="57"/>
                    </a:lnTo>
                    <a:lnTo>
                      <a:pt x="92" y="66"/>
                    </a:lnTo>
                    <a:lnTo>
                      <a:pt x="112" y="66"/>
                    </a:lnTo>
                    <a:lnTo>
                      <a:pt x="104" y="55"/>
                    </a:lnTo>
                    <a:lnTo>
                      <a:pt x="103" y="41"/>
                    </a:lnTo>
                    <a:lnTo>
                      <a:pt x="161" y="48"/>
                    </a:lnTo>
                    <a:lnTo>
                      <a:pt x="170" y="20"/>
                    </a:lnTo>
                    <a:close/>
                    <a:moveTo>
                      <a:pt x="162" y="24"/>
                    </a:moveTo>
                    <a:lnTo>
                      <a:pt x="156" y="43"/>
                    </a:lnTo>
                    <a:moveTo>
                      <a:pt x="154" y="27"/>
                    </a:moveTo>
                    <a:lnTo>
                      <a:pt x="120" y="29"/>
                    </a:lnTo>
                    <a:moveTo>
                      <a:pt x="153" y="34"/>
                    </a:moveTo>
                    <a:lnTo>
                      <a:pt x="121" y="32"/>
                    </a:lnTo>
                    <a:moveTo>
                      <a:pt x="150" y="42"/>
                    </a:moveTo>
                    <a:lnTo>
                      <a:pt x="120" y="35"/>
                    </a:lnTo>
                    <a:moveTo>
                      <a:pt x="104" y="27"/>
                    </a:moveTo>
                    <a:lnTo>
                      <a:pt x="78" y="29"/>
                    </a:lnTo>
                    <a:moveTo>
                      <a:pt x="102" y="32"/>
                    </a:moveTo>
                    <a:lnTo>
                      <a:pt x="78" y="35"/>
                    </a:lnTo>
                    <a:moveTo>
                      <a:pt x="101" y="38"/>
                    </a:moveTo>
                    <a:lnTo>
                      <a:pt x="78" y="37"/>
                    </a:lnTo>
                    <a:moveTo>
                      <a:pt x="65" y="40"/>
                    </a:moveTo>
                    <a:lnTo>
                      <a:pt x="50" y="57"/>
                    </a:lnTo>
                    <a:moveTo>
                      <a:pt x="30" y="61"/>
                    </a:moveTo>
                    <a:lnTo>
                      <a:pt x="14" y="66"/>
                    </a:lnTo>
                    <a:moveTo>
                      <a:pt x="98" y="5"/>
                    </a:moveTo>
                    <a:lnTo>
                      <a:pt x="88" y="5"/>
                    </a:lnTo>
                    <a:moveTo>
                      <a:pt x="96" y="18"/>
                    </a:moveTo>
                    <a:lnTo>
                      <a:pt x="95" y="10"/>
                    </a:lnTo>
                    <a:moveTo>
                      <a:pt x="84" y="17"/>
                    </a:moveTo>
                    <a:lnTo>
                      <a:pt x="84" y="9"/>
                    </a:lnTo>
                    <a:moveTo>
                      <a:pt x="102" y="63"/>
                    </a:moveTo>
                    <a:lnTo>
                      <a:pt x="97" y="57"/>
                    </a:lnTo>
                    <a:moveTo>
                      <a:pt x="94" y="63"/>
                    </a:moveTo>
                    <a:lnTo>
                      <a:pt x="90" y="58"/>
                    </a:lnTo>
                    <a:moveTo>
                      <a:pt x="97" y="52"/>
                    </a:moveTo>
                    <a:lnTo>
                      <a:pt x="96" y="42"/>
                    </a:lnTo>
                    <a:moveTo>
                      <a:pt x="90" y="52"/>
                    </a:moveTo>
                    <a:lnTo>
                      <a:pt x="89" y="43"/>
                    </a:lnTo>
                    <a:moveTo>
                      <a:pt x="46" y="59"/>
                    </a:moveTo>
                    <a:cubicBezTo>
                      <a:pt x="46" y="58"/>
                      <a:pt x="45" y="57"/>
                      <a:pt x="43" y="57"/>
                    </a:cubicBezTo>
                    <a:cubicBezTo>
                      <a:pt x="42" y="57"/>
                      <a:pt x="41" y="59"/>
                      <a:pt x="41" y="60"/>
                    </a:cubicBezTo>
                    <a:cubicBezTo>
                      <a:pt x="41" y="62"/>
                      <a:pt x="42" y="63"/>
                      <a:pt x="44" y="63"/>
                    </a:cubicBezTo>
                    <a:cubicBezTo>
                      <a:pt x="45" y="62"/>
                      <a:pt x="47" y="61"/>
                      <a:pt x="46" y="59"/>
                    </a:cubicBezTo>
                    <a:close/>
                    <a:moveTo>
                      <a:pt x="15" y="66"/>
                    </a:moveTo>
                    <a:lnTo>
                      <a:pt x="29" y="64"/>
                    </a:lnTo>
                    <a:moveTo>
                      <a:pt x="50" y="57"/>
                    </a:moveTo>
                    <a:lnTo>
                      <a:pt x="67" y="33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18"/>
              <p:cNvSpPr>
                <a:spLocks noEditPoints="1"/>
              </p:cNvSpPr>
              <p:nvPr/>
            </p:nvSpPr>
            <p:spPr bwMode="auto">
              <a:xfrm>
                <a:off x="3426" y="1355"/>
                <a:ext cx="593" cy="241"/>
              </a:xfrm>
              <a:custGeom>
                <a:avLst/>
                <a:gdLst>
                  <a:gd name="T0" fmla="*/ 2147483646 w 170"/>
                  <a:gd name="T1" fmla="*/ 2147483646 h 70"/>
                  <a:gd name="T2" fmla="*/ 2147483646 w 170"/>
                  <a:gd name="T3" fmla="*/ 2147483646 h 70"/>
                  <a:gd name="T4" fmla="*/ 2147483646 w 170"/>
                  <a:gd name="T5" fmla="*/ 2147483646 h 70"/>
                  <a:gd name="T6" fmla="*/ 2147483646 w 170"/>
                  <a:gd name="T7" fmla="*/ 1117315338 h 70"/>
                  <a:gd name="T8" fmla="*/ 2147483646 w 170"/>
                  <a:gd name="T9" fmla="*/ 0 h 70"/>
                  <a:gd name="T10" fmla="*/ 2147483646 w 170"/>
                  <a:gd name="T11" fmla="*/ 2147483646 h 70"/>
                  <a:gd name="T12" fmla="*/ 2147483646 w 170"/>
                  <a:gd name="T13" fmla="*/ 2147483646 h 70"/>
                  <a:gd name="T14" fmla="*/ 2147483646 w 170"/>
                  <a:gd name="T15" fmla="*/ 2147483646 h 70"/>
                  <a:gd name="T16" fmla="*/ 2147483646 w 170"/>
                  <a:gd name="T17" fmla="*/ 2147483646 h 70"/>
                  <a:gd name="T18" fmla="*/ 0 w 170"/>
                  <a:gd name="T19" fmla="*/ 2147483646 h 70"/>
                  <a:gd name="T20" fmla="*/ 2147483646 w 170"/>
                  <a:gd name="T21" fmla="*/ 2147483646 h 70"/>
                  <a:gd name="T22" fmla="*/ 2147483646 w 170"/>
                  <a:gd name="T23" fmla="*/ 2147483646 h 70"/>
                  <a:gd name="T24" fmla="*/ 2147483646 w 170"/>
                  <a:gd name="T25" fmla="*/ 2147483646 h 70"/>
                  <a:gd name="T26" fmla="*/ 2147483646 w 170"/>
                  <a:gd name="T27" fmla="*/ 2147483646 h 70"/>
                  <a:gd name="T28" fmla="*/ 2147483646 w 170"/>
                  <a:gd name="T29" fmla="*/ 2147483646 h 70"/>
                  <a:gd name="T30" fmla="*/ 2147483646 w 170"/>
                  <a:gd name="T31" fmla="*/ 2147483646 h 70"/>
                  <a:gd name="T32" fmla="*/ 2147483646 w 170"/>
                  <a:gd name="T33" fmla="*/ 2147483646 h 70"/>
                  <a:gd name="T34" fmla="*/ 2147483646 w 170"/>
                  <a:gd name="T35" fmla="*/ 2147483646 h 70"/>
                  <a:gd name="T36" fmla="*/ 2147483646 w 170"/>
                  <a:gd name="T37" fmla="*/ 2147483646 h 70"/>
                  <a:gd name="T38" fmla="*/ 2147483646 w 170"/>
                  <a:gd name="T39" fmla="*/ 2147483646 h 70"/>
                  <a:gd name="T40" fmla="*/ 2147483646 w 170"/>
                  <a:gd name="T41" fmla="*/ 2147483646 h 70"/>
                  <a:gd name="T42" fmla="*/ 2147483646 w 170"/>
                  <a:gd name="T43" fmla="*/ 2147483646 h 70"/>
                  <a:gd name="T44" fmla="*/ 2147483646 w 170"/>
                  <a:gd name="T45" fmla="*/ 2147483646 h 70"/>
                  <a:gd name="T46" fmla="*/ 2147483646 w 170"/>
                  <a:gd name="T47" fmla="*/ 2147483646 h 70"/>
                  <a:gd name="T48" fmla="*/ 2147483646 w 170"/>
                  <a:gd name="T49" fmla="*/ 2147483646 h 70"/>
                  <a:gd name="T50" fmla="*/ 2147483646 w 170"/>
                  <a:gd name="T51" fmla="*/ 2147483646 h 70"/>
                  <a:gd name="T52" fmla="*/ 2147483646 w 170"/>
                  <a:gd name="T53" fmla="*/ 2147483646 h 70"/>
                  <a:gd name="T54" fmla="*/ 2147483646 w 170"/>
                  <a:gd name="T55" fmla="*/ 2147483646 h 70"/>
                  <a:gd name="T56" fmla="*/ 2147483646 w 170"/>
                  <a:gd name="T57" fmla="*/ 2147483646 h 70"/>
                  <a:gd name="T58" fmla="*/ 2147483646 w 170"/>
                  <a:gd name="T59" fmla="*/ 2147483646 h 70"/>
                  <a:gd name="T60" fmla="*/ 2147483646 w 170"/>
                  <a:gd name="T61" fmla="*/ 2147483646 h 70"/>
                  <a:gd name="T62" fmla="*/ 2147483646 w 170"/>
                  <a:gd name="T63" fmla="*/ 2147483646 h 70"/>
                  <a:gd name="T64" fmla="*/ 2147483646 w 170"/>
                  <a:gd name="T65" fmla="*/ 2147483646 h 70"/>
                  <a:gd name="T66" fmla="*/ 2147483646 w 170"/>
                  <a:gd name="T67" fmla="*/ 2147483646 h 70"/>
                  <a:gd name="T68" fmla="*/ 2147483646 w 170"/>
                  <a:gd name="T69" fmla="*/ 2147483646 h 70"/>
                  <a:gd name="T70" fmla="*/ 2147483646 w 170"/>
                  <a:gd name="T71" fmla="*/ 2147483646 h 70"/>
                  <a:gd name="T72" fmla="*/ 2147483646 w 170"/>
                  <a:gd name="T73" fmla="*/ 2147483646 h 70"/>
                  <a:gd name="T74" fmla="*/ 2147483646 w 170"/>
                  <a:gd name="T75" fmla="*/ 2147483646 h 70"/>
                  <a:gd name="T76" fmla="*/ 2147483646 w 170"/>
                  <a:gd name="T77" fmla="*/ 2147483646 h 70"/>
                  <a:gd name="T78" fmla="*/ 2147483646 w 170"/>
                  <a:gd name="T79" fmla="*/ 2147483646 h 70"/>
                  <a:gd name="T80" fmla="*/ 2147483646 w 170"/>
                  <a:gd name="T81" fmla="*/ 2147483646 h 70"/>
                  <a:gd name="T82" fmla="*/ 2147483646 w 170"/>
                  <a:gd name="T83" fmla="*/ 2147483646 h 70"/>
                  <a:gd name="T84" fmla="*/ 2147483646 w 170"/>
                  <a:gd name="T85" fmla="*/ 2147483646 h 70"/>
                  <a:gd name="T86" fmla="*/ 2147483646 w 170"/>
                  <a:gd name="T87" fmla="*/ 2147483646 h 70"/>
                  <a:gd name="T88" fmla="*/ 2147483646 w 170"/>
                  <a:gd name="T89" fmla="*/ 2147483646 h 70"/>
                  <a:gd name="T90" fmla="*/ 2147483646 w 170"/>
                  <a:gd name="T91" fmla="*/ 2147483646 h 70"/>
                  <a:gd name="T92" fmla="*/ 2147483646 w 170"/>
                  <a:gd name="T93" fmla="*/ 2147483646 h 70"/>
                  <a:gd name="T94" fmla="*/ 2147483646 w 170"/>
                  <a:gd name="T95" fmla="*/ 2147483646 h 70"/>
                  <a:gd name="T96" fmla="*/ 2147483646 w 170"/>
                  <a:gd name="T97" fmla="*/ 2147483646 h 70"/>
                  <a:gd name="T98" fmla="*/ 2147483646 w 170"/>
                  <a:gd name="T99" fmla="*/ 2147483646 h 70"/>
                  <a:gd name="T100" fmla="*/ 2147483646 w 170"/>
                  <a:gd name="T101" fmla="*/ 2147483646 h 70"/>
                  <a:gd name="T102" fmla="*/ 2147483646 w 170"/>
                  <a:gd name="T103" fmla="*/ 2147483646 h 70"/>
                  <a:gd name="T104" fmla="*/ 2147483646 w 170"/>
                  <a:gd name="T105" fmla="*/ 2147483646 h 70"/>
                  <a:gd name="T106" fmla="*/ 2147483646 w 170"/>
                  <a:gd name="T107" fmla="*/ 2147483646 h 70"/>
                  <a:gd name="T108" fmla="*/ 2147483646 w 170"/>
                  <a:gd name="T109" fmla="*/ 2147483646 h 70"/>
                  <a:gd name="T110" fmla="*/ 2147483646 w 170"/>
                  <a:gd name="T111" fmla="*/ 2147483646 h 70"/>
                  <a:gd name="T112" fmla="*/ 2147483646 w 170"/>
                  <a:gd name="T113" fmla="*/ 2147483646 h 70"/>
                  <a:gd name="T114" fmla="*/ 2147483646 w 170"/>
                  <a:gd name="T115" fmla="*/ 2147483646 h 70"/>
                  <a:gd name="T116" fmla="*/ 2147483646 w 170"/>
                  <a:gd name="T117" fmla="*/ 2147483646 h 70"/>
                  <a:gd name="T118" fmla="*/ 2147483646 w 170"/>
                  <a:gd name="T119" fmla="*/ 2147483646 h 70"/>
                  <a:gd name="T120" fmla="*/ 2147483646 w 170"/>
                  <a:gd name="T121" fmla="*/ 2147483646 h 70"/>
                  <a:gd name="T122" fmla="*/ 2147483646 w 170"/>
                  <a:gd name="T123" fmla="*/ 2147483646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70"/>
                  <a:gd name="T188" fmla="*/ 170 w 170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70">
                    <a:moveTo>
                      <a:pt x="170" y="20"/>
                    </a:moveTo>
                    <a:lnTo>
                      <a:pt x="103" y="19"/>
                    </a:lnTo>
                    <a:lnTo>
                      <a:pt x="104" y="9"/>
                    </a:lnTo>
                    <a:lnTo>
                      <a:pt x="111" y="1"/>
                    </a:lnTo>
                    <a:lnTo>
                      <a:pt x="87" y="0"/>
                    </a:lnTo>
                    <a:lnTo>
                      <a:pt x="78" y="7"/>
                    </a:lnTo>
                    <a:lnTo>
                      <a:pt x="78" y="21"/>
                    </a:lnTo>
                    <a:cubicBezTo>
                      <a:pt x="78" y="21"/>
                      <a:pt x="63" y="22"/>
                      <a:pt x="58" y="29"/>
                    </a:cubicBezTo>
                    <a:cubicBezTo>
                      <a:pt x="52" y="36"/>
                      <a:pt x="49" y="48"/>
                      <a:pt x="44" y="50"/>
                    </a:cubicBezTo>
                    <a:cubicBezTo>
                      <a:pt x="39" y="53"/>
                      <a:pt x="0" y="70"/>
                      <a:pt x="0" y="70"/>
                    </a:cubicBezTo>
                    <a:lnTo>
                      <a:pt x="42" y="68"/>
                    </a:lnTo>
                    <a:cubicBezTo>
                      <a:pt x="47" y="67"/>
                      <a:pt x="52" y="65"/>
                      <a:pt x="54" y="62"/>
                    </a:cubicBezTo>
                    <a:cubicBezTo>
                      <a:pt x="58" y="57"/>
                      <a:pt x="65" y="47"/>
                      <a:pt x="68" y="46"/>
                    </a:cubicBezTo>
                    <a:cubicBezTo>
                      <a:pt x="72" y="45"/>
                      <a:pt x="82" y="44"/>
                      <a:pt x="82" y="44"/>
                    </a:cubicBezTo>
                    <a:lnTo>
                      <a:pt x="83" y="57"/>
                    </a:lnTo>
                    <a:lnTo>
                      <a:pt x="92" y="66"/>
                    </a:lnTo>
                    <a:lnTo>
                      <a:pt x="112" y="66"/>
                    </a:lnTo>
                    <a:lnTo>
                      <a:pt x="104" y="55"/>
                    </a:lnTo>
                    <a:lnTo>
                      <a:pt x="103" y="41"/>
                    </a:lnTo>
                    <a:lnTo>
                      <a:pt x="161" y="48"/>
                    </a:lnTo>
                    <a:lnTo>
                      <a:pt x="170" y="20"/>
                    </a:lnTo>
                    <a:close/>
                    <a:moveTo>
                      <a:pt x="162" y="24"/>
                    </a:moveTo>
                    <a:lnTo>
                      <a:pt x="156" y="43"/>
                    </a:lnTo>
                    <a:moveTo>
                      <a:pt x="154" y="27"/>
                    </a:moveTo>
                    <a:lnTo>
                      <a:pt x="120" y="29"/>
                    </a:lnTo>
                    <a:moveTo>
                      <a:pt x="153" y="34"/>
                    </a:moveTo>
                    <a:lnTo>
                      <a:pt x="121" y="32"/>
                    </a:lnTo>
                    <a:moveTo>
                      <a:pt x="150" y="42"/>
                    </a:moveTo>
                    <a:lnTo>
                      <a:pt x="120" y="35"/>
                    </a:lnTo>
                    <a:moveTo>
                      <a:pt x="104" y="27"/>
                    </a:moveTo>
                    <a:lnTo>
                      <a:pt x="78" y="29"/>
                    </a:lnTo>
                    <a:moveTo>
                      <a:pt x="102" y="32"/>
                    </a:moveTo>
                    <a:lnTo>
                      <a:pt x="78" y="35"/>
                    </a:lnTo>
                    <a:moveTo>
                      <a:pt x="101" y="38"/>
                    </a:moveTo>
                    <a:lnTo>
                      <a:pt x="78" y="37"/>
                    </a:lnTo>
                    <a:moveTo>
                      <a:pt x="65" y="40"/>
                    </a:moveTo>
                    <a:lnTo>
                      <a:pt x="50" y="57"/>
                    </a:lnTo>
                    <a:moveTo>
                      <a:pt x="30" y="61"/>
                    </a:moveTo>
                    <a:lnTo>
                      <a:pt x="14" y="66"/>
                    </a:lnTo>
                    <a:moveTo>
                      <a:pt x="98" y="5"/>
                    </a:moveTo>
                    <a:lnTo>
                      <a:pt x="88" y="5"/>
                    </a:lnTo>
                    <a:moveTo>
                      <a:pt x="96" y="18"/>
                    </a:moveTo>
                    <a:lnTo>
                      <a:pt x="95" y="10"/>
                    </a:lnTo>
                    <a:moveTo>
                      <a:pt x="84" y="17"/>
                    </a:moveTo>
                    <a:lnTo>
                      <a:pt x="84" y="9"/>
                    </a:lnTo>
                    <a:moveTo>
                      <a:pt x="102" y="63"/>
                    </a:moveTo>
                    <a:lnTo>
                      <a:pt x="97" y="57"/>
                    </a:lnTo>
                    <a:moveTo>
                      <a:pt x="94" y="63"/>
                    </a:moveTo>
                    <a:lnTo>
                      <a:pt x="90" y="58"/>
                    </a:lnTo>
                    <a:moveTo>
                      <a:pt x="97" y="52"/>
                    </a:moveTo>
                    <a:lnTo>
                      <a:pt x="96" y="42"/>
                    </a:lnTo>
                    <a:moveTo>
                      <a:pt x="90" y="52"/>
                    </a:moveTo>
                    <a:lnTo>
                      <a:pt x="89" y="43"/>
                    </a:lnTo>
                    <a:moveTo>
                      <a:pt x="46" y="59"/>
                    </a:moveTo>
                    <a:cubicBezTo>
                      <a:pt x="46" y="58"/>
                      <a:pt x="45" y="57"/>
                      <a:pt x="43" y="57"/>
                    </a:cubicBezTo>
                    <a:cubicBezTo>
                      <a:pt x="42" y="57"/>
                      <a:pt x="41" y="59"/>
                      <a:pt x="41" y="60"/>
                    </a:cubicBezTo>
                    <a:cubicBezTo>
                      <a:pt x="41" y="62"/>
                      <a:pt x="42" y="63"/>
                      <a:pt x="44" y="63"/>
                    </a:cubicBezTo>
                    <a:cubicBezTo>
                      <a:pt x="45" y="62"/>
                      <a:pt x="47" y="61"/>
                      <a:pt x="46" y="59"/>
                    </a:cubicBezTo>
                    <a:close/>
                    <a:moveTo>
                      <a:pt x="15" y="66"/>
                    </a:moveTo>
                    <a:lnTo>
                      <a:pt x="29" y="64"/>
                    </a:lnTo>
                    <a:moveTo>
                      <a:pt x="50" y="57"/>
                    </a:moveTo>
                    <a:lnTo>
                      <a:pt x="67" y="33"/>
                    </a:lnTo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19"/>
              <p:cNvSpPr>
                <a:spLocks noEditPoints="1"/>
              </p:cNvSpPr>
              <p:nvPr/>
            </p:nvSpPr>
            <p:spPr bwMode="auto">
              <a:xfrm>
                <a:off x="3056" y="1438"/>
                <a:ext cx="412" cy="486"/>
              </a:xfrm>
              <a:custGeom>
                <a:avLst/>
                <a:gdLst>
                  <a:gd name="T0" fmla="*/ 2147483646 w 118"/>
                  <a:gd name="T1" fmla="*/ 0 h 141"/>
                  <a:gd name="T2" fmla="*/ 2147483646 w 118"/>
                  <a:gd name="T3" fmla="*/ 2147483646 h 141"/>
                  <a:gd name="T4" fmla="*/ 2147483646 w 118"/>
                  <a:gd name="T5" fmla="*/ 2147483646 h 141"/>
                  <a:gd name="T6" fmla="*/ 2147483646 w 118"/>
                  <a:gd name="T7" fmla="*/ 2147483646 h 141"/>
                  <a:gd name="T8" fmla="*/ 2147483646 w 118"/>
                  <a:gd name="T9" fmla="*/ 2147483646 h 141"/>
                  <a:gd name="T10" fmla="*/ 2147483646 w 118"/>
                  <a:gd name="T11" fmla="*/ 2147483646 h 141"/>
                  <a:gd name="T12" fmla="*/ 2147483646 w 118"/>
                  <a:gd name="T13" fmla="*/ 2147483646 h 141"/>
                  <a:gd name="T14" fmla="*/ 2147483646 w 118"/>
                  <a:gd name="T15" fmla="*/ 2147483646 h 141"/>
                  <a:gd name="T16" fmla="*/ 2147483646 w 118"/>
                  <a:gd name="T17" fmla="*/ 2147483646 h 141"/>
                  <a:gd name="T18" fmla="*/ 0 w 118"/>
                  <a:gd name="T19" fmla="*/ 2147483646 h 141"/>
                  <a:gd name="T20" fmla="*/ 2147483646 w 118"/>
                  <a:gd name="T21" fmla="*/ 2147483646 h 141"/>
                  <a:gd name="T22" fmla="*/ 2147483646 w 118"/>
                  <a:gd name="T23" fmla="*/ 2147483646 h 141"/>
                  <a:gd name="T24" fmla="*/ 2147483646 w 118"/>
                  <a:gd name="T25" fmla="*/ 2147483646 h 141"/>
                  <a:gd name="T26" fmla="*/ 2147483646 w 118"/>
                  <a:gd name="T27" fmla="*/ 2147483646 h 141"/>
                  <a:gd name="T28" fmla="*/ 2147483646 w 118"/>
                  <a:gd name="T29" fmla="*/ 2147483646 h 141"/>
                  <a:gd name="T30" fmla="*/ 2147483646 w 118"/>
                  <a:gd name="T31" fmla="*/ 2147483646 h 141"/>
                  <a:gd name="T32" fmla="*/ 2147483646 w 118"/>
                  <a:gd name="T33" fmla="*/ 2147483646 h 141"/>
                  <a:gd name="T34" fmla="*/ 2147483646 w 118"/>
                  <a:gd name="T35" fmla="*/ 2147483646 h 141"/>
                  <a:gd name="T36" fmla="*/ 2147483646 w 118"/>
                  <a:gd name="T37" fmla="*/ 2147483646 h 141"/>
                  <a:gd name="T38" fmla="*/ 2147483646 w 118"/>
                  <a:gd name="T39" fmla="*/ 2147483646 h 141"/>
                  <a:gd name="T40" fmla="*/ 2147483646 w 118"/>
                  <a:gd name="T41" fmla="*/ 0 h 141"/>
                  <a:gd name="T42" fmla="*/ 2147483646 w 118"/>
                  <a:gd name="T43" fmla="*/ 2147483646 h 141"/>
                  <a:gd name="T44" fmla="*/ 2147483646 w 118"/>
                  <a:gd name="T45" fmla="*/ 2147483646 h 141"/>
                  <a:gd name="T46" fmla="*/ 2147483646 w 118"/>
                  <a:gd name="T47" fmla="*/ 2147483646 h 141"/>
                  <a:gd name="T48" fmla="*/ 2147483646 w 118"/>
                  <a:gd name="T49" fmla="*/ 2147483646 h 141"/>
                  <a:gd name="T50" fmla="*/ 2147483646 w 118"/>
                  <a:gd name="T51" fmla="*/ 2147483646 h 141"/>
                  <a:gd name="T52" fmla="*/ 2147483646 w 118"/>
                  <a:gd name="T53" fmla="*/ 2147483646 h 141"/>
                  <a:gd name="T54" fmla="*/ 2147483646 w 118"/>
                  <a:gd name="T55" fmla="*/ 2147483646 h 141"/>
                  <a:gd name="T56" fmla="*/ 2147483646 w 118"/>
                  <a:gd name="T57" fmla="*/ 2147483646 h 141"/>
                  <a:gd name="T58" fmla="*/ 2147483646 w 118"/>
                  <a:gd name="T59" fmla="*/ 2147483646 h 141"/>
                  <a:gd name="T60" fmla="*/ 2147483646 w 118"/>
                  <a:gd name="T61" fmla="*/ 2147483646 h 141"/>
                  <a:gd name="T62" fmla="*/ 2147483646 w 118"/>
                  <a:gd name="T63" fmla="*/ 2147483646 h 141"/>
                  <a:gd name="T64" fmla="*/ 2147483646 w 118"/>
                  <a:gd name="T65" fmla="*/ 2147483646 h 141"/>
                  <a:gd name="T66" fmla="*/ 2147483646 w 118"/>
                  <a:gd name="T67" fmla="*/ 2147483646 h 141"/>
                  <a:gd name="T68" fmla="*/ 2147483646 w 118"/>
                  <a:gd name="T69" fmla="*/ 2147483646 h 141"/>
                  <a:gd name="T70" fmla="*/ 2147483646 w 118"/>
                  <a:gd name="T71" fmla="*/ 2147483646 h 141"/>
                  <a:gd name="T72" fmla="*/ 2147483646 w 118"/>
                  <a:gd name="T73" fmla="*/ 2147483646 h 141"/>
                  <a:gd name="T74" fmla="*/ 2147483646 w 118"/>
                  <a:gd name="T75" fmla="*/ 2147483646 h 141"/>
                  <a:gd name="T76" fmla="*/ 2147483646 w 118"/>
                  <a:gd name="T77" fmla="*/ 2147483646 h 141"/>
                  <a:gd name="T78" fmla="*/ 2147483646 w 118"/>
                  <a:gd name="T79" fmla="*/ 2147483646 h 141"/>
                  <a:gd name="T80" fmla="*/ 2147483646 w 118"/>
                  <a:gd name="T81" fmla="*/ 2147483646 h 141"/>
                  <a:gd name="T82" fmla="*/ 2147483646 w 118"/>
                  <a:gd name="T83" fmla="*/ 2147483646 h 141"/>
                  <a:gd name="T84" fmla="*/ 2147483646 w 118"/>
                  <a:gd name="T85" fmla="*/ 2147483646 h 141"/>
                  <a:gd name="T86" fmla="*/ 2147483646 w 118"/>
                  <a:gd name="T87" fmla="*/ 2147483646 h 141"/>
                  <a:gd name="T88" fmla="*/ 2147483646 w 118"/>
                  <a:gd name="T89" fmla="*/ 2147483646 h 141"/>
                  <a:gd name="T90" fmla="*/ 2147483646 w 118"/>
                  <a:gd name="T91" fmla="*/ 2147483646 h 141"/>
                  <a:gd name="T92" fmla="*/ 2147483646 w 118"/>
                  <a:gd name="T93" fmla="*/ 2147483646 h 141"/>
                  <a:gd name="T94" fmla="*/ 2147483646 w 118"/>
                  <a:gd name="T95" fmla="*/ 2147483646 h 141"/>
                  <a:gd name="T96" fmla="*/ 2147483646 w 118"/>
                  <a:gd name="T97" fmla="*/ 2147483646 h 141"/>
                  <a:gd name="T98" fmla="*/ 2147483646 w 118"/>
                  <a:gd name="T99" fmla="*/ 2147483646 h 141"/>
                  <a:gd name="T100" fmla="*/ 2147483646 w 118"/>
                  <a:gd name="T101" fmla="*/ 2147483646 h 141"/>
                  <a:gd name="T102" fmla="*/ 2147483646 w 118"/>
                  <a:gd name="T103" fmla="*/ 2147483646 h 141"/>
                  <a:gd name="T104" fmla="*/ 2147483646 w 118"/>
                  <a:gd name="T105" fmla="*/ 2147483646 h 141"/>
                  <a:gd name="T106" fmla="*/ 2147483646 w 118"/>
                  <a:gd name="T107" fmla="*/ 2147483646 h 141"/>
                  <a:gd name="T108" fmla="*/ 2147483646 w 118"/>
                  <a:gd name="T109" fmla="*/ 2147483646 h 141"/>
                  <a:gd name="T110" fmla="*/ 2147483646 w 118"/>
                  <a:gd name="T111" fmla="*/ 2147483646 h 141"/>
                  <a:gd name="T112" fmla="*/ 2147483646 w 118"/>
                  <a:gd name="T113" fmla="*/ 2147483646 h 141"/>
                  <a:gd name="T114" fmla="*/ 2147483646 w 118"/>
                  <a:gd name="T115" fmla="*/ 2147483646 h 141"/>
                  <a:gd name="T116" fmla="*/ 2147483646 w 118"/>
                  <a:gd name="T117" fmla="*/ 2147483646 h 141"/>
                  <a:gd name="T118" fmla="*/ 2147483646 w 118"/>
                  <a:gd name="T119" fmla="*/ 2147483646 h 141"/>
                  <a:gd name="T120" fmla="*/ 2147483646 w 118"/>
                  <a:gd name="T121" fmla="*/ 2147483646 h 141"/>
                  <a:gd name="T122" fmla="*/ 2147483646 w 118"/>
                  <a:gd name="T123" fmla="*/ 2147483646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109" y="0"/>
                    </a:moveTo>
                    <a:lnTo>
                      <a:pt x="54" y="39"/>
                    </a:lnTo>
                    <a:lnTo>
                      <a:pt x="48" y="30"/>
                    </a:lnTo>
                    <a:lnTo>
                      <a:pt x="49" y="20"/>
                    </a:lnTo>
                    <a:lnTo>
                      <a:pt x="30" y="33"/>
                    </a:lnTo>
                    <a:lnTo>
                      <a:pt x="26" y="43"/>
                    </a:lnTo>
                    <a:lnTo>
                      <a:pt x="34" y="55"/>
                    </a:lnTo>
                    <a:cubicBezTo>
                      <a:pt x="34" y="55"/>
                      <a:pt x="24" y="65"/>
                      <a:pt x="23" y="74"/>
                    </a:cubicBezTo>
                    <a:cubicBezTo>
                      <a:pt x="22" y="83"/>
                      <a:pt x="27" y="94"/>
                      <a:pt x="25" y="99"/>
                    </a:cubicBezTo>
                    <a:cubicBezTo>
                      <a:pt x="22" y="104"/>
                      <a:pt x="0" y="141"/>
                      <a:pt x="0" y="141"/>
                    </a:cubicBezTo>
                    <a:lnTo>
                      <a:pt x="33" y="114"/>
                    </a:lnTo>
                    <a:cubicBezTo>
                      <a:pt x="37" y="110"/>
                      <a:pt x="39" y="106"/>
                      <a:pt x="39" y="102"/>
                    </a:cubicBezTo>
                    <a:cubicBezTo>
                      <a:pt x="40" y="96"/>
                      <a:pt x="39" y="84"/>
                      <a:pt x="41" y="82"/>
                    </a:cubicBezTo>
                    <a:cubicBezTo>
                      <a:pt x="44" y="78"/>
                      <a:pt x="51" y="72"/>
                      <a:pt x="51" y="72"/>
                    </a:cubicBezTo>
                    <a:lnTo>
                      <a:pt x="60" y="81"/>
                    </a:lnTo>
                    <a:lnTo>
                      <a:pt x="72" y="83"/>
                    </a:lnTo>
                    <a:lnTo>
                      <a:pt x="89" y="72"/>
                    </a:lnTo>
                    <a:lnTo>
                      <a:pt x="76" y="67"/>
                    </a:lnTo>
                    <a:lnTo>
                      <a:pt x="67" y="57"/>
                    </a:lnTo>
                    <a:lnTo>
                      <a:pt x="118" y="29"/>
                    </a:lnTo>
                    <a:lnTo>
                      <a:pt x="109" y="0"/>
                    </a:lnTo>
                    <a:close/>
                    <a:moveTo>
                      <a:pt x="104" y="8"/>
                    </a:moveTo>
                    <a:lnTo>
                      <a:pt x="111" y="27"/>
                    </a:lnTo>
                    <a:moveTo>
                      <a:pt x="100" y="15"/>
                    </a:moveTo>
                    <a:lnTo>
                      <a:pt x="73" y="37"/>
                    </a:lnTo>
                    <a:moveTo>
                      <a:pt x="103" y="22"/>
                    </a:moveTo>
                    <a:lnTo>
                      <a:pt x="76" y="39"/>
                    </a:lnTo>
                    <a:moveTo>
                      <a:pt x="105" y="30"/>
                    </a:moveTo>
                    <a:lnTo>
                      <a:pt x="77" y="42"/>
                    </a:lnTo>
                    <a:moveTo>
                      <a:pt x="59" y="45"/>
                    </a:moveTo>
                    <a:lnTo>
                      <a:pt x="39" y="62"/>
                    </a:lnTo>
                    <a:moveTo>
                      <a:pt x="60" y="51"/>
                    </a:moveTo>
                    <a:lnTo>
                      <a:pt x="42" y="67"/>
                    </a:lnTo>
                    <a:moveTo>
                      <a:pt x="63" y="56"/>
                    </a:moveTo>
                    <a:lnTo>
                      <a:pt x="44" y="68"/>
                    </a:lnTo>
                    <a:moveTo>
                      <a:pt x="36" y="78"/>
                    </a:moveTo>
                    <a:lnTo>
                      <a:pt x="33" y="101"/>
                    </a:lnTo>
                    <a:moveTo>
                      <a:pt x="19" y="116"/>
                    </a:moveTo>
                    <a:lnTo>
                      <a:pt x="10" y="129"/>
                    </a:lnTo>
                    <a:moveTo>
                      <a:pt x="41" y="30"/>
                    </a:moveTo>
                    <a:lnTo>
                      <a:pt x="33" y="36"/>
                    </a:lnTo>
                    <a:moveTo>
                      <a:pt x="48" y="42"/>
                    </a:moveTo>
                    <a:lnTo>
                      <a:pt x="42" y="36"/>
                    </a:lnTo>
                    <a:moveTo>
                      <a:pt x="38" y="49"/>
                    </a:moveTo>
                    <a:lnTo>
                      <a:pt x="33" y="42"/>
                    </a:lnTo>
                    <a:moveTo>
                      <a:pt x="78" y="75"/>
                    </a:moveTo>
                    <a:lnTo>
                      <a:pt x="71" y="73"/>
                    </a:lnTo>
                    <a:moveTo>
                      <a:pt x="72" y="80"/>
                    </a:moveTo>
                    <a:lnTo>
                      <a:pt x="66" y="78"/>
                    </a:lnTo>
                    <a:moveTo>
                      <a:pt x="68" y="69"/>
                    </a:moveTo>
                    <a:lnTo>
                      <a:pt x="62" y="62"/>
                    </a:lnTo>
                    <a:moveTo>
                      <a:pt x="63" y="73"/>
                    </a:moveTo>
                    <a:lnTo>
                      <a:pt x="57" y="67"/>
                    </a:lnTo>
                    <a:moveTo>
                      <a:pt x="32" y="105"/>
                    </a:moveTo>
                    <a:cubicBezTo>
                      <a:pt x="31" y="104"/>
                      <a:pt x="29" y="104"/>
                      <a:pt x="28" y="105"/>
                    </a:cubicBezTo>
                    <a:cubicBezTo>
                      <a:pt x="27" y="106"/>
                      <a:pt x="26" y="108"/>
                      <a:pt x="27" y="109"/>
                    </a:cubicBezTo>
                    <a:cubicBezTo>
                      <a:pt x="29" y="110"/>
                      <a:pt x="30" y="110"/>
                      <a:pt x="31" y="109"/>
                    </a:cubicBezTo>
                    <a:cubicBezTo>
                      <a:pt x="33" y="108"/>
                      <a:pt x="33" y="106"/>
                      <a:pt x="32" y="105"/>
                    </a:cubicBezTo>
                    <a:close/>
                    <a:moveTo>
                      <a:pt x="10" y="129"/>
                    </a:moveTo>
                    <a:lnTo>
                      <a:pt x="21" y="119"/>
                    </a:lnTo>
                    <a:moveTo>
                      <a:pt x="33" y="100"/>
                    </a:moveTo>
                    <a:lnTo>
                      <a:pt x="32" y="71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20"/>
              <p:cNvSpPr>
                <a:spLocks noEditPoints="1"/>
              </p:cNvSpPr>
              <p:nvPr/>
            </p:nvSpPr>
            <p:spPr bwMode="auto">
              <a:xfrm>
                <a:off x="3056" y="1438"/>
                <a:ext cx="412" cy="486"/>
              </a:xfrm>
              <a:custGeom>
                <a:avLst/>
                <a:gdLst>
                  <a:gd name="T0" fmla="*/ 2147483646 w 118"/>
                  <a:gd name="T1" fmla="*/ 0 h 141"/>
                  <a:gd name="T2" fmla="*/ 2147483646 w 118"/>
                  <a:gd name="T3" fmla="*/ 2147483646 h 141"/>
                  <a:gd name="T4" fmla="*/ 2147483646 w 118"/>
                  <a:gd name="T5" fmla="*/ 2147483646 h 141"/>
                  <a:gd name="T6" fmla="*/ 2147483646 w 118"/>
                  <a:gd name="T7" fmla="*/ 2147483646 h 141"/>
                  <a:gd name="T8" fmla="*/ 2147483646 w 118"/>
                  <a:gd name="T9" fmla="*/ 2147483646 h 141"/>
                  <a:gd name="T10" fmla="*/ 2147483646 w 118"/>
                  <a:gd name="T11" fmla="*/ 2147483646 h 141"/>
                  <a:gd name="T12" fmla="*/ 2147483646 w 118"/>
                  <a:gd name="T13" fmla="*/ 2147483646 h 141"/>
                  <a:gd name="T14" fmla="*/ 2147483646 w 118"/>
                  <a:gd name="T15" fmla="*/ 2147483646 h 141"/>
                  <a:gd name="T16" fmla="*/ 2147483646 w 118"/>
                  <a:gd name="T17" fmla="*/ 2147483646 h 141"/>
                  <a:gd name="T18" fmla="*/ 0 w 118"/>
                  <a:gd name="T19" fmla="*/ 2147483646 h 141"/>
                  <a:gd name="T20" fmla="*/ 2147483646 w 118"/>
                  <a:gd name="T21" fmla="*/ 2147483646 h 141"/>
                  <a:gd name="T22" fmla="*/ 2147483646 w 118"/>
                  <a:gd name="T23" fmla="*/ 2147483646 h 141"/>
                  <a:gd name="T24" fmla="*/ 2147483646 w 118"/>
                  <a:gd name="T25" fmla="*/ 2147483646 h 141"/>
                  <a:gd name="T26" fmla="*/ 2147483646 w 118"/>
                  <a:gd name="T27" fmla="*/ 2147483646 h 141"/>
                  <a:gd name="T28" fmla="*/ 2147483646 w 118"/>
                  <a:gd name="T29" fmla="*/ 2147483646 h 141"/>
                  <a:gd name="T30" fmla="*/ 2147483646 w 118"/>
                  <a:gd name="T31" fmla="*/ 2147483646 h 141"/>
                  <a:gd name="T32" fmla="*/ 2147483646 w 118"/>
                  <a:gd name="T33" fmla="*/ 2147483646 h 141"/>
                  <a:gd name="T34" fmla="*/ 2147483646 w 118"/>
                  <a:gd name="T35" fmla="*/ 2147483646 h 141"/>
                  <a:gd name="T36" fmla="*/ 2147483646 w 118"/>
                  <a:gd name="T37" fmla="*/ 2147483646 h 141"/>
                  <a:gd name="T38" fmla="*/ 2147483646 w 118"/>
                  <a:gd name="T39" fmla="*/ 2147483646 h 141"/>
                  <a:gd name="T40" fmla="*/ 2147483646 w 118"/>
                  <a:gd name="T41" fmla="*/ 0 h 141"/>
                  <a:gd name="T42" fmla="*/ 2147483646 w 118"/>
                  <a:gd name="T43" fmla="*/ 2147483646 h 141"/>
                  <a:gd name="T44" fmla="*/ 2147483646 w 118"/>
                  <a:gd name="T45" fmla="*/ 2147483646 h 141"/>
                  <a:gd name="T46" fmla="*/ 2147483646 w 118"/>
                  <a:gd name="T47" fmla="*/ 2147483646 h 141"/>
                  <a:gd name="T48" fmla="*/ 2147483646 w 118"/>
                  <a:gd name="T49" fmla="*/ 2147483646 h 141"/>
                  <a:gd name="T50" fmla="*/ 2147483646 w 118"/>
                  <a:gd name="T51" fmla="*/ 2147483646 h 141"/>
                  <a:gd name="T52" fmla="*/ 2147483646 w 118"/>
                  <a:gd name="T53" fmla="*/ 2147483646 h 141"/>
                  <a:gd name="T54" fmla="*/ 2147483646 w 118"/>
                  <a:gd name="T55" fmla="*/ 2147483646 h 141"/>
                  <a:gd name="T56" fmla="*/ 2147483646 w 118"/>
                  <a:gd name="T57" fmla="*/ 2147483646 h 141"/>
                  <a:gd name="T58" fmla="*/ 2147483646 w 118"/>
                  <a:gd name="T59" fmla="*/ 2147483646 h 141"/>
                  <a:gd name="T60" fmla="*/ 2147483646 w 118"/>
                  <a:gd name="T61" fmla="*/ 2147483646 h 141"/>
                  <a:gd name="T62" fmla="*/ 2147483646 w 118"/>
                  <a:gd name="T63" fmla="*/ 2147483646 h 141"/>
                  <a:gd name="T64" fmla="*/ 2147483646 w 118"/>
                  <a:gd name="T65" fmla="*/ 2147483646 h 141"/>
                  <a:gd name="T66" fmla="*/ 2147483646 w 118"/>
                  <a:gd name="T67" fmla="*/ 2147483646 h 141"/>
                  <a:gd name="T68" fmla="*/ 2147483646 w 118"/>
                  <a:gd name="T69" fmla="*/ 2147483646 h 141"/>
                  <a:gd name="T70" fmla="*/ 2147483646 w 118"/>
                  <a:gd name="T71" fmla="*/ 2147483646 h 141"/>
                  <a:gd name="T72" fmla="*/ 2147483646 w 118"/>
                  <a:gd name="T73" fmla="*/ 2147483646 h 141"/>
                  <a:gd name="T74" fmla="*/ 2147483646 w 118"/>
                  <a:gd name="T75" fmla="*/ 2147483646 h 141"/>
                  <a:gd name="T76" fmla="*/ 2147483646 w 118"/>
                  <a:gd name="T77" fmla="*/ 2147483646 h 141"/>
                  <a:gd name="T78" fmla="*/ 2147483646 w 118"/>
                  <a:gd name="T79" fmla="*/ 2147483646 h 141"/>
                  <a:gd name="T80" fmla="*/ 2147483646 w 118"/>
                  <a:gd name="T81" fmla="*/ 2147483646 h 141"/>
                  <a:gd name="T82" fmla="*/ 2147483646 w 118"/>
                  <a:gd name="T83" fmla="*/ 2147483646 h 141"/>
                  <a:gd name="T84" fmla="*/ 2147483646 w 118"/>
                  <a:gd name="T85" fmla="*/ 2147483646 h 141"/>
                  <a:gd name="T86" fmla="*/ 2147483646 w 118"/>
                  <a:gd name="T87" fmla="*/ 2147483646 h 141"/>
                  <a:gd name="T88" fmla="*/ 2147483646 w 118"/>
                  <a:gd name="T89" fmla="*/ 2147483646 h 141"/>
                  <a:gd name="T90" fmla="*/ 2147483646 w 118"/>
                  <a:gd name="T91" fmla="*/ 2147483646 h 141"/>
                  <a:gd name="T92" fmla="*/ 2147483646 w 118"/>
                  <a:gd name="T93" fmla="*/ 2147483646 h 141"/>
                  <a:gd name="T94" fmla="*/ 2147483646 w 118"/>
                  <a:gd name="T95" fmla="*/ 2147483646 h 141"/>
                  <a:gd name="T96" fmla="*/ 2147483646 w 118"/>
                  <a:gd name="T97" fmla="*/ 2147483646 h 141"/>
                  <a:gd name="T98" fmla="*/ 2147483646 w 118"/>
                  <a:gd name="T99" fmla="*/ 2147483646 h 141"/>
                  <a:gd name="T100" fmla="*/ 2147483646 w 118"/>
                  <a:gd name="T101" fmla="*/ 2147483646 h 141"/>
                  <a:gd name="T102" fmla="*/ 2147483646 w 118"/>
                  <a:gd name="T103" fmla="*/ 2147483646 h 141"/>
                  <a:gd name="T104" fmla="*/ 2147483646 w 118"/>
                  <a:gd name="T105" fmla="*/ 2147483646 h 141"/>
                  <a:gd name="T106" fmla="*/ 2147483646 w 118"/>
                  <a:gd name="T107" fmla="*/ 2147483646 h 141"/>
                  <a:gd name="T108" fmla="*/ 2147483646 w 118"/>
                  <a:gd name="T109" fmla="*/ 2147483646 h 141"/>
                  <a:gd name="T110" fmla="*/ 2147483646 w 118"/>
                  <a:gd name="T111" fmla="*/ 2147483646 h 141"/>
                  <a:gd name="T112" fmla="*/ 2147483646 w 118"/>
                  <a:gd name="T113" fmla="*/ 2147483646 h 141"/>
                  <a:gd name="T114" fmla="*/ 2147483646 w 118"/>
                  <a:gd name="T115" fmla="*/ 2147483646 h 141"/>
                  <a:gd name="T116" fmla="*/ 2147483646 w 118"/>
                  <a:gd name="T117" fmla="*/ 2147483646 h 141"/>
                  <a:gd name="T118" fmla="*/ 2147483646 w 118"/>
                  <a:gd name="T119" fmla="*/ 2147483646 h 141"/>
                  <a:gd name="T120" fmla="*/ 2147483646 w 118"/>
                  <a:gd name="T121" fmla="*/ 2147483646 h 141"/>
                  <a:gd name="T122" fmla="*/ 2147483646 w 118"/>
                  <a:gd name="T123" fmla="*/ 2147483646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109" y="0"/>
                    </a:moveTo>
                    <a:lnTo>
                      <a:pt x="54" y="39"/>
                    </a:lnTo>
                    <a:lnTo>
                      <a:pt x="48" y="30"/>
                    </a:lnTo>
                    <a:lnTo>
                      <a:pt x="49" y="20"/>
                    </a:lnTo>
                    <a:lnTo>
                      <a:pt x="30" y="33"/>
                    </a:lnTo>
                    <a:lnTo>
                      <a:pt x="26" y="43"/>
                    </a:lnTo>
                    <a:lnTo>
                      <a:pt x="34" y="55"/>
                    </a:lnTo>
                    <a:cubicBezTo>
                      <a:pt x="34" y="55"/>
                      <a:pt x="24" y="65"/>
                      <a:pt x="23" y="74"/>
                    </a:cubicBezTo>
                    <a:cubicBezTo>
                      <a:pt x="22" y="83"/>
                      <a:pt x="27" y="94"/>
                      <a:pt x="25" y="99"/>
                    </a:cubicBezTo>
                    <a:cubicBezTo>
                      <a:pt x="22" y="104"/>
                      <a:pt x="0" y="141"/>
                      <a:pt x="0" y="141"/>
                    </a:cubicBezTo>
                    <a:lnTo>
                      <a:pt x="33" y="114"/>
                    </a:lnTo>
                    <a:cubicBezTo>
                      <a:pt x="37" y="110"/>
                      <a:pt x="39" y="106"/>
                      <a:pt x="39" y="102"/>
                    </a:cubicBezTo>
                    <a:cubicBezTo>
                      <a:pt x="40" y="96"/>
                      <a:pt x="39" y="84"/>
                      <a:pt x="41" y="82"/>
                    </a:cubicBezTo>
                    <a:cubicBezTo>
                      <a:pt x="44" y="78"/>
                      <a:pt x="51" y="72"/>
                      <a:pt x="51" y="72"/>
                    </a:cubicBezTo>
                    <a:lnTo>
                      <a:pt x="60" y="81"/>
                    </a:lnTo>
                    <a:lnTo>
                      <a:pt x="72" y="83"/>
                    </a:lnTo>
                    <a:lnTo>
                      <a:pt x="89" y="72"/>
                    </a:lnTo>
                    <a:lnTo>
                      <a:pt x="76" y="67"/>
                    </a:lnTo>
                    <a:lnTo>
                      <a:pt x="67" y="57"/>
                    </a:lnTo>
                    <a:lnTo>
                      <a:pt x="118" y="29"/>
                    </a:lnTo>
                    <a:lnTo>
                      <a:pt x="109" y="0"/>
                    </a:lnTo>
                    <a:close/>
                    <a:moveTo>
                      <a:pt x="104" y="8"/>
                    </a:moveTo>
                    <a:lnTo>
                      <a:pt x="111" y="27"/>
                    </a:lnTo>
                    <a:moveTo>
                      <a:pt x="100" y="15"/>
                    </a:moveTo>
                    <a:lnTo>
                      <a:pt x="73" y="37"/>
                    </a:lnTo>
                    <a:moveTo>
                      <a:pt x="103" y="22"/>
                    </a:moveTo>
                    <a:lnTo>
                      <a:pt x="76" y="39"/>
                    </a:lnTo>
                    <a:moveTo>
                      <a:pt x="105" y="30"/>
                    </a:moveTo>
                    <a:lnTo>
                      <a:pt x="77" y="42"/>
                    </a:lnTo>
                    <a:moveTo>
                      <a:pt x="59" y="45"/>
                    </a:moveTo>
                    <a:lnTo>
                      <a:pt x="39" y="62"/>
                    </a:lnTo>
                    <a:moveTo>
                      <a:pt x="60" y="51"/>
                    </a:moveTo>
                    <a:lnTo>
                      <a:pt x="42" y="67"/>
                    </a:lnTo>
                    <a:moveTo>
                      <a:pt x="63" y="56"/>
                    </a:moveTo>
                    <a:lnTo>
                      <a:pt x="44" y="68"/>
                    </a:lnTo>
                    <a:moveTo>
                      <a:pt x="36" y="78"/>
                    </a:moveTo>
                    <a:lnTo>
                      <a:pt x="33" y="101"/>
                    </a:lnTo>
                    <a:moveTo>
                      <a:pt x="19" y="116"/>
                    </a:moveTo>
                    <a:lnTo>
                      <a:pt x="10" y="129"/>
                    </a:lnTo>
                    <a:moveTo>
                      <a:pt x="41" y="30"/>
                    </a:moveTo>
                    <a:lnTo>
                      <a:pt x="33" y="36"/>
                    </a:lnTo>
                    <a:moveTo>
                      <a:pt x="48" y="42"/>
                    </a:moveTo>
                    <a:lnTo>
                      <a:pt x="42" y="36"/>
                    </a:lnTo>
                    <a:moveTo>
                      <a:pt x="38" y="49"/>
                    </a:moveTo>
                    <a:lnTo>
                      <a:pt x="33" y="42"/>
                    </a:lnTo>
                    <a:moveTo>
                      <a:pt x="78" y="75"/>
                    </a:moveTo>
                    <a:lnTo>
                      <a:pt x="71" y="73"/>
                    </a:lnTo>
                    <a:moveTo>
                      <a:pt x="72" y="80"/>
                    </a:moveTo>
                    <a:lnTo>
                      <a:pt x="66" y="78"/>
                    </a:lnTo>
                    <a:moveTo>
                      <a:pt x="68" y="69"/>
                    </a:moveTo>
                    <a:lnTo>
                      <a:pt x="62" y="62"/>
                    </a:lnTo>
                    <a:moveTo>
                      <a:pt x="63" y="73"/>
                    </a:moveTo>
                    <a:lnTo>
                      <a:pt x="57" y="67"/>
                    </a:lnTo>
                    <a:moveTo>
                      <a:pt x="32" y="105"/>
                    </a:moveTo>
                    <a:cubicBezTo>
                      <a:pt x="31" y="104"/>
                      <a:pt x="29" y="104"/>
                      <a:pt x="28" y="105"/>
                    </a:cubicBezTo>
                    <a:cubicBezTo>
                      <a:pt x="27" y="106"/>
                      <a:pt x="26" y="108"/>
                      <a:pt x="27" y="109"/>
                    </a:cubicBezTo>
                    <a:cubicBezTo>
                      <a:pt x="29" y="110"/>
                      <a:pt x="30" y="110"/>
                      <a:pt x="31" y="109"/>
                    </a:cubicBezTo>
                    <a:cubicBezTo>
                      <a:pt x="33" y="108"/>
                      <a:pt x="33" y="106"/>
                      <a:pt x="32" y="105"/>
                    </a:cubicBezTo>
                    <a:close/>
                    <a:moveTo>
                      <a:pt x="10" y="129"/>
                    </a:moveTo>
                    <a:lnTo>
                      <a:pt x="21" y="119"/>
                    </a:lnTo>
                    <a:moveTo>
                      <a:pt x="33" y="100"/>
                    </a:moveTo>
                    <a:lnTo>
                      <a:pt x="32" y="71"/>
                    </a:lnTo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21"/>
              <p:cNvSpPr>
                <a:spLocks noEditPoints="1"/>
              </p:cNvSpPr>
              <p:nvPr/>
            </p:nvSpPr>
            <p:spPr bwMode="auto">
              <a:xfrm>
                <a:off x="2816" y="1789"/>
                <a:ext cx="247" cy="615"/>
              </a:xfrm>
              <a:custGeom>
                <a:avLst/>
                <a:gdLst>
                  <a:gd name="T0" fmla="*/ 2147483646 w 71"/>
                  <a:gd name="T1" fmla="*/ 0 h 178"/>
                  <a:gd name="T2" fmla="*/ 2147483646 w 71"/>
                  <a:gd name="T3" fmla="*/ 2147483646 h 178"/>
                  <a:gd name="T4" fmla="*/ 2147483646 w 71"/>
                  <a:gd name="T5" fmla="*/ 2147483646 h 178"/>
                  <a:gd name="T6" fmla="*/ 2147483646 w 71"/>
                  <a:gd name="T7" fmla="*/ 2147483646 h 178"/>
                  <a:gd name="T8" fmla="*/ 0 w 71"/>
                  <a:gd name="T9" fmla="*/ 2147483646 h 178"/>
                  <a:gd name="T10" fmla="*/ 2147483646 w 71"/>
                  <a:gd name="T11" fmla="*/ 2147483646 h 178"/>
                  <a:gd name="T12" fmla="*/ 2147483646 w 71"/>
                  <a:gd name="T13" fmla="*/ 2147483646 h 178"/>
                  <a:gd name="T14" fmla="*/ 2147483646 w 71"/>
                  <a:gd name="T15" fmla="*/ 2147483646 h 178"/>
                  <a:gd name="T16" fmla="*/ 2147483646 w 71"/>
                  <a:gd name="T17" fmla="*/ 2147483646 h 178"/>
                  <a:gd name="T18" fmla="*/ 2147483646 w 71"/>
                  <a:gd name="T19" fmla="*/ 2147483646 h 178"/>
                  <a:gd name="T20" fmla="*/ 2147483646 w 71"/>
                  <a:gd name="T21" fmla="*/ 2147483646 h 178"/>
                  <a:gd name="T22" fmla="*/ 2147483646 w 71"/>
                  <a:gd name="T23" fmla="*/ 2147483646 h 178"/>
                  <a:gd name="T24" fmla="*/ 2147483646 w 71"/>
                  <a:gd name="T25" fmla="*/ 2147483646 h 178"/>
                  <a:gd name="T26" fmla="*/ 2147483646 w 71"/>
                  <a:gd name="T27" fmla="*/ 2147483646 h 178"/>
                  <a:gd name="T28" fmla="*/ 2147483646 w 71"/>
                  <a:gd name="T29" fmla="*/ 2147483646 h 178"/>
                  <a:gd name="T30" fmla="*/ 2147483646 w 71"/>
                  <a:gd name="T31" fmla="*/ 2147483646 h 178"/>
                  <a:gd name="T32" fmla="*/ 2147483646 w 71"/>
                  <a:gd name="T33" fmla="*/ 2147483646 h 178"/>
                  <a:gd name="T34" fmla="*/ 2147483646 w 71"/>
                  <a:gd name="T35" fmla="*/ 2147483646 h 178"/>
                  <a:gd name="T36" fmla="*/ 2147483646 w 71"/>
                  <a:gd name="T37" fmla="*/ 2147483646 h 178"/>
                  <a:gd name="T38" fmla="*/ 2147483646 w 71"/>
                  <a:gd name="T39" fmla="*/ 2147483646 h 178"/>
                  <a:gd name="T40" fmla="*/ 2147483646 w 71"/>
                  <a:gd name="T41" fmla="*/ 0 h 178"/>
                  <a:gd name="T42" fmla="*/ 2147483646 w 71"/>
                  <a:gd name="T43" fmla="*/ 2147483646 h 178"/>
                  <a:gd name="T44" fmla="*/ 2147483646 w 71"/>
                  <a:gd name="T45" fmla="*/ 2147483646 h 178"/>
                  <a:gd name="T46" fmla="*/ 2147483646 w 71"/>
                  <a:gd name="T47" fmla="*/ 2147483646 h 178"/>
                  <a:gd name="T48" fmla="*/ 2147483646 w 71"/>
                  <a:gd name="T49" fmla="*/ 2147483646 h 178"/>
                  <a:gd name="T50" fmla="*/ 2147483646 w 71"/>
                  <a:gd name="T51" fmla="*/ 2147483646 h 178"/>
                  <a:gd name="T52" fmla="*/ 2147483646 w 71"/>
                  <a:gd name="T53" fmla="*/ 2147483646 h 178"/>
                  <a:gd name="T54" fmla="*/ 2147483646 w 71"/>
                  <a:gd name="T55" fmla="*/ 2147483646 h 178"/>
                  <a:gd name="T56" fmla="*/ 2147483646 w 71"/>
                  <a:gd name="T57" fmla="*/ 2147483646 h 178"/>
                  <a:gd name="T58" fmla="*/ 2147483646 w 71"/>
                  <a:gd name="T59" fmla="*/ 2147483646 h 178"/>
                  <a:gd name="T60" fmla="*/ 2147483646 w 71"/>
                  <a:gd name="T61" fmla="*/ 2147483646 h 178"/>
                  <a:gd name="T62" fmla="*/ 2147483646 w 71"/>
                  <a:gd name="T63" fmla="*/ 2147483646 h 178"/>
                  <a:gd name="T64" fmla="*/ 2147483646 w 71"/>
                  <a:gd name="T65" fmla="*/ 2147483646 h 178"/>
                  <a:gd name="T66" fmla="*/ 2147483646 w 71"/>
                  <a:gd name="T67" fmla="*/ 2147483646 h 178"/>
                  <a:gd name="T68" fmla="*/ 2147483646 w 71"/>
                  <a:gd name="T69" fmla="*/ 2147483646 h 178"/>
                  <a:gd name="T70" fmla="*/ 2147483646 w 71"/>
                  <a:gd name="T71" fmla="*/ 2147483646 h 178"/>
                  <a:gd name="T72" fmla="*/ 2147483646 w 71"/>
                  <a:gd name="T73" fmla="*/ 2147483646 h 178"/>
                  <a:gd name="T74" fmla="*/ 2147483646 w 71"/>
                  <a:gd name="T75" fmla="*/ 2147483646 h 178"/>
                  <a:gd name="T76" fmla="*/ 2147483646 w 71"/>
                  <a:gd name="T77" fmla="*/ 2147483646 h 178"/>
                  <a:gd name="T78" fmla="*/ 2147483646 w 71"/>
                  <a:gd name="T79" fmla="*/ 2147483646 h 178"/>
                  <a:gd name="T80" fmla="*/ 2147483646 w 71"/>
                  <a:gd name="T81" fmla="*/ 2147483646 h 178"/>
                  <a:gd name="T82" fmla="*/ 2147483646 w 71"/>
                  <a:gd name="T83" fmla="*/ 2147483646 h 178"/>
                  <a:gd name="T84" fmla="*/ 2147483646 w 71"/>
                  <a:gd name="T85" fmla="*/ 2147483646 h 178"/>
                  <a:gd name="T86" fmla="*/ 2147483646 w 71"/>
                  <a:gd name="T87" fmla="*/ 2147483646 h 178"/>
                  <a:gd name="T88" fmla="*/ 2147483646 w 71"/>
                  <a:gd name="T89" fmla="*/ 2147483646 h 178"/>
                  <a:gd name="T90" fmla="*/ 2147483646 w 71"/>
                  <a:gd name="T91" fmla="*/ 2147483646 h 178"/>
                  <a:gd name="T92" fmla="*/ 2147483646 w 71"/>
                  <a:gd name="T93" fmla="*/ 2147483646 h 178"/>
                  <a:gd name="T94" fmla="*/ 2147483646 w 71"/>
                  <a:gd name="T95" fmla="*/ 2147483646 h 178"/>
                  <a:gd name="T96" fmla="*/ 2147483646 w 71"/>
                  <a:gd name="T97" fmla="*/ 2147483646 h 178"/>
                  <a:gd name="T98" fmla="*/ 2147483646 w 71"/>
                  <a:gd name="T99" fmla="*/ 2147483646 h 178"/>
                  <a:gd name="T100" fmla="*/ 2147483646 w 71"/>
                  <a:gd name="T101" fmla="*/ 2147483646 h 178"/>
                  <a:gd name="T102" fmla="*/ 2147483646 w 71"/>
                  <a:gd name="T103" fmla="*/ 2147483646 h 178"/>
                  <a:gd name="T104" fmla="*/ 2147483646 w 71"/>
                  <a:gd name="T105" fmla="*/ 2147483646 h 178"/>
                  <a:gd name="T106" fmla="*/ 2147483646 w 71"/>
                  <a:gd name="T107" fmla="*/ 2147483646 h 178"/>
                  <a:gd name="T108" fmla="*/ 2147483646 w 71"/>
                  <a:gd name="T109" fmla="*/ 2147483646 h 178"/>
                  <a:gd name="T110" fmla="*/ 2147483646 w 71"/>
                  <a:gd name="T111" fmla="*/ 2147483646 h 178"/>
                  <a:gd name="T112" fmla="*/ 2147483646 w 71"/>
                  <a:gd name="T113" fmla="*/ 2147483646 h 178"/>
                  <a:gd name="T114" fmla="*/ 2147483646 w 71"/>
                  <a:gd name="T115" fmla="*/ 2147483646 h 178"/>
                  <a:gd name="T116" fmla="*/ 2147483646 w 71"/>
                  <a:gd name="T117" fmla="*/ 2147483646 h 178"/>
                  <a:gd name="T118" fmla="*/ 2147483646 w 71"/>
                  <a:gd name="T119" fmla="*/ 2147483646 h 178"/>
                  <a:gd name="T120" fmla="*/ 2147483646 w 71"/>
                  <a:gd name="T121" fmla="*/ 2147483646 h 178"/>
                  <a:gd name="T122" fmla="*/ 2147483646 w 71"/>
                  <a:gd name="T123" fmla="*/ 2147483646 h 1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178"/>
                  <a:gd name="T188" fmla="*/ 71 w 71"/>
                  <a:gd name="T189" fmla="*/ 178 h 1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178">
                    <a:moveTo>
                      <a:pt x="45" y="0"/>
                    </a:moveTo>
                    <a:lnTo>
                      <a:pt x="23" y="63"/>
                    </a:lnTo>
                    <a:lnTo>
                      <a:pt x="13" y="60"/>
                    </a:lnTo>
                    <a:lnTo>
                      <a:pt x="8" y="51"/>
                    </a:lnTo>
                    <a:lnTo>
                      <a:pt x="0" y="73"/>
                    </a:lnTo>
                    <a:lnTo>
                      <a:pt x="3" y="83"/>
                    </a:lnTo>
                    <a:lnTo>
                      <a:pt x="17" y="89"/>
                    </a:lnTo>
                    <a:cubicBezTo>
                      <a:pt x="17" y="89"/>
                      <a:pt x="14" y="103"/>
                      <a:pt x="19" y="110"/>
                    </a:cubicBezTo>
                    <a:cubicBezTo>
                      <a:pt x="23" y="118"/>
                      <a:pt x="33" y="124"/>
                      <a:pt x="35" y="130"/>
                    </a:cubicBezTo>
                    <a:cubicBezTo>
                      <a:pt x="36" y="135"/>
                      <a:pt x="40" y="178"/>
                      <a:pt x="40" y="178"/>
                    </a:cubicBezTo>
                    <a:lnTo>
                      <a:pt x="51" y="137"/>
                    </a:lnTo>
                    <a:cubicBezTo>
                      <a:pt x="51" y="131"/>
                      <a:pt x="51" y="127"/>
                      <a:pt x="49" y="124"/>
                    </a:cubicBezTo>
                    <a:cubicBezTo>
                      <a:pt x="45" y="118"/>
                      <a:pt x="38" y="109"/>
                      <a:pt x="38" y="106"/>
                    </a:cubicBezTo>
                    <a:cubicBezTo>
                      <a:pt x="38" y="101"/>
                      <a:pt x="40" y="92"/>
                      <a:pt x="40" y="92"/>
                    </a:cubicBezTo>
                    <a:lnTo>
                      <a:pt x="53" y="94"/>
                    </a:lnTo>
                    <a:lnTo>
                      <a:pt x="64" y="89"/>
                    </a:lnTo>
                    <a:lnTo>
                      <a:pt x="71" y="69"/>
                    </a:lnTo>
                    <a:lnTo>
                      <a:pt x="57" y="74"/>
                    </a:lnTo>
                    <a:lnTo>
                      <a:pt x="44" y="71"/>
                    </a:lnTo>
                    <a:lnTo>
                      <a:pt x="69" y="18"/>
                    </a:lnTo>
                    <a:lnTo>
                      <a:pt x="45" y="0"/>
                    </a:lnTo>
                    <a:close/>
                    <a:moveTo>
                      <a:pt x="46" y="9"/>
                    </a:moveTo>
                    <a:lnTo>
                      <a:pt x="62" y="21"/>
                    </a:lnTo>
                    <a:moveTo>
                      <a:pt x="46" y="18"/>
                    </a:moveTo>
                    <a:lnTo>
                      <a:pt x="37" y="50"/>
                    </a:lnTo>
                    <a:moveTo>
                      <a:pt x="52" y="21"/>
                    </a:moveTo>
                    <a:lnTo>
                      <a:pt x="40" y="51"/>
                    </a:lnTo>
                    <a:moveTo>
                      <a:pt x="59" y="27"/>
                    </a:moveTo>
                    <a:lnTo>
                      <a:pt x="43" y="53"/>
                    </a:lnTo>
                    <a:moveTo>
                      <a:pt x="30" y="66"/>
                    </a:moveTo>
                    <a:lnTo>
                      <a:pt x="25" y="91"/>
                    </a:lnTo>
                    <a:moveTo>
                      <a:pt x="35" y="69"/>
                    </a:moveTo>
                    <a:lnTo>
                      <a:pt x="30" y="93"/>
                    </a:lnTo>
                    <a:moveTo>
                      <a:pt x="41" y="72"/>
                    </a:moveTo>
                    <a:lnTo>
                      <a:pt x="33" y="93"/>
                    </a:lnTo>
                    <a:moveTo>
                      <a:pt x="32" y="106"/>
                    </a:moveTo>
                    <a:lnTo>
                      <a:pt x="42" y="126"/>
                    </a:lnTo>
                    <a:moveTo>
                      <a:pt x="40" y="146"/>
                    </a:moveTo>
                    <a:lnTo>
                      <a:pt x="40" y="163"/>
                    </a:lnTo>
                    <a:moveTo>
                      <a:pt x="8" y="64"/>
                    </a:moveTo>
                    <a:lnTo>
                      <a:pt x="5" y="74"/>
                    </a:lnTo>
                    <a:moveTo>
                      <a:pt x="20" y="70"/>
                    </a:moveTo>
                    <a:lnTo>
                      <a:pt x="11" y="69"/>
                    </a:lnTo>
                    <a:moveTo>
                      <a:pt x="15" y="81"/>
                    </a:moveTo>
                    <a:lnTo>
                      <a:pt x="8" y="79"/>
                    </a:lnTo>
                    <a:moveTo>
                      <a:pt x="64" y="79"/>
                    </a:moveTo>
                    <a:lnTo>
                      <a:pt x="57" y="81"/>
                    </a:lnTo>
                    <a:moveTo>
                      <a:pt x="62" y="86"/>
                    </a:moveTo>
                    <a:lnTo>
                      <a:pt x="56" y="88"/>
                    </a:lnTo>
                    <a:moveTo>
                      <a:pt x="52" y="79"/>
                    </a:moveTo>
                    <a:lnTo>
                      <a:pt x="43" y="77"/>
                    </a:lnTo>
                    <a:moveTo>
                      <a:pt x="51" y="86"/>
                    </a:moveTo>
                    <a:lnTo>
                      <a:pt x="42" y="84"/>
                    </a:lnTo>
                    <a:moveTo>
                      <a:pt x="44" y="130"/>
                    </a:moveTo>
                    <a:cubicBezTo>
                      <a:pt x="42" y="130"/>
                      <a:pt x="41" y="131"/>
                      <a:pt x="41" y="132"/>
                    </a:cubicBezTo>
                    <a:cubicBezTo>
                      <a:pt x="40" y="134"/>
                      <a:pt x="41" y="135"/>
                      <a:pt x="43" y="136"/>
                    </a:cubicBezTo>
                    <a:cubicBezTo>
                      <a:pt x="44" y="136"/>
                      <a:pt x="46" y="135"/>
                      <a:pt x="46" y="134"/>
                    </a:cubicBezTo>
                    <a:cubicBezTo>
                      <a:pt x="46" y="132"/>
                      <a:pt x="45" y="131"/>
                      <a:pt x="44" y="130"/>
                    </a:cubicBezTo>
                    <a:close/>
                    <a:moveTo>
                      <a:pt x="41" y="162"/>
                    </a:moveTo>
                    <a:lnTo>
                      <a:pt x="43" y="148"/>
                    </a:lnTo>
                    <a:moveTo>
                      <a:pt x="42" y="126"/>
                    </a:moveTo>
                    <a:lnTo>
                      <a:pt x="25" y="103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22"/>
              <p:cNvSpPr>
                <a:spLocks noEditPoints="1"/>
              </p:cNvSpPr>
              <p:nvPr/>
            </p:nvSpPr>
            <p:spPr bwMode="auto">
              <a:xfrm>
                <a:off x="2812" y="1786"/>
                <a:ext cx="255" cy="618"/>
              </a:xfrm>
              <a:custGeom>
                <a:avLst/>
                <a:gdLst>
                  <a:gd name="T0" fmla="*/ 2147483646 w 73"/>
                  <a:gd name="T1" fmla="*/ 2147483646 h 179"/>
                  <a:gd name="T2" fmla="*/ 2147483646 w 73"/>
                  <a:gd name="T3" fmla="*/ 2147483646 h 179"/>
                  <a:gd name="T4" fmla="*/ 2147483646 w 73"/>
                  <a:gd name="T5" fmla="*/ 2147483646 h 179"/>
                  <a:gd name="T6" fmla="*/ 2147483646 w 73"/>
                  <a:gd name="T7" fmla="*/ 2147483646 h 179"/>
                  <a:gd name="T8" fmla="*/ 0 w 73"/>
                  <a:gd name="T9" fmla="*/ 2147483646 h 179"/>
                  <a:gd name="T10" fmla="*/ 0 w 73"/>
                  <a:gd name="T11" fmla="*/ 2147483646 h 179"/>
                  <a:gd name="T12" fmla="*/ 2147483646 w 73"/>
                  <a:gd name="T13" fmla="*/ 2147483646 h 179"/>
                  <a:gd name="T14" fmla="*/ 2147483646 w 73"/>
                  <a:gd name="T15" fmla="*/ 2147483646 h 179"/>
                  <a:gd name="T16" fmla="*/ 2147483646 w 73"/>
                  <a:gd name="T17" fmla="*/ 2147483646 h 179"/>
                  <a:gd name="T18" fmla="*/ 2147483646 w 73"/>
                  <a:gd name="T19" fmla="*/ 2147483646 h 179"/>
                  <a:gd name="T20" fmla="*/ 2147483646 w 73"/>
                  <a:gd name="T21" fmla="*/ 2147483646 h 179"/>
                  <a:gd name="T22" fmla="*/ 2147483646 w 73"/>
                  <a:gd name="T23" fmla="*/ 2147483646 h 179"/>
                  <a:gd name="T24" fmla="*/ 2147483646 w 73"/>
                  <a:gd name="T25" fmla="*/ 2147483646 h 179"/>
                  <a:gd name="T26" fmla="*/ 2147483646 w 73"/>
                  <a:gd name="T27" fmla="*/ 2147483646 h 179"/>
                  <a:gd name="T28" fmla="*/ 2147483646 w 73"/>
                  <a:gd name="T29" fmla="*/ 2147483646 h 179"/>
                  <a:gd name="T30" fmla="*/ 2147483646 w 73"/>
                  <a:gd name="T31" fmla="*/ 2147483646 h 179"/>
                  <a:gd name="T32" fmla="*/ 2147483646 w 73"/>
                  <a:gd name="T33" fmla="*/ 2147483646 h 179"/>
                  <a:gd name="T34" fmla="*/ 2147483646 w 73"/>
                  <a:gd name="T35" fmla="*/ 2147483646 h 179"/>
                  <a:gd name="T36" fmla="*/ 2147483646 w 73"/>
                  <a:gd name="T37" fmla="*/ 2147483646 h 179"/>
                  <a:gd name="T38" fmla="*/ 2147483646 w 73"/>
                  <a:gd name="T39" fmla="*/ 2147483646 h 179"/>
                  <a:gd name="T40" fmla="*/ 2147483646 w 73"/>
                  <a:gd name="T41" fmla="*/ 2147483646 h 179"/>
                  <a:gd name="T42" fmla="*/ 2147483646 w 73"/>
                  <a:gd name="T43" fmla="*/ 2147483646 h 179"/>
                  <a:gd name="T44" fmla="*/ 2147483646 w 73"/>
                  <a:gd name="T45" fmla="*/ 2147483646 h 179"/>
                  <a:gd name="T46" fmla="*/ 2147483646 w 73"/>
                  <a:gd name="T47" fmla="*/ 2147483646 h 179"/>
                  <a:gd name="T48" fmla="*/ 2147483646 w 73"/>
                  <a:gd name="T49" fmla="*/ 2147483646 h 179"/>
                  <a:gd name="T50" fmla="*/ 2147483646 w 73"/>
                  <a:gd name="T51" fmla="*/ 2147483646 h 179"/>
                  <a:gd name="T52" fmla="*/ 2147483646 w 73"/>
                  <a:gd name="T53" fmla="*/ 2147483646 h 179"/>
                  <a:gd name="T54" fmla="*/ 2147483646 w 73"/>
                  <a:gd name="T55" fmla="*/ 0 h 179"/>
                  <a:gd name="T56" fmla="*/ 2147483646 w 73"/>
                  <a:gd name="T57" fmla="*/ 2147483646 h 179"/>
                  <a:gd name="T58" fmla="*/ 2147483646 w 73"/>
                  <a:gd name="T59" fmla="*/ 2147483646 h 179"/>
                  <a:gd name="T60" fmla="*/ 2147483646 w 73"/>
                  <a:gd name="T61" fmla="*/ 2147483646 h 179"/>
                  <a:gd name="T62" fmla="*/ 2147483646 w 73"/>
                  <a:gd name="T63" fmla="*/ 2147483646 h 179"/>
                  <a:gd name="T64" fmla="*/ 2147483646 w 73"/>
                  <a:gd name="T65" fmla="*/ 2147483646 h 179"/>
                  <a:gd name="T66" fmla="*/ 2147483646 w 73"/>
                  <a:gd name="T67" fmla="*/ 2147483646 h 179"/>
                  <a:gd name="T68" fmla="*/ 2147483646 w 73"/>
                  <a:gd name="T69" fmla="*/ 2147483646 h 179"/>
                  <a:gd name="T70" fmla="*/ 2147483646 w 73"/>
                  <a:gd name="T71" fmla="*/ 2147483646 h 179"/>
                  <a:gd name="T72" fmla="*/ 2147483646 w 73"/>
                  <a:gd name="T73" fmla="*/ 2147483646 h 179"/>
                  <a:gd name="T74" fmla="*/ 2147483646 w 73"/>
                  <a:gd name="T75" fmla="*/ 2147483646 h 179"/>
                  <a:gd name="T76" fmla="*/ 2147483646 w 73"/>
                  <a:gd name="T77" fmla="*/ 2147483646 h 179"/>
                  <a:gd name="T78" fmla="*/ 2147483646 w 73"/>
                  <a:gd name="T79" fmla="*/ 2147483646 h 179"/>
                  <a:gd name="T80" fmla="*/ 2147483646 w 73"/>
                  <a:gd name="T81" fmla="*/ 2147483646 h 179"/>
                  <a:gd name="T82" fmla="*/ 2147483646 w 73"/>
                  <a:gd name="T83" fmla="*/ 2147483646 h 179"/>
                  <a:gd name="T84" fmla="*/ 2147483646 w 73"/>
                  <a:gd name="T85" fmla="*/ 2147483646 h 179"/>
                  <a:gd name="T86" fmla="*/ 2147483646 w 73"/>
                  <a:gd name="T87" fmla="*/ 2147483646 h 179"/>
                  <a:gd name="T88" fmla="*/ 2147483646 w 73"/>
                  <a:gd name="T89" fmla="*/ 2147483646 h 179"/>
                  <a:gd name="T90" fmla="*/ 2147483646 w 73"/>
                  <a:gd name="T91" fmla="*/ 2147483646 h 179"/>
                  <a:gd name="T92" fmla="*/ 2147483646 w 73"/>
                  <a:gd name="T93" fmla="*/ 2147483646 h 179"/>
                  <a:gd name="T94" fmla="*/ 2147483646 w 73"/>
                  <a:gd name="T95" fmla="*/ 2147483646 h 179"/>
                  <a:gd name="T96" fmla="*/ 2147483646 w 73"/>
                  <a:gd name="T97" fmla="*/ 2147483646 h 179"/>
                  <a:gd name="T98" fmla="*/ 2147483646 w 73"/>
                  <a:gd name="T99" fmla="*/ 2147483646 h 179"/>
                  <a:gd name="T100" fmla="*/ 2147483646 w 73"/>
                  <a:gd name="T101" fmla="*/ 2147483646 h 179"/>
                  <a:gd name="T102" fmla="*/ 2147483646 w 73"/>
                  <a:gd name="T103" fmla="*/ 2147483646 h 179"/>
                  <a:gd name="T104" fmla="*/ 2147483646 w 73"/>
                  <a:gd name="T105" fmla="*/ 2147483646 h 179"/>
                  <a:gd name="T106" fmla="*/ 2147483646 w 73"/>
                  <a:gd name="T107" fmla="*/ 2147483646 h 179"/>
                  <a:gd name="T108" fmla="*/ 2147483646 w 73"/>
                  <a:gd name="T109" fmla="*/ 2147483646 h 179"/>
                  <a:gd name="T110" fmla="*/ 2147483646 w 73"/>
                  <a:gd name="T111" fmla="*/ 2147483646 h 179"/>
                  <a:gd name="T112" fmla="*/ 2147483646 w 73"/>
                  <a:gd name="T113" fmla="*/ 2147483646 h 179"/>
                  <a:gd name="T114" fmla="*/ 2147483646 w 73"/>
                  <a:gd name="T115" fmla="*/ 2147483646 h 1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"/>
                  <a:gd name="T175" fmla="*/ 0 h 179"/>
                  <a:gd name="T176" fmla="*/ 73 w 73"/>
                  <a:gd name="T177" fmla="*/ 179 h 1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" h="179">
                    <a:moveTo>
                      <a:pt x="46" y="1"/>
                    </a:moveTo>
                    <a:lnTo>
                      <a:pt x="25" y="65"/>
                    </a:lnTo>
                    <a:lnTo>
                      <a:pt x="23" y="64"/>
                    </a:lnTo>
                    <a:lnTo>
                      <a:pt x="45" y="1"/>
                    </a:lnTo>
                    <a:lnTo>
                      <a:pt x="46" y="1"/>
                    </a:lnTo>
                    <a:close/>
                    <a:moveTo>
                      <a:pt x="25" y="65"/>
                    </a:moveTo>
                    <a:lnTo>
                      <a:pt x="24" y="65"/>
                    </a:lnTo>
                    <a:lnTo>
                      <a:pt x="24" y="64"/>
                    </a:lnTo>
                    <a:lnTo>
                      <a:pt x="25" y="65"/>
                    </a:lnTo>
                    <a:close/>
                    <a:moveTo>
                      <a:pt x="24" y="65"/>
                    </a:moveTo>
                    <a:lnTo>
                      <a:pt x="14" y="62"/>
                    </a:lnTo>
                    <a:lnTo>
                      <a:pt x="14" y="60"/>
                    </a:lnTo>
                    <a:lnTo>
                      <a:pt x="24" y="64"/>
                    </a:lnTo>
                    <a:lnTo>
                      <a:pt x="24" y="65"/>
                    </a:lnTo>
                    <a:close/>
                    <a:moveTo>
                      <a:pt x="14" y="62"/>
                    </a:moveTo>
                    <a:lnTo>
                      <a:pt x="14" y="61"/>
                    </a:lnTo>
                    <a:lnTo>
                      <a:pt x="14" y="62"/>
                    </a:lnTo>
                    <a:close/>
                    <a:moveTo>
                      <a:pt x="14" y="61"/>
                    </a:moveTo>
                    <a:lnTo>
                      <a:pt x="8" y="52"/>
                    </a:lnTo>
                    <a:lnTo>
                      <a:pt x="10" y="51"/>
                    </a:lnTo>
                    <a:lnTo>
                      <a:pt x="15" y="61"/>
                    </a:lnTo>
                    <a:lnTo>
                      <a:pt x="14" y="61"/>
                    </a:lnTo>
                    <a:close/>
                    <a:moveTo>
                      <a:pt x="8" y="52"/>
                    </a:moveTo>
                    <a:lnTo>
                      <a:pt x="9" y="50"/>
                    </a:lnTo>
                    <a:lnTo>
                      <a:pt x="10" y="51"/>
                    </a:lnTo>
                    <a:lnTo>
                      <a:pt x="9" y="52"/>
                    </a:lnTo>
                    <a:lnTo>
                      <a:pt x="8" y="52"/>
                    </a:lnTo>
                    <a:close/>
                    <a:moveTo>
                      <a:pt x="10" y="52"/>
                    </a:moveTo>
                    <a:lnTo>
                      <a:pt x="2" y="74"/>
                    </a:lnTo>
                    <a:lnTo>
                      <a:pt x="0" y="74"/>
                    </a:lnTo>
                    <a:lnTo>
                      <a:pt x="8" y="52"/>
                    </a:lnTo>
                    <a:lnTo>
                      <a:pt x="10" y="52"/>
                    </a:lnTo>
                    <a:close/>
                    <a:moveTo>
                      <a:pt x="0" y="74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0" y="74"/>
                    </a:lnTo>
                    <a:close/>
                    <a:moveTo>
                      <a:pt x="2" y="74"/>
                    </a:moveTo>
                    <a:lnTo>
                      <a:pt x="5" y="84"/>
                    </a:lnTo>
                    <a:lnTo>
                      <a:pt x="4" y="85"/>
                    </a:lnTo>
                    <a:lnTo>
                      <a:pt x="0" y="74"/>
                    </a:lnTo>
                    <a:lnTo>
                      <a:pt x="2" y="74"/>
                    </a:lnTo>
                    <a:close/>
                    <a:moveTo>
                      <a:pt x="4" y="85"/>
                    </a:moveTo>
                    <a:lnTo>
                      <a:pt x="4" y="85"/>
                    </a:lnTo>
                    <a:lnTo>
                      <a:pt x="4" y="84"/>
                    </a:lnTo>
                    <a:lnTo>
                      <a:pt x="4" y="85"/>
                    </a:lnTo>
                    <a:close/>
                    <a:moveTo>
                      <a:pt x="5" y="84"/>
                    </a:moveTo>
                    <a:lnTo>
                      <a:pt x="18" y="89"/>
                    </a:lnTo>
                    <a:lnTo>
                      <a:pt x="18" y="90"/>
                    </a:lnTo>
                    <a:lnTo>
                      <a:pt x="4" y="85"/>
                    </a:lnTo>
                    <a:lnTo>
                      <a:pt x="5" y="84"/>
                    </a:lnTo>
                    <a:close/>
                    <a:moveTo>
                      <a:pt x="18" y="89"/>
                    </a:moveTo>
                    <a:lnTo>
                      <a:pt x="19" y="89"/>
                    </a:lnTo>
                    <a:lnTo>
                      <a:pt x="18" y="90"/>
                    </a:lnTo>
                    <a:lnTo>
                      <a:pt x="18" y="89"/>
                    </a:lnTo>
                    <a:close/>
                    <a:moveTo>
                      <a:pt x="18" y="90"/>
                    </a:moveTo>
                    <a:cubicBezTo>
                      <a:pt x="18" y="90"/>
                      <a:pt x="16" y="103"/>
                      <a:pt x="20" y="111"/>
                    </a:cubicBezTo>
                    <a:lnTo>
                      <a:pt x="19" y="111"/>
                    </a:lnTo>
                    <a:cubicBezTo>
                      <a:pt x="14" y="104"/>
                      <a:pt x="17" y="90"/>
                      <a:pt x="17" y="90"/>
                    </a:cubicBezTo>
                    <a:lnTo>
                      <a:pt x="18" y="90"/>
                    </a:lnTo>
                    <a:close/>
                    <a:moveTo>
                      <a:pt x="20" y="111"/>
                    </a:moveTo>
                    <a:lnTo>
                      <a:pt x="20" y="111"/>
                    </a:lnTo>
                    <a:lnTo>
                      <a:pt x="19" y="111"/>
                    </a:lnTo>
                    <a:lnTo>
                      <a:pt x="20" y="111"/>
                    </a:lnTo>
                    <a:close/>
                    <a:moveTo>
                      <a:pt x="20" y="111"/>
                    </a:moveTo>
                    <a:cubicBezTo>
                      <a:pt x="22" y="114"/>
                      <a:pt x="25" y="117"/>
                      <a:pt x="28" y="120"/>
                    </a:cubicBezTo>
                    <a:lnTo>
                      <a:pt x="27" y="121"/>
                    </a:lnTo>
                    <a:cubicBezTo>
                      <a:pt x="24" y="118"/>
                      <a:pt x="21" y="115"/>
                      <a:pt x="19" y="111"/>
                    </a:cubicBezTo>
                    <a:lnTo>
                      <a:pt x="20" y="111"/>
                    </a:lnTo>
                    <a:close/>
                    <a:moveTo>
                      <a:pt x="28" y="120"/>
                    </a:moveTo>
                    <a:cubicBezTo>
                      <a:pt x="32" y="124"/>
                      <a:pt x="36" y="127"/>
                      <a:pt x="36" y="130"/>
                    </a:cubicBezTo>
                    <a:lnTo>
                      <a:pt x="35" y="131"/>
                    </a:lnTo>
                    <a:cubicBezTo>
                      <a:pt x="34" y="128"/>
                      <a:pt x="31" y="125"/>
                      <a:pt x="27" y="121"/>
                    </a:cubicBezTo>
                    <a:lnTo>
                      <a:pt x="28" y="120"/>
                    </a:lnTo>
                    <a:close/>
                    <a:moveTo>
                      <a:pt x="36" y="130"/>
                    </a:moveTo>
                    <a:cubicBezTo>
                      <a:pt x="38" y="136"/>
                      <a:pt x="41" y="178"/>
                      <a:pt x="41" y="178"/>
                    </a:cubicBezTo>
                    <a:lnTo>
                      <a:pt x="40" y="179"/>
                    </a:lnTo>
                    <a:cubicBezTo>
                      <a:pt x="40" y="179"/>
                      <a:pt x="36" y="136"/>
                      <a:pt x="35" y="131"/>
                    </a:cubicBezTo>
                    <a:lnTo>
                      <a:pt x="36" y="130"/>
                    </a:lnTo>
                    <a:close/>
                    <a:moveTo>
                      <a:pt x="41" y="179"/>
                    </a:moveTo>
                    <a:lnTo>
                      <a:pt x="40" y="179"/>
                    </a:lnTo>
                    <a:lnTo>
                      <a:pt x="41" y="179"/>
                    </a:lnTo>
                    <a:close/>
                    <a:moveTo>
                      <a:pt x="40" y="178"/>
                    </a:moveTo>
                    <a:lnTo>
                      <a:pt x="51" y="138"/>
                    </a:lnTo>
                    <a:lnTo>
                      <a:pt x="52" y="138"/>
                    </a:lnTo>
                    <a:lnTo>
                      <a:pt x="41" y="179"/>
                    </a:lnTo>
                    <a:lnTo>
                      <a:pt x="40" y="178"/>
                    </a:lnTo>
                    <a:close/>
                    <a:moveTo>
                      <a:pt x="52" y="138"/>
                    </a:moveTo>
                    <a:lnTo>
                      <a:pt x="52" y="138"/>
                    </a:lnTo>
                    <a:close/>
                    <a:moveTo>
                      <a:pt x="51" y="138"/>
                    </a:moveTo>
                    <a:cubicBezTo>
                      <a:pt x="51" y="135"/>
                      <a:pt x="51" y="133"/>
                      <a:pt x="51" y="130"/>
                    </a:cubicBezTo>
                    <a:lnTo>
                      <a:pt x="52" y="130"/>
                    </a:lnTo>
                    <a:cubicBezTo>
                      <a:pt x="53" y="133"/>
                      <a:pt x="53" y="135"/>
                      <a:pt x="52" y="138"/>
                    </a:cubicBezTo>
                    <a:lnTo>
                      <a:pt x="51" y="138"/>
                    </a:lnTo>
                    <a:close/>
                    <a:moveTo>
                      <a:pt x="51" y="130"/>
                    </a:moveTo>
                    <a:cubicBezTo>
                      <a:pt x="51" y="128"/>
                      <a:pt x="50" y="126"/>
                      <a:pt x="49" y="125"/>
                    </a:cubicBezTo>
                    <a:lnTo>
                      <a:pt x="50" y="124"/>
                    </a:lnTo>
                    <a:cubicBezTo>
                      <a:pt x="51" y="126"/>
                      <a:pt x="52" y="128"/>
                      <a:pt x="52" y="130"/>
                    </a:cubicBezTo>
                    <a:lnTo>
                      <a:pt x="51" y="130"/>
                    </a:lnTo>
                    <a:close/>
                    <a:moveTo>
                      <a:pt x="49" y="125"/>
                    </a:moveTo>
                    <a:cubicBezTo>
                      <a:pt x="49" y="125"/>
                      <a:pt x="49" y="125"/>
                      <a:pt x="49" y="125"/>
                    </a:cubicBezTo>
                    <a:lnTo>
                      <a:pt x="50" y="124"/>
                    </a:lnTo>
                    <a:cubicBezTo>
                      <a:pt x="50" y="124"/>
                      <a:pt x="50" y="124"/>
                      <a:pt x="50" y="124"/>
                    </a:cubicBezTo>
                    <a:lnTo>
                      <a:pt x="49" y="125"/>
                    </a:lnTo>
                    <a:close/>
                    <a:moveTo>
                      <a:pt x="50" y="124"/>
                    </a:moveTo>
                    <a:lnTo>
                      <a:pt x="50" y="124"/>
                    </a:lnTo>
                    <a:close/>
                    <a:moveTo>
                      <a:pt x="49" y="125"/>
                    </a:moveTo>
                    <a:cubicBezTo>
                      <a:pt x="48" y="124"/>
                      <a:pt x="47" y="122"/>
                      <a:pt x="46" y="121"/>
                    </a:cubicBezTo>
                    <a:lnTo>
                      <a:pt x="47" y="120"/>
                    </a:lnTo>
                    <a:cubicBezTo>
                      <a:pt x="48" y="121"/>
                      <a:pt x="49" y="123"/>
                      <a:pt x="50" y="124"/>
                    </a:cubicBezTo>
                    <a:lnTo>
                      <a:pt x="49" y="125"/>
                    </a:lnTo>
                    <a:close/>
                    <a:moveTo>
                      <a:pt x="46" y="121"/>
                    </a:moveTo>
                    <a:cubicBezTo>
                      <a:pt x="43" y="116"/>
                      <a:pt x="38" y="110"/>
                      <a:pt x="38" y="107"/>
                    </a:cubicBezTo>
                    <a:lnTo>
                      <a:pt x="39" y="107"/>
                    </a:lnTo>
                    <a:cubicBezTo>
                      <a:pt x="39" y="109"/>
                      <a:pt x="44" y="115"/>
                      <a:pt x="47" y="120"/>
                    </a:cubicBezTo>
                    <a:lnTo>
                      <a:pt x="46" y="121"/>
                    </a:lnTo>
                    <a:close/>
                    <a:moveTo>
                      <a:pt x="38" y="107"/>
                    </a:moveTo>
                    <a:cubicBezTo>
                      <a:pt x="38" y="102"/>
                      <a:pt x="40" y="93"/>
                      <a:pt x="40" y="93"/>
                    </a:cubicBezTo>
                    <a:lnTo>
                      <a:pt x="42" y="93"/>
                    </a:lnTo>
                    <a:cubicBezTo>
                      <a:pt x="42" y="93"/>
                      <a:pt x="39" y="103"/>
                      <a:pt x="39" y="107"/>
                    </a:cubicBezTo>
                    <a:lnTo>
                      <a:pt x="38" y="107"/>
                    </a:lnTo>
                    <a:close/>
                    <a:moveTo>
                      <a:pt x="40" y="93"/>
                    </a:moveTo>
                    <a:lnTo>
                      <a:pt x="41" y="92"/>
                    </a:lnTo>
                    <a:lnTo>
                      <a:pt x="41" y="93"/>
                    </a:lnTo>
                    <a:lnTo>
                      <a:pt x="40" y="93"/>
                    </a:lnTo>
                    <a:close/>
                    <a:moveTo>
                      <a:pt x="41" y="92"/>
                    </a:moveTo>
                    <a:lnTo>
                      <a:pt x="54" y="95"/>
                    </a:lnTo>
                    <a:lnTo>
                      <a:pt x="54" y="96"/>
                    </a:lnTo>
                    <a:lnTo>
                      <a:pt x="41" y="94"/>
                    </a:lnTo>
                    <a:lnTo>
                      <a:pt x="41" y="92"/>
                    </a:lnTo>
                    <a:close/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5"/>
                    </a:lnTo>
                    <a:lnTo>
                      <a:pt x="54" y="96"/>
                    </a:lnTo>
                    <a:close/>
                    <a:moveTo>
                      <a:pt x="53" y="95"/>
                    </a:moveTo>
                    <a:lnTo>
                      <a:pt x="65" y="89"/>
                    </a:lnTo>
                    <a:lnTo>
                      <a:pt x="65" y="90"/>
                    </a:lnTo>
                    <a:lnTo>
                      <a:pt x="54" y="96"/>
                    </a:lnTo>
                    <a:lnTo>
                      <a:pt x="53" y="95"/>
                    </a:lnTo>
                    <a:close/>
                    <a:moveTo>
                      <a:pt x="66" y="90"/>
                    </a:moveTo>
                    <a:lnTo>
                      <a:pt x="65" y="90"/>
                    </a:lnTo>
                    <a:lnTo>
                      <a:pt x="66" y="90"/>
                    </a:lnTo>
                    <a:close/>
                    <a:moveTo>
                      <a:pt x="64" y="89"/>
                    </a:moveTo>
                    <a:lnTo>
                      <a:pt x="71" y="70"/>
                    </a:lnTo>
                    <a:lnTo>
                      <a:pt x="72" y="71"/>
                    </a:lnTo>
                    <a:lnTo>
                      <a:pt x="66" y="90"/>
                    </a:lnTo>
                    <a:lnTo>
                      <a:pt x="64" y="89"/>
                    </a:lnTo>
                    <a:close/>
                    <a:moveTo>
                      <a:pt x="71" y="70"/>
                    </a:moveTo>
                    <a:lnTo>
                      <a:pt x="73" y="69"/>
                    </a:lnTo>
                    <a:lnTo>
                      <a:pt x="72" y="71"/>
                    </a:lnTo>
                    <a:lnTo>
                      <a:pt x="72" y="70"/>
                    </a:lnTo>
                    <a:lnTo>
                      <a:pt x="71" y="70"/>
                    </a:lnTo>
                    <a:close/>
                    <a:moveTo>
                      <a:pt x="72" y="71"/>
                    </a:moveTo>
                    <a:lnTo>
                      <a:pt x="59" y="76"/>
                    </a:lnTo>
                    <a:lnTo>
                      <a:pt x="58" y="74"/>
                    </a:lnTo>
                    <a:lnTo>
                      <a:pt x="71" y="70"/>
                    </a:lnTo>
                    <a:lnTo>
                      <a:pt x="72" y="71"/>
                    </a:lnTo>
                    <a:close/>
                    <a:moveTo>
                      <a:pt x="59" y="76"/>
                    </a:moveTo>
                    <a:lnTo>
                      <a:pt x="58" y="76"/>
                    </a:lnTo>
                    <a:lnTo>
                      <a:pt x="58" y="75"/>
                    </a:lnTo>
                    <a:lnTo>
                      <a:pt x="59" y="76"/>
                    </a:lnTo>
                    <a:close/>
                    <a:moveTo>
                      <a:pt x="58" y="76"/>
                    </a:moveTo>
                    <a:lnTo>
                      <a:pt x="45" y="73"/>
                    </a:lnTo>
                    <a:lnTo>
                      <a:pt x="45" y="71"/>
                    </a:lnTo>
                    <a:lnTo>
                      <a:pt x="59" y="74"/>
                    </a:lnTo>
                    <a:lnTo>
                      <a:pt x="58" y="76"/>
                    </a:lnTo>
                    <a:close/>
                    <a:moveTo>
                      <a:pt x="45" y="73"/>
                    </a:moveTo>
                    <a:lnTo>
                      <a:pt x="44" y="72"/>
                    </a:lnTo>
                    <a:lnTo>
                      <a:pt x="45" y="72"/>
                    </a:lnTo>
                    <a:lnTo>
                      <a:pt x="45" y="73"/>
                    </a:lnTo>
                    <a:close/>
                    <a:moveTo>
                      <a:pt x="44" y="72"/>
                    </a:moveTo>
                    <a:lnTo>
                      <a:pt x="69" y="18"/>
                    </a:lnTo>
                    <a:lnTo>
                      <a:pt x="70" y="19"/>
                    </a:lnTo>
                    <a:lnTo>
                      <a:pt x="46" y="72"/>
                    </a:lnTo>
                    <a:lnTo>
                      <a:pt x="44" y="72"/>
                    </a:lnTo>
                    <a:close/>
                    <a:moveTo>
                      <a:pt x="70" y="18"/>
                    </a:moveTo>
                    <a:lnTo>
                      <a:pt x="71" y="18"/>
                    </a:lnTo>
                    <a:lnTo>
                      <a:pt x="70" y="19"/>
                    </a:lnTo>
                    <a:lnTo>
                      <a:pt x="70" y="18"/>
                    </a:lnTo>
                    <a:close/>
                    <a:moveTo>
                      <a:pt x="69" y="19"/>
                    </a:moveTo>
                    <a:lnTo>
                      <a:pt x="45" y="2"/>
                    </a:lnTo>
                    <a:lnTo>
                      <a:pt x="46" y="1"/>
                    </a:lnTo>
                    <a:lnTo>
                      <a:pt x="70" y="18"/>
                    </a:lnTo>
                    <a:lnTo>
                      <a:pt x="69" y="19"/>
                    </a:lnTo>
                    <a:close/>
                    <a:moveTo>
                      <a:pt x="45" y="1"/>
                    </a:moveTo>
                    <a:lnTo>
                      <a:pt x="45" y="0"/>
                    </a:lnTo>
                    <a:lnTo>
                      <a:pt x="46" y="1"/>
                    </a:lnTo>
                    <a:lnTo>
                      <a:pt x="45" y="1"/>
                    </a:lnTo>
                    <a:close/>
                    <a:moveTo>
                      <a:pt x="47" y="9"/>
                    </a:moveTo>
                    <a:lnTo>
                      <a:pt x="64" y="21"/>
                    </a:lnTo>
                    <a:lnTo>
                      <a:pt x="63" y="22"/>
                    </a:lnTo>
                    <a:lnTo>
                      <a:pt x="46" y="11"/>
                    </a:lnTo>
                    <a:lnTo>
                      <a:pt x="47" y="9"/>
                    </a:lnTo>
                    <a:close/>
                    <a:moveTo>
                      <a:pt x="48" y="19"/>
                    </a:moveTo>
                    <a:lnTo>
                      <a:pt x="39" y="51"/>
                    </a:lnTo>
                    <a:lnTo>
                      <a:pt x="38" y="51"/>
                    </a:lnTo>
                    <a:lnTo>
                      <a:pt x="46" y="18"/>
                    </a:lnTo>
                    <a:lnTo>
                      <a:pt x="48" y="19"/>
                    </a:lnTo>
                    <a:close/>
                    <a:moveTo>
                      <a:pt x="54" y="22"/>
                    </a:moveTo>
                    <a:lnTo>
                      <a:pt x="42" y="52"/>
                    </a:lnTo>
                    <a:lnTo>
                      <a:pt x="41" y="52"/>
                    </a:lnTo>
                    <a:lnTo>
                      <a:pt x="53" y="22"/>
                    </a:lnTo>
                    <a:lnTo>
                      <a:pt x="54" y="22"/>
                    </a:lnTo>
                    <a:close/>
                    <a:moveTo>
                      <a:pt x="61" y="28"/>
                    </a:moveTo>
                    <a:lnTo>
                      <a:pt x="45" y="54"/>
                    </a:lnTo>
                    <a:lnTo>
                      <a:pt x="44" y="54"/>
                    </a:lnTo>
                    <a:lnTo>
                      <a:pt x="59" y="27"/>
                    </a:lnTo>
                    <a:lnTo>
                      <a:pt x="61" y="28"/>
                    </a:lnTo>
                    <a:close/>
                    <a:moveTo>
                      <a:pt x="32" y="67"/>
                    </a:moveTo>
                    <a:lnTo>
                      <a:pt x="26" y="92"/>
                    </a:lnTo>
                    <a:lnTo>
                      <a:pt x="25" y="92"/>
                    </a:lnTo>
                    <a:lnTo>
                      <a:pt x="31" y="66"/>
                    </a:lnTo>
                    <a:lnTo>
                      <a:pt x="32" y="67"/>
                    </a:lnTo>
                    <a:close/>
                    <a:moveTo>
                      <a:pt x="37" y="71"/>
                    </a:moveTo>
                    <a:lnTo>
                      <a:pt x="32" y="94"/>
                    </a:lnTo>
                    <a:lnTo>
                      <a:pt x="30" y="94"/>
                    </a:lnTo>
                    <a:lnTo>
                      <a:pt x="35" y="70"/>
                    </a:lnTo>
                    <a:lnTo>
                      <a:pt x="37" y="71"/>
                    </a:lnTo>
                    <a:close/>
                    <a:moveTo>
                      <a:pt x="42" y="73"/>
                    </a:moveTo>
                    <a:lnTo>
                      <a:pt x="34" y="94"/>
                    </a:lnTo>
                    <a:lnTo>
                      <a:pt x="33" y="94"/>
                    </a:lnTo>
                    <a:lnTo>
                      <a:pt x="41" y="72"/>
                    </a:lnTo>
                    <a:lnTo>
                      <a:pt x="42" y="73"/>
                    </a:lnTo>
                    <a:close/>
                    <a:moveTo>
                      <a:pt x="33" y="107"/>
                    </a:moveTo>
                    <a:lnTo>
                      <a:pt x="44" y="126"/>
                    </a:lnTo>
                    <a:lnTo>
                      <a:pt x="43" y="127"/>
                    </a:lnTo>
                    <a:lnTo>
                      <a:pt x="32" y="108"/>
                    </a:lnTo>
                    <a:lnTo>
                      <a:pt x="33" y="107"/>
                    </a:lnTo>
                    <a:close/>
                    <a:moveTo>
                      <a:pt x="42" y="147"/>
                    </a:moveTo>
                    <a:lnTo>
                      <a:pt x="42" y="164"/>
                    </a:lnTo>
                    <a:lnTo>
                      <a:pt x="41" y="164"/>
                    </a:lnTo>
                    <a:lnTo>
                      <a:pt x="41" y="147"/>
                    </a:lnTo>
                    <a:lnTo>
                      <a:pt x="42" y="147"/>
                    </a:lnTo>
                    <a:close/>
                    <a:moveTo>
                      <a:pt x="9" y="65"/>
                    </a:moveTo>
                    <a:lnTo>
                      <a:pt x="6" y="75"/>
                    </a:lnTo>
                    <a:lnTo>
                      <a:pt x="5" y="75"/>
                    </a:lnTo>
                    <a:lnTo>
                      <a:pt x="8" y="65"/>
                    </a:lnTo>
                    <a:lnTo>
                      <a:pt x="9" y="65"/>
                    </a:lnTo>
                    <a:close/>
                    <a:moveTo>
                      <a:pt x="21" y="72"/>
                    </a:moveTo>
                    <a:lnTo>
                      <a:pt x="12" y="71"/>
                    </a:lnTo>
                    <a:lnTo>
                      <a:pt x="13" y="69"/>
                    </a:lnTo>
                    <a:lnTo>
                      <a:pt x="21" y="70"/>
                    </a:lnTo>
                    <a:lnTo>
                      <a:pt x="21" y="72"/>
                    </a:lnTo>
                    <a:close/>
                    <a:moveTo>
                      <a:pt x="16" y="83"/>
                    </a:moveTo>
                    <a:lnTo>
                      <a:pt x="8" y="80"/>
                    </a:lnTo>
                    <a:lnTo>
                      <a:pt x="9" y="79"/>
                    </a:lnTo>
                    <a:lnTo>
                      <a:pt x="17" y="81"/>
                    </a:lnTo>
                    <a:lnTo>
                      <a:pt x="16" y="83"/>
                    </a:lnTo>
                    <a:close/>
                    <a:moveTo>
                      <a:pt x="65" y="80"/>
                    </a:moveTo>
                    <a:lnTo>
                      <a:pt x="59" y="83"/>
                    </a:lnTo>
                    <a:lnTo>
                      <a:pt x="58" y="82"/>
                    </a:lnTo>
                    <a:lnTo>
                      <a:pt x="65" y="79"/>
                    </a:lnTo>
                    <a:lnTo>
                      <a:pt x="65" y="80"/>
                    </a:lnTo>
                    <a:close/>
                    <a:moveTo>
                      <a:pt x="63" y="88"/>
                    </a:moveTo>
                    <a:lnTo>
                      <a:pt x="58" y="90"/>
                    </a:lnTo>
                    <a:lnTo>
                      <a:pt x="57" y="89"/>
                    </a:lnTo>
                    <a:lnTo>
                      <a:pt x="63" y="86"/>
                    </a:lnTo>
                    <a:lnTo>
                      <a:pt x="63" y="88"/>
                    </a:lnTo>
                    <a:close/>
                    <a:moveTo>
                      <a:pt x="53" y="81"/>
                    </a:moveTo>
                    <a:lnTo>
                      <a:pt x="44" y="79"/>
                    </a:lnTo>
                    <a:lnTo>
                      <a:pt x="44" y="78"/>
                    </a:lnTo>
                    <a:lnTo>
                      <a:pt x="53" y="80"/>
                    </a:lnTo>
                    <a:lnTo>
                      <a:pt x="53" y="81"/>
                    </a:lnTo>
                    <a:close/>
                    <a:moveTo>
                      <a:pt x="52" y="88"/>
                    </a:moveTo>
                    <a:lnTo>
                      <a:pt x="42" y="86"/>
                    </a:lnTo>
                    <a:lnTo>
                      <a:pt x="43" y="85"/>
                    </a:lnTo>
                    <a:lnTo>
                      <a:pt x="52" y="86"/>
                    </a:lnTo>
                    <a:lnTo>
                      <a:pt x="52" y="88"/>
                    </a:lnTo>
                    <a:close/>
                    <a:moveTo>
                      <a:pt x="45" y="132"/>
                    </a:moveTo>
                    <a:lnTo>
                      <a:pt x="45" y="132"/>
                    </a:lnTo>
                    <a:lnTo>
                      <a:pt x="45" y="130"/>
                    </a:lnTo>
                    <a:lnTo>
                      <a:pt x="45" y="132"/>
                    </a:lnTo>
                    <a:close/>
                    <a:moveTo>
                      <a:pt x="45" y="130"/>
                    </a:moveTo>
                    <a:lnTo>
                      <a:pt x="45" y="130"/>
                    </a:lnTo>
                    <a:lnTo>
                      <a:pt x="45" y="131"/>
                    </a:lnTo>
                    <a:lnTo>
                      <a:pt x="45" y="130"/>
                    </a:lnTo>
                    <a:close/>
                    <a:moveTo>
                      <a:pt x="45" y="132"/>
                    </a:moveTo>
                    <a:cubicBezTo>
                      <a:pt x="45" y="132"/>
                      <a:pt x="44" y="132"/>
                      <a:pt x="44" y="132"/>
                    </a:cubicBezTo>
                    <a:lnTo>
                      <a:pt x="44" y="130"/>
                    </a:lnTo>
                    <a:cubicBezTo>
                      <a:pt x="45" y="130"/>
                      <a:pt x="45" y="130"/>
                      <a:pt x="45" y="130"/>
                    </a:cubicBezTo>
                    <a:lnTo>
                      <a:pt x="45" y="132"/>
                    </a:lnTo>
                    <a:close/>
                    <a:moveTo>
                      <a:pt x="44" y="132"/>
                    </a:moveTo>
                    <a:lnTo>
                      <a:pt x="44" y="132"/>
                    </a:lnTo>
                    <a:lnTo>
                      <a:pt x="44" y="131"/>
                    </a:lnTo>
                    <a:lnTo>
                      <a:pt x="44" y="132"/>
                    </a:lnTo>
                    <a:close/>
                    <a:moveTo>
                      <a:pt x="44" y="132"/>
                    </a:moveTo>
                    <a:cubicBezTo>
                      <a:pt x="44" y="132"/>
                      <a:pt x="44" y="132"/>
                      <a:pt x="44" y="132"/>
                    </a:cubicBezTo>
                    <a:lnTo>
                      <a:pt x="43" y="131"/>
                    </a:lnTo>
                    <a:cubicBezTo>
                      <a:pt x="44" y="130"/>
                      <a:pt x="44" y="130"/>
                      <a:pt x="44" y="130"/>
                    </a:cubicBezTo>
                    <a:lnTo>
                      <a:pt x="44" y="132"/>
                    </a:lnTo>
                    <a:close/>
                    <a:moveTo>
                      <a:pt x="44" y="132"/>
                    </a:moveTo>
                    <a:cubicBezTo>
                      <a:pt x="43" y="132"/>
                      <a:pt x="42" y="133"/>
                      <a:pt x="42" y="134"/>
                    </a:cubicBezTo>
                    <a:lnTo>
                      <a:pt x="41" y="133"/>
                    </a:lnTo>
                    <a:cubicBezTo>
                      <a:pt x="41" y="132"/>
                      <a:pt x="42" y="131"/>
                      <a:pt x="43" y="131"/>
                    </a:cubicBezTo>
                    <a:lnTo>
                      <a:pt x="44" y="132"/>
                    </a:lnTo>
                    <a:close/>
                    <a:moveTo>
                      <a:pt x="42" y="134"/>
                    </a:moveTo>
                    <a:lnTo>
                      <a:pt x="42" y="134"/>
                    </a:lnTo>
                    <a:lnTo>
                      <a:pt x="41" y="133"/>
                    </a:lnTo>
                    <a:lnTo>
                      <a:pt x="42" y="134"/>
                    </a:lnTo>
                    <a:close/>
                    <a:moveTo>
                      <a:pt x="41" y="133"/>
                    </a:moveTo>
                    <a:lnTo>
                      <a:pt x="41" y="133"/>
                    </a:lnTo>
                    <a:lnTo>
                      <a:pt x="42" y="133"/>
                    </a:lnTo>
                    <a:lnTo>
                      <a:pt x="41" y="133"/>
                    </a:lnTo>
                    <a:close/>
                    <a:moveTo>
                      <a:pt x="42" y="134"/>
                    </a:moveTo>
                    <a:cubicBezTo>
                      <a:pt x="42" y="134"/>
                      <a:pt x="42" y="135"/>
                      <a:pt x="43" y="135"/>
                    </a:cubicBezTo>
                    <a:lnTo>
                      <a:pt x="41" y="136"/>
                    </a:lnTo>
                    <a:cubicBezTo>
                      <a:pt x="41" y="135"/>
                      <a:pt x="41" y="134"/>
                      <a:pt x="41" y="133"/>
                    </a:cubicBezTo>
                    <a:lnTo>
                      <a:pt x="42" y="134"/>
                    </a:lnTo>
                    <a:close/>
                    <a:moveTo>
                      <a:pt x="43" y="135"/>
                    </a:moveTo>
                    <a:cubicBezTo>
                      <a:pt x="43" y="136"/>
                      <a:pt x="43" y="136"/>
                      <a:pt x="44" y="136"/>
                    </a:cubicBezTo>
                    <a:lnTo>
                      <a:pt x="44" y="138"/>
                    </a:lnTo>
                    <a:cubicBezTo>
                      <a:pt x="43" y="137"/>
                      <a:pt x="42" y="137"/>
                      <a:pt x="41" y="136"/>
                    </a:cubicBezTo>
                    <a:lnTo>
                      <a:pt x="43" y="135"/>
                    </a:lnTo>
                    <a:close/>
                    <a:moveTo>
                      <a:pt x="44" y="136"/>
                    </a:moveTo>
                    <a:lnTo>
                      <a:pt x="44" y="136"/>
                    </a:lnTo>
                    <a:lnTo>
                      <a:pt x="44" y="137"/>
                    </a:lnTo>
                    <a:lnTo>
                      <a:pt x="44" y="136"/>
                    </a:lnTo>
                    <a:close/>
                    <a:moveTo>
                      <a:pt x="44" y="136"/>
                    </a:moveTo>
                    <a:cubicBezTo>
                      <a:pt x="44" y="136"/>
                      <a:pt x="44" y="136"/>
                      <a:pt x="44" y="136"/>
                    </a:cubicBezTo>
                    <a:lnTo>
                      <a:pt x="44" y="138"/>
                    </a:lnTo>
                    <a:cubicBezTo>
                      <a:pt x="44" y="138"/>
                      <a:pt x="44" y="138"/>
                      <a:pt x="44" y="138"/>
                    </a:cubicBezTo>
                    <a:lnTo>
                      <a:pt x="44" y="136"/>
                    </a:lnTo>
                    <a:close/>
                    <a:moveTo>
                      <a:pt x="44" y="136"/>
                    </a:moveTo>
                    <a:lnTo>
                      <a:pt x="44" y="136"/>
                    </a:lnTo>
                    <a:lnTo>
                      <a:pt x="44" y="137"/>
                    </a:lnTo>
                    <a:lnTo>
                      <a:pt x="44" y="136"/>
                    </a:lnTo>
                    <a:close/>
                    <a:moveTo>
                      <a:pt x="44" y="136"/>
                    </a:moveTo>
                    <a:lnTo>
                      <a:pt x="44" y="136"/>
                    </a:lnTo>
                    <a:lnTo>
                      <a:pt x="44" y="138"/>
                    </a:lnTo>
                    <a:lnTo>
                      <a:pt x="44" y="136"/>
                    </a:lnTo>
                    <a:close/>
                    <a:moveTo>
                      <a:pt x="44" y="138"/>
                    </a:moveTo>
                    <a:lnTo>
                      <a:pt x="44" y="138"/>
                    </a:lnTo>
                    <a:lnTo>
                      <a:pt x="44" y="137"/>
                    </a:lnTo>
                    <a:lnTo>
                      <a:pt x="44" y="138"/>
                    </a:lnTo>
                    <a:close/>
                    <a:moveTo>
                      <a:pt x="44" y="136"/>
                    </a:moveTo>
                    <a:cubicBezTo>
                      <a:pt x="44" y="136"/>
                      <a:pt x="44" y="136"/>
                      <a:pt x="44" y="136"/>
                    </a:cubicBezTo>
                    <a:lnTo>
                      <a:pt x="44" y="138"/>
                    </a:lnTo>
                    <a:cubicBezTo>
                      <a:pt x="44" y="138"/>
                      <a:pt x="44" y="138"/>
                      <a:pt x="44" y="138"/>
                    </a:cubicBezTo>
                    <a:lnTo>
                      <a:pt x="44" y="136"/>
                    </a:lnTo>
                    <a:close/>
                    <a:moveTo>
                      <a:pt x="44" y="136"/>
                    </a:moveTo>
                    <a:cubicBezTo>
                      <a:pt x="45" y="136"/>
                      <a:pt x="45" y="136"/>
                      <a:pt x="45" y="136"/>
                    </a:cubicBezTo>
                    <a:lnTo>
                      <a:pt x="45" y="137"/>
                    </a:lnTo>
                    <a:cubicBezTo>
                      <a:pt x="45" y="138"/>
                      <a:pt x="45" y="138"/>
                      <a:pt x="44" y="138"/>
                    </a:cubicBezTo>
                    <a:lnTo>
                      <a:pt x="44" y="136"/>
                    </a:lnTo>
                    <a:close/>
                    <a:moveTo>
                      <a:pt x="45" y="136"/>
                    </a:moveTo>
                    <a:cubicBezTo>
                      <a:pt x="46" y="136"/>
                      <a:pt x="46" y="135"/>
                      <a:pt x="46" y="134"/>
                    </a:cubicBezTo>
                    <a:lnTo>
                      <a:pt x="48" y="135"/>
                    </a:lnTo>
                    <a:cubicBezTo>
                      <a:pt x="47" y="136"/>
                      <a:pt x="46" y="137"/>
                      <a:pt x="45" y="137"/>
                    </a:cubicBezTo>
                    <a:lnTo>
                      <a:pt x="45" y="136"/>
                    </a:lnTo>
                    <a:close/>
                    <a:moveTo>
                      <a:pt x="46" y="134"/>
                    </a:moveTo>
                    <a:lnTo>
                      <a:pt x="46" y="134"/>
                    </a:lnTo>
                    <a:lnTo>
                      <a:pt x="47" y="135"/>
                    </a:lnTo>
                    <a:lnTo>
                      <a:pt x="46" y="134"/>
                    </a:lnTo>
                    <a:close/>
                    <a:moveTo>
                      <a:pt x="46" y="134"/>
                    </a:moveTo>
                    <a:cubicBezTo>
                      <a:pt x="46" y="134"/>
                      <a:pt x="46" y="134"/>
                      <a:pt x="46" y="134"/>
                    </a:cubicBezTo>
                    <a:lnTo>
                      <a:pt x="48" y="135"/>
                    </a:lnTo>
                    <a:cubicBezTo>
                      <a:pt x="48" y="135"/>
                      <a:pt x="48" y="135"/>
                      <a:pt x="48" y="135"/>
                    </a:cubicBezTo>
                    <a:lnTo>
                      <a:pt x="46" y="134"/>
                    </a:lnTo>
                    <a:close/>
                    <a:moveTo>
                      <a:pt x="48" y="135"/>
                    </a:moveTo>
                    <a:lnTo>
                      <a:pt x="48" y="135"/>
                    </a:lnTo>
                    <a:lnTo>
                      <a:pt x="47" y="135"/>
                    </a:lnTo>
                    <a:lnTo>
                      <a:pt x="48" y="135"/>
                    </a:lnTo>
                    <a:close/>
                    <a:moveTo>
                      <a:pt x="46" y="134"/>
                    </a:moveTo>
                    <a:cubicBezTo>
                      <a:pt x="46" y="134"/>
                      <a:pt x="46" y="133"/>
                      <a:pt x="46" y="133"/>
                    </a:cubicBezTo>
                    <a:lnTo>
                      <a:pt x="47" y="132"/>
                    </a:lnTo>
                    <a:cubicBezTo>
                      <a:pt x="48" y="133"/>
                      <a:pt x="48" y="134"/>
                      <a:pt x="48" y="135"/>
                    </a:cubicBezTo>
                    <a:lnTo>
                      <a:pt x="46" y="134"/>
                    </a:lnTo>
                    <a:close/>
                    <a:moveTo>
                      <a:pt x="47" y="132"/>
                    </a:moveTo>
                    <a:lnTo>
                      <a:pt x="47" y="132"/>
                    </a:lnTo>
                    <a:close/>
                    <a:moveTo>
                      <a:pt x="46" y="133"/>
                    </a:moveTo>
                    <a:cubicBezTo>
                      <a:pt x="46" y="132"/>
                      <a:pt x="45" y="132"/>
                      <a:pt x="45" y="132"/>
                    </a:cubicBezTo>
                    <a:lnTo>
                      <a:pt x="45" y="130"/>
                    </a:lnTo>
                    <a:cubicBezTo>
                      <a:pt x="46" y="131"/>
                      <a:pt x="47" y="131"/>
                      <a:pt x="47" y="132"/>
                    </a:cubicBezTo>
                    <a:lnTo>
                      <a:pt x="46" y="133"/>
                    </a:lnTo>
                    <a:close/>
                    <a:moveTo>
                      <a:pt x="45" y="130"/>
                    </a:moveTo>
                    <a:lnTo>
                      <a:pt x="45" y="130"/>
                    </a:lnTo>
                    <a:lnTo>
                      <a:pt x="45" y="131"/>
                    </a:lnTo>
                    <a:lnTo>
                      <a:pt x="45" y="130"/>
                    </a:lnTo>
                    <a:close/>
                    <a:moveTo>
                      <a:pt x="45" y="132"/>
                    </a:moveTo>
                    <a:lnTo>
                      <a:pt x="45" y="132"/>
                    </a:lnTo>
                    <a:lnTo>
                      <a:pt x="45" y="130"/>
                    </a:lnTo>
                    <a:lnTo>
                      <a:pt x="45" y="132"/>
                    </a:lnTo>
                    <a:close/>
                    <a:moveTo>
                      <a:pt x="41" y="163"/>
                    </a:moveTo>
                    <a:lnTo>
                      <a:pt x="43" y="149"/>
                    </a:lnTo>
                    <a:lnTo>
                      <a:pt x="45" y="149"/>
                    </a:lnTo>
                    <a:lnTo>
                      <a:pt x="42" y="164"/>
                    </a:lnTo>
                    <a:lnTo>
                      <a:pt x="41" y="163"/>
                    </a:lnTo>
                    <a:close/>
                    <a:moveTo>
                      <a:pt x="43" y="127"/>
                    </a:moveTo>
                    <a:lnTo>
                      <a:pt x="25" y="104"/>
                    </a:lnTo>
                    <a:lnTo>
                      <a:pt x="26" y="103"/>
                    </a:lnTo>
                    <a:lnTo>
                      <a:pt x="44" y="126"/>
                    </a:lnTo>
                    <a:lnTo>
                      <a:pt x="43" y="127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23"/>
              <p:cNvSpPr>
                <a:spLocks noEditPoints="1"/>
              </p:cNvSpPr>
              <p:nvPr/>
            </p:nvSpPr>
            <p:spPr bwMode="auto">
              <a:xfrm>
                <a:off x="2806" y="2345"/>
                <a:ext cx="348" cy="504"/>
              </a:xfrm>
              <a:custGeom>
                <a:avLst/>
                <a:gdLst>
                  <a:gd name="T0" fmla="*/ 0 w 100"/>
                  <a:gd name="T1" fmla="*/ 0 h 146"/>
                  <a:gd name="T2" fmla="*/ 2147483646 w 100"/>
                  <a:gd name="T3" fmla="*/ 2147483646 h 146"/>
                  <a:gd name="T4" fmla="*/ 2147483646 w 100"/>
                  <a:gd name="T5" fmla="*/ 2147483646 h 146"/>
                  <a:gd name="T6" fmla="*/ 0 w 100"/>
                  <a:gd name="T7" fmla="*/ 2147483646 h 146"/>
                  <a:gd name="T8" fmla="*/ 2147483646 w 100"/>
                  <a:gd name="T9" fmla="*/ 2147483646 h 146"/>
                  <a:gd name="T10" fmla="*/ 2147483646 w 100"/>
                  <a:gd name="T11" fmla="*/ 2147483646 h 146"/>
                  <a:gd name="T12" fmla="*/ 2147483646 w 100"/>
                  <a:gd name="T13" fmla="*/ 2147483646 h 146"/>
                  <a:gd name="T14" fmla="*/ 2147483646 w 100"/>
                  <a:gd name="T15" fmla="*/ 2147483646 h 146"/>
                  <a:gd name="T16" fmla="*/ 2147483646 w 100"/>
                  <a:gd name="T17" fmla="*/ 2147483646 h 146"/>
                  <a:gd name="T18" fmla="*/ 2147483646 w 100"/>
                  <a:gd name="T19" fmla="*/ 2147483646 h 146"/>
                  <a:gd name="T20" fmla="*/ 2147483646 w 100"/>
                  <a:gd name="T21" fmla="*/ 2147483646 h 146"/>
                  <a:gd name="T22" fmla="*/ 2147483646 w 100"/>
                  <a:gd name="T23" fmla="*/ 2147483646 h 146"/>
                  <a:gd name="T24" fmla="*/ 2147483646 w 100"/>
                  <a:gd name="T25" fmla="*/ 2147483646 h 146"/>
                  <a:gd name="T26" fmla="*/ 2147483646 w 100"/>
                  <a:gd name="T27" fmla="*/ 2147483646 h 146"/>
                  <a:gd name="T28" fmla="*/ 2147483646 w 100"/>
                  <a:gd name="T29" fmla="*/ 2147483646 h 146"/>
                  <a:gd name="T30" fmla="*/ 2147483646 w 100"/>
                  <a:gd name="T31" fmla="*/ 2147483646 h 146"/>
                  <a:gd name="T32" fmla="*/ 2147483646 w 100"/>
                  <a:gd name="T33" fmla="*/ 2147483646 h 146"/>
                  <a:gd name="T34" fmla="*/ 2147483646 w 100"/>
                  <a:gd name="T35" fmla="*/ 2147483646 h 146"/>
                  <a:gd name="T36" fmla="*/ 2147483646 w 100"/>
                  <a:gd name="T37" fmla="*/ 2147483646 h 146"/>
                  <a:gd name="T38" fmla="*/ 2147483646 w 100"/>
                  <a:gd name="T39" fmla="*/ 0 h 146"/>
                  <a:gd name="T40" fmla="*/ 0 w 100"/>
                  <a:gd name="T41" fmla="*/ 0 h 146"/>
                  <a:gd name="T42" fmla="*/ 2147483646 w 100"/>
                  <a:gd name="T43" fmla="*/ 2147483646 h 146"/>
                  <a:gd name="T44" fmla="*/ 2147483646 w 100"/>
                  <a:gd name="T45" fmla="*/ 2147483646 h 146"/>
                  <a:gd name="T46" fmla="*/ 2147483646 w 100"/>
                  <a:gd name="T47" fmla="*/ 2147483646 h 146"/>
                  <a:gd name="T48" fmla="*/ 2147483646 w 100"/>
                  <a:gd name="T49" fmla="*/ 2147483646 h 146"/>
                  <a:gd name="T50" fmla="*/ 2147483646 w 100"/>
                  <a:gd name="T51" fmla="*/ 2147483646 h 146"/>
                  <a:gd name="T52" fmla="*/ 2147483646 w 100"/>
                  <a:gd name="T53" fmla="*/ 2147483646 h 146"/>
                  <a:gd name="T54" fmla="*/ 2147483646 w 100"/>
                  <a:gd name="T55" fmla="*/ 2147483646 h 146"/>
                  <a:gd name="T56" fmla="*/ 2147483646 w 100"/>
                  <a:gd name="T57" fmla="*/ 2147483646 h 146"/>
                  <a:gd name="T58" fmla="*/ 2147483646 w 100"/>
                  <a:gd name="T59" fmla="*/ 2147483646 h 146"/>
                  <a:gd name="T60" fmla="*/ 2147483646 w 100"/>
                  <a:gd name="T61" fmla="*/ 2147483646 h 146"/>
                  <a:gd name="T62" fmla="*/ 2147483646 w 100"/>
                  <a:gd name="T63" fmla="*/ 2147483646 h 146"/>
                  <a:gd name="T64" fmla="*/ 2147483646 w 100"/>
                  <a:gd name="T65" fmla="*/ 2147483646 h 146"/>
                  <a:gd name="T66" fmla="*/ 2147483646 w 100"/>
                  <a:gd name="T67" fmla="*/ 2147483646 h 146"/>
                  <a:gd name="T68" fmla="*/ 2147483646 w 100"/>
                  <a:gd name="T69" fmla="*/ 2147483646 h 146"/>
                  <a:gd name="T70" fmla="*/ 2147483646 w 100"/>
                  <a:gd name="T71" fmla="*/ 2147483646 h 146"/>
                  <a:gd name="T72" fmla="*/ 2147483646 w 100"/>
                  <a:gd name="T73" fmla="*/ 2147483646 h 146"/>
                  <a:gd name="T74" fmla="*/ 2147483646 w 100"/>
                  <a:gd name="T75" fmla="*/ 2147483646 h 146"/>
                  <a:gd name="T76" fmla="*/ 2147483646 w 100"/>
                  <a:gd name="T77" fmla="*/ 2147483646 h 146"/>
                  <a:gd name="T78" fmla="*/ 2147483646 w 100"/>
                  <a:gd name="T79" fmla="*/ 2147483646 h 146"/>
                  <a:gd name="T80" fmla="*/ 2147483646 w 100"/>
                  <a:gd name="T81" fmla="*/ 2147483646 h 146"/>
                  <a:gd name="T82" fmla="*/ 2147483646 w 100"/>
                  <a:gd name="T83" fmla="*/ 2147483646 h 146"/>
                  <a:gd name="T84" fmla="*/ 2147483646 w 100"/>
                  <a:gd name="T85" fmla="*/ 2147483646 h 146"/>
                  <a:gd name="T86" fmla="*/ 2147483646 w 100"/>
                  <a:gd name="T87" fmla="*/ 2147483646 h 146"/>
                  <a:gd name="T88" fmla="*/ 2147483646 w 100"/>
                  <a:gd name="T89" fmla="*/ 2147483646 h 146"/>
                  <a:gd name="T90" fmla="*/ 2147483646 w 100"/>
                  <a:gd name="T91" fmla="*/ 2147483646 h 146"/>
                  <a:gd name="T92" fmla="*/ 2147483646 w 100"/>
                  <a:gd name="T93" fmla="*/ 2147483646 h 146"/>
                  <a:gd name="T94" fmla="*/ 2147483646 w 100"/>
                  <a:gd name="T95" fmla="*/ 2147483646 h 146"/>
                  <a:gd name="T96" fmla="*/ 2147483646 w 100"/>
                  <a:gd name="T97" fmla="*/ 2147483646 h 146"/>
                  <a:gd name="T98" fmla="*/ 2147483646 w 100"/>
                  <a:gd name="T99" fmla="*/ 2147483646 h 146"/>
                  <a:gd name="T100" fmla="*/ 2147483646 w 100"/>
                  <a:gd name="T101" fmla="*/ 2147483646 h 146"/>
                  <a:gd name="T102" fmla="*/ 2147483646 w 100"/>
                  <a:gd name="T103" fmla="*/ 2147483646 h 146"/>
                  <a:gd name="T104" fmla="*/ 2147483646 w 100"/>
                  <a:gd name="T105" fmla="*/ 2147483646 h 146"/>
                  <a:gd name="T106" fmla="*/ 2147483646 w 100"/>
                  <a:gd name="T107" fmla="*/ 2147483646 h 146"/>
                  <a:gd name="T108" fmla="*/ 2147483646 w 100"/>
                  <a:gd name="T109" fmla="*/ 2147483646 h 146"/>
                  <a:gd name="T110" fmla="*/ 2147483646 w 100"/>
                  <a:gd name="T111" fmla="*/ 2147483646 h 146"/>
                  <a:gd name="T112" fmla="*/ 2147483646 w 100"/>
                  <a:gd name="T113" fmla="*/ 2147483646 h 146"/>
                  <a:gd name="T114" fmla="*/ 2147483646 w 100"/>
                  <a:gd name="T115" fmla="*/ 2147483646 h 146"/>
                  <a:gd name="T116" fmla="*/ 2147483646 w 100"/>
                  <a:gd name="T117" fmla="*/ 2147483646 h 146"/>
                  <a:gd name="T118" fmla="*/ 2147483646 w 100"/>
                  <a:gd name="T119" fmla="*/ 2147483646 h 146"/>
                  <a:gd name="T120" fmla="*/ 2147483646 w 100"/>
                  <a:gd name="T121" fmla="*/ 2147483646 h 146"/>
                  <a:gd name="T122" fmla="*/ 2147483646 w 100"/>
                  <a:gd name="T123" fmla="*/ 2147483646 h 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"/>
                  <a:gd name="T187" fmla="*/ 0 h 146"/>
                  <a:gd name="T188" fmla="*/ 100 w 100"/>
                  <a:gd name="T189" fmla="*/ 146 h 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" h="146">
                    <a:moveTo>
                      <a:pt x="0" y="0"/>
                    </a:moveTo>
                    <a:lnTo>
                      <a:pt x="19" y="64"/>
                    </a:lnTo>
                    <a:lnTo>
                      <a:pt x="10" y="67"/>
                    </a:lnTo>
                    <a:lnTo>
                      <a:pt x="0" y="62"/>
                    </a:lnTo>
                    <a:lnTo>
                      <a:pt x="6" y="85"/>
                    </a:lnTo>
                    <a:lnTo>
                      <a:pt x="15" y="91"/>
                    </a:lnTo>
                    <a:lnTo>
                      <a:pt x="29" y="88"/>
                    </a:lnTo>
                    <a:cubicBezTo>
                      <a:pt x="29" y="88"/>
                      <a:pt x="35" y="101"/>
                      <a:pt x="43" y="104"/>
                    </a:cubicBezTo>
                    <a:cubicBezTo>
                      <a:pt x="52" y="107"/>
                      <a:pt x="64" y="107"/>
                      <a:pt x="68" y="110"/>
                    </a:cubicBezTo>
                    <a:cubicBezTo>
                      <a:pt x="72" y="114"/>
                      <a:pt x="100" y="146"/>
                      <a:pt x="100" y="146"/>
                    </a:cubicBezTo>
                    <a:lnTo>
                      <a:pt x="85" y="107"/>
                    </a:lnTo>
                    <a:cubicBezTo>
                      <a:pt x="82" y="102"/>
                      <a:pt x="79" y="99"/>
                      <a:pt x="76" y="97"/>
                    </a:cubicBezTo>
                    <a:cubicBezTo>
                      <a:pt x="70" y="95"/>
                      <a:pt x="58" y="92"/>
                      <a:pt x="56" y="89"/>
                    </a:cubicBezTo>
                    <a:cubicBezTo>
                      <a:pt x="54" y="86"/>
                      <a:pt x="50" y="77"/>
                      <a:pt x="50" y="77"/>
                    </a:cubicBezTo>
                    <a:lnTo>
                      <a:pt x="62" y="71"/>
                    </a:lnTo>
                    <a:lnTo>
                      <a:pt x="68" y="60"/>
                    </a:lnTo>
                    <a:lnTo>
                      <a:pt x="62" y="41"/>
                    </a:lnTo>
                    <a:lnTo>
                      <a:pt x="54" y="52"/>
                    </a:lnTo>
                    <a:lnTo>
                      <a:pt x="41" y="57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  <a:moveTo>
                      <a:pt x="6" y="6"/>
                    </a:moveTo>
                    <a:lnTo>
                      <a:pt x="26" y="6"/>
                    </a:lnTo>
                    <a:moveTo>
                      <a:pt x="11" y="13"/>
                    </a:moveTo>
                    <a:lnTo>
                      <a:pt x="23" y="45"/>
                    </a:lnTo>
                    <a:moveTo>
                      <a:pt x="18" y="12"/>
                    </a:moveTo>
                    <a:lnTo>
                      <a:pt x="26" y="43"/>
                    </a:lnTo>
                    <a:moveTo>
                      <a:pt x="27" y="13"/>
                    </a:moveTo>
                    <a:lnTo>
                      <a:pt x="30" y="43"/>
                    </a:lnTo>
                    <a:moveTo>
                      <a:pt x="27" y="61"/>
                    </a:moveTo>
                    <a:lnTo>
                      <a:pt x="37" y="85"/>
                    </a:lnTo>
                    <a:moveTo>
                      <a:pt x="33" y="61"/>
                    </a:moveTo>
                    <a:lnTo>
                      <a:pt x="42" y="83"/>
                    </a:lnTo>
                    <a:moveTo>
                      <a:pt x="38" y="60"/>
                    </a:moveTo>
                    <a:lnTo>
                      <a:pt x="45" y="82"/>
                    </a:lnTo>
                    <a:moveTo>
                      <a:pt x="52" y="93"/>
                    </a:moveTo>
                    <a:lnTo>
                      <a:pt x="72" y="103"/>
                    </a:lnTo>
                    <a:moveTo>
                      <a:pt x="82" y="121"/>
                    </a:moveTo>
                    <a:lnTo>
                      <a:pt x="92" y="134"/>
                    </a:lnTo>
                    <a:moveTo>
                      <a:pt x="8" y="73"/>
                    </a:moveTo>
                    <a:lnTo>
                      <a:pt x="11" y="83"/>
                    </a:lnTo>
                    <a:moveTo>
                      <a:pt x="21" y="71"/>
                    </a:moveTo>
                    <a:lnTo>
                      <a:pt x="13" y="75"/>
                    </a:lnTo>
                    <a:moveTo>
                      <a:pt x="24" y="83"/>
                    </a:moveTo>
                    <a:lnTo>
                      <a:pt x="16" y="85"/>
                    </a:lnTo>
                    <a:moveTo>
                      <a:pt x="62" y="52"/>
                    </a:moveTo>
                    <a:lnTo>
                      <a:pt x="58" y="58"/>
                    </a:lnTo>
                    <a:moveTo>
                      <a:pt x="64" y="59"/>
                    </a:moveTo>
                    <a:lnTo>
                      <a:pt x="61" y="64"/>
                    </a:lnTo>
                    <a:moveTo>
                      <a:pt x="52" y="59"/>
                    </a:moveTo>
                    <a:lnTo>
                      <a:pt x="44" y="63"/>
                    </a:lnTo>
                    <a:moveTo>
                      <a:pt x="55" y="66"/>
                    </a:moveTo>
                    <a:lnTo>
                      <a:pt x="47" y="70"/>
                    </a:lnTo>
                    <a:moveTo>
                      <a:pt x="76" y="106"/>
                    </a:moveTo>
                    <a:cubicBezTo>
                      <a:pt x="74" y="106"/>
                      <a:pt x="74" y="108"/>
                      <a:pt x="74" y="109"/>
                    </a:cubicBezTo>
                    <a:cubicBezTo>
                      <a:pt x="75" y="111"/>
                      <a:pt x="77" y="111"/>
                      <a:pt x="78" y="111"/>
                    </a:cubicBezTo>
                    <a:cubicBezTo>
                      <a:pt x="79" y="110"/>
                      <a:pt x="80" y="108"/>
                      <a:pt x="79" y="107"/>
                    </a:cubicBezTo>
                    <a:cubicBezTo>
                      <a:pt x="79" y="106"/>
                      <a:pt x="77" y="105"/>
                      <a:pt x="76" y="106"/>
                    </a:cubicBezTo>
                    <a:close/>
                    <a:moveTo>
                      <a:pt x="92" y="133"/>
                    </a:moveTo>
                    <a:lnTo>
                      <a:pt x="86" y="120"/>
                    </a:lnTo>
                    <a:moveTo>
                      <a:pt x="72" y="103"/>
                    </a:moveTo>
                    <a:lnTo>
                      <a:pt x="44" y="95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24"/>
              <p:cNvSpPr>
                <a:spLocks noEditPoints="1"/>
              </p:cNvSpPr>
              <p:nvPr/>
            </p:nvSpPr>
            <p:spPr bwMode="auto">
              <a:xfrm>
                <a:off x="2802" y="2341"/>
                <a:ext cx="355" cy="512"/>
              </a:xfrm>
              <a:custGeom>
                <a:avLst/>
                <a:gdLst>
                  <a:gd name="T0" fmla="*/ 2147483646 w 102"/>
                  <a:gd name="T1" fmla="*/ 2147483646 h 148"/>
                  <a:gd name="T2" fmla="*/ 2147483646 w 102"/>
                  <a:gd name="T3" fmla="*/ 2147483646 h 148"/>
                  <a:gd name="T4" fmla="*/ 1342509295 w 102"/>
                  <a:gd name="T5" fmla="*/ 2147483646 h 148"/>
                  <a:gd name="T6" fmla="*/ 0 w 102"/>
                  <a:gd name="T7" fmla="*/ 2147483646 h 148"/>
                  <a:gd name="T8" fmla="*/ 2147483646 w 102"/>
                  <a:gd name="T9" fmla="*/ 2147483646 h 148"/>
                  <a:gd name="T10" fmla="*/ 2147483646 w 102"/>
                  <a:gd name="T11" fmla="*/ 2147483646 h 148"/>
                  <a:gd name="T12" fmla="*/ 2147483646 w 102"/>
                  <a:gd name="T13" fmla="*/ 2147483646 h 148"/>
                  <a:gd name="T14" fmla="*/ 2147483646 w 102"/>
                  <a:gd name="T15" fmla="*/ 2147483646 h 148"/>
                  <a:gd name="T16" fmla="*/ 2147483646 w 102"/>
                  <a:gd name="T17" fmla="*/ 2147483646 h 148"/>
                  <a:gd name="T18" fmla="*/ 2147483646 w 102"/>
                  <a:gd name="T19" fmla="*/ 2147483646 h 148"/>
                  <a:gd name="T20" fmla="*/ 2147483646 w 102"/>
                  <a:gd name="T21" fmla="*/ 2147483646 h 148"/>
                  <a:gd name="T22" fmla="*/ 2147483646 w 102"/>
                  <a:gd name="T23" fmla="*/ 2147483646 h 148"/>
                  <a:gd name="T24" fmla="*/ 2147483646 w 102"/>
                  <a:gd name="T25" fmla="*/ 2147483646 h 148"/>
                  <a:gd name="T26" fmla="*/ 2147483646 w 102"/>
                  <a:gd name="T27" fmla="*/ 2147483646 h 148"/>
                  <a:gd name="T28" fmla="*/ 2147483646 w 102"/>
                  <a:gd name="T29" fmla="*/ 2147483646 h 148"/>
                  <a:gd name="T30" fmla="*/ 2147483646 w 102"/>
                  <a:gd name="T31" fmla="*/ 2147483646 h 148"/>
                  <a:gd name="T32" fmla="*/ 2147483646 w 102"/>
                  <a:gd name="T33" fmla="*/ 2147483646 h 148"/>
                  <a:gd name="T34" fmla="*/ 2147483646 w 102"/>
                  <a:gd name="T35" fmla="*/ 2147483646 h 148"/>
                  <a:gd name="T36" fmla="*/ 2147483646 w 102"/>
                  <a:gd name="T37" fmla="*/ 2147483646 h 148"/>
                  <a:gd name="T38" fmla="*/ 2147483646 w 102"/>
                  <a:gd name="T39" fmla="*/ 2147483646 h 148"/>
                  <a:gd name="T40" fmla="*/ 2147483646 w 102"/>
                  <a:gd name="T41" fmla="*/ 2147483646 h 148"/>
                  <a:gd name="T42" fmla="*/ 2147483646 w 102"/>
                  <a:gd name="T43" fmla="*/ 2147483646 h 148"/>
                  <a:gd name="T44" fmla="*/ 2147483646 w 102"/>
                  <a:gd name="T45" fmla="*/ 2147483646 h 148"/>
                  <a:gd name="T46" fmla="*/ 2147483646 w 102"/>
                  <a:gd name="T47" fmla="*/ 2147483646 h 148"/>
                  <a:gd name="T48" fmla="*/ 2147483646 w 102"/>
                  <a:gd name="T49" fmla="*/ 2147483646 h 148"/>
                  <a:gd name="T50" fmla="*/ 2147483646 w 102"/>
                  <a:gd name="T51" fmla="*/ 2147483646 h 148"/>
                  <a:gd name="T52" fmla="*/ 2147483646 w 102"/>
                  <a:gd name="T53" fmla="*/ 0 h 148"/>
                  <a:gd name="T54" fmla="*/ 2147483646 w 102"/>
                  <a:gd name="T55" fmla="*/ 0 h 148"/>
                  <a:gd name="T56" fmla="*/ 2147483646 w 102"/>
                  <a:gd name="T57" fmla="*/ 2147483646 h 148"/>
                  <a:gd name="T58" fmla="*/ 2147483646 w 102"/>
                  <a:gd name="T59" fmla="*/ 2147483646 h 148"/>
                  <a:gd name="T60" fmla="*/ 2147483646 w 102"/>
                  <a:gd name="T61" fmla="*/ 2147483646 h 148"/>
                  <a:gd name="T62" fmla="*/ 2147483646 w 102"/>
                  <a:gd name="T63" fmla="*/ 2147483646 h 148"/>
                  <a:gd name="T64" fmla="*/ 2147483646 w 102"/>
                  <a:gd name="T65" fmla="*/ 2147483646 h 148"/>
                  <a:gd name="T66" fmla="*/ 2147483646 w 102"/>
                  <a:gd name="T67" fmla="*/ 2147483646 h 148"/>
                  <a:gd name="T68" fmla="*/ 2147483646 w 102"/>
                  <a:gd name="T69" fmla="*/ 2147483646 h 148"/>
                  <a:gd name="T70" fmla="*/ 2147483646 w 102"/>
                  <a:gd name="T71" fmla="*/ 2147483646 h 148"/>
                  <a:gd name="T72" fmla="*/ 2147483646 w 102"/>
                  <a:gd name="T73" fmla="*/ 2147483646 h 148"/>
                  <a:gd name="T74" fmla="*/ 2147483646 w 102"/>
                  <a:gd name="T75" fmla="*/ 2147483646 h 148"/>
                  <a:gd name="T76" fmla="*/ 2147483646 w 102"/>
                  <a:gd name="T77" fmla="*/ 2147483646 h 148"/>
                  <a:gd name="T78" fmla="*/ 2147483646 w 102"/>
                  <a:gd name="T79" fmla="*/ 2147483646 h 148"/>
                  <a:gd name="T80" fmla="*/ 2147483646 w 102"/>
                  <a:gd name="T81" fmla="*/ 2147483646 h 148"/>
                  <a:gd name="T82" fmla="*/ 2147483646 w 102"/>
                  <a:gd name="T83" fmla="*/ 2147483646 h 148"/>
                  <a:gd name="T84" fmla="*/ 2147483646 w 102"/>
                  <a:gd name="T85" fmla="*/ 2147483646 h 148"/>
                  <a:gd name="T86" fmla="*/ 2147483646 w 102"/>
                  <a:gd name="T87" fmla="*/ 2147483646 h 148"/>
                  <a:gd name="T88" fmla="*/ 2147483646 w 102"/>
                  <a:gd name="T89" fmla="*/ 2147483646 h 148"/>
                  <a:gd name="T90" fmla="*/ 2147483646 w 102"/>
                  <a:gd name="T91" fmla="*/ 2147483646 h 148"/>
                  <a:gd name="T92" fmla="*/ 2147483646 w 102"/>
                  <a:gd name="T93" fmla="*/ 2147483646 h 148"/>
                  <a:gd name="T94" fmla="*/ 2147483646 w 102"/>
                  <a:gd name="T95" fmla="*/ 2147483646 h 148"/>
                  <a:gd name="T96" fmla="*/ 2147483646 w 102"/>
                  <a:gd name="T97" fmla="*/ 2147483646 h 148"/>
                  <a:gd name="T98" fmla="*/ 2147483646 w 102"/>
                  <a:gd name="T99" fmla="*/ 2147483646 h 148"/>
                  <a:gd name="T100" fmla="*/ 2147483646 w 102"/>
                  <a:gd name="T101" fmla="*/ 2147483646 h 148"/>
                  <a:gd name="T102" fmla="*/ 2147483646 w 102"/>
                  <a:gd name="T103" fmla="*/ 2147483646 h 148"/>
                  <a:gd name="T104" fmla="*/ 2147483646 w 102"/>
                  <a:gd name="T105" fmla="*/ 2147483646 h 148"/>
                  <a:gd name="T106" fmla="*/ 2147483646 w 102"/>
                  <a:gd name="T107" fmla="*/ 2147483646 h 148"/>
                  <a:gd name="T108" fmla="*/ 2147483646 w 102"/>
                  <a:gd name="T109" fmla="*/ 2147483646 h 148"/>
                  <a:gd name="T110" fmla="*/ 2147483646 w 102"/>
                  <a:gd name="T111" fmla="*/ 2147483646 h 148"/>
                  <a:gd name="T112" fmla="*/ 2147483646 w 102"/>
                  <a:gd name="T113" fmla="*/ 2147483646 h 1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148"/>
                  <a:gd name="T173" fmla="*/ 102 w 102"/>
                  <a:gd name="T174" fmla="*/ 148 h 14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148">
                    <a:moveTo>
                      <a:pt x="2" y="1"/>
                    </a:moveTo>
                    <a:lnTo>
                      <a:pt x="21" y="65"/>
                    </a:lnTo>
                    <a:lnTo>
                      <a:pt x="20" y="65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  <a:moveTo>
                      <a:pt x="21" y="65"/>
                    </a:moveTo>
                    <a:lnTo>
                      <a:pt x="21" y="65"/>
                    </a:lnTo>
                    <a:lnTo>
                      <a:pt x="20" y="65"/>
                    </a:lnTo>
                    <a:lnTo>
                      <a:pt x="21" y="65"/>
                    </a:lnTo>
                    <a:close/>
                    <a:moveTo>
                      <a:pt x="21" y="65"/>
                    </a:moveTo>
                    <a:lnTo>
                      <a:pt x="11" y="68"/>
                    </a:lnTo>
                    <a:lnTo>
                      <a:pt x="10" y="67"/>
                    </a:lnTo>
                    <a:lnTo>
                      <a:pt x="20" y="64"/>
                    </a:lnTo>
                    <a:lnTo>
                      <a:pt x="21" y="65"/>
                    </a:lnTo>
                    <a:close/>
                    <a:moveTo>
                      <a:pt x="11" y="68"/>
                    </a:moveTo>
                    <a:lnTo>
                      <a:pt x="10" y="68"/>
                    </a:lnTo>
                    <a:lnTo>
                      <a:pt x="11" y="68"/>
                    </a:lnTo>
                    <a:close/>
                    <a:moveTo>
                      <a:pt x="10" y="68"/>
                    </a:moveTo>
                    <a:lnTo>
                      <a:pt x="1" y="64"/>
                    </a:lnTo>
                    <a:lnTo>
                      <a:pt x="1" y="63"/>
                    </a:lnTo>
                    <a:lnTo>
                      <a:pt x="11" y="67"/>
                    </a:lnTo>
                    <a:lnTo>
                      <a:pt x="10" y="68"/>
                    </a:lnTo>
                    <a:close/>
                    <a:moveTo>
                      <a:pt x="0" y="63"/>
                    </a:moveTo>
                    <a:lnTo>
                      <a:pt x="0" y="62"/>
                    </a:lnTo>
                    <a:lnTo>
                      <a:pt x="1" y="63"/>
                    </a:lnTo>
                    <a:lnTo>
                      <a:pt x="0" y="63"/>
                    </a:lnTo>
                    <a:close/>
                    <a:moveTo>
                      <a:pt x="2" y="63"/>
                    </a:moveTo>
                    <a:lnTo>
                      <a:pt x="8" y="86"/>
                    </a:lnTo>
                    <a:lnTo>
                      <a:pt x="7" y="86"/>
                    </a:lnTo>
                    <a:lnTo>
                      <a:pt x="0" y="63"/>
                    </a:lnTo>
                    <a:lnTo>
                      <a:pt x="2" y="63"/>
                    </a:lnTo>
                    <a:close/>
                    <a:moveTo>
                      <a:pt x="7" y="87"/>
                    </a:moveTo>
                    <a:lnTo>
                      <a:pt x="7" y="86"/>
                    </a:lnTo>
                    <a:lnTo>
                      <a:pt x="7" y="87"/>
                    </a:lnTo>
                    <a:close/>
                    <a:moveTo>
                      <a:pt x="8" y="85"/>
                    </a:moveTo>
                    <a:lnTo>
                      <a:pt x="17" y="92"/>
                    </a:lnTo>
                    <a:lnTo>
                      <a:pt x="16" y="93"/>
                    </a:lnTo>
                    <a:lnTo>
                      <a:pt x="7" y="87"/>
                    </a:lnTo>
                    <a:lnTo>
                      <a:pt x="8" y="85"/>
                    </a:lnTo>
                    <a:close/>
                    <a:moveTo>
                      <a:pt x="17" y="93"/>
                    </a:moveTo>
                    <a:lnTo>
                      <a:pt x="16" y="93"/>
                    </a:lnTo>
                    <a:lnTo>
                      <a:pt x="16" y="92"/>
                    </a:lnTo>
                    <a:lnTo>
                      <a:pt x="17" y="93"/>
                    </a:lnTo>
                    <a:close/>
                    <a:moveTo>
                      <a:pt x="16" y="92"/>
                    </a:moveTo>
                    <a:lnTo>
                      <a:pt x="30" y="88"/>
                    </a:lnTo>
                    <a:lnTo>
                      <a:pt x="31" y="90"/>
                    </a:lnTo>
                    <a:lnTo>
                      <a:pt x="17" y="93"/>
                    </a:lnTo>
                    <a:lnTo>
                      <a:pt x="16" y="92"/>
                    </a:lnTo>
                    <a:close/>
                    <a:moveTo>
                      <a:pt x="30" y="88"/>
                    </a:moveTo>
                    <a:lnTo>
                      <a:pt x="31" y="88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30" y="88"/>
                    </a:lnTo>
                    <a:close/>
                    <a:moveTo>
                      <a:pt x="31" y="89"/>
                    </a:moveTo>
                    <a:cubicBezTo>
                      <a:pt x="31" y="89"/>
                      <a:pt x="37" y="101"/>
                      <a:pt x="45" y="104"/>
                    </a:cubicBezTo>
                    <a:lnTo>
                      <a:pt x="44" y="106"/>
                    </a:lnTo>
                    <a:cubicBezTo>
                      <a:pt x="36" y="102"/>
                      <a:pt x="30" y="89"/>
                      <a:pt x="30" y="89"/>
                    </a:cubicBezTo>
                    <a:lnTo>
                      <a:pt x="31" y="89"/>
                    </a:lnTo>
                    <a:close/>
                    <a:moveTo>
                      <a:pt x="45" y="104"/>
                    </a:moveTo>
                    <a:lnTo>
                      <a:pt x="45" y="104"/>
                    </a:lnTo>
                    <a:lnTo>
                      <a:pt x="44" y="106"/>
                    </a:lnTo>
                    <a:lnTo>
                      <a:pt x="45" y="104"/>
                    </a:lnTo>
                    <a:close/>
                    <a:moveTo>
                      <a:pt x="45" y="104"/>
                    </a:moveTo>
                    <a:cubicBezTo>
                      <a:pt x="48" y="106"/>
                      <a:pt x="53" y="107"/>
                      <a:pt x="57" y="107"/>
                    </a:cubicBezTo>
                    <a:lnTo>
                      <a:pt x="57" y="109"/>
                    </a:lnTo>
                    <a:cubicBezTo>
                      <a:pt x="53" y="108"/>
                      <a:pt x="48" y="107"/>
                      <a:pt x="44" y="106"/>
                    </a:cubicBezTo>
                    <a:lnTo>
                      <a:pt x="45" y="104"/>
                    </a:lnTo>
                    <a:close/>
                    <a:moveTo>
                      <a:pt x="57" y="107"/>
                    </a:moveTo>
                    <a:cubicBezTo>
                      <a:pt x="62" y="108"/>
                      <a:pt x="67" y="109"/>
                      <a:pt x="69" y="111"/>
                    </a:cubicBezTo>
                    <a:lnTo>
                      <a:pt x="68" y="112"/>
                    </a:lnTo>
                    <a:cubicBezTo>
                      <a:pt x="66" y="110"/>
                      <a:pt x="62" y="109"/>
                      <a:pt x="57" y="109"/>
                    </a:cubicBezTo>
                    <a:lnTo>
                      <a:pt x="57" y="107"/>
                    </a:lnTo>
                    <a:close/>
                    <a:moveTo>
                      <a:pt x="69" y="111"/>
                    </a:moveTo>
                    <a:cubicBezTo>
                      <a:pt x="74" y="114"/>
                      <a:pt x="101" y="147"/>
                      <a:pt x="102" y="147"/>
                    </a:cubicBezTo>
                    <a:lnTo>
                      <a:pt x="100" y="148"/>
                    </a:lnTo>
                    <a:cubicBezTo>
                      <a:pt x="100" y="148"/>
                      <a:pt x="73" y="116"/>
                      <a:pt x="68" y="112"/>
                    </a:cubicBezTo>
                    <a:lnTo>
                      <a:pt x="69" y="111"/>
                    </a:lnTo>
                    <a:close/>
                    <a:moveTo>
                      <a:pt x="102" y="147"/>
                    </a:moveTo>
                    <a:lnTo>
                      <a:pt x="100" y="148"/>
                    </a:lnTo>
                    <a:lnTo>
                      <a:pt x="101" y="147"/>
                    </a:lnTo>
                    <a:lnTo>
                      <a:pt x="102" y="147"/>
                    </a:lnTo>
                    <a:close/>
                    <a:moveTo>
                      <a:pt x="100" y="148"/>
                    </a:moveTo>
                    <a:lnTo>
                      <a:pt x="85" y="108"/>
                    </a:lnTo>
                    <a:lnTo>
                      <a:pt x="87" y="108"/>
                    </a:lnTo>
                    <a:lnTo>
                      <a:pt x="102" y="147"/>
                    </a:lnTo>
                    <a:lnTo>
                      <a:pt x="100" y="148"/>
                    </a:lnTo>
                    <a:close/>
                    <a:moveTo>
                      <a:pt x="87" y="108"/>
                    </a:moveTo>
                    <a:lnTo>
                      <a:pt x="87" y="108"/>
                    </a:lnTo>
                    <a:lnTo>
                      <a:pt x="86" y="108"/>
                    </a:lnTo>
                    <a:lnTo>
                      <a:pt x="87" y="108"/>
                    </a:lnTo>
                    <a:close/>
                    <a:moveTo>
                      <a:pt x="86" y="108"/>
                    </a:moveTo>
                    <a:cubicBezTo>
                      <a:pt x="84" y="106"/>
                      <a:pt x="83" y="104"/>
                      <a:pt x="81" y="102"/>
                    </a:cubicBezTo>
                    <a:lnTo>
                      <a:pt x="82" y="101"/>
                    </a:lnTo>
                    <a:cubicBezTo>
                      <a:pt x="84" y="103"/>
                      <a:pt x="85" y="105"/>
                      <a:pt x="87" y="108"/>
                    </a:cubicBezTo>
                    <a:lnTo>
                      <a:pt x="86" y="108"/>
                    </a:lnTo>
                    <a:close/>
                    <a:moveTo>
                      <a:pt x="81" y="102"/>
                    </a:moveTo>
                    <a:cubicBezTo>
                      <a:pt x="80" y="101"/>
                      <a:pt x="78" y="100"/>
                      <a:pt x="76" y="99"/>
                    </a:cubicBezTo>
                    <a:lnTo>
                      <a:pt x="77" y="98"/>
                    </a:lnTo>
                    <a:cubicBezTo>
                      <a:pt x="79" y="98"/>
                      <a:pt x="81" y="100"/>
                      <a:pt x="82" y="101"/>
                    </a:cubicBezTo>
                    <a:lnTo>
                      <a:pt x="81" y="102"/>
                    </a:lnTo>
                    <a:close/>
                    <a:moveTo>
                      <a:pt x="76" y="99"/>
                    </a:moveTo>
                    <a:lnTo>
                      <a:pt x="76" y="99"/>
                    </a:lnTo>
                    <a:lnTo>
                      <a:pt x="77" y="98"/>
                    </a:lnTo>
                    <a:lnTo>
                      <a:pt x="76" y="99"/>
                    </a:lnTo>
                    <a:close/>
                    <a:moveTo>
                      <a:pt x="76" y="99"/>
                    </a:moveTo>
                    <a:lnTo>
                      <a:pt x="76" y="99"/>
                    </a:lnTo>
                    <a:lnTo>
                      <a:pt x="77" y="98"/>
                    </a:lnTo>
                    <a:lnTo>
                      <a:pt x="76" y="99"/>
                    </a:lnTo>
                    <a:close/>
                    <a:moveTo>
                      <a:pt x="77" y="98"/>
                    </a:moveTo>
                    <a:lnTo>
                      <a:pt x="77" y="98"/>
                    </a:lnTo>
                    <a:close/>
                    <a:moveTo>
                      <a:pt x="76" y="99"/>
                    </a:moveTo>
                    <a:cubicBezTo>
                      <a:pt x="75" y="98"/>
                      <a:pt x="73" y="98"/>
                      <a:pt x="72" y="97"/>
                    </a:cubicBezTo>
                    <a:lnTo>
                      <a:pt x="72" y="96"/>
                    </a:lnTo>
                    <a:cubicBezTo>
                      <a:pt x="74" y="97"/>
                      <a:pt x="76" y="97"/>
                      <a:pt x="77" y="98"/>
                    </a:cubicBezTo>
                    <a:lnTo>
                      <a:pt x="76" y="99"/>
                    </a:lnTo>
                    <a:close/>
                    <a:moveTo>
                      <a:pt x="72" y="97"/>
                    </a:moveTo>
                    <a:cubicBezTo>
                      <a:pt x="66" y="95"/>
                      <a:pt x="58" y="93"/>
                      <a:pt x="57" y="91"/>
                    </a:cubicBezTo>
                    <a:lnTo>
                      <a:pt x="58" y="90"/>
                    </a:lnTo>
                    <a:cubicBezTo>
                      <a:pt x="59" y="92"/>
                      <a:pt x="66" y="94"/>
                      <a:pt x="72" y="96"/>
                    </a:cubicBezTo>
                    <a:lnTo>
                      <a:pt x="72" y="97"/>
                    </a:lnTo>
                    <a:close/>
                    <a:moveTo>
                      <a:pt x="57" y="91"/>
                    </a:moveTo>
                    <a:cubicBezTo>
                      <a:pt x="54" y="87"/>
                      <a:pt x="50" y="78"/>
                      <a:pt x="50" y="78"/>
                    </a:cubicBezTo>
                    <a:lnTo>
                      <a:pt x="52" y="77"/>
                    </a:lnTo>
                    <a:cubicBezTo>
                      <a:pt x="52" y="77"/>
                      <a:pt x="55" y="87"/>
                      <a:pt x="58" y="90"/>
                    </a:cubicBezTo>
                    <a:lnTo>
                      <a:pt x="57" y="91"/>
                    </a:lnTo>
                    <a:close/>
                    <a:moveTo>
                      <a:pt x="50" y="78"/>
                    </a:moveTo>
                    <a:lnTo>
                      <a:pt x="50" y="77"/>
                    </a:lnTo>
                    <a:lnTo>
                      <a:pt x="51" y="77"/>
                    </a:lnTo>
                    <a:lnTo>
                      <a:pt x="51" y="78"/>
                    </a:lnTo>
                    <a:lnTo>
                      <a:pt x="50" y="78"/>
                    </a:lnTo>
                    <a:close/>
                    <a:moveTo>
                      <a:pt x="51" y="77"/>
                    </a:moveTo>
                    <a:lnTo>
                      <a:pt x="63" y="72"/>
                    </a:lnTo>
                    <a:lnTo>
                      <a:pt x="63" y="73"/>
                    </a:lnTo>
                    <a:lnTo>
                      <a:pt x="51" y="78"/>
                    </a:lnTo>
                    <a:lnTo>
                      <a:pt x="51" y="77"/>
                    </a:lnTo>
                    <a:close/>
                    <a:moveTo>
                      <a:pt x="63" y="73"/>
                    </a:moveTo>
                    <a:lnTo>
                      <a:pt x="63" y="73"/>
                    </a:lnTo>
                    <a:lnTo>
                      <a:pt x="63" y="72"/>
                    </a:lnTo>
                    <a:lnTo>
                      <a:pt x="63" y="73"/>
                    </a:lnTo>
                    <a:close/>
                    <a:moveTo>
                      <a:pt x="62" y="72"/>
                    </a:moveTo>
                    <a:lnTo>
                      <a:pt x="68" y="61"/>
                    </a:lnTo>
                    <a:lnTo>
                      <a:pt x="69" y="61"/>
                    </a:lnTo>
                    <a:lnTo>
                      <a:pt x="63" y="73"/>
                    </a:lnTo>
                    <a:lnTo>
                      <a:pt x="62" y="72"/>
                    </a:lnTo>
                    <a:close/>
                    <a:moveTo>
                      <a:pt x="69" y="61"/>
                    </a:moveTo>
                    <a:lnTo>
                      <a:pt x="69" y="61"/>
                    </a:lnTo>
                    <a:close/>
                    <a:moveTo>
                      <a:pt x="68" y="61"/>
                    </a:moveTo>
                    <a:lnTo>
                      <a:pt x="62" y="42"/>
                    </a:lnTo>
                    <a:lnTo>
                      <a:pt x="63" y="41"/>
                    </a:lnTo>
                    <a:lnTo>
                      <a:pt x="69" y="61"/>
                    </a:lnTo>
                    <a:lnTo>
                      <a:pt x="68" y="61"/>
                    </a:lnTo>
                    <a:close/>
                    <a:moveTo>
                      <a:pt x="62" y="41"/>
                    </a:moveTo>
                    <a:lnTo>
                      <a:pt x="63" y="40"/>
                    </a:lnTo>
                    <a:lnTo>
                      <a:pt x="63" y="41"/>
                    </a:lnTo>
                    <a:lnTo>
                      <a:pt x="63" y="42"/>
                    </a:lnTo>
                    <a:lnTo>
                      <a:pt x="62" y="41"/>
                    </a:lnTo>
                    <a:close/>
                    <a:moveTo>
                      <a:pt x="63" y="42"/>
                    </a:moveTo>
                    <a:lnTo>
                      <a:pt x="55" y="53"/>
                    </a:lnTo>
                    <a:lnTo>
                      <a:pt x="54" y="53"/>
                    </a:lnTo>
                    <a:lnTo>
                      <a:pt x="62" y="41"/>
                    </a:lnTo>
                    <a:lnTo>
                      <a:pt x="63" y="42"/>
                    </a:lnTo>
                    <a:close/>
                    <a:moveTo>
                      <a:pt x="55" y="53"/>
                    </a:moveTo>
                    <a:lnTo>
                      <a:pt x="55" y="54"/>
                    </a:lnTo>
                    <a:lnTo>
                      <a:pt x="55" y="53"/>
                    </a:lnTo>
                    <a:close/>
                    <a:moveTo>
                      <a:pt x="55" y="54"/>
                    </a:moveTo>
                    <a:lnTo>
                      <a:pt x="42" y="59"/>
                    </a:lnTo>
                    <a:lnTo>
                      <a:pt x="42" y="58"/>
                    </a:lnTo>
                    <a:lnTo>
                      <a:pt x="54" y="52"/>
                    </a:lnTo>
                    <a:lnTo>
                      <a:pt x="55" y="54"/>
                    </a:lnTo>
                    <a:close/>
                    <a:moveTo>
                      <a:pt x="42" y="59"/>
                    </a:moveTo>
                    <a:lnTo>
                      <a:pt x="41" y="60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2" y="59"/>
                    </a:lnTo>
                    <a:close/>
                    <a:moveTo>
                      <a:pt x="41" y="59"/>
                    </a:moveTo>
                    <a:lnTo>
                      <a:pt x="30" y="1"/>
                    </a:lnTo>
                    <a:lnTo>
                      <a:pt x="31" y="1"/>
                    </a:lnTo>
                    <a:lnTo>
                      <a:pt x="43" y="58"/>
                    </a:lnTo>
                    <a:lnTo>
                      <a:pt x="41" y="59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31" y="1"/>
                    </a:lnTo>
                    <a:lnTo>
                      <a:pt x="31" y="0"/>
                    </a:lnTo>
                    <a:close/>
                    <a:moveTo>
                      <a:pt x="3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  <a:moveTo>
                      <a:pt x="7" y="7"/>
                    </a:moveTo>
                    <a:lnTo>
                      <a:pt x="27" y="6"/>
                    </a:lnTo>
                    <a:lnTo>
                      <a:pt x="27" y="8"/>
                    </a:lnTo>
                    <a:lnTo>
                      <a:pt x="7" y="8"/>
                    </a:lnTo>
                    <a:lnTo>
                      <a:pt x="7" y="7"/>
                    </a:lnTo>
                    <a:close/>
                    <a:moveTo>
                      <a:pt x="13" y="14"/>
                    </a:moveTo>
                    <a:lnTo>
                      <a:pt x="25" y="45"/>
                    </a:lnTo>
                    <a:lnTo>
                      <a:pt x="24" y="46"/>
                    </a:lnTo>
                    <a:lnTo>
                      <a:pt x="12" y="14"/>
                    </a:lnTo>
                    <a:lnTo>
                      <a:pt x="13" y="14"/>
                    </a:lnTo>
                    <a:close/>
                    <a:moveTo>
                      <a:pt x="20" y="13"/>
                    </a:moveTo>
                    <a:lnTo>
                      <a:pt x="28" y="44"/>
                    </a:lnTo>
                    <a:lnTo>
                      <a:pt x="27" y="45"/>
                    </a:lnTo>
                    <a:lnTo>
                      <a:pt x="19" y="13"/>
                    </a:lnTo>
                    <a:lnTo>
                      <a:pt x="20" y="13"/>
                    </a:lnTo>
                    <a:close/>
                    <a:moveTo>
                      <a:pt x="29" y="14"/>
                    </a:moveTo>
                    <a:lnTo>
                      <a:pt x="32" y="44"/>
                    </a:lnTo>
                    <a:lnTo>
                      <a:pt x="30" y="44"/>
                    </a:lnTo>
                    <a:lnTo>
                      <a:pt x="27" y="14"/>
                    </a:lnTo>
                    <a:lnTo>
                      <a:pt x="29" y="14"/>
                    </a:lnTo>
                    <a:close/>
                    <a:moveTo>
                      <a:pt x="28" y="62"/>
                    </a:moveTo>
                    <a:lnTo>
                      <a:pt x="39" y="86"/>
                    </a:lnTo>
                    <a:lnTo>
                      <a:pt x="37" y="86"/>
                    </a:lnTo>
                    <a:lnTo>
                      <a:pt x="27" y="62"/>
                    </a:lnTo>
                    <a:lnTo>
                      <a:pt x="28" y="62"/>
                    </a:lnTo>
                    <a:close/>
                    <a:moveTo>
                      <a:pt x="35" y="62"/>
                    </a:moveTo>
                    <a:lnTo>
                      <a:pt x="44" y="84"/>
                    </a:lnTo>
                    <a:lnTo>
                      <a:pt x="43" y="85"/>
                    </a:lnTo>
                    <a:lnTo>
                      <a:pt x="33" y="63"/>
                    </a:lnTo>
                    <a:lnTo>
                      <a:pt x="35" y="62"/>
                    </a:lnTo>
                    <a:close/>
                    <a:moveTo>
                      <a:pt x="40" y="61"/>
                    </a:moveTo>
                    <a:lnTo>
                      <a:pt x="46" y="83"/>
                    </a:lnTo>
                    <a:lnTo>
                      <a:pt x="45" y="83"/>
                    </a:lnTo>
                    <a:lnTo>
                      <a:pt x="39" y="61"/>
                    </a:lnTo>
                    <a:lnTo>
                      <a:pt x="40" y="61"/>
                    </a:lnTo>
                    <a:close/>
                    <a:moveTo>
                      <a:pt x="53" y="94"/>
                    </a:moveTo>
                    <a:lnTo>
                      <a:pt x="73" y="103"/>
                    </a:lnTo>
                    <a:lnTo>
                      <a:pt x="73" y="105"/>
                    </a:lnTo>
                    <a:lnTo>
                      <a:pt x="52" y="95"/>
                    </a:lnTo>
                    <a:lnTo>
                      <a:pt x="53" y="94"/>
                    </a:lnTo>
                    <a:close/>
                    <a:moveTo>
                      <a:pt x="84" y="121"/>
                    </a:moveTo>
                    <a:lnTo>
                      <a:pt x="94" y="134"/>
                    </a:lnTo>
                    <a:lnTo>
                      <a:pt x="92" y="135"/>
                    </a:lnTo>
                    <a:lnTo>
                      <a:pt x="83" y="122"/>
                    </a:lnTo>
                    <a:lnTo>
                      <a:pt x="84" y="121"/>
                    </a:lnTo>
                    <a:close/>
                    <a:moveTo>
                      <a:pt x="9" y="74"/>
                    </a:moveTo>
                    <a:lnTo>
                      <a:pt x="13" y="84"/>
                    </a:lnTo>
                    <a:lnTo>
                      <a:pt x="11" y="84"/>
                    </a:lnTo>
                    <a:lnTo>
                      <a:pt x="8" y="75"/>
                    </a:lnTo>
                    <a:lnTo>
                      <a:pt x="9" y="74"/>
                    </a:lnTo>
                    <a:close/>
                    <a:moveTo>
                      <a:pt x="22" y="72"/>
                    </a:moveTo>
                    <a:lnTo>
                      <a:pt x="15" y="77"/>
                    </a:lnTo>
                    <a:lnTo>
                      <a:pt x="14" y="75"/>
                    </a:lnTo>
                    <a:lnTo>
                      <a:pt x="22" y="71"/>
                    </a:lnTo>
                    <a:lnTo>
                      <a:pt x="22" y="72"/>
                    </a:lnTo>
                    <a:close/>
                    <a:moveTo>
                      <a:pt x="25" y="84"/>
                    </a:moveTo>
                    <a:lnTo>
                      <a:pt x="17" y="87"/>
                    </a:lnTo>
                    <a:lnTo>
                      <a:pt x="17" y="85"/>
                    </a:lnTo>
                    <a:lnTo>
                      <a:pt x="25" y="83"/>
                    </a:lnTo>
                    <a:lnTo>
                      <a:pt x="25" y="84"/>
                    </a:lnTo>
                    <a:close/>
                    <a:moveTo>
                      <a:pt x="63" y="53"/>
                    </a:moveTo>
                    <a:lnTo>
                      <a:pt x="59" y="59"/>
                    </a:lnTo>
                    <a:lnTo>
                      <a:pt x="58" y="59"/>
                    </a:lnTo>
                    <a:lnTo>
                      <a:pt x="62" y="53"/>
                    </a:lnTo>
                    <a:lnTo>
                      <a:pt x="63" y="53"/>
                    </a:lnTo>
                    <a:close/>
                    <a:moveTo>
                      <a:pt x="66" y="61"/>
                    </a:moveTo>
                    <a:lnTo>
                      <a:pt x="63" y="66"/>
                    </a:lnTo>
                    <a:lnTo>
                      <a:pt x="62" y="65"/>
                    </a:lnTo>
                    <a:lnTo>
                      <a:pt x="65" y="60"/>
                    </a:lnTo>
                    <a:lnTo>
                      <a:pt x="66" y="61"/>
                    </a:lnTo>
                    <a:close/>
                    <a:moveTo>
                      <a:pt x="54" y="61"/>
                    </a:moveTo>
                    <a:lnTo>
                      <a:pt x="45" y="65"/>
                    </a:lnTo>
                    <a:lnTo>
                      <a:pt x="45" y="64"/>
                    </a:lnTo>
                    <a:lnTo>
                      <a:pt x="53" y="60"/>
                    </a:lnTo>
                    <a:lnTo>
                      <a:pt x="54" y="61"/>
                    </a:lnTo>
                    <a:close/>
                    <a:moveTo>
                      <a:pt x="57" y="68"/>
                    </a:moveTo>
                    <a:lnTo>
                      <a:pt x="48" y="71"/>
                    </a:lnTo>
                    <a:lnTo>
                      <a:pt x="48" y="70"/>
                    </a:lnTo>
                    <a:lnTo>
                      <a:pt x="56" y="66"/>
                    </a:lnTo>
                    <a:lnTo>
                      <a:pt x="57" y="68"/>
                    </a:lnTo>
                    <a:close/>
                    <a:moveTo>
                      <a:pt x="77" y="107"/>
                    </a:moveTo>
                    <a:lnTo>
                      <a:pt x="77" y="107"/>
                    </a:lnTo>
                    <a:lnTo>
                      <a:pt x="76" y="106"/>
                    </a:lnTo>
                    <a:lnTo>
                      <a:pt x="77" y="107"/>
                    </a:lnTo>
                    <a:close/>
                    <a:moveTo>
                      <a:pt x="76" y="106"/>
                    </a:moveTo>
                    <a:lnTo>
                      <a:pt x="76" y="106"/>
                    </a:lnTo>
                    <a:lnTo>
                      <a:pt x="77" y="107"/>
                    </a:lnTo>
                    <a:lnTo>
                      <a:pt x="76" y="106"/>
                    </a:lnTo>
                    <a:close/>
                    <a:moveTo>
                      <a:pt x="77" y="107"/>
                    </a:moveTo>
                    <a:cubicBezTo>
                      <a:pt x="77" y="107"/>
                      <a:pt x="77" y="107"/>
                      <a:pt x="77" y="107"/>
                    </a:cubicBezTo>
                    <a:lnTo>
                      <a:pt x="76" y="106"/>
                    </a:lnTo>
                    <a:cubicBezTo>
                      <a:pt x="76" y="106"/>
                      <a:pt x="76" y="106"/>
                      <a:pt x="76" y="106"/>
                    </a:cubicBezTo>
                    <a:lnTo>
                      <a:pt x="77" y="107"/>
                    </a:lnTo>
                    <a:close/>
                    <a:moveTo>
                      <a:pt x="77" y="107"/>
                    </a:moveTo>
                    <a:cubicBezTo>
                      <a:pt x="77" y="108"/>
                      <a:pt x="76" y="108"/>
                      <a:pt x="76" y="108"/>
                    </a:cubicBezTo>
                    <a:lnTo>
                      <a:pt x="75" y="107"/>
                    </a:lnTo>
                    <a:cubicBezTo>
                      <a:pt x="75" y="107"/>
                      <a:pt x="76" y="106"/>
                      <a:pt x="76" y="106"/>
                    </a:cubicBezTo>
                    <a:lnTo>
                      <a:pt x="77" y="107"/>
                    </a:lnTo>
                    <a:close/>
                    <a:moveTo>
                      <a:pt x="76" y="108"/>
                    </a:moveTo>
                    <a:cubicBezTo>
                      <a:pt x="76" y="108"/>
                      <a:pt x="76" y="109"/>
                      <a:pt x="76" y="110"/>
                    </a:cubicBezTo>
                    <a:lnTo>
                      <a:pt x="75" y="111"/>
                    </a:lnTo>
                    <a:cubicBezTo>
                      <a:pt x="74" y="109"/>
                      <a:pt x="74" y="108"/>
                      <a:pt x="75" y="107"/>
                    </a:cubicBezTo>
                    <a:lnTo>
                      <a:pt x="76" y="108"/>
                    </a:lnTo>
                    <a:close/>
                    <a:moveTo>
                      <a:pt x="75" y="111"/>
                    </a:moveTo>
                    <a:lnTo>
                      <a:pt x="75" y="111"/>
                    </a:lnTo>
                    <a:lnTo>
                      <a:pt x="75" y="110"/>
                    </a:lnTo>
                    <a:lnTo>
                      <a:pt x="75" y="111"/>
                    </a:lnTo>
                    <a:close/>
                    <a:moveTo>
                      <a:pt x="76" y="110"/>
                    </a:moveTo>
                    <a:lnTo>
                      <a:pt x="76" y="110"/>
                    </a:lnTo>
                    <a:lnTo>
                      <a:pt x="75" y="111"/>
                    </a:lnTo>
                    <a:lnTo>
                      <a:pt x="76" y="110"/>
                    </a:lnTo>
                    <a:close/>
                    <a:moveTo>
                      <a:pt x="76" y="110"/>
                    </a:moveTo>
                    <a:cubicBezTo>
                      <a:pt x="76" y="110"/>
                      <a:pt x="77" y="111"/>
                      <a:pt x="77" y="111"/>
                    </a:cubicBezTo>
                    <a:lnTo>
                      <a:pt x="77" y="112"/>
                    </a:lnTo>
                    <a:cubicBezTo>
                      <a:pt x="76" y="112"/>
                      <a:pt x="75" y="111"/>
                      <a:pt x="75" y="111"/>
                    </a:cubicBezTo>
                    <a:lnTo>
                      <a:pt x="76" y="110"/>
                    </a:lnTo>
                    <a:close/>
                    <a:moveTo>
                      <a:pt x="77" y="111"/>
                    </a:moveTo>
                    <a:cubicBezTo>
                      <a:pt x="78" y="111"/>
                      <a:pt x="78" y="111"/>
                      <a:pt x="79" y="111"/>
                    </a:cubicBezTo>
                    <a:lnTo>
                      <a:pt x="79" y="112"/>
                    </a:lnTo>
                    <a:cubicBezTo>
                      <a:pt x="78" y="113"/>
                      <a:pt x="78" y="113"/>
                      <a:pt x="77" y="112"/>
                    </a:cubicBezTo>
                    <a:lnTo>
                      <a:pt x="77" y="111"/>
                    </a:lnTo>
                    <a:close/>
                    <a:moveTo>
                      <a:pt x="79" y="112"/>
                    </a:moveTo>
                    <a:lnTo>
                      <a:pt x="79" y="112"/>
                    </a:lnTo>
                    <a:close/>
                    <a:moveTo>
                      <a:pt x="79" y="111"/>
                    </a:moveTo>
                    <a:lnTo>
                      <a:pt x="79" y="111"/>
                    </a:lnTo>
                    <a:lnTo>
                      <a:pt x="79" y="112"/>
                    </a:lnTo>
                    <a:lnTo>
                      <a:pt x="79" y="111"/>
                    </a:lnTo>
                    <a:close/>
                    <a:moveTo>
                      <a:pt x="79" y="111"/>
                    </a:moveTo>
                    <a:lnTo>
                      <a:pt x="79" y="111"/>
                    </a:lnTo>
                    <a:lnTo>
                      <a:pt x="79" y="112"/>
                    </a:lnTo>
                    <a:lnTo>
                      <a:pt x="79" y="111"/>
                    </a:lnTo>
                    <a:close/>
                    <a:moveTo>
                      <a:pt x="79" y="111"/>
                    </a:moveTo>
                    <a:lnTo>
                      <a:pt x="79" y="111"/>
                    </a:lnTo>
                    <a:lnTo>
                      <a:pt x="79" y="112"/>
                    </a:lnTo>
                    <a:lnTo>
                      <a:pt x="79" y="111"/>
                    </a:lnTo>
                    <a:close/>
                    <a:moveTo>
                      <a:pt x="79" y="112"/>
                    </a:moveTo>
                    <a:lnTo>
                      <a:pt x="79" y="112"/>
                    </a:lnTo>
                    <a:close/>
                    <a:moveTo>
                      <a:pt x="79" y="111"/>
                    </a:moveTo>
                    <a:cubicBezTo>
                      <a:pt x="79" y="111"/>
                      <a:pt x="79" y="111"/>
                      <a:pt x="79" y="111"/>
                    </a:cubicBezTo>
                    <a:lnTo>
                      <a:pt x="80" y="112"/>
                    </a:lnTo>
                    <a:cubicBezTo>
                      <a:pt x="80" y="112"/>
                      <a:pt x="80" y="112"/>
                      <a:pt x="79" y="112"/>
                    </a:cubicBezTo>
                    <a:lnTo>
                      <a:pt x="79" y="111"/>
                    </a:lnTo>
                    <a:close/>
                    <a:moveTo>
                      <a:pt x="79" y="111"/>
                    </a:moveTo>
                    <a:cubicBezTo>
                      <a:pt x="79" y="111"/>
                      <a:pt x="79" y="111"/>
                      <a:pt x="79" y="110"/>
                    </a:cubicBezTo>
                    <a:lnTo>
                      <a:pt x="81" y="111"/>
                    </a:lnTo>
                    <a:cubicBezTo>
                      <a:pt x="80" y="112"/>
                      <a:pt x="80" y="112"/>
                      <a:pt x="80" y="112"/>
                    </a:cubicBezTo>
                    <a:lnTo>
                      <a:pt x="79" y="111"/>
                    </a:lnTo>
                    <a:close/>
                    <a:moveTo>
                      <a:pt x="81" y="111"/>
                    </a:moveTo>
                    <a:lnTo>
                      <a:pt x="81" y="111"/>
                    </a:lnTo>
                    <a:lnTo>
                      <a:pt x="80" y="111"/>
                    </a:lnTo>
                    <a:lnTo>
                      <a:pt x="81" y="111"/>
                    </a:lnTo>
                    <a:close/>
                    <a:moveTo>
                      <a:pt x="79" y="110"/>
                    </a:moveTo>
                    <a:cubicBezTo>
                      <a:pt x="80" y="110"/>
                      <a:pt x="80" y="109"/>
                      <a:pt x="80" y="108"/>
                    </a:cubicBezTo>
                    <a:lnTo>
                      <a:pt x="81" y="108"/>
                    </a:lnTo>
                    <a:cubicBezTo>
                      <a:pt x="82" y="109"/>
                      <a:pt x="81" y="110"/>
                      <a:pt x="81" y="111"/>
                    </a:cubicBezTo>
                    <a:lnTo>
                      <a:pt x="79" y="110"/>
                    </a:lnTo>
                    <a:close/>
                    <a:moveTo>
                      <a:pt x="80" y="108"/>
                    </a:moveTo>
                    <a:cubicBezTo>
                      <a:pt x="80" y="108"/>
                      <a:pt x="80" y="108"/>
                      <a:pt x="80" y="108"/>
                    </a:cubicBezTo>
                    <a:lnTo>
                      <a:pt x="81" y="108"/>
                    </a:lnTo>
                    <a:cubicBezTo>
                      <a:pt x="81" y="108"/>
                      <a:pt x="81" y="108"/>
                      <a:pt x="81" y="108"/>
                    </a:cubicBezTo>
                    <a:lnTo>
                      <a:pt x="80" y="108"/>
                    </a:lnTo>
                    <a:close/>
                    <a:moveTo>
                      <a:pt x="80" y="108"/>
                    </a:moveTo>
                    <a:lnTo>
                      <a:pt x="80" y="108"/>
                    </a:lnTo>
                    <a:close/>
                    <a:moveTo>
                      <a:pt x="80" y="108"/>
                    </a:moveTo>
                    <a:cubicBezTo>
                      <a:pt x="79" y="108"/>
                      <a:pt x="79" y="107"/>
                      <a:pt x="79" y="107"/>
                    </a:cubicBezTo>
                    <a:lnTo>
                      <a:pt x="79" y="106"/>
                    </a:lnTo>
                    <a:cubicBezTo>
                      <a:pt x="80" y="106"/>
                      <a:pt x="81" y="107"/>
                      <a:pt x="81" y="108"/>
                    </a:cubicBezTo>
                    <a:lnTo>
                      <a:pt x="80" y="108"/>
                    </a:lnTo>
                    <a:close/>
                    <a:moveTo>
                      <a:pt x="79" y="107"/>
                    </a:moveTo>
                    <a:cubicBezTo>
                      <a:pt x="78" y="107"/>
                      <a:pt x="78" y="107"/>
                      <a:pt x="77" y="107"/>
                    </a:cubicBezTo>
                    <a:lnTo>
                      <a:pt x="76" y="106"/>
                    </a:lnTo>
                    <a:cubicBezTo>
                      <a:pt x="77" y="105"/>
                      <a:pt x="78" y="105"/>
                      <a:pt x="79" y="106"/>
                    </a:cubicBezTo>
                    <a:lnTo>
                      <a:pt x="79" y="107"/>
                    </a:lnTo>
                    <a:close/>
                    <a:moveTo>
                      <a:pt x="76" y="106"/>
                    </a:moveTo>
                    <a:lnTo>
                      <a:pt x="76" y="106"/>
                    </a:lnTo>
                    <a:lnTo>
                      <a:pt x="77" y="106"/>
                    </a:lnTo>
                    <a:lnTo>
                      <a:pt x="76" y="106"/>
                    </a:lnTo>
                    <a:close/>
                    <a:moveTo>
                      <a:pt x="77" y="107"/>
                    </a:moveTo>
                    <a:cubicBezTo>
                      <a:pt x="77" y="107"/>
                      <a:pt x="77" y="107"/>
                      <a:pt x="77" y="107"/>
                    </a:cubicBezTo>
                    <a:lnTo>
                      <a:pt x="76" y="106"/>
                    </a:lnTo>
                    <a:cubicBezTo>
                      <a:pt x="76" y="106"/>
                      <a:pt x="76" y="106"/>
                      <a:pt x="76" y="106"/>
                    </a:cubicBezTo>
                    <a:lnTo>
                      <a:pt x="77" y="107"/>
                    </a:lnTo>
                    <a:close/>
                    <a:moveTo>
                      <a:pt x="77" y="107"/>
                    </a:moveTo>
                    <a:lnTo>
                      <a:pt x="77" y="107"/>
                    </a:lnTo>
                    <a:close/>
                    <a:moveTo>
                      <a:pt x="92" y="135"/>
                    </a:moveTo>
                    <a:lnTo>
                      <a:pt x="86" y="122"/>
                    </a:lnTo>
                    <a:lnTo>
                      <a:pt x="87" y="121"/>
                    </a:lnTo>
                    <a:lnTo>
                      <a:pt x="94" y="134"/>
                    </a:lnTo>
                    <a:lnTo>
                      <a:pt x="92" y="135"/>
                    </a:lnTo>
                    <a:close/>
                    <a:moveTo>
                      <a:pt x="73" y="105"/>
                    </a:moveTo>
                    <a:lnTo>
                      <a:pt x="45" y="96"/>
                    </a:lnTo>
                    <a:lnTo>
                      <a:pt x="45" y="95"/>
                    </a:lnTo>
                    <a:lnTo>
                      <a:pt x="73" y="103"/>
                    </a:lnTo>
                    <a:lnTo>
                      <a:pt x="73" y="105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25"/>
              <p:cNvSpPr>
                <a:spLocks noEditPoints="1"/>
              </p:cNvSpPr>
              <p:nvPr/>
            </p:nvSpPr>
            <p:spPr bwMode="auto">
              <a:xfrm>
                <a:off x="3001" y="2828"/>
                <a:ext cx="582" cy="287"/>
              </a:xfrm>
              <a:custGeom>
                <a:avLst/>
                <a:gdLst>
                  <a:gd name="T0" fmla="*/ 0 w 167"/>
                  <a:gd name="T1" fmla="*/ 2147483646 h 83"/>
                  <a:gd name="T2" fmla="*/ 2147483646 w 167"/>
                  <a:gd name="T3" fmla="*/ 2147483646 h 83"/>
                  <a:gd name="T4" fmla="*/ 2147483646 w 167"/>
                  <a:gd name="T5" fmla="*/ 2147483646 h 83"/>
                  <a:gd name="T6" fmla="*/ 2147483646 w 167"/>
                  <a:gd name="T7" fmla="*/ 2147483646 h 83"/>
                  <a:gd name="T8" fmla="*/ 2147483646 w 167"/>
                  <a:gd name="T9" fmla="*/ 2147483646 h 83"/>
                  <a:gd name="T10" fmla="*/ 2147483646 w 167"/>
                  <a:gd name="T11" fmla="*/ 2147483646 h 83"/>
                  <a:gd name="T12" fmla="*/ 2147483646 w 167"/>
                  <a:gd name="T13" fmla="*/ 2147483646 h 83"/>
                  <a:gd name="T14" fmla="*/ 2147483646 w 167"/>
                  <a:gd name="T15" fmla="*/ 2147483646 h 83"/>
                  <a:gd name="T16" fmla="*/ 2147483646 w 167"/>
                  <a:gd name="T17" fmla="*/ 2147483646 h 83"/>
                  <a:gd name="T18" fmla="*/ 2147483646 w 167"/>
                  <a:gd name="T19" fmla="*/ 2147483646 h 83"/>
                  <a:gd name="T20" fmla="*/ 2147483646 w 167"/>
                  <a:gd name="T21" fmla="*/ 2147483646 h 83"/>
                  <a:gd name="T22" fmla="*/ 2147483646 w 167"/>
                  <a:gd name="T23" fmla="*/ 2147483646 h 83"/>
                  <a:gd name="T24" fmla="*/ 2147483646 w 167"/>
                  <a:gd name="T25" fmla="*/ 2147483646 h 83"/>
                  <a:gd name="T26" fmla="*/ 2147483646 w 167"/>
                  <a:gd name="T27" fmla="*/ 2147483646 h 83"/>
                  <a:gd name="T28" fmla="*/ 2147483646 w 167"/>
                  <a:gd name="T29" fmla="*/ 2147483646 h 83"/>
                  <a:gd name="T30" fmla="*/ 2147483646 w 167"/>
                  <a:gd name="T31" fmla="*/ 2147483646 h 83"/>
                  <a:gd name="T32" fmla="*/ 2147483646 w 167"/>
                  <a:gd name="T33" fmla="*/ 2147483646 h 83"/>
                  <a:gd name="T34" fmla="*/ 2147483646 w 167"/>
                  <a:gd name="T35" fmla="*/ 2147483646 h 83"/>
                  <a:gd name="T36" fmla="*/ 2147483646 w 167"/>
                  <a:gd name="T37" fmla="*/ 2147483646 h 83"/>
                  <a:gd name="T38" fmla="*/ 2147483646 w 167"/>
                  <a:gd name="T39" fmla="*/ 0 h 83"/>
                  <a:gd name="T40" fmla="*/ 0 w 167"/>
                  <a:gd name="T41" fmla="*/ 2147483646 h 83"/>
                  <a:gd name="T42" fmla="*/ 2147483646 w 167"/>
                  <a:gd name="T43" fmla="*/ 2147483646 h 83"/>
                  <a:gd name="T44" fmla="*/ 2147483646 w 167"/>
                  <a:gd name="T45" fmla="*/ 2147483646 h 83"/>
                  <a:gd name="T46" fmla="*/ 2147483646 w 167"/>
                  <a:gd name="T47" fmla="*/ 2147483646 h 83"/>
                  <a:gd name="T48" fmla="*/ 2147483646 w 167"/>
                  <a:gd name="T49" fmla="*/ 2147483646 h 83"/>
                  <a:gd name="T50" fmla="*/ 2147483646 w 167"/>
                  <a:gd name="T51" fmla="*/ 2147483646 h 83"/>
                  <a:gd name="T52" fmla="*/ 2147483646 w 167"/>
                  <a:gd name="T53" fmla="*/ 2147483646 h 83"/>
                  <a:gd name="T54" fmla="*/ 2147483646 w 167"/>
                  <a:gd name="T55" fmla="*/ 2147483646 h 83"/>
                  <a:gd name="T56" fmla="*/ 2147483646 w 167"/>
                  <a:gd name="T57" fmla="*/ 2147483646 h 83"/>
                  <a:gd name="T58" fmla="*/ 2147483646 w 167"/>
                  <a:gd name="T59" fmla="*/ 2147483646 h 83"/>
                  <a:gd name="T60" fmla="*/ 2147483646 w 167"/>
                  <a:gd name="T61" fmla="*/ 2147483646 h 83"/>
                  <a:gd name="T62" fmla="*/ 2147483646 w 167"/>
                  <a:gd name="T63" fmla="*/ 2147483646 h 83"/>
                  <a:gd name="T64" fmla="*/ 2147483646 w 167"/>
                  <a:gd name="T65" fmla="*/ 2147483646 h 83"/>
                  <a:gd name="T66" fmla="*/ 2147483646 w 167"/>
                  <a:gd name="T67" fmla="*/ 2147483646 h 83"/>
                  <a:gd name="T68" fmla="*/ 2147483646 w 167"/>
                  <a:gd name="T69" fmla="*/ 2147483646 h 83"/>
                  <a:gd name="T70" fmla="*/ 2147483646 w 167"/>
                  <a:gd name="T71" fmla="*/ 2147483646 h 83"/>
                  <a:gd name="T72" fmla="*/ 2147483646 w 167"/>
                  <a:gd name="T73" fmla="*/ 2147483646 h 83"/>
                  <a:gd name="T74" fmla="*/ 2147483646 w 167"/>
                  <a:gd name="T75" fmla="*/ 2147483646 h 83"/>
                  <a:gd name="T76" fmla="*/ 2147483646 w 167"/>
                  <a:gd name="T77" fmla="*/ 2147483646 h 83"/>
                  <a:gd name="T78" fmla="*/ 2147483646 w 167"/>
                  <a:gd name="T79" fmla="*/ 2147483646 h 83"/>
                  <a:gd name="T80" fmla="*/ 2147483646 w 167"/>
                  <a:gd name="T81" fmla="*/ 2147483646 h 83"/>
                  <a:gd name="T82" fmla="*/ 2147483646 w 167"/>
                  <a:gd name="T83" fmla="*/ 2147483646 h 83"/>
                  <a:gd name="T84" fmla="*/ 2147483646 w 167"/>
                  <a:gd name="T85" fmla="*/ 2147483646 h 83"/>
                  <a:gd name="T86" fmla="*/ 2147483646 w 167"/>
                  <a:gd name="T87" fmla="*/ 2147483646 h 83"/>
                  <a:gd name="T88" fmla="*/ 2147483646 w 167"/>
                  <a:gd name="T89" fmla="*/ 2147483646 h 83"/>
                  <a:gd name="T90" fmla="*/ 2147483646 w 167"/>
                  <a:gd name="T91" fmla="*/ 2147483646 h 83"/>
                  <a:gd name="T92" fmla="*/ 2147483646 w 167"/>
                  <a:gd name="T93" fmla="*/ 2147483646 h 83"/>
                  <a:gd name="T94" fmla="*/ 2147483646 w 167"/>
                  <a:gd name="T95" fmla="*/ 2147483646 h 83"/>
                  <a:gd name="T96" fmla="*/ 2147483646 w 167"/>
                  <a:gd name="T97" fmla="*/ 2147483646 h 83"/>
                  <a:gd name="T98" fmla="*/ 2147483646 w 167"/>
                  <a:gd name="T99" fmla="*/ 2147483646 h 83"/>
                  <a:gd name="T100" fmla="*/ 2147483646 w 167"/>
                  <a:gd name="T101" fmla="*/ 2147483646 h 83"/>
                  <a:gd name="T102" fmla="*/ 2147483646 w 167"/>
                  <a:gd name="T103" fmla="*/ 2147483646 h 83"/>
                  <a:gd name="T104" fmla="*/ 2147483646 w 167"/>
                  <a:gd name="T105" fmla="*/ 2147483646 h 83"/>
                  <a:gd name="T106" fmla="*/ 2147483646 w 167"/>
                  <a:gd name="T107" fmla="*/ 2147483646 h 83"/>
                  <a:gd name="T108" fmla="*/ 2147483646 w 167"/>
                  <a:gd name="T109" fmla="*/ 2147483646 h 83"/>
                  <a:gd name="T110" fmla="*/ 2147483646 w 167"/>
                  <a:gd name="T111" fmla="*/ 2147483646 h 83"/>
                  <a:gd name="T112" fmla="*/ 2147483646 w 167"/>
                  <a:gd name="T113" fmla="*/ 2147483646 h 83"/>
                  <a:gd name="T114" fmla="*/ 2147483646 w 167"/>
                  <a:gd name="T115" fmla="*/ 2147483646 h 83"/>
                  <a:gd name="T116" fmla="*/ 2147483646 w 167"/>
                  <a:gd name="T117" fmla="*/ 2147483646 h 83"/>
                  <a:gd name="T118" fmla="*/ 2147483646 w 167"/>
                  <a:gd name="T119" fmla="*/ 2147483646 h 83"/>
                  <a:gd name="T120" fmla="*/ 2147483646 w 167"/>
                  <a:gd name="T121" fmla="*/ 2147483646 h 83"/>
                  <a:gd name="T122" fmla="*/ 2147483646 w 167"/>
                  <a:gd name="T123" fmla="*/ 2147483646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0" y="18"/>
                    </a:moveTo>
                    <a:lnTo>
                      <a:pt x="53" y="58"/>
                    </a:lnTo>
                    <a:lnTo>
                      <a:pt x="47" y="66"/>
                    </a:lnTo>
                    <a:lnTo>
                      <a:pt x="36" y="68"/>
                    </a:lnTo>
                    <a:lnTo>
                      <a:pt x="55" y="83"/>
                    </a:lnTo>
                    <a:lnTo>
                      <a:pt x="66" y="83"/>
                    </a:lnTo>
                    <a:lnTo>
                      <a:pt x="75" y="72"/>
                    </a:lnTo>
                    <a:cubicBezTo>
                      <a:pt x="75" y="72"/>
                      <a:pt x="87" y="79"/>
                      <a:pt x="96" y="77"/>
                    </a:cubicBezTo>
                    <a:cubicBezTo>
                      <a:pt x="105" y="74"/>
                      <a:pt x="114" y="67"/>
                      <a:pt x="120" y="67"/>
                    </a:cubicBezTo>
                    <a:cubicBezTo>
                      <a:pt x="125" y="68"/>
                      <a:pt x="167" y="78"/>
                      <a:pt x="167" y="78"/>
                    </a:cubicBezTo>
                    <a:lnTo>
                      <a:pt x="132" y="54"/>
                    </a:lnTo>
                    <a:cubicBezTo>
                      <a:pt x="127" y="52"/>
                      <a:pt x="122" y="51"/>
                      <a:pt x="118" y="52"/>
                    </a:cubicBezTo>
                    <a:cubicBezTo>
                      <a:pt x="112" y="54"/>
                      <a:pt x="101" y="58"/>
                      <a:pt x="98" y="57"/>
                    </a:cubicBezTo>
                    <a:cubicBezTo>
                      <a:pt x="94" y="56"/>
                      <a:pt x="85" y="51"/>
                      <a:pt x="85" y="51"/>
                    </a:cubicBezTo>
                    <a:lnTo>
                      <a:pt x="92" y="39"/>
                    </a:lnTo>
                    <a:lnTo>
                      <a:pt x="90" y="27"/>
                    </a:lnTo>
                    <a:lnTo>
                      <a:pt x="74" y="15"/>
                    </a:lnTo>
                    <a:lnTo>
                      <a:pt x="74" y="29"/>
                    </a:lnTo>
                    <a:lnTo>
                      <a:pt x="67" y="4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  <a:moveTo>
                      <a:pt x="8" y="20"/>
                    </a:moveTo>
                    <a:lnTo>
                      <a:pt x="25" y="8"/>
                    </a:lnTo>
                    <a:moveTo>
                      <a:pt x="17" y="22"/>
                    </a:moveTo>
                    <a:lnTo>
                      <a:pt x="45" y="40"/>
                    </a:lnTo>
                    <a:moveTo>
                      <a:pt x="22" y="17"/>
                    </a:moveTo>
                    <a:lnTo>
                      <a:pt x="47" y="38"/>
                    </a:lnTo>
                    <a:moveTo>
                      <a:pt x="29" y="12"/>
                    </a:moveTo>
                    <a:lnTo>
                      <a:pt x="49" y="35"/>
                    </a:lnTo>
                    <a:moveTo>
                      <a:pt x="57" y="52"/>
                    </a:moveTo>
                    <a:lnTo>
                      <a:pt x="80" y="65"/>
                    </a:lnTo>
                    <a:moveTo>
                      <a:pt x="63" y="48"/>
                    </a:moveTo>
                    <a:lnTo>
                      <a:pt x="83" y="61"/>
                    </a:lnTo>
                    <a:moveTo>
                      <a:pt x="66" y="44"/>
                    </a:moveTo>
                    <a:lnTo>
                      <a:pt x="84" y="58"/>
                    </a:lnTo>
                    <a:moveTo>
                      <a:pt x="96" y="63"/>
                    </a:moveTo>
                    <a:lnTo>
                      <a:pt x="118" y="59"/>
                    </a:lnTo>
                    <a:moveTo>
                      <a:pt x="137" y="67"/>
                    </a:moveTo>
                    <a:lnTo>
                      <a:pt x="153" y="72"/>
                    </a:lnTo>
                    <a:moveTo>
                      <a:pt x="49" y="73"/>
                    </a:moveTo>
                    <a:lnTo>
                      <a:pt x="57" y="79"/>
                    </a:lnTo>
                    <a:moveTo>
                      <a:pt x="59" y="63"/>
                    </a:moveTo>
                    <a:lnTo>
                      <a:pt x="55" y="71"/>
                    </a:lnTo>
                    <a:moveTo>
                      <a:pt x="68" y="71"/>
                    </a:moveTo>
                    <a:lnTo>
                      <a:pt x="63" y="77"/>
                    </a:lnTo>
                    <a:moveTo>
                      <a:pt x="80" y="24"/>
                    </a:moveTo>
                    <a:lnTo>
                      <a:pt x="81" y="31"/>
                    </a:lnTo>
                    <a:moveTo>
                      <a:pt x="87" y="28"/>
                    </a:moveTo>
                    <a:lnTo>
                      <a:pt x="87" y="34"/>
                    </a:lnTo>
                    <a:moveTo>
                      <a:pt x="77" y="35"/>
                    </a:moveTo>
                    <a:lnTo>
                      <a:pt x="73" y="43"/>
                    </a:lnTo>
                    <a:moveTo>
                      <a:pt x="83" y="39"/>
                    </a:moveTo>
                    <a:lnTo>
                      <a:pt x="79" y="47"/>
                    </a:lnTo>
                    <a:moveTo>
                      <a:pt x="123" y="59"/>
                    </a:moveTo>
                    <a:cubicBezTo>
                      <a:pt x="122" y="60"/>
                      <a:pt x="123" y="62"/>
                      <a:pt x="124" y="63"/>
                    </a:cubicBezTo>
                    <a:cubicBezTo>
                      <a:pt x="126" y="63"/>
                      <a:pt x="127" y="63"/>
                      <a:pt x="128" y="62"/>
                    </a:cubicBezTo>
                    <a:cubicBezTo>
                      <a:pt x="129" y="60"/>
                      <a:pt x="128" y="59"/>
                      <a:pt x="127" y="58"/>
                    </a:cubicBezTo>
                    <a:cubicBezTo>
                      <a:pt x="126" y="57"/>
                      <a:pt x="124" y="57"/>
                      <a:pt x="123" y="59"/>
                    </a:cubicBezTo>
                    <a:close/>
                    <a:moveTo>
                      <a:pt x="153" y="72"/>
                    </a:moveTo>
                    <a:lnTo>
                      <a:pt x="140" y="65"/>
                    </a:lnTo>
                    <a:moveTo>
                      <a:pt x="118" y="59"/>
                    </a:moveTo>
                    <a:lnTo>
                      <a:pt x="91" y="69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26"/>
              <p:cNvSpPr>
                <a:spLocks noEditPoints="1"/>
              </p:cNvSpPr>
              <p:nvPr/>
            </p:nvSpPr>
            <p:spPr bwMode="auto">
              <a:xfrm>
                <a:off x="3001" y="2828"/>
                <a:ext cx="582" cy="287"/>
              </a:xfrm>
              <a:custGeom>
                <a:avLst/>
                <a:gdLst>
                  <a:gd name="T0" fmla="*/ 0 w 167"/>
                  <a:gd name="T1" fmla="*/ 2147483646 h 83"/>
                  <a:gd name="T2" fmla="*/ 2147483646 w 167"/>
                  <a:gd name="T3" fmla="*/ 2147483646 h 83"/>
                  <a:gd name="T4" fmla="*/ 2147483646 w 167"/>
                  <a:gd name="T5" fmla="*/ 2147483646 h 83"/>
                  <a:gd name="T6" fmla="*/ 2147483646 w 167"/>
                  <a:gd name="T7" fmla="*/ 2147483646 h 83"/>
                  <a:gd name="T8" fmla="*/ 2147483646 w 167"/>
                  <a:gd name="T9" fmla="*/ 2147483646 h 83"/>
                  <a:gd name="T10" fmla="*/ 2147483646 w 167"/>
                  <a:gd name="T11" fmla="*/ 2147483646 h 83"/>
                  <a:gd name="T12" fmla="*/ 2147483646 w 167"/>
                  <a:gd name="T13" fmla="*/ 2147483646 h 83"/>
                  <a:gd name="T14" fmla="*/ 2147483646 w 167"/>
                  <a:gd name="T15" fmla="*/ 2147483646 h 83"/>
                  <a:gd name="T16" fmla="*/ 2147483646 w 167"/>
                  <a:gd name="T17" fmla="*/ 2147483646 h 83"/>
                  <a:gd name="T18" fmla="*/ 2147483646 w 167"/>
                  <a:gd name="T19" fmla="*/ 2147483646 h 83"/>
                  <a:gd name="T20" fmla="*/ 2147483646 w 167"/>
                  <a:gd name="T21" fmla="*/ 2147483646 h 83"/>
                  <a:gd name="T22" fmla="*/ 2147483646 w 167"/>
                  <a:gd name="T23" fmla="*/ 2147483646 h 83"/>
                  <a:gd name="T24" fmla="*/ 2147483646 w 167"/>
                  <a:gd name="T25" fmla="*/ 2147483646 h 83"/>
                  <a:gd name="T26" fmla="*/ 2147483646 w 167"/>
                  <a:gd name="T27" fmla="*/ 2147483646 h 83"/>
                  <a:gd name="T28" fmla="*/ 2147483646 w 167"/>
                  <a:gd name="T29" fmla="*/ 2147483646 h 83"/>
                  <a:gd name="T30" fmla="*/ 2147483646 w 167"/>
                  <a:gd name="T31" fmla="*/ 2147483646 h 83"/>
                  <a:gd name="T32" fmla="*/ 2147483646 w 167"/>
                  <a:gd name="T33" fmla="*/ 2147483646 h 83"/>
                  <a:gd name="T34" fmla="*/ 2147483646 w 167"/>
                  <a:gd name="T35" fmla="*/ 2147483646 h 83"/>
                  <a:gd name="T36" fmla="*/ 2147483646 w 167"/>
                  <a:gd name="T37" fmla="*/ 2147483646 h 83"/>
                  <a:gd name="T38" fmla="*/ 2147483646 w 167"/>
                  <a:gd name="T39" fmla="*/ 0 h 83"/>
                  <a:gd name="T40" fmla="*/ 0 w 167"/>
                  <a:gd name="T41" fmla="*/ 2147483646 h 83"/>
                  <a:gd name="T42" fmla="*/ 2147483646 w 167"/>
                  <a:gd name="T43" fmla="*/ 2147483646 h 83"/>
                  <a:gd name="T44" fmla="*/ 2147483646 w 167"/>
                  <a:gd name="T45" fmla="*/ 2147483646 h 83"/>
                  <a:gd name="T46" fmla="*/ 2147483646 w 167"/>
                  <a:gd name="T47" fmla="*/ 2147483646 h 83"/>
                  <a:gd name="T48" fmla="*/ 2147483646 w 167"/>
                  <a:gd name="T49" fmla="*/ 2147483646 h 83"/>
                  <a:gd name="T50" fmla="*/ 2147483646 w 167"/>
                  <a:gd name="T51" fmla="*/ 2147483646 h 83"/>
                  <a:gd name="T52" fmla="*/ 2147483646 w 167"/>
                  <a:gd name="T53" fmla="*/ 2147483646 h 83"/>
                  <a:gd name="T54" fmla="*/ 2147483646 w 167"/>
                  <a:gd name="T55" fmla="*/ 2147483646 h 83"/>
                  <a:gd name="T56" fmla="*/ 2147483646 w 167"/>
                  <a:gd name="T57" fmla="*/ 2147483646 h 83"/>
                  <a:gd name="T58" fmla="*/ 2147483646 w 167"/>
                  <a:gd name="T59" fmla="*/ 2147483646 h 83"/>
                  <a:gd name="T60" fmla="*/ 2147483646 w 167"/>
                  <a:gd name="T61" fmla="*/ 2147483646 h 83"/>
                  <a:gd name="T62" fmla="*/ 2147483646 w 167"/>
                  <a:gd name="T63" fmla="*/ 2147483646 h 83"/>
                  <a:gd name="T64" fmla="*/ 2147483646 w 167"/>
                  <a:gd name="T65" fmla="*/ 2147483646 h 83"/>
                  <a:gd name="T66" fmla="*/ 2147483646 w 167"/>
                  <a:gd name="T67" fmla="*/ 2147483646 h 83"/>
                  <a:gd name="T68" fmla="*/ 2147483646 w 167"/>
                  <a:gd name="T69" fmla="*/ 2147483646 h 83"/>
                  <a:gd name="T70" fmla="*/ 2147483646 w 167"/>
                  <a:gd name="T71" fmla="*/ 2147483646 h 83"/>
                  <a:gd name="T72" fmla="*/ 2147483646 w 167"/>
                  <a:gd name="T73" fmla="*/ 2147483646 h 83"/>
                  <a:gd name="T74" fmla="*/ 2147483646 w 167"/>
                  <a:gd name="T75" fmla="*/ 2147483646 h 83"/>
                  <a:gd name="T76" fmla="*/ 2147483646 w 167"/>
                  <a:gd name="T77" fmla="*/ 2147483646 h 83"/>
                  <a:gd name="T78" fmla="*/ 2147483646 w 167"/>
                  <a:gd name="T79" fmla="*/ 2147483646 h 83"/>
                  <a:gd name="T80" fmla="*/ 2147483646 w 167"/>
                  <a:gd name="T81" fmla="*/ 2147483646 h 83"/>
                  <a:gd name="T82" fmla="*/ 2147483646 w 167"/>
                  <a:gd name="T83" fmla="*/ 2147483646 h 83"/>
                  <a:gd name="T84" fmla="*/ 2147483646 w 167"/>
                  <a:gd name="T85" fmla="*/ 2147483646 h 83"/>
                  <a:gd name="T86" fmla="*/ 2147483646 w 167"/>
                  <a:gd name="T87" fmla="*/ 2147483646 h 83"/>
                  <a:gd name="T88" fmla="*/ 2147483646 w 167"/>
                  <a:gd name="T89" fmla="*/ 2147483646 h 83"/>
                  <a:gd name="T90" fmla="*/ 2147483646 w 167"/>
                  <a:gd name="T91" fmla="*/ 2147483646 h 83"/>
                  <a:gd name="T92" fmla="*/ 2147483646 w 167"/>
                  <a:gd name="T93" fmla="*/ 2147483646 h 83"/>
                  <a:gd name="T94" fmla="*/ 2147483646 w 167"/>
                  <a:gd name="T95" fmla="*/ 2147483646 h 83"/>
                  <a:gd name="T96" fmla="*/ 2147483646 w 167"/>
                  <a:gd name="T97" fmla="*/ 2147483646 h 83"/>
                  <a:gd name="T98" fmla="*/ 2147483646 w 167"/>
                  <a:gd name="T99" fmla="*/ 2147483646 h 83"/>
                  <a:gd name="T100" fmla="*/ 2147483646 w 167"/>
                  <a:gd name="T101" fmla="*/ 2147483646 h 83"/>
                  <a:gd name="T102" fmla="*/ 2147483646 w 167"/>
                  <a:gd name="T103" fmla="*/ 2147483646 h 83"/>
                  <a:gd name="T104" fmla="*/ 2147483646 w 167"/>
                  <a:gd name="T105" fmla="*/ 2147483646 h 83"/>
                  <a:gd name="T106" fmla="*/ 2147483646 w 167"/>
                  <a:gd name="T107" fmla="*/ 2147483646 h 83"/>
                  <a:gd name="T108" fmla="*/ 2147483646 w 167"/>
                  <a:gd name="T109" fmla="*/ 2147483646 h 83"/>
                  <a:gd name="T110" fmla="*/ 2147483646 w 167"/>
                  <a:gd name="T111" fmla="*/ 2147483646 h 83"/>
                  <a:gd name="T112" fmla="*/ 2147483646 w 167"/>
                  <a:gd name="T113" fmla="*/ 2147483646 h 83"/>
                  <a:gd name="T114" fmla="*/ 2147483646 w 167"/>
                  <a:gd name="T115" fmla="*/ 2147483646 h 83"/>
                  <a:gd name="T116" fmla="*/ 2147483646 w 167"/>
                  <a:gd name="T117" fmla="*/ 2147483646 h 83"/>
                  <a:gd name="T118" fmla="*/ 2147483646 w 167"/>
                  <a:gd name="T119" fmla="*/ 2147483646 h 83"/>
                  <a:gd name="T120" fmla="*/ 2147483646 w 167"/>
                  <a:gd name="T121" fmla="*/ 2147483646 h 83"/>
                  <a:gd name="T122" fmla="*/ 2147483646 w 167"/>
                  <a:gd name="T123" fmla="*/ 2147483646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0" y="18"/>
                    </a:moveTo>
                    <a:lnTo>
                      <a:pt x="53" y="58"/>
                    </a:lnTo>
                    <a:lnTo>
                      <a:pt x="47" y="66"/>
                    </a:lnTo>
                    <a:lnTo>
                      <a:pt x="36" y="68"/>
                    </a:lnTo>
                    <a:lnTo>
                      <a:pt x="55" y="83"/>
                    </a:lnTo>
                    <a:lnTo>
                      <a:pt x="66" y="83"/>
                    </a:lnTo>
                    <a:lnTo>
                      <a:pt x="75" y="72"/>
                    </a:lnTo>
                    <a:cubicBezTo>
                      <a:pt x="75" y="72"/>
                      <a:pt x="87" y="79"/>
                      <a:pt x="96" y="77"/>
                    </a:cubicBezTo>
                    <a:cubicBezTo>
                      <a:pt x="105" y="74"/>
                      <a:pt x="114" y="67"/>
                      <a:pt x="120" y="67"/>
                    </a:cubicBezTo>
                    <a:cubicBezTo>
                      <a:pt x="125" y="68"/>
                      <a:pt x="167" y="78"/>
                      <a:pt x="167" y="78"/>
                    </a:cubicBezTo>
                    <a:lnTo>
                      <a:pt x="132" y="54"/>
                    </a:lnTo>
                    <a:cubicBezTo>
                      <a:pt x="127" y="52"/>
                      <a:pt x="122" y="51"/>
                      <a:pt x="118" y="52"/>
                    </a:cubicBezTo>
                    <a:cubicBezTo>
                      <a:pt x="112" y="54"/>
                      <a:pt x="101" y="58"/>
                      <a:pt x="98" y="57"/>
                    </a:cubicBezTo>
                    <a:cubicBezTo>
                      <a:pt x="94" y="56"/>
                      <a:pt x="85" y="51"/>
                      <a:pt x="85" y="51"/>
                    </a:cubicBezTo>
                    <a:lnTo>
                      <a:pt x="92" y="39"/>
                    </a:lnTo>
                    <a:lnTo>
                      <a:pt x="90" y="27"/>
                    </a:lnTo>
                    <a:lnTo>
                      <a:pt x="74" y="15"/>
                    </a:lnTo>
                    <a:lnTo>
                      <a:pt x="74" y="29"/>
                    </a:lnTo>
                    <a:lnTo>
                      <a:pt x="67" y="4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  <a:moveTo>
                      <a:pt x="8" y="20"/>
                    </a:moveTo>
                    <a:lnTo>
                      <a:pt x="25" y="8"/>
                    </a:lnTo>
                    <a:moveTo>
                      <a:pt x="17" y="22"/>
                    </a:moveTo>
                    <a:lnTo>
                      <a:pt x="45" y="40"/>
                    </a:lnTo>
                    <a:moveTo>
                      <a:pt x="22" y="17"/>
                    </a:moveTo>
                    <a:lnTo>
                      <a:pt x="47" y="38"/>
                    </a:lnTo>
                    <a:moveTo>
                      <a:pt x="29" y="12"/>
                    </a:moveTo>
                    <a:lnTo>
                      <a:pt x="49" y="35"/>
                    </a:lnTo>
                    <a:moveTo>
                      <a:pt x="57" y="52"/>
                    </a:moveTo>
                    <a:lnTo>
                      <a:pt x="80" y="65"/>
                    </a:lnTo>
                    <a:moveTo>
                      <a:pt x="63" y="48"/>
                    </a:moveTo>
                    <a:lnTo>
                      <a:pt x="83" y="61"/>
                    </a:lnTo>
                    <a:moveTo>
                      <a:pt x="66" y="44"/>
                    </a:moveTo>
                    <a:lnTo>
                      <a:pt x="84" y="58"/>
                    </a:lnTo>
                    <a:moveTo>
                      <a:pt x="96" y="63"/>
                    </a:moveTo>
                    <a:lnTo>
                      <a:pt x="118" y="59"/>
                    </a:lnTo>
                    <a:moveTo>
                      <a:pt x="137" y="67"/>
                    </a:moveTo>
                    <a:lnTo>
                      <a:pt x="153" y="72"/>
                    </a:lnTo>
                    <a:moveTo>
                      <a:pt x="49" y="73"/>
                    </a:moveTo>
                    <a:lnTo>
                      <a:pt x="57" y="79"/>
                    </a:lnTo>
                    <a:moveTo>
                      <a:pt x="59" y="63"/>
                    </a:moveTo>
                    <a:lnTo>
                      <a:pt x="55" y="71"/>
                    </a:lnTo>
                    <a:moveTo>
                      <a:pt x="68" y="71"/>
                    </a:moveTo>
                    <a:lnTo>
                      <a:pt x="63" y="77"/>
                    </a:lnTo>
                    <a:moveTo>
                      <a:pt x="80" y="24"/>
                    </a:moveTo>
                    <a:lnTo>
                      <a:pt x="81" y="31"/>
                    </a:lnTo>
                    <a:moveTo>
                      <a:pt x="87" y="28"/>
                    </a:moveTo>
                    <a:lnTo>
                      <a:pt x="87" y="34"/>
                    </a:lnTo>
                    <a:moveTo>
                      <a:pt x="77" y="35"/>
                    </a:moveTo>
                    <a:lnTo>
                      <a:pt x="73" y="43"/>
                    </a:lnTo>
                    <a:moveTo>
                      <a:pt x="83" y="39"/>
                    </a:moveTo>
                    <a:lnTo>
                      <a:pt x="79" y="47"/>
                    </a:lnTo>
                    <a:moveTo>
                      <a:pt x="123" y="59"/>
                    </a:moveTo>
                    <a:cubicBezTo>
                      <a:pt x="122" y="60"/>
                      <a:pt x="123" y="62"/>
                      <a:pt x="124" y="63"/>
                    </a:cubicBezTo>
                    <a:cubicBezTo>
                      <a:pt x="126" y="63"/>
                      <a:pt x="127" y="63"/>
                      <a:pt x="128" y="62"/>
                    </a:cubicBezTo>
                    <a:cubicBezTo>
                      <a:pt x="129" y="60"/>
                      <a:pt x="128" y="59"/>
                      <a:pt x="127" y="58"/>
                    </a:cubicBezTo>
                    <a:cubicBezTo>
                      <a:pt x="126" y="57"/>
                      <a:pt x="124" y="57"/>
                      <a:pt x="123" y="59"/>
                    </a:cubicBezTo>
                    <a:close/>
                    <a:moveTo>
                      <a:pt x="153" y="72"/>
                    </a:moveTo>
                    <a:lnTo>
                      <a:pt x="140" y="65"/>
                    </a:lnTo>
                    <a:moveTo>
                      <a:pt x="118" y="59"/>
                    </a:moveTo>
                    <a:lnTo>
                      <a:pt x="91" y="69"/>
                    </a:lnTo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7"/>
              <p:cNvSpPr>
                <a:spLocks noEditPoints="1"/>
              </p:cNvSpPr>
              <p:nvPr/>
            </p:nvSpPr>
            <p:spPr bwMode="auto">
              <a:xfrm>
                <a:off x="3482" y="3046"/>
                <a:ext cx="593" cy="241"/>
              </a:xfrm>
              <a:custGeom>
                <a:avLst/>
                <a:gdLst>
                  <a:gd name="T0" fmla="*/ 0 w 170"/>
                  <a:gd name="T1" fmla="*/ 2147483646 h 70"/>
                  <a:gd name="T2" fmla="*/ 2147483646 w 170"/>
                  <a:gd name="T3" fmla="*/ 2147483646 h 70"/>
                  <a:gd name="T4" fmla="*/ 2147483646 w 170"/>
                  <a:gd name="T5" fmla="*/ 2147483646 h 70"/>
                  <a:gd name="T6" fmla="*/ 2147483646 w 170"/>
                  <a:gd name="T7" fmla="*/ 2147483646 h 70"/>
                  <a:gd name="T8" fmla="*/ 2147483646 w 170"/>
                  <a:gd name="T9" fmla="*/ 2147483646 h 70"/>
                  <a:gd name="T10" fmla="*/ 2147483646 w 170"/>
                  <a:gd name="T11" fmla="*/ 2147483646 h 70"/>
                  <a:gd name="T12" fmla="*/ 2147483646 w 170"/>
                  <a:gd name="T13" fmla="*/ 2147483646 h 70"/>
                  <a:gd name="T14" fmla="*/ 2147483646 w 170"/>
                  <a:gd name="T15" fmla="*/ 2147483646 h 70"/>
                  <a:gd name="T16" fmla="*/ 2147483646 w 170"/>
                  <a:gd name="T17" fmla="*/ 2147483646 h 70"/>
                  <a:gd name="T18" fmla="*/ 2147483646 w 170"/>
                  <a:gd name="T19" fmla="*/ 0 h 70"/>
                  <a:gd name="T20" fmla="*/ 2147483646 w 170"/>
                  <a:gd name="T21" fmla="*/ 2147483646 h 70"/>
                  <a:gd name="T22" fmla="*/ 2147483646 w 170"/>
                  <a:gd name="T23" fmla="*/ 2147483646 h 70"/>
                  <a:gd name="T24" fmla="*/ 2147483646 w 170"/>
                  <a:gd name="T25" fmla="*/ 2147483646 h 70"/>
                  <a:gd name="T26" fmla="*/ 2147483646 w 170"/>
                  <a:gd name="T27" fmla="*/ 2147483646 h 70"/>
                  <a:gd name="T28" fmla="*/ 2147483646 w 170"/>
                  <a:gd name="T29" fmla="*/ 2147483646 h 70"/>
                  <a:gd name="T30" fmla="*/ 2147483646 w 170"/>
                  <a:gd name="T31" fmla="*/ 2147483646 h 70"/>
                  <a:gd name="T32" fmla="*/ 2147483646 w 170"/>
                  <a:gd name="T33" fmla="*/ 2147483646 h 70"/>
                  <a:gd name="T34" fmla="*/ 2147483646 w 170"/>
                  <a:gd name="T35" fmla="*/ 2147483646 h 70"/>
                  <a:gd name="T36" fmla="*/ 2147483646 w 170"/>
                  <a:gd name="T37" fmla="*/ 2147483646 h 70"/>
                  <a:gd name="T38" fmla="*/ 2147483646 w 170"/>
                  <a:gd name="T39" fmla="*/ 2147483646 h 70"/>
                  <a:gd name="T40" fmla="*/ 0 w 170"/>
                  <a:gd name="T41" fmla="*/ 2147483646 h 70"/>
                  <a:gd name="T42" fmla="*/ 2147483646 w 170"/>
                  <a:gd name="T43" fmla="*/ 2147483646 h 70"/>
                  <a:gd name="T44" fmla="*/ 2147483646 w 170"/>
                  <a:gd name="T45" fmla="*/ 2147483646 h 70"/>
                  <a:gd name="T46" fmla="*/ 2147483646 w 170"/>
                  <a:gd name="T47" fmla="*/ 2147483646 h 70"/>
                  <a:gd name="T48" fmla="*/ 2147483646 w 170"/>
                  <a:gd name="T49" fmla="*/ 2147483646 h 70"/>
                  <a:gd name="T50" fmla="*/ 2147483646 w 170"/>
                  <a:gd name="T51" fmla="*/ 2147483646 h 70"/>
                  <a:gd name="T52" fmla="*/ 2147483646 w 170"/>
                  <a:gd name="T53" fmla="*/ 2147483646 h 70"/>
                  <a:gd name="T54" fmla="*/ 2147483646 w 170"/>
                  <a:gd name="T55" fmla="*/ 2147483646 h 70"/>
                  <a:gd name="T56" fmla="*/ 2147483646 w 170"/>
                  <a:gd name="T57" fmla="*/ 2147483646 h 70"/>
                  <a:gd name="T58" fmla="*/ 2147483646 w 170"/>
                  <a:gd name="T59" fmla="*/ 2147483646 h 70"/>
                  <a:gd name="T60" fmla="*/ 2147483646 w 170"/>
                  <a:gd name="T61" fmla="*/ 2147483646 h 70"/>
                  <a:gd name="T62" fmla="*/ 2147483646 w 170"/>
                  <a:gd name="T63" fmla="*/ 2147483646 h 70"/>
                  <a:gd name="T64" fmla="*/ 2147483646 w 170"/>
                  <a:gd name="T65" fmla="*/ 2147483646 h 70"/>
                  <a:gd name="T66" fmla="*/ 2147483646 w 170"/>
                  <a:gd name="T67" fmla="*/ 2147483646 h 70"/>
                  <a:gd name="T68" fmla="*/ 2147483646 w 170"/>
                  <a:gd name="T69" fmla="*/ 2147483646 h 70"/>
                  <a:gd name="T70" fmla="*/ 2147483646 w 170"/>
                  <a:gd name="T71" fmla="*/ 2147483646 h 70"/>
                  <a:gd name="T72" fmla="*/ 2147483646 w 170"/>
                  <a:gd name="T73" fmla="*/ 2147483646 h 70"/>
                  <a:gd name="T74" fmla="*/ 2147483646 w 170"/>
                  <a:gd name="T75" fmla="*/ 2147483646 h 70"/>
                  <a:gd name="T76" fmla="*/ 2147483646 w 170"/>
                  <a:gd name="T77" fmla="*/ 2147483646 h 70"/>
                  <a:gd name="T78" fmla="*/ 2147483646 w 170"/>
                  <a:gd name="T79" fmla="*/ 2147483646 h 70"/>
                  <a:gd name="T80" fmla="*/ 2147483646 w 170"/>
                  <a:gd name="T81" fmla="*/ 2147483646 h 70"/>
                  <a:gd name="T82" fmla="*/ 2147483646 w 170"/>
                  <a:gd name="T83" fmla="*/ 2147483646 h 70"/>
                  <a:gd name="T84" fmla="*/ 2147483646 w 170"/>
                  <a:gd name="T85" fmla="*/ 2147483646 h 70"/>
                  <a:gd name="T86" fmla="*/ 2147483646 w 170"/>
                  <a:gd name="T87" fmla="*/ 2147483646 h 70"/>
                  <a:gd name="T88" fmla="*/ 2147483646 w 170"/>
                  <a:gd name="T89" fmla="*/ 2147483646 h 70"/>
                  <a:gd name="T90" fmla="*/ 2147483646 w 170"/>
                  <a:gd name="T91" fmla="*/ 2147483646 h 70"/>
                  <a:gd name="T92" fmla="*/ 2147483646 w 170"/>
                  <a:gd name="T93" fmla="*/ 2147483646 h 70"/>
                  <a:gd name="T94" fmla="*/ 2147483646 w 170"/>
                  <a:gd name="T95" fmla="*/ 2147483646 h 70"/>
                  <a:gd name="T96" fmla="*/ 2147483646 w 170"/>
                  <a:gd name="T97" fmla="*/ 2147483646 h 70"/>
                  <a:gd name="T98" fmla="*/ 2147483646 w 170"/>
                  <a:gd name="T99" fmla="*/ 2147483646 h 70"/>
                  <a:gd name="T100" fmla="*/ 2147483646 w 170"/>
                  <a:gd name="T101" fmla="*/ 2147483646 h 70"/>
                  <a:gd name="T102" fmla="*/ 2147483646 w 170"/>
                  <a:gd name="T103" fmla="*/ 2147483646 h 70"/>
                  <a:gd name="T104" fmla="*/ 2147483646 w 170"/>
                  <a:gd name="T105" fmla="*/ 2147483646 h 70"/>
                  <a:gd name="T106" fmla="*/ 2147483646 w 170"/>
                  <a:gd name="T107" fmla="*/ 2147483646 h 70"/>
                  <a:gd name="T108" fmla="*/ 2147483646 w 170"/>
                  <a:gd name="T109" fmla="*/ 2147483646 h 70"/>
                  <a:gd name="T110" fmla="*/ 2147483646 w 170"/>
                  <a:gd name="T111" fmla="*/ 2147483646 h 70"/>
                  <a:gd name="T112" fmla="*/ 2147483646 w 170"/>
                  <a:gd name="T113" fmla="*/ 2147483646 h 70"/>
                  <a:gd name="T114" fmla="*/ 2147483646 w 170"/>
                  <a:gd name="T115" fmla="*/ 2147483646 h 70"/>
                  <a:gd name="T116" fmla="*/ 2147483646 w 170"/>
                  <a:gd name="T117" fmla="*/ 2147483646 h 70"/>
                  <a:gd name="T118" fmla="*/ 2147483646 w 170"/>
                  <a:gd name="T119" fmla="*/ 2147483646 h 70"/>
                  <a:gd name="T120" fmla="*/ 2147483646 w 170"/>
                  <a:gd name="T121" fmla="*/ 2147483646 h 70"/>
                  <a:gd name="T122" fmla="*/ 2147483646 w 170"/>
                  <a:gd name="T123" fmla="*/ 2147483646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70"/>
                  <a:gd name="T188" fmla="*/ 170 w 170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70">
                    <a:moveTo>
                      <a:pt x="0" y="50"/>
                    </a:moveTo>
                    <a:lnTo>
                      <a:pt x="67" y="51"/>
                    </a:lnTo>
                    <a:lnTo>
                      <a:pt x="66" y="61"/>
                    </a:lnTo>
                    <a:lnTo>
                      <a:pt x="59" y="69"/>
                    </a:lnTo>
                    <a:lnTo>
                      <a:pt x="83" y="70"/>
                    </a:lnTo>
                    <a:lnTo>
                      <a:pt x="92" y="63"/>
                    </a:lnTo>
                    <a:lnTo>
                      <a:pt x="92" y="49"/>
                    </a:lnTo>
                    <a:cubicBezTo>
                      <a:pt x="92" y="49"/>
                      <a:pt x="107" y="48"/>
                      <a:pt x="112" y="41"/>
                    </a:cubicBezTo>
                    <a:cubicBezTo>
                      <a:pt x="118" y="34"/>
                      <a:pt x="121" y="22"/>
                      <a:pt x="126" y="20"/>
                    </a:cubicBezTo>
                    <a:cubicBezTo>
                      <a:pt x="131" y="17"/>
                      <a:pt x="170" y="0"/>
                      <a:pt x="170" y="0"/>
                    </a:cubicBezTo>
                    <a:lnTo>
                      <a:pt x="128" y="2"/>
                    </a:lnTo>
                    <a:cubicBezTo>
                      <a:pt x="123" y="3"/>
                      <a:pt x="118" y="5"/>
                      <a:pt x="116" y="8"/>
                    </a:cubicBezTo>
                    <a:cubicBezTo>
                      <a:pt x="112" y="13"/>
                      <a:pt x="105" y="23"/>
                      <a:pt x="102" y="24"/>
                    </a:cubicBezTo>
                    <a:cubicBezTo>
                      <a:pt x="98" y="25"/>
                      <a:pt x="88" y="26"/>
                      <a:pt x="88" y="26"/>
                    </a:cubicBezTo>
                    <a:lnTo>
                      <a:pt x="87" y="13"/>
                    </a:lnTo>
                    <a:lnTo>
                      <a:pt x="78" y="4"/>
                    </a:lnTo>
                    <a:lnTo>
                      <a:pt x="58" y="4"/>
                    </a:lnTo>
                    <a:lnTo>
                      <a:pt x="66" y="15"/>
                    </a:lnTo>
                    <a:lnTo>
                      <a:pt x="67" y="29"/>
                    </a:lnTo>
                    <a:lnTo>
                      <a:pt x="9" y="22"/>
                    </a:lnTo>
                    <a:lnTo>
                      <a:pt x="0" y="50"/>
                    </a:lnTo>
                    <a:close/>
                    <a:moveTo>
                      <a:pt x="8" y="46"/>
                    </a:moveTo>
                    <a:lnTo>
                      <a:pt x="14" y="27"/>
                    </a:lnTo>
                    <a:moveTo>
                      <a:pt x="16" y="43"/>
                    </a:moveTo>
                    <a:lnTo>
                      <a:pt x="50" y="41"/>
                    </a:lnTo>
                    <a:moveTo>
                      <a:pt x="17" y="36"/>
                    </a:moveTo>
                    <a:lnTo>
                      <a:pt x="49" y="38"/>
                    </a:lnTo>
                    <a:moveTo>
                      <a:pt x="20" y="28"/>
                    </a:moveTo>
                    <a:lnTo>
                      <a:pt x="50" y="35"/>
                    </a:lnTo>
                    <a:moveTo>
                      <a:pt x="66" y="43"/>
                    </a:moveTo>
                    <a:lnTo>
                      <a:pt x="92" y="41"/>
                    </a:lnTo>
                    <a:moveTo>
                      <a:pt x="68" y="38"/>
                    </a:moveTo>
                    <a:lnTo>
                      <a:pt x="92" y="35"/>
                    </a:lnTo>
                    <a:moveTo>
                      <a:pt x="69" y="32"/>
                    </a:moveTo>
                    <a:lnTo>
                      <a:pt x="92" y="33"/>
                    </a:lnTo>
                    <a:moveTo>
                      <a:pt x="105" y="30"/>
                    </a:moveTo>
                    <a:lnTo>
                      <a:pt x="120" y="13"/>
                    </a:lnTo>
                    <a:moveTo>
                      <a:pt x="140" y="9"/>
                    </a:moveTo>
                    <a:lnTo>
                      <a:pt x="156" y="4"/>
                    </a:lnTo>
                    <a:moveTo>
                      <a:pt x="72" y="65"/>
                    </a:moveTo>
                    <a:lnTo>
                      <a:pt x="82" y="65"/>
                    </a:lnTo>
                    <a:moveTo>
                      <a:pt x="74" y="52"/>
                    </a:moveTo>
                    <a:lnTo>
                      <a:pt x="75" y="60"/>
                    </a:lnTo>
                    <a:moveTo>
                      <a:pt x="86" y="53"/>
                    </a:moveTo>
                    <a:lnTo>
                      <a:pt x="86" y="61"/>
                    </a:lnTo>
                    <a:moveTo>
                      <a:pt x="68" y="7"/>
                    </a:moveTo>
                    <a:lnTo>
                      <a:pt x="73" y="13"/>
                    </a:lnTo>
                    <a:moveTo>
                      <a:pt x="76" y="7"/>
                    </a:moveTo>
                    <a:lnTo>
                      <a:pt x="80" y="12"/>
                    </a:lnTo>
                    <a:moveTo>
                      <a:pt x="73" y="18"/>
                    </a:moveTo>
                    <a:lnTo>
                      <a:pt x="74" y="28"/>
                    </a:lnTo>
                    <a:moveTo>
                      <a:pt x="80" y="18"/>
                    </a:moveTo>
                    <a:lnTo>
                      <a:pt x="81" y="27"/>
                    </a:lnTo>
                    <a:moveTo>
                      <a:pt x="124" y="10"/>
                    </a:moveTo>
                    <a:cubicBezTo>
                      <a:pt x="124" y="12"/>
                      <a:pt x="125" y="13"/>
                      <a:pt x="127" y="13"/>
                    </a:cubicBezTo>
                    <a:cubicBezTo>
                      <a:pt x="128" y="13"/>
                      <a:pt x="129" y="11"/>
                      <a:pt x="129" y="10"/>
                    </a:cubicBezTo>
                    <a:cubicBezTo>
                      <a:pt x="129" y="8"/>
                      <a:pt x="128" y="7"/>
                      <a:pt x="126" y="7"/>
                    </a:cubicBezTo>
                    <a:cubicBezTo>
                      <a:pt x="125" y="8"/>
                      <a:pt x="123" y="9"/>
                      <a:pt x="124" y="10"/>
                    </a:cubicBezTo>
                    <a:close/>
                    <a:moveTo>
                      <a:pt x="155" y="4"/>
                    </a:moveTo>
                    <a:lnTo>
                      <a:pt x="141" y="6"/>
                    </a:lnTo>
                    <a:moveTo>
                      <a:pt x="120" y="13"/>
                    </a:moveTo>
                    <a:lnTo>
                      <a:pt x="103" y="37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8"/>
              <p:cNvSpPr>
                <a:spLocks noEditPoints="1"/>
              </p:cNvSpPr>
              <p:nvPr/>
            </p:nvSpPr>
            <p:spPr bwMode="auto">
              <a:xfrm>
                <a:off x="3479" y="3043"/>
                <a:ext cx="596" cy="247"/>
              </a:xfrm>
              <a:custGeom>
                <a:avLst/>
                <a:gdLst>
                  <a:gd name="T0" fmla="*/ 2147483646 w 171"/>
                  <a:gd name="T1" fmla="*/ 2147483646 h 72"/>
                  <a:gd name="T2" fmla="*/ 2147483646 w 171"/>
                  <a:gd name="T3" fmla="*/ 2147483646 h 72"/>
                  <a:gd name="T4" fmla="*/ 2147483646 w 171"/>
                  <a:gd name="T5" fmla="*/ 2147483646 h 72"/>
                  <a:gd name="T6" fmla="*/ 2147483646 w 171"/>
                  <a:gd name="T7" fmla="*/ 2147483646 h 72"/>
                  <a:gd name="T8" fmla="*/ 2147483646 w 171"/>
                  <a:gd name="T9" fmla="*/ 2147483646 h 72"/>
                  <a:gd name="T10" fmla="*/ 2147483646 w 171"/>
                  <a:gd name="T11" fmla="*/ 2147483646 h 72"/>
                  <a:gd name="T12" fmla="*/ 2147483646 w 171"/>
                  <a:gd name="T13" fmla="*/ 2147483646 h 72"/>
                  <a:gd name="T14" fmla="*/ 2147483646 w 171"/>
                  <a:gd name="T15" fmla="*/ 2147483646 h 72"/>
                  <a:gd name="T16" fmla="*/ 2147483646 w 171"/>
                  <a:gd name="T17" fmla="*/ 2147483646 h 72"/>
                  <a:gd name="T18" fmla="*/ 2147483646 w 171"/>
                  <a:gd name="T19" fmla="*/ 2147483646 h 72"/>
                  <a:gd name="T20" fmla="*/ 2147483646 w 171"/>
                  <a:gd name="T21" fmla="*/ 2147483646 h 72"/>
                  <a:gd name="T22" fmla="*/ 2147483646 w 171"/>
                  <a:gd name="T23" fmla="*/ 2147483646 h 72"/>
                  <a:gd name="T24" fmla="*/ 2147483646 w 171"/>
                  <a:gd name="T25" fmla="*/ 0 h 72"/>
                  <a:gd name="T26" fmla="*/ 2147483646 w 171"/>
                  <a:gd name="T27" fmla="*/ 0 h 72"/>
                  <a:gd name="T28" fmla="*/ 2147483646 w 171"/>
                  <a:gd name="T29" fmla="*/ 2147483646 h 72"/>
                  <a:gd name="T30" fmla="*/ 2147483646 w 171"/>
                  <a:gd name="T31" fmla="*/ 2147483646 h 72"/>
                  <a:gd name="T32" fmla="*/ 2147483646 w 171"/>
                  <a:gd name="T33" fmla="*/ 2147483646 h 72"/>
                  <a:gd name="T34" fmla="*/ 2147483646 w 171"/>
                  <a:gd name="T35" fmla="*/ 2147483646 h 72"/>
                  <a:gd name="T36" fmla="*/ 2147483646 w 171"/>
                  <a:gd name="T37" fmla="*/ 2147483646 h 72"/>
                  <a:gd name="T38" fmla="*/ 2147483646 w 171"/>
                  <a:gd name="T39" fmla="*/ 2147483646 h 72"/>
                  <a:gd name="T40" fmla="*/ 2147483646 w 171"/>
                  <a:gd name="T41" fmla="*/ 2147483646 h 72"/>
                  <a:gd name="T42" fmla="*/ 2147483646 w 171"/>
                  <a:gd name="T43" fmla="*/ 2147483646 h 72"/>
                  <a:gd name="T44" fmla="*/ 2147483646 w 171"/>
                  <a:gd name="T45" fmla="*/ 2147483646 h 72"/>
                  <a:gd name="T46" fmla="*/ 2147483646 w 171"/>
                  <a:gd name="T47" fmla="*/ 2147483646 h 72"/>
                  <a:gd name="T48" fmla="*/ 2147483646 w 171"/>
                  <a:gd name="T49" fmla="*/ 2147483646 h 72"/>
                  <a:gd name="T50" fmla="*/ 2147483646 w 171"/>
                  <a:gd name="T51" fmla="*/ 2147483646 h 72"/>
                  <a:gd name="T52" fmla="*/ 2147483646 w 171"/>
                  <a:gd name="T53" fmla="*/ 2147483646 h 72"/>
                  <a:gd name="T54" fmla="*/ 2147483646 w 171"/>
                  <a:gd name="T55" fmla="*/ 2147483646 h 72"/>
                  <a:gd name="T56" fmla="*/ 0 w 171"/>
                  <a:gd name="T57" fmla="*/ 2147483646 h 72"/>
                  <a:gd name="T58" fmla="*/ 1365625587 w 171"/>
                  <a:gd name="T59" fmla="*/ 2147483646 h 72"/>
                  <a:gd name="T60" fmla="*/ 2147483646 w 171"/>
                  <a:gd name="T61" fmla="*/ 2147483646 h 72"/>
                  <a:gd name="T62" fmla="*/ 2147483646 w 171"/>
                  <a:gd name="T63" fmla="*/ 2147483646 h 72"/>
                  <a:gd name="T64" fmla="*/ 2147483646 w 171"/>
                  <a:gd name="T65" fmla="*/ 2147483646 h 72"/>
                  <a:gd name="T66" fmla="*/ 2147483646 w 171"/>
                  <a:gd name="T67" fmla="*/ 2147483646 h 72"/>
                  <a:gd name="T68" fmla="*/ 2147483646 w 171"/>
                  <a:gd name="T69" fmla="*/ 2147483646 h 72"/>
                  <a:gd name="T70" fmla="*/ 2147483646 w 171"/>
                  <a:gd name="T71" fmla="*/ 2147483646 h 72"/>
                  <a:gd name="T72" fmla="*/ 2147483646 w 171"/>
                  <a:gd name="T73" fmla="*/ 2147483646 h 72"/>
                  <a:gd name="T74" fmla="*/ 2147483646 w 171"/>
                  <a:gd name="T75" fmla="*/ 2147483646 h 72"/>
                  <a:gd name="T76" fmla="*/ 2147483646 w 171"/>
                  <a:gd name="T77" fmla="*/ 2147483646 h 72"/>
                  <a:gd name="T78" fmla="*/ 2147483646 w 171"/>
                  <a:gd name="T79" fmla="*/ 2147483646 h 72"/>
                  <a:gd name="T80" fmla="*/ 2147483646 w 171"/>
                  <a:gd name="T81" fmla="*/ 2147483646 h 72"/>
                  <a:gd name="T82" fmla="*/ 2147483646 w 171"/>
                  <a:gd name="T83" fmla="*/ 2147483646 h 72"/>
                  <a:gd name="T84" fmla="*/ 2147483646 w 171"/>
                  <a:gd name="T85" fmla="*/ 2147483646 h 72"/>
                  <a:gd name="T86" fmla="*/ 2147483646 w 171"/>
                  <a:gd name="T87" fmla="*/ 2147483646 h 72"/>
                  <a:gd name="T88" fmla="*/ 2147483646 w 171"/>
                  <a:gd name="T89" fmla="*/ 2147483646 h 72"/>
                  <a:gd name="T90" fmla="*/ 2147483646 w 171"/>
                  <a:gd name="T91" fmla="*/ 2147483646 h 72"/>
                  <a:gd name="T92" fmla="*/ 2147483646 w 171"/>
                  <a:gd name="T93" fmla="*/ 2147483646 h 72"/>
                  <a:gd name="T94" fmla="*/ 2147483646 w 171"/>
                  <a:gd name="T95" fmla="*/ 2147483646 h 72"/>
                  <a:gd name="T96" fmla="*/ 2147483646 w 171"/>
                  <a:gd name="T97" fmla="*/ 2147483646 h 72"/>
                  <a:gd name="T98" fmla="*/ 2147483646 w 171"/>
                  <a:gd name="T99" fmla="*/ 2147483646 h 72"/>
                  <a:gd name="T100" fmla="*/ 2147483646 w 171"/>
                  <a:gd name="T101" fmla="*/ 2147483646 h 72"/>
                  <a:gd name="T102" fmla="*/ 2147483646 w 171"/>
                  <a:gd name="T103" fmla="*/ 2147483646 h 72"/>
                  <a:gd name="T104" fmla="*/ 2147483646 w 171"/>
                  <a:gd name="T105" fmla="*/ 2147483646 h 72"/>
                  <a:gd name="T106" fmla="*/ 2147483646 w 171"/>
                  <a:gd name="T107" fmla="*/ 2147483646 h 72"/>
                  <a:gd name="T108" fmla="*/ 2147483646 w 171"/>
                  <a:gd name="T109" fmla="*/ 2147483646 h 72"/>
                  <a:gd name="T110" fmla="*/ 2147483646 w 171"/>
                  <a:gd name="T111" fmla="*/ 2147483646 h 72"/>
                  <a:gd name="T112" fmla="*/ 2147483646 w 171"/>
                  <a:gd name="T113" fmla="*/ 2147483646 h 72"/>
                  <a:gd name="T114" fmla="*/ 2147483646 w 171"/>
                  <a:gd name="T115" fmla="*/ 2147483646 h 72"/>
                  <a:gd name="T116" fmla="*/ 2147483646 w 171"/>
                  <a:gd name="T117" fmla="*/ 2147483646 h 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1"/>
                  <a:gd name="T178" fmla="*/ 0 h 72"/>
                  <a:gd name="T179" fmla="*/ 171 w 171"/>
                  <a:gd name="T180" fmla="*/ 72 h 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1" h="72">
                    <a:moveTo>
                      <a:pt x="1" y="50"/>
                    </a:moveTo>
                    <a:lnTo>
                      <a:pt x="68" y="51"/>
                    </a:lnTo>
                    <a:lnTo>
                      <a:pt x="68" y="53"/>
                    </a:lnTo>
                    <a:lnTo>
                      <a:pt x="1" y="52"/>
                    </a:lnTo>
                    <a:lnTo>
                      <a:pt x="1" y="50"/>
                    </a:lnTo>
                    <a:close/>
                    <a:moveTo>
                      <a:pt x="68" y="51"/>
                    </a:moveTo>
                    <a:lnTo>
                      <a:pt x="68" y="51"/>
                    </a:lnTo>
                    <a:lnTo>
                      <a:pt x="68" y="52"/>
                    </a:lnTo>
                    <a:lnTo>
                      <a:pt x="68" y="51"/>
                    </a:lnTo>
                    <a:close/>
                    <a:moveTo>
                      <a:pt x="68" y="52"/>
                    </a:moveTo>
                    <a:lnTo>
                      <a:pt x="68" y="62"/>
                    </a:lnTo>
                    <a:lnTo>
                      <a:pt x="67" y="62"/>
                    </a:lnTo>
                    <a:lnTo>
                      <a:pt x="67" y="52"/>
                    </a:lnTo>
                    <a:lnTo>
                      <a:pt x="68" y="52"/>
                    </a:lnTo>
                    <a:close/>
                    <a:moveTo>
                      <a:pt x="68" y="62"/>
                    </a:moveTo>
                    <a:lnTo>
                      <a:pt x="68" y="63"/>
                    </a:lnTo>
                    <a:lnTo>
                      <a:pt x="67" y="62"/>
                    </a:lnTo>
                    <a:lnTo>
                      <a:pt x="68" y="62"/>
                    </a:lnTo>
                    <a:close/>
                    <a:moveTo>
                      <a:pt x="68" y="63"/>
                    </a:moveTo>
                    <a:lnTo>
                      <a:pt x="61" y="71"/>
                    </a:lnTo>
                    <a:lnTo>
                      <a:pt x="60" y="70"/>
                    </a:lnTo>
                    <a:lnTo>
                      <a:pt x="67" y="62"/>
                    </a:lnTo>
                    <a:lnTo>
                      <a:pt x="68" y="63"/>
                    </a:lnTo>
                    <a:close/>
                    <a:moveTo>
                      <a:pt x="60" y="71"/>
                    </a:moveTo>
                    <a:lnTo>
                      <a:pt x="59" y="71"/>
                    </a:lnTo>
                    <a:lnTo>
                      <a:pt x="60" y="70"/>
                    </a:lnTo>
                    <a:lnTo>
                      <a:pt x="60" y="71"/>
                    </a:lnTo>
                    <a:close/>
                    <a:moveTo>
                      <a:pt x="60" y="69"/>
                    </a:moveTo>
                    <a:lnTo>
                      <a:pt x="84" y="70"/>
                    </a:lnTo>
                    <a:lnTo>
                      <a:pt x="84" y="72"/>
                    </a:lnTo>
                    <a:lnTo>
                      <a:pt x="60" y="71"/>
                    </a:lnTo>
                    <a:lnTo>
                      <a:pt x="60" y="69"/>
                    </a:lnTo>
                    <a:close/>
                    <a:moveTo>
                      <a:pt x="84" y="72"/>
                    </a:moveTo>
                    <a:lnTo>
                      <a:pt x="84" y="72"/>
                    </a:lnTo>
                    <a:lnTo>
                      <a:pt x="84" y="71"/>
                    </a:lnTo>
                    <a:lnTo>
                      <a:pt x="84" y="72"/>
                    </a:lnTo>
                    <a:close/>
                    <a:moveTo>
                      <a:pt x="83" y="70"/>
                    </a:moveTo>
                    <a:lnTo>
                      <a:pt x="92" y="64"/>
                    </a:lnTo>
                    <a:lnTo>
                      <a:pt x="93" y="65"/>
                    </a:lnTo>
                    <a:lnTo>
                      <a:pt x="84" y="72"/>
                    </a:lnTo>
                    <a:lnTo>
                      <a:pt x="83" y="70"/>
                    </a:lnTo>
                    <a:close/>
                    <a:moveTo>
                      <a:pt x="93" y="65"/>
                    </a:moveTo>
                    <a:lnTo>
                      <a:pt x="93" y="65"/>
                    </a:lnTo>
                    <a:lnTo>
                      <a:pt x="93" y="64"/>
                    </a:lnTo>
                    <a:lnTo>
                      <a:pt x="93" y="65"/>
                    </a:lnTo>
                    <a:close/>
                    <a:moveTo>
                      <a:pt x="92" y="64"/>
                    </a:moveTo>
                    <a:lnTo>
                      <a:pt x="93" y="50"/>
                    </a:lnTo>
                    <a:lnTo>
                      <a:pt x="94" y="50"/>
                    </a:lnTo>
                    <a:lnTo>
                      <a:pt x="93" y="65"/>
                    </a:lnTo>
                    <a:lnTo>
                      <a:pt x="92" y="64"/>
                    </a:lnTo>
                    <a:close/>
                    <a:moveTo>
                      <a:pt x="93" y="50"/>
                    </a:moveTo>
                    <a:lnTo>
                      <a:pt x="93" y="49"/>
                    </a:lnTo>
                    <a:lnTo>
                      <a:pt x="93" y="50"/>
                    </a:lnTo>
                    <a:close/>
                    <a:moveTo>
                      <a:pt x="93" y="49"/>
                    </a:moveTo>
                    <a:cubicBezTo>
                      <a:pt x="93" y="49"/>
                      <a:pt x="107" y="48"/>
                      <a:pt x="113" y="41"/>
                    </a:cubicBezTo>
                    <a:lnTo>
                      <a:pt x="114" y="42"/>
                    </a:lnTo>
                    <a:cubicBezTo>
                      <a:pt x="108" y="49"/>
                      <a:pt x="94" y="51"/>
                      <a:pt x="94" y="51"/>
                    </a:cubicBezTo>
                    <a:lnTo>
                      <a:pt x="93" y="49"/>
                    </a:lnTo>
                    <a:close/>
                    <a:moveTo>
                      <a:pt x="113" y="41"/>
                    </a:moveTo>
                    <a:lnTo>
                      <a:pt x="113" y="41"/>
                    </a:lnTo>
                    <a:lnTo>
                      <a:pt x="113" y="42"/>
                    </a:lnTo>
                    <a:lnTo>
                      <a:pt x="113" y="41"/>
                    </a:lnTo>
                    <a:close/>
                    <a:moveTo>
                      <a:pt x="113" y="41"/>
                    </a:moveTo>
                    <a:lnTo>
                      <a:pt x="113" y="41"/>
                    </a:lnTo>
                    <a:lnTo>
                      <a:pt x="114" y="42"/>
                    </a:lnTo>
                    <a:lnTo>
                      <a:pt x="113" y="41"/>
                    </a:lnTo>
                    <a:close/>
                    <a:moveTo>
                      <a:pt x="114" y="42"/>
                    </a:moveTo>
                    <a:lnTo>
                      <a:pt x="114" y="42"/>
                    </a:lnTo>
                    <a:lnTo>
                      <a:pt x="113" y="42"/>
                    </a:lnTo>
                    <a:lnTo>
                      <a:pt x="114" y="42"/>
                    </a:lnTo>
                    <a:close/>
                    <a:moveTo>
                      <a:pt x="113" y="41"/>
                    </a:moveTo>
                    <a:cubicBezTo>
                      <a:pt x="115" y="38"/>
                      <a:pt x="117" y="34"/>
                      <a:pt x="119" y="31"/>
                    </a:cubicBezTo>
                    <a:lnTo>
                      <a:pt x="121" y="31"/>
                    </a:lnTo>
                    <a:cubicBezTo>
                      <a:pt x="119" y="35"/>
                      <a:pt x="117" y="39"/>
                      <a:pt x="114" y="42"/>
                    </a:cubicBezTo>
                    <a:lnTo>
                      <a:pt x="113" y="41"/>
                    </a:lnTo>
                    <a:close/>
                    <a:moveTo>
                      <a:pt x="119" y="31"/>
                    </a:moveTo>
                    <a:cubicBezTo>
                      <a:pt x="122" y="26"/>
                      <a:pt x="124" y="22"/>
                      <a:pt x="126" y="20"/>
                    </a:cubicBezTo>
                    <a:lnTo>
                      <a:pt x="127" y="21"/>
                    </a:lnTo>
                    <a:cubicBezTo>
                      <a:pt x="125" y="23"/>
                      <a:pt x="123" y="27"/>
                      <a:pt x="121" y="31"/>
                    </a:cubicBezTo>
                    <a:lnTo>
                      <a:pt x="119" y="31"/>
                    </a:lnTo>
                    <a:close/>
                    <a:moveTo>
                      <a:pt x="126" y="20"/>
                    </a:moveTo>
                    <a:cubicBezTo>
                      <a:pt x="131" y="17"/>
                      <a:pt x="171" y="0"/>
                      <a:pt x="171" y="0"/>
                    </a:cubicBezTo>
                    <a:lnTo>
                      <a:pt x="171" y="2"/>
                    </a:lnTo>
                    <a:cubicBezTo>
                      <a:pt x="171" y="2"/>
                      <a:pt x="132" y="18"/>
                      <a:pt x="127" y="21"/>
                    </a:cubicBezTo>
                    <a:lnTo>
                      <a:pt x="126" y="20"/>
                    </a:lnTo>
                    <a:close/>
                    <a:moveTo>
                      <a:pt x="171" y="0"/>
                    </a:moveTo>
                    <a:lnTo>
                      <a:pt x="171" y="2"/>
                    </a:lnTo>
                    <a:lnTo>
                      <a:pt x="171" y="1"/>
                    </a:lnTo>
                    <a:lnTo>
                      <a:pt x="171" y="0"/>
                    </a:lnTo>
                    <a:close/>
                    <a:moveTo>
                      <a:pt x="171" y="2"/>
                    </a:moveTo>
                    <a:lnTo>
                      <a:pt x="129" y="4"/>
                    </a:lnTo>
                    <a:lnTo>
                      <a:pt x="129" y="2"/>
                    </a:lnTo>
                    <a:lnTo>
                      <a:pt x="171" y="0"/>
                    </a:lnTo>
                    <a:lnTo>
                      <a:pt x="171" y="2"/>
                    </a:lnTo>
                    <a:close/>
                    <a:moveTo>
                      <a:pt x="129" y="2"/>
                    </a:moveTo>
                    <a:lnTo>
                      <a:pt x="129" y="2"/>
                    </a:lnTo>
                    <a:lnTo>
                      <a:pt x="129" y="3"/>
                    </a:lnTo>
                    <a:lnTo>
                      <a:pt x="129" y="2"/>
                    </a:lnTo>
                    <a:close/>
                    <a:moveTo>
                      <a:pt x="129" y="4"/>
                    </a:moveTo>
                    <a:cubicBezTo>
                      <a:pt x="126" y="4"/>
                      <a:pt x="124" y="5"/>
                      <a:pt x="122" y="6"/>
                    </a:cubicBezTo>
                    <a:lnTo>
                      <a:pt x="121" y="5"/>
                    </a:lnTo>
                    <a:cubicBezTo>
                      <a:pt x="124" y="4"/>
                      <a:pt x="126" y="3"/>
                      <a:pt x="129" y="2"/>
                    </a:cubicBezTo>
                    <a:lnTo>
                      <a:pt x="129" y="4"/>
                    </a:lnTo>
                    <a:close/>
                    <a:moveTo>
                      <a:pt x="122" y="6"/>
                    </a:moveTo>
                    <a:cubicBezTo>
                      <a:pt x="120" y="7"/>
                      <a:pt x="118" y="8"/>
                      <a:pt x="117" y="9"/>
                    </a:cubicBezTo>
                    <a:lnTo>
                      <a:pt x="116" y="9"/>
                    </a:lnTo>
                    <a:cubicBezTo>
                      <a:pt x="117" y="7"/>
                      <a:pt x="119" y="6"/>
                      <a:pt x="121" y="5"/>
                    </a:cubicBezTo>
                    <a:lnTo>
                      <a:pt x="122" y="6"/>
                    </a:lnTo>
                    <a:close/>
                    <a:moveTo>
                      <a:pt x="117" y="9"/>
                    </a:moveTo>
                    <a:lnTo>
                      <a:pt x="117" y="9"/>
                    </a:lnTo>
                    <a:close/>
                    <a:moveTo>
                      <a:pt x="117" y="9"/>
                    </a:moveTo>
                    <a:cubicBezTo>
                      <a:pt x="117" y="9"/>
                      <a:pt x="117" y="9"/>
                      <a:pt x="117" y="9"/>
                    </a:cubicBezTo>
                    <a:lnTo>
                      <a:pt x="116" y="9"/>
                    </a:lnTo>
                    <a:cubicBezTo>
                      <a:pt x="116" y="9"/>
                      <a:pt x="116" y="9"/>
                      <a:pt x="116" y="9"/>
                    </a:cubicBezTo>
                    <a:lnTo>
                      <a:pt x="117" y="9"/>
                    </a:lnTo>
                    <a:close/>
                    <a:moveTo>
                      <a:pt x="117" y="9"/>
                    </a:moveTo>
                    <a:lnTo>
                      <a:pt x="117" y="9"/>
                    </a:lnTo>
                    <a:close/>
                    <a:moveTo>
                      <a:pt x="117" y="9"/>
                    </a:moveTo>
                    <a:cubicBezTo>
                      <a:pt x="117" y="11"/>
                      <a:pt x="116" y="12"/>
                      <a:pt x="114" y="13"/>
                    </a:cubicBezTo>
                    <a:lnTo>
                      <a:pt x="113" y="13"/>
                    </a:lnTo>
                    <a:cubicBezTo>
                      <a:pt x="114" y="11"/>
                      <a:pt x="115" y="10"/>
                      <a:pt x="116" y="9"/>
                    </a:cubicBezTo>
                    <a:lnTo>
                      <a:pt x="117" y="9"/>
                    </a:lnTo>
                    <a:close/>
                    <a:moveTo>
                      <a:pt x="114" y="13"/>
                    </a:moveTo>
                    <a:cubicBezTo>
                      <a:pt x="111" y="19"/>
                      <a:pt x="106" y="25"/>
                      <a:pt x="104" y="26"/>
                    </a:cubicBezTo>
                    <a:lnTo>
                      <a:pt x="103" y="24"/>
                    </a:lnTo>
                    <a:cubicBezTo>
                      <a:pt x="105" y="23"/>
                      <a:pt x="110" y="18"/>
                      <a:pt x="113" y="13"/>
                    </a:cubicBezTo>
                    <a:lnTo>
                      <a:pt x="114" y="13"/>
                    </a:lnTo>
                    <a:close/>
                    <a:moveTo>
                      <a:pt x="104" y="26"/>
                    </a:moveTo>
                    <a:cubicBezTo>
                      <a:pt x="99" y="27"/>
                      <a:pt x="89" y="28"/>
                      <a:pt x="89" y="28"/>
                    </a:cubicBezTo>
                    <a:lnTo>
                      <a:pt x="89" y="26"/>
                    </a:lnTo>
                    <a:cubicBezTo>
                      <a:pt x="89" y="26"/>
                      <a:pt x="99" y="26"/>
                      <a:pt x="103" y="24"/>
                    </a:cubicBezTo>
                    <a:lnTo>
                      <a:pt x="104" y="26"/>
                    </a:lnTo>
                    <a:close/>
                    <a:moveTo>
                      <a:pt x="89" y="28"/>
                    </a:moveTo>
                    <a:lnTo>
                      <a:pt x="89" y="28"/>
                    </a:lnTo>
                    <a:lnTo>
                      <a:pt x="89" y="27"/>
                    </a:lnTo>
                    <a:lnTo>
                      <a:pt x="89" y="28"/>
                    </a:lnTo>
                    <a:close/>
                    <a:moveTo>
                      <a:pt x="89" y="27"/>
                    </a:moveTo>
                    <a:lnTo>
                      <a:pt x="87" y="14"/>
                    </a:lnTo>
                    <a:lnTo>
                      <a:pt x="89" y="14"/>
                    </a:lnTo>
                    <a:lnTo>
                      <a:pt x="90" y="27"/>
                    </a:lnTo>
                    <a:lnTo>
                      <a:pt x="89" y="27"/>
                    </a:lnTo>
                    <a:close/>
                    <a:moveTo>
                      <a:pt x="88" y="14"/>
                    </a:moveTo>
                    <a:lnTo>
                      <a:pt x="89" y="14"/>
                    </a:lnTo>
                    <a:lnTo>
                      <a:pt x="88" y="14"/>
                    </a:lnTo>
                    <a:close/>
                    <a:moveTo>
                      <a:pt x="87" y="15"/>
                    </a:moveTo>
                    <a:lnTo>
                      <a:pt x="78" y="6"/>
                    </a:lnTo>
                    <a:lnTo>
                      <a:pt x="79" y="5"/>
                    </a:lnTo>
                    <a:lnTo>
                      <a:pt x="88" y="14"/>
                    </a:lnTo>
                    <a:lnTo>
                      <a:pt x="87" y="15"/>
                    </a:lnTo>
                    <a:close/>
                    <a:moveTo>
                      <a:pt x="79" y="4"/>
                    </a:moveTo>
                    <a:lnTo>
                      <a:pt x="79" y="5"/>
                    </a:lnTo>
                    <a:lnTo>
                      <a:pt x="79" y="4"/>
                    </a:lnTo>
                    <a:close/>
                    <a:moveTo>
                      <a:pt x="79" y="6"/>
                    </a:moveTo>
                    <a:lnTo>
                      <a:pt x="59" y="6"/>
                    </a:lnTo>
                    <a:lnTo>
                      <a:pt x="59" y="4"/>
                    </a:lnTo>
                    <a:lnTo>
                      <a:pt x="79" y="4"/>
                    </a:lnTo>
                    <a:lnTo>
                      <a:pt x="79" y="6"/>
                    </a:lnTo>
                    <a:close/>
                    <a:moveTo>
                      <a:pt x="58" y="5"/>
                    </a:moveTo>
                    <a:lnTo>
                      <a:pt x="57" y="4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58" y="5"/>
                    </a:lnTo>
                    <a:close/>
                    <a:moveTo>
                      <a:pt x="59" y="4"/>
                    </a:moveTo>
                    <a:lnTo>
                      <a:pt x="68" y="16"/>
                    </a:lnTo>
                    <a:lnTo>
                      <a:pt x="66" y="16"/>
                    </a:lnTo>
                    <a:lnTo>
                      <a:pt x="58" y="5"/>
                    </a:lnTo>
                    <a:lnTo>
                      <a:pt x="59" y="4"/>
                    </a:lnTo>
                    <a:close/>
                    <a:moveTo>
                      <a:pt x="68" y="16"/>
                    </a:moveTo>
                    <a:lnTo>
                      <a:pt x="68" y="16"/>
                    </a:lnTo>
                    <a:lnTo>
                      <a:pt x="67" y="16"/>
                    </a:lnTo>
                    <a:lnTo>
                      <a:pt x="68" y="16"/>
                    </a:lnTo>
                    <a:close/>
                    <a:moveTo>
                      <a:pt x="68" y="16"/>
                    </a:moveTo>
                    <a:lnTo>
                      <a:pt x="69" y="30"/>
                    </a:lnTo>
                    <a:lnTo>
                      <a:pt x="67" y="30"/>
                    </a:lnTo>
                    <a:lnTo>
                      <a:pt x="66" y="16"/>
                    </a:lnTo>
                    <a:lnTo>
                      <a:pt x="68" y="16"/>
                    </a:lnTo>
                    <a:close/>
                    <a:moveTo>
                      <a:pt x="69" y="30"/>
                    </a:moveTo>
                    <a:lnTo>
                      <a:pt x="69" y="31"/>
                    </a:lnTo>
                    <a:lnTo>
                      <a:pt x="68" y="30"/>
                    </a:lnTo>
                    <a:lnTo>
                      <a:pt x="69" y="30"/>
                    </a:lnTo>
                    <a:close/>
                    <a:moveTo>
                      <a:pt x="68" y="30"/>
                    </a:moveTo>
                    <a:lnTo>
                      <a:pt x="10" y="23"/>
                    </a:lnTo>
                    <a:lnTo>
                      <a:pt x="10" y="22"/>
                    </a:lnTo>
                    <a:lnTo>
                      <a:pt x="68" y="29"/>
                    </a:lnTo>
                    <a:lnTo>
                      <a:pt x="68" y="30"/>
                    </a:lnTo>
                    <a:close/>
                    <a:moveTo>
                      <a:pt x="9" y="22"/>
                    </a:move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9" y="22"/>
                    </a:lnTo>
                    <a:close/>
                    <a:moveTo>
                      <a:pt x="11" y="23"/>
                    </a:moveTo>
                    <a:lnTo>
                      <a:pt x="1" y="51"/>
                    </a:lnTo>
                    <a:lnTo>
                      <a:pt x="0" y="51"/>
                    </a:lnTo>
                    <a:lnTo>
                      <a:pt x="9" y="22"/>
                    </a:lnTo>
                    <a:lnTo>
                      <a:pt x="11" y="23"/>
                    </a:lnTo>
                    <a:close/>
                    <a:moveTo>
                      <a:pt x="1" y="52"/>
                    </a:moveTo>
                    <a:lnTo>
                      <a:pt x="0" y="52"/>
                    </a:lnTo>
                    <a:lnTo>
                      <a:pt x="0" y="51"/>
                    </a:lnTo>
                    <a:lnTo>
                      <a:pt x="1" y="51"/>
                    </a:lnTo>
                    <a:lnTo>
                      <a:pt x="1" y="52"/>
                    </a:lnTo>
                    <a:close/>
                    <a:moveTo>
                      <a:pt x="8" y="47"/>
                    </a:moveTo>
                    <a:lnTo>
                      <a:pt x="14" y="28"/>
                    </a:lnTo>
                    <a:lnTo>
                      <a:pt x="16" y="28"/>
                    </a:lnTo>
                    <a:lnTo>
                      <a:pt x="10" y="47"/>
                    </a:lnTo>
                    <a:lnTo>
                      <a:pt x="8" y="47"/>
                    </a:lnTo>
                    <a:close/>
                    <a:moveTo>
                      <a:pt x="17" y="44"/>
                    </a:moveTo>
                    <a:lnTo>
                      <a:pt x="51" y="42"/>
                    </a:lnTo>
                    <a:lnTo>
                      <a:pt x="51" y="43"/>
                    </a:lnTo>
                    <a:lnTo>
                      <a:pt x="17" y="45"/>
                    </a:lnTo>
                    <a:lnTo>
                      <a:pt x="17" y="44"/>
                    </a:lnTo>
                    <a:close/>
                    <a:moveTo>
                      <a:pt x="18" y="36"/>
                    </a:moveTo>
                    <a:lnTo>
                      <a:pt x="50" y="38"/>
                    </a:lnTo>
                    <a:lnTo>
                      <a:pt x="50" y="40"/>
                    </a:lnTo>
                    <a:lnTo>
                      <a:pt x="18" y="38"/>
                    </a:lnTo>
                    <a:lnTo>
                      <a:pt x="18" y="36"/>
                    </a:lnTo>
                    <a:close/>
                    <a:moveTo>
                      <a:pt x="22" y="28"/>
                    </a:moveTo>
                    <a:lnTo>
                      <a:pt x="51" y="35"/>
                    </a:lnTo>
                    <a:lnTo>
                      <a:pt x="51" y="37"/>
                    </a:lnTo>
                    <a:lnTo>
                      <a:pt x="21" y="30"/>
                    </a:lnTo>
                    <a:lnTo>
                      <a:pt x="22" y="28"/>
                    </a:lnTo>
                    <a:close/>
                    <a:moveTo>
                      <a:pt x="67" y="44"/>
                    </a:moveTo>
                    <a:lnTo>
                      <a:pt x="93" y="41"/>
                    </a:lnTo>
                    <a:lnTo>
                      <a:pt x="93" y="43"/>
                    </a:lnTo>
                    <a:lnTo>
                      <a:pt x="67" y="45"/>
                    </a:lnTo>
                    <a:lnTo>
                      <a:pt x="67" y="44"/>
                    </a:lnTo>
                    <a:close/>
                    <a:moveTo>
                      <a:pt x="69" y="38"/>
                    </a:moveTo>
                    <a:lnTo>
                      <a:pt x="93" y="36"/>
                    </a:lnTo>
                    <a:lnTo>
                      <a:pt x="93" y="37"/>
                    </a:lnTo>
                    <a:lnTo>
                      <a:pt x="70" y="39"/>
                    </a:lnTo>
                    <a:lnTo>
                      <a:pt x="69" y="38"/>
                    </a:lnTo>
                    <a:close/>
                    <a:moveTo>
                      <a:pt x="70" y="32"/>
                    </a:moveTo>
                    <a:lnTo>
                      <a:pt x="93" y="33"/>
                    </a:lnTo>
                    <a:lnTo>
                      <a:pt x="93" y="34"/>
                    </a:lnTo>
                    <a:lnTo>
                      <a:pt x="70" y="34"/>
                    </a:lnTo>
                    <a:lnTo>
                      <a:pt x="70" y="32"/>
                    </a:lnTo>
                    <a:close/>
                    <a:moveTo>
                      <a:pt x="105" y="30"/>
                    </a:moveTo>
                    <a:lnTo>
                      <a:pt x="120" y="14"/>
                    </a:lnTo>
                    <a:lnTo>
                      <a:pt x="121" y="15"/>
                    </a:lnTo>
                    <a:lnTo>
                      <a:pt x="106" y="31"/>
                    </a:lnTo>
                    <a:lnTo>
                      <a:pt x="105" y="30"/>
                    </a:lnTo>
                    <a:close/>
                    <a:moveTo>
                      <a:pt x="141" y="9"/>
                    </a:moveTo>
                    <a:lnTo>
                      <a:pt x="156" y="4"/>
                    </a:lnTo>
                    <a:lnTo>
                      <a:pt x="157" y="5"/>
                    </a:lnTo>
                    <a:lnTo>
                      <a:pt x="141" y="11"/>
                    </a:lnTo>
                    <a:lnTo>
                      <a:pt x="141" y="9"/>
                    </a:lnTo>
                    <a:close/>
                    <a:moveTo>
                      <a:pt x="73" y="66"/>
                    </a:moveTo>
                    <a:lnTo>
                      <a:pt x="83" y="65"/>
                    </a:lnTo>
                    <a:lnTo>
                      <a:pt x="83" y="67"/>
                    </a:lnTo>
                    <a:lnTo>
                      <a:pt x="73" y="67"/>
                    </a:lnTo>
                    <a:lnTo>
                      <a:pt x="73" y="66"/>
                    </a:lnTo>
                    <a:close/>
                    <a:moveTo>
                      <a:pt x="75" y="53"/>
                    </a:moveTo>
                    <a:lnTo>
                      <a:pt x="77" y="61"/>
                    </a:lnTo>
                    <a:lnTo>
                      <a:pt x="76" y="61"/>
                    </a:lnTo>
                    <a:lnTo>
                      <a:pt x="74" y="53"/>
                    </a:lnTo>
                    <a:lnTo>
                      <a:pt x="75" y="53"/>
                    </a:lnTo>
                    <a:close/>
                    <a:moveTo>
                      <a:pt x="88" y="54"/>
                    </a:moveTo>
                    <a:lnTo>
                      <a:pt x="88" y="62"/>
                    </a:lnTo>
                    <a:lnTo>
                      <a:pt x="86" y="62"/>
                    </a:lnTo>
                    <a:lnTo>
                      <a:pt x="86" y="54"/>
                    </a:lnTo>
                    <a:lnTo>
                      <a:pt x="88" y="54"/>
                    </a:lnTo>
                    <a:close/>
                    <a:moveTo>
                      <a:pt x="70" y="8"/>
                    </a:moveTo>
                    <a:lnTo>
                      <a:pt x="75" y="13"/>
                    </a:lnTo>
                    <a:lnTo>
                      <a:pt x="73" y="14"/>
                    </a:lnTo>
                    <a:lnTo>
                      <a:pt x="69" y="9"/>
                    </a:lnTo>
                    <a:lnTo>
                      <a:pt x="70" y="8"/>
                    </a:lnTo>
                    <a:close/>
                    <a:moveTo>
                      <a:pt x="78" y="7"/>
                    </a:moveTo>
                    <a:lnTo>
                      <a:pt x="82" y="12"/>
                    </a:lnTo>
                    <a:lnTo>
                      <a:pt x="80" y="13"/>
                    </a:lnTo>
                    <a:lnTo>
                      <a:pt x="76" y="8"/>
                    </a:lnTo>
                    <a:lnTo>
                      <a:pt x="78" y="7"/>
                    </a:lnTo>
                    <a:close/>
                    <a:moveTo>
                      <a:pt x="74" y="19"/>
                    </a:moveTo>
                    <a:lnTo>
                      <a:pt x="75" y="29"/>
                    </a:lnTo>
                    <a:lnTo>
                      <a:pt x="74" y="29"/>
                    </a:lnTo>
                    <a:lnTo>
                      <a:pt x="73" y="19"/>
                    </a:lnTo>
                    <a:lnTo>
                      <a:pt x="74" y="19"/>
                    </a:lnTo>
                    <a:close/>
                    <a:moveTo>
                      <a:pt x="81" y="19"/>
                    </a:moveTo>
                    <a:lnTo>
                      <a:pt x="83" y="28"/>
                    </a:lnTo>
                    <a:lnTo>
                      <a:pt x="81" y="28"/>
                    </a:lnTo>
                    <a:lnTo>
                      <a:pt x="80" y="19"/>
                    </a:lnTo>
                    <a:lnTo>
                      <a:pt x="81" y="19"/>
                    </a:lnTo>
                    <a:close/>
                    <a:moveTo>
                      <a:pt x="125" y="11"/>
                    </a:moveTo>
                    <a:cubicBezTo>
                      <a:pt x="125" y="11"/>
                      <a:pt x="125" y="11"/>
                      <a:pt x="125" y="11"/>
                    </a:cubicBezTo>
                    <a:lnTo>
                      <a:pt x="124" y="12"/>
                    </a:lnTo>
                    <a:cubicBezTo>
                      <a:pt x="124" y="12"/>
                      <a:pt x="124" y="12"/>
                      <a:pt x="124" y="12"/>
                    </a:cubicBezTo>
                    <a:lnTo>
                      <a:pt x="125" y="11"/>
                    </a:lnTo>
                    <a:close/>
                    <a:moveTo>
                      <a:pt x="124" y="12"/>
                    </a:moveTo>
                    <a:lnTo>
                      <a:pt x="124" y="12"/>
                    </a:lnTo>
                    <a:lnTo>
                      <a:pt x="125" y="12"/>
                    </a:lnTo>
                    <a:lnTo>
                      <a:pt x="124" y="12"/>
                    </a:lnTo>
                    <a:close/>
                    <a:moveTo>
                      <a:pt x="125" y="11"/>
                    </a:moveTo>
                    <a:cubicBezTo>
                      <a:pt x="125" y="12"/>
                      <a:pt x="125" y="12"/>
                      <a:pt x="126" y="12"/>
                    </a:cubicBezTo>
                    <a:lnTo>
                      <a:pt x="124" y="12"/>
                    </a:lnTo>
                    <a:cubicBezTo>
                      <a:pt x="124" y="12"/>
                      <a:pt x="124" y="12"/>
                      <a:pt x="124" y="12"/>
                    </a:cubicBezTo>
                    <a:lnTo>
                      <a:pt x="125" y="11"/>
                    </a:lnTo>
                    <a:close/>
                    <a:moveTo>
                      <a:pt x="126" y="12"/>
                    </a:moveTo>
                    <a:cubicBezTo>
                      <a:pt x="126" y="12"/>
                      <a:pt x="126" y="12"/>
                      <a:pt x="126" y="12"/>
                    </a:cubicBezTo>
                    <a:lnTo>
                      <a:pt x="124" y="13"/>
                    </a:lnTo>
                    <a:cubicBezTo>
                      <a:pt x="124" y="13"/>
                      <a:pt x="124" y="13"/>
                      <a:pt x="124" y="12"/>
                    </a:cubicBezTo>
                    <a:lnTo>
                      <a:pt x="126" y="12"/>
                    </a:lnTo>
                    <a:close/>
                    <a:moveTo>
                      <a:pt x="126" y="12"/>
                    </a:moveTo>
                    <a:cubicBezTo>
                      <a:pt x="126" y="13"/>
                      <a:pt x="127" y="13"/>
                      <a:pt x="128" y="13"/>
                    </a:cubicBezTo>
                    <a:lnTo>
                      <a:pt x="128" y="15"/>
                    </a:lnTo>
                    <a:cubicBezTo>
                      <a:pt x="126" y="15"/>
                      <a:pt x="125" y="14"/>
                      <a:pt x="124" y="13"/>
                    </a:cubicBezTo>
                    <a:lnTo>
                      <a:pt x="126" y="12"/>
                    </a:lnTo>
                    <a:close/>
                    <a:moveTo>
                      <a:pt x="128" y="15"/>
                    </a:moveTo>
                    <a:lnTo>
                      <a:pt x="128" y="15"/>
                    </a:lnTo>
                    <a:lnTo>
                      <a:pt x="128" y="14"/>
                    </a:lnTo>
                    <a:lnTo>
                      <a:pt x="128" y="15"/>
                    </a:lnTo>
                    <a:close/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15"/>
                    </a:lnTo>
                    <a:lnTo>
                      <a:pt x="128" y="13"/>
                    </a:lnTo>
                    <a:close/>
                    <a:moveTo>
                      <a:pt x="128" y="15"/>
                    </a:moveTo>
                    <a:lnTo>
                      <a:pt x="128" y="15"/>
                    </a:lnTo>
                    <a:lnTo>
                      <a:pt x="128" y="14"/>
                    </a:lnTo>
                    <a:lnTo>
                      <a:pt x="128" y="15"/>
                    </a:lnTo>
                    <a:close/>
                    <a:moveTo>
                      <a:pt x="128" y="13"/>
                    </a:moveTo>
                    <a:cubicBezTo>
                      <a:pt x="128" y="13"/>
                      <a:pt x="129" y="13"/>
                      <a:pt x="129" y="12"/>
                    </a:cubicBezTo>
                    <a:lnTo>
                      <a:pt x="130" y="13"/>
                    </a:lnTo>
                    <a:cubicBezTo>
                      <a:pt x="130" y="14"/>
                      <a:pt x="129" y="15"/>
                      <a:pt x="128" y="15"/>
                    </a:cubicBezTo>
                    <a:lnTo>
                      <a:pt x="128" y="13"/>
                    </a:lnTo>
                    <a:close/>
                    <a:moveTo>
                      <a:pt x="129" y="12"/>
                    </a:moveTo>
                    <a:cubicBezTo>
                      <a:pt x="129" y="12"/>
                      <a:pt x="130" y="12"/>
                      <a:pt x="130" y="11"/>
                    </a:cubicBezTo>
                    <a:lnTo>
                      <a:pt x="131" y="11"/>
                    </a:lnTo>
                    <a:cubicBezTo>
                      <a:pt x="131" y="12"/>
                      <a:pt x="131" y="13"/>
                      <a:pt x="130" y="13"/>
                    </a:cubicBezTo>
                    <a:lnTo>
                      <a:pt x="129" y="12"/>
                    </a:lnTo>
                    <a:close/>
                    <a:moveTo>
                      <a:pt x="130" y="11"/>
                    </a:moveTo>
                    <a:lnTo>
                      <a:pt x="130" y="11"/>
                    </a:lnTo>
                    <a:close/>
                    <a:moveTo>
                      <a:pt x="130" y="11"/>
                    </a:moveTo>
                    <a:cubicBezTo>
                      <a:pt x="130" y="11"/>
                      <a:pt x="130" y="11"/>
                      <a:pt x="130" y="11"/>
                    </a:cubicBezTo>
                    <a:lnTo>
                      <a:pt x="131" y="11"/>
                    </a:lnTo>
                    <a:cubicBezTo>
                      <a:pt x="131" y="11"/>
                      <a:pt x="131" y="11"/>
                      <a:pt x="131" y="11"/>
                    </a:cubicBezTo>
                    <a:lnTo>
                      <a:pt x="130" y="11"/>
                    </a:lnTo>
                    <a:close/>
                    <a:moveTo>
                      <a:pt x="130" y="11"/>
                    </a:moveTo>
                    <a:lnTo>
                      <a:pt x="130" y="11"/>
                    </a:lnTo>
                    <a:close/>
                    <a:moveTo>
                      <a:pt x="130" y="11"/>
                    </a:moveTo>
                    <a:cubicBezTo>
                      <a:pt x="130" y="11"/>
                      <a:pt x="130" y="11"/>
                      <a:pt x="130" y="11"/>
                    </a:cubicBezTo>
                    <a:lnTo>
                      <a:pt x="131" y="11"/>
                    </a:lnTo>
                    <a:cubicBezTo>
                      <a:pt x="131" y="11"/>
                      <a:pt x="131" y="11"/>
                      <a:pt x="131" y="11"/>
                    </a:cubicBezTo>
                    <a:lnTo>
                      <a:pt x="130" y="11"/>
                    </a:lnTo>
                    <a:close/>
                    <a:moveTo>
                      <a:pt x="131" y="11"/>
                    </a:moveTo>
                    <a:lnTo>
                      <a:pt x="131" y="11"/>
                    </a:lnTo>
                    <a:lnTo>
                      <a:pt x="130" y="11"/>
                    </a:lnTo>
                    <a:lnTo>
                      <a:pt x="131" y="11"/>
                    </a:lnTo>
                    <a:close/>
                    <a:moveTo>
                      <a:pt x="130" y="11"/>
                    </a:moveTo>
                    <a:cubicBezTo>
                      <a:pt x="130" y="11"/>
                      <a:pt x="129" y="11"/>
                      <a:pt x="129" y="10"/>
                    </a:cubicBezTo>
                    <a:lnTo>
                      <a:pt x="131" y="10"/>
                    </a:lnTo>
                    <a:cubicBezTo>
                      <a:pt x="131" y="10"/>
                      <a:pt x="131" y="11"/>
                      <a:pt x="131" y="11"/>
                    </a:cubicBezTo>
                    <a:lnTo>
                      <a:pt x="130" y="11"/>
                    </a:lnTo>
                    <a:close/>
                    <a:moveTo>
                      <a:pt x="131" y="10"/>
                    </a:moveTo>
                    <a:lnTo>
                      <a:pt x="131" y="10"/>
                    </a:lnTo>
                    <a:lnTo>
                      <a:pt x="130" y="10"/>
                    </a:lnTo>
                    <a:lnTo>
                      <a:pt x="131" y="10"/>
                    </a:lnTo>
                    <a:close/>
                    <a:moveTo>
                      <a:pt x="129" y="10"/>
                    </a:moveTo>
                    <a:cubicBezTo>
                      <a:pt x="129" y="10"/>
                      <a:pt x="129" y="10"/>
                      <a:pt x="129" y="10"/>
                    </a:cubicBezTo>
                    <a:lnTo>
                      <a:pt x="130" y="9"/>
                    </a:lnTo>
                    <a:cubicBezTo>
                      <a:pt x="131" y="10"/>
                      <a:pt x="131" y="10"/>
                      <a:pt x="131" y="10"/>
                    </a:cubicBezTo>
                    <a:lnTo>
                      <a:pt x="129" y="10"/>
                    </a:lnTo>
                    <a:close/>
                    <a:moveTo>
                      <a:pt x="129" y="10"/>
                    </a:moveTo>
                    <a:cubicBezTo>
                      <a:pt x="129" y="9"/>
                      <a:pt x="128" y="9"/>
                      <a:pt x="127" y="9"/>
                    </a:cubicBezTo>
                    <a:lnTo>
                      <a:pt x="127" y="8"/>
                    </a:lnTo>
                    <a:cubicBezTo>
                      <a:pt x="128" y="8"/>
                      <a:pt x="130" y="8"/>
                      <a:pt x="130" y="9"/>
                    </a:cubicBezTo>
                    <a:lnTo>
                      <a:pt x="129" y="10"/>
                    </a:lnTo>
                    <a:close/>
                    <a:moveTo>
                      <a:pt x="127" y="9"/>
                    </a:moveTo>
                    <a:lnTo>
                      <a:pt x="127" y="9"/>
                    </a:lnTo>
                    <a:lnTo>
                      <a:pt x="127" y="8"/>
                    </a:lnTo>
                    <a:lnTo>
                      <a:pt x="127" y="9"/>
                    </a:lnTo>
                    <a:close/>
                    <a:moveTo>
                      <a:pt x="127" y="8"/>
                    </a:moveTo>
                    <a:lnTo>
                      <a:pt x="127" y="8"/>
                    </a:lnTo>
                    <a:close/>
                    <a:moveTo>
                      <a:pt x="127" y="9"/>
                    </a:moveTo>
                    <a:cubicBezTo>
                      <a:pt x="127" y="9"/>
                      <a:pt x="126" y="10"/>
                      <a:pt x="126" y="10"/>
                    </a:cubicBezTo>
                    <a:lnTo>
                      <a:pt x="125" y="9"/>
                    </a:lnTo>
                    <a:cubicBezTo>
                      <a:pt x="125" y="8"/>
                      <a:pt x="126" y="8"/>
                      <a:pt x="127" y="8"/>
                    </a:cubicBezTo>
                    <a:lnTo>
                      <a:pt x="127" y="9"/>
                    </a:lnTo>
                    <a:close/>
                    <a:moveTo>
                      <a:pt x="126" y="10"/>
                    </a:moveTo>
                    <a:cubicBezTo>
                      <a:pt x="126" y="10"/>
                      <a:pt x="125" y="11"/>
                      <a:pt x="125" y="11"/>
                    </a:cubicBezTo>
                    <a:lnTo>
                      <a:pt x="124" y="12"/>
                    </a:lnTo>
                    <a:cubicBezTo>
                      <a:pt x="124" y="11"/>
                      <a:pt x="124" y="10"/>
                      <a:pt x="125" y="9"/>
                    </a:cubicBezTo>
                    <a:lnTo>
                      <a:pt x="126" y="10"/>
                    </a:lnTo>
                    <a:close/>
                    <a:moveTo>
                      <a:pt x="124" y="12"/>
                    </a:moveTo>
                    <a:lnTo>
                      <a:pt x="124" y="12"/>
                    </a:lnTo>
                    <a:lnTo>
                      <a:pt x="125" y="11"/>
                    </a:lnTo>
                    <a:lnTo>
                      <a:pt x="124" y="12"/>
                    </a:lnTo>
                    <a:close/>
                    <a:moveTo>
                      <a:pt x="125" y="11"/>
                    </a:moveTo>
                    <a:lnTo>
                      <a:pt x="125" y="11"/>
                    </a:lnTo>
                    <a:lnTo>
                      <a:pt x="124" y="12"/>
                    </a:lnTo>
                    <a:lnTo>
                      <a:pt x="125" y="11"/>
                    </a:lnTo>
                    <a:close/>
                    <a:moveTo>
                      <a:pt x="125" y="11"/>
                    </a:moveTo>
                    <a:lnTo>
                      <a:pt x="125" y="11"/>
                    </a:lnTo>
                    <a:close/>
                    <a:moveTo>
                      <a:pt x="156" y="5"/>
                    </a:moveTo>
                    <a:lnTo>
                      <a:pt x="142" y="7"/>
                    </a:lnTo>
                    <a:lnTo>
                      <a:pt x="142" y="6"/>
                    </a:lnTo>
                    <a:lnTo>
                      <a:pt x="156" y="4"/>
                    </a:lnTo>
                    <a:lnTo>
                      <a:pt x="156" y="5"/>
                    </a:lnTo>
                    <a:close/>
                    <a:moveTo>
                      <a:pt x="122" y="15"/>
                    </a:moveTo>
                    <a:lnTo>
                      <a:pt x="105" y="39"/>
                    </a:lnTo>
                    <a:lnTo>
                      <a:pt x="104" y="38"/>
                    </a:lnTo>
                    <a:lnTo>
                      <a:pt x="120" y="14"/>
                    </a:lnTo>
                    <a:lnTo>
                      <a:pt x="122" y="15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Freeform 29"/>
              <p:cNvSpPr>
                <a:spLocks noEditPoints="1"/>
              </p:cNvSpPr>
              <p:nvPr/>
            </p:nvSpPr>
            <p:spPr bwMode="auto">
              <a:xfrm>
                <a:off x="4033" y="2718"/>
                <a:ext cx="412" cy="486"/>
              </a:xfrm>
              <a:custGeom>
                <a:avLst/>
                <a:gdLst>
                  <a:gd name="T0" fmla="*/ 2147483646 w 118"/>
                  <a:gd name="T1" fmla="*/ 2147483646 h 141"/>
                  <a:gd name="T2" fmla="*/ 2147483646 w 118"/>
                  <a:gd name="T3" fmla="*/ 2147483646 h 141"/>
                  <a:gd name="T4" fmla="*/ 2147483646 w 118"/>
                  <a:gd name="T5" fmla="*/ 2147483646 h 141"/>
                  <a:gd name="T6" fmla="*/ 2147483646 w 118"/>
                  <a:gd name="T7" fmla="*/ 2147483646 h 141"/>
                  <a:gd name="T8" fmla="*/ 2147483646 w 118"/>
                  <a:gd name="T9" fmla="*/ 2147483646 h 141"/>
                  <a:gd name="T10" fmla="*/ 2147483646 w 118"/>
                  <a:gd name="T11" fmla="*/ 2147483646 h 141"/>
                  <a:gd name="T12" fmla="*/ 2147483646 w 118"/>
                  <a:gd name="T13" fmla="*/ 2147483646 h 141"/>
                  <a:gd name="T14" fmla="*/ 2147483646 w 118"/>
                  <a:gd name="T15" fmla="*/ 2147483646 h 141"/>
                  <a:gd name="T16" fmla="*/ 2147483646 w 118"/>
                  <a:gd name="T17" fmla="*/ 2147483646 h 141"/>
                  <a:gd name="T18" fmla="*/ 2147483646 w 118"/>
                  <a:gd name="T19" fmla="*/ 0 h 141"/>
                  <a:gd name="T20" fmla="*/ 2147483646 w 118"/>
                  <a:gd name="T21" fmla="*/ 2147483646 h 141"/>
                  <a:gd name="T22" fmla="*/ 2147483646 w 118"/>
                  <a:gd name="T23" fmla="*/ 2147483646 h 141"/>
                  <a:gd name="T24" fmla="*/ 2147483646 w 118"/>
                  <a:gd name="T25" fmla="*/ 2147483646 h 141"/>
                  <a:gd name="T26" fmla="*/ 2147483646 w 118"/>
                  <a:gd name="T27" fmla="*/ 2147483646 h 141"/>
                  <a:gd name="T28" fmla="*/ 2147483646 w 118"/>
                  <a:gd name="T29" fmla="*/ 2147483646 h 141"/>
                  <a:gd name="T30" fmla="*/ 2147483646 w 118"/>
                  <a:gd name="T31" fmla="*/ 2147483646 h 141"/>
                  <a:gd name="T32" fmla="*/ 2147483646 w 118"/>
                  <a:gd name="T33" fmla="*/ 2147483646 h 141"/>
                  <a:gd name="T34" fmla="*/ 2147483646 w 118"/>
                  <a:gd name="T35" fmla="*/ 2147483646 h 141"/>
                  <a:gd name="T36" fmla="*/ 2147483646 w 118"/>
                  <a:gd name="T37" fmla="*/ 2147483646 h 141"/>
                  <a:gd name="T38" fmla="*/ 0 w 118"/>
                  <a:gd name="T39" fmla="*/ 2147483646 h 141"/>
                  <a:gd name="T40" fmla="*/ 2147483646 w 118"/>
                  <a:gd name="T41" fmla="*/ 2147483646 h 141"/>
                  <a:gd name="T42" fmla="*/ 2147483646 w 118"/>
                  <a:gd name="T43" fmla="*/ 2147483646 h 141"/>
                  <a:gd name="T44" fmla="*/ 2147483646 w 118"/>
                  <a:gd name="T45" fmla="*/ 2147483646 h 141"/>
                  <a:gd name="T46" fmla="*/ 2147483646 w 118"/>
                  <a:gd name="T47" fmla="*/ 2147483646 h 141"/>
                  <a:gd name="T48" fmla="*/ 2147483646 w 118"/>
                  <a:gd name="T49" fmla="*/ 2147483646 h 141"/>
                  <a:gd name="T50" fmla="*/ 2147483646 w 118"/>
                  <a:gd name="T51" fmla="*/ 2147483646 h 141"/>
                  <a:gd name="T52" fmla="*/ 2147483646 w 118"/>
                  <a:gd name="T53" fmla="*/ 2147483646 h 141"/>
                  <a:gd name="T54" fmla="*/ 2147483646 w 118"/>
                  <a:gd name="T55" fmla="*/ 2147483646 h 141"/>
                  <a:gd name="T56" fmla="*/ 2147483646 w 118"/>
                  <a:gd name="T57" fmla="*/ 2147483646 h 141"/>
                  <a:gd name="T58" fmla="*/ 2147483646 w 118"/>
                  <a:gd name="T59" fmla="*/ 2147483646 h 141"/>
                  <a:gd name="T60" fmla="*/ 2147483646 w 118"/>
                  <a:gd name="T61" fmla="*/ 2147483646 h 141"/>
                  <a:gd name="T62" fmla="*/ 2147483646 w 118"/>
                  <a:gd name="T63" fmla="*/ 2147483646 h 141"/>
                  <a:gd name="T64" fmla="*/ 2147483646 w 118"/>
                  <a:gd name="T65" fmla="*/ 2147483646 h 141"/>
                  <a:gd name="T66" fmla="*/ 2147483646 w 118"/>
                  <a:gd name="T67" fmla="*/ 2147483646 h 141"/>
                  <a:gd name="T68" fmla="*/ 2147483646 w 118"/>
                  <a:gd name="T69" fmla="*/ 2147483646 h 141"/>
                  <a:gd name="T70" fmla="*/ 2147483646 w 118"/>
                  <a:gd name="T71" fmla="*/ 2147483646 h 141"/>
                  <a:gd name="T72" fmla="*/ 2147483646 w 118"/>
                  <a:gd name="T73" fmla="*/ 2147483646 h 141"/>
                  <a:gd name="T74" fmla="*/ 2147483646 w 118"/>
                  <a:gd name="T75" fmla="*/ 2147483646 h 141"/>
                  <a:gd name="T76" fmla="*/ 2147483646 w 118"/>
                  <a:gd name="T77" fmla="*/ 2147483646 h 141"/>
                  <a:gd name="T78" fmla="*/ 2147483646 w 118"/>
                  <a:gd name="T79" fmla="*/ 2147483646 h 141"/>
                  <a:gd name="T80" fmla="*/ 2147483646 w 118"/>
                  <a:gd name="T81" fmla="*/ 2147483646 h 141"/>
                  <a:gd name="T82" fmla="*/ 2147483646 w 118"/>
                  <a:gd name="T83" fmla="*/ 2147483646 h 141"/>
                  <a:gd name="T84" fmla="*/ 2147483646 w 118"/>
                  <a:gd name="T85" fmla="*/ 2147483646 h 141"/>
                  <a:gd name="T86" fmla="*/ 2147483646 w 118"/>
                  <a:gd name="T87" fmla="*/ 2147483646 h 141"/>
                  <a:gd name="T88" fmla="*/ 2147483646 w 118"/>
                  <a:gd name="T89" fmla="*/ 2147483646 h 141"/>
                  <a:gd name="T90" fmla="*/ 2147483646 w 118"/>
                  <a:gd name="T91" fmla="*/ 2147483646 h 141"/>
                  <a:gd name="T92" fmla="*/ 2147483646 w 118"/>
                  <a:gd name="T93" fmla="*/ 2147483646 h 141"/>
                  <a:gd name="T94" fmla="*/ 2147483646 w 118"/>
                  <a:gd name="T95" fmla="*/ 2147483646 h 141"/>
                  <a:gd name="T96" fmla="*/ 2147483646 w 118"/>
                  <a:gd name="T97" fmla="*/ 2147483646 h 141"/>
                  <a:gd name="T98" fmla="*/ 2147483646 w 118"/>
                  <a:gd name="T99" fmla="*/ 2147483646 h 141"/>
                  <a:gd name="T100" fmla="*/ 2147483646 w 118"/>
                  <a:gd name="T101" fmla="*/ 2147483646 h 141"/>
                  <a:gd name="T102" fmla="*/ 2147483646 w 118"/>
                  <a:gd name="T103" fmla="*/ 2147483646 h 141"/>
                  <a:gd name="T104" fmla="*/ 2147483646 w 118"/>
                  <a:gd name="T105" fmla="*/ 2147483646 h 141"/>
                  <a:gd name="T106" fmla="*/ 2147483646 w 118"/>
                  <a:gd name="T107" fmla="*/ 2147483646 h 141"/>
                  <a:gd name="T108" fmla="*/ 2147483646 w 118"/>
                  <a:gd name="T109" fmla="*/ 2147483646 h 141"/>
                  <a:gd name="T110" fmla="*/ 2147483646 w 118"/>
                  <a:gd name="T111" fmla="*/ 2147483646 h 141"/>
                  <a:gd name="T112" fmla="*/ 2147483646 w 118"/>
                  <a:gd name="T113" fmla="*/ 2147483646 h 141"/>
                  <a:gd name="T114" fmla="*/ 2147483646 w 118"/>
                  <a:gd name="T115" fmla="*/ 2147483646 h 141"/>
                  <a:gd name="T116" fmla="*/ 2147483646 w 118"/>
                  <a:gd name="T117" fmla="*/ 2147483646 h 141"/>
                  <a:gd name="T118" fmla="*/ 2147483646 w 118"/>
                  <a:gd name="T119" fmla="*/ 2147483646 h 141"/>
                  <a:gd name="T120" fmla="*/ 2147483646 w 118"/>
                  <a:gd name="T121" fmla="*/ 2147483646 h 141"/>
                  <a:gd name="T122" fmla="*/ 2147483646 w 118"/>
                  <a:gd name="T123" fmla="*/ 2147483646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9" y="141"/>
                    </a:moveTo>
                    <a:lnTo>
                      <a:pt x="64" y="102"/>
                    </a:lnTo>
                    <a:lnTo>
                      <a:pt x="70" y="111"/>
                    </a:lnTo>
                    <a:lnTo>
                      <a:pt x="69" y="121"/>
                    </a:lnTo>
                    <a:lnTo>
                      <a:pt x="88" y="108"/>
                    </a:lnTo>
                    <a:lnTo>
                      <a:pt x="92" y="98"/>
                    </a:lnTo>
                    <a:lnTo>
                      <a:pt x="84" y="86"/>
                    </a:lnTo>
                    <a:cubicBezTo>
                      <a:pt x="84" y="86"/>
                      <a:pt x="94" y="76"/>
                      <a:pt x="95" y="67"/>
                    </a:cubicBezTo>
                    <a:cubicBezTo>
                      <a:pt x="96" y="58"/>
                      <a:pt x="91" y="47"/>
                      <a:pt x="93" y="42"/>
                    </a:cubicBezTo>
                    <a:cubicBezTo>
                      <a:pt x="96" y="37"/>
                      <a:pt x="118" y="0"/>
                      <a:pt x="118" y="0"/>
                    </a:cubicBezTo>
                    <a:lnTo>
                      <a:pt x="85" y="27"/>
                    </a:lnTo>
                    <a:cubicBezTo>
                      <a:pt x="81" y="31"/>
                      <a:pt x="79" y="35"/>
                      <a:pt x="79" y="39"/>
                    </a:cubicBezTo>
                    <a:cubicBezTo>
                      <a:pt x="78" y="45"/>
                      <a:pt x="79" y="57"/>
                      <a:pt x="77" y="59"/>
                    </a:cubicBezTo>
                    <a:cubicBezTo>
                      <a:pt x="74" y="63"/>
                      <a:pt x="67" y="69"/>
                      <a:pt x="67" y="69"/>
                    </a:cubicBezTo>
                    <a:lnTo>
                      <a:pt x="58" y="60"/>
                    </a:lnTo>
                    <a:lnTo>
                      <a:pt x="46" y="58"/>
                    </a:lnTo>
                    <a:lnTo>
                      <a:pt x="29" y="69"/>
                    </a:lnTo>
                    <a:lnTo>
                      <a:pt x="42" y="74"/>
                    </a:lnTo>
                    <a:lnTo>
                      <a:pt x="51" y="84"/>
                    </a:lnTo>
                    <a:lnTo>
                      <a:pt x="0" y="112"/>
                    </a:lnTo>
                    <a:lnTo>
                      <a:pt x="9" y="141"/>
                    </a:lnTo>
                    <a:close/>
                    <a:moveTo>
                      <a:pt x="14" y="133"/>
                    </a:moveTo>
                    <a:lnTo>
                      <a:pt x="7" y="114"/>
                    </a:lnTo>
                    <a:moveTo>
                      <a:pt x="18" y="126"/>
                    </a:moveTo>
                    <a:lnTo>
                      <a:pt x="45" y="104"/>
                    </a:lnTo>
                    <a:moveTo>
                      <a:pt x="15" y="119"/>
                    </a:moveTo>
                    <a:lnTo>
                      <a:pt x="42" y="102"/>
                    </a:lnTo>
                    <a:moveTo>
                      <a:pt x="13" y="111"/>
                    </a:moveTo>
                    <a:lnTo>
                      <a:pt x="41" y="99"/>
                    </a:lnTo>
                    <a:moveTo>
                      <a:pt x="59" y="96"/>
                    </a:moveTo>
                    <a:lnTo>
                      <a:pt x="79" y="79"/>
                    </a:lnTo>
                    <a:moveTo>
                      <a:pt x="58" y="90"/>
                    </a:moveTo>
                    <a:lnTo>
                      <a:pt x="76" y="74"/>
                    </a:lnTo>
                    <a:moveTo>
                      <a:pt x="55" y="85"/>
                    </a:moveTo>
                    <a:lnTo>
                      <a:pt x="74" y="73"/>
                    </a:lnTo>
                    <a:moveTo>
                      <a:pt x="82" y="63"/>
                    </a:moveTo>
                    <a:lnTo>
                      <a:pt x="85" y="40"/>
                    </a:lnTo>
                    <a:moveTo>
                      <a:pt x="99" y="25"/>
                    </a:moveTo>
                    <a:lnTo>
                      <a:pt x="108" y="12"/>
                    </a:lnTo>
                    <a:moveTo>
                      <a:pt x="77" y="111"/>
                    </a:moveTo>
                    <a:lnTo>
                      <a:pt x="85" y="105"/>
                    </a:lnTo>
                    <a:moveTo>
                      <a:pt x="70" y="99"/>
                    </a:moveTo>
                    <a:lnTo>
                      <a:pt x="76" y="105"/>
                    </a:lnTo>
                    <a:moveTo>
                      <a:pt x="80" y="92"/>
                    </a:moveTo>
                    <a:lnTo>
                      <a:pt x="85" y="99"/>
                    </a:lnTo>
                    <a:moveTo>
                      <a:pt x="40" y="66"/>
                    </a:moveTo>
                    <a:lnTo>
                      <a:pt x="47" y="68"/>
                    </a:lnTo>
                    <a:moveTo>
                      <a:pt x="46" y="61"/>
                    </a:moveTo>
                    <a:lnTo>
                      <a:pt x="52" y="63"/>
                    </a:lnTo>
                    <a:moveTo>
                      <a:pt x="50" y="72"/>
                    </a:moveTo>
                    <a:lnTo>
                      <a:pt x="56" y="79"/>
                    </a:lnTo>
                    <a:moveTo>
                      <a:pt x="55" y="68"/>
                    </a:moveTo>
                    <a:lnTo>
                      <a:pt x="61" y="74"/>
                    </a:lnTo>
                    <a:moveTo>
                      <a:pt x="86" y="36"/>
                    </a:moveTo>
                    <a:cubicBezTo>
                      <a:pt x="87" y="37"/>
                      <a:pt x="89" y="37"/>
                      <a:pt x="90" y="36"/>
                    </a:cubicBezTo>
                    <a:cubicBezTo>
                      <a:pt x="91" y="35"/>
                      <a:pt x="92" y="33"/>
                      <a:pt x="91" y="32"/>
                    </a:cubicBezTo>
                    <a:cubicBezTo>
                      <a:pt x="89" y="31"/>
                      <a:pt x="88" y="31"/>
                      <a:pt x="87" y="32"/>
                    </a:cubicBezTo>
                    <a:cubicBezTo>
                      <a:pt x="85" y="33"/>
                      <a:pt x="85" y="35"/>
                      <a:pt x="86" y="36"/>
                    </a:cubicBezTo>
                    <a:close/>
                    <a:moveTo>
                      <a:pt x="108" y="12"/>
                    </a:moveTo>
                    <a:lnTo>
                      <a:pt x="97" y="22"/>
                    </a:lnTo>
                    <a:moveTo>
                      <a:pt x="85" y="41"/>
                    </a:moveTo>
                    <a:lnTo>
                      <a:pt x="86" y="70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30"/>
              <p:cNvSpPr>
                <a:spLocks noEditPoints="1"/>
              </p:cNvSpPr>
              <p:nvPr/>
            </p:nvSpPr>
            <p:spPr bwMode="auto">
              <a:xfrm>
                <a:off x="4033" y="2718"/>
                <a:ext cx="412" cy="486"/>
              </a:xfrm>
              <a:custGeom>
                <a:avLst/>
                <a:gdLst>
                  <a:gd name="T0" fmla="*/ 2147483646 w 118"/>
                  <a:gd name="T1" fmla="*/ 2147483646 h 141"/>
                  <a:gd name="T2" fmla="*/ 2147483646 w 118"/>
                  <a:gd name="T3" fmla="*/ 2147483646 h 141"/>
                  <a:gd name="T4" fmla="*/ 2147483646 w 118"/>
                  <a:gd name="T5" fmla="*/ 2147483646 h 141"/>
                  <a:gd name="T6" fmla="*/ 2147483646 w 118"/>
                  <a:gd name="T7" fmla="*/ 2147483646 h 141"/>
                  <a:gd name="T8" fmla="*/ 2147483646 w 118"/>
                  <a:gd name="T9" fmla="*/ 2147483646 h 141"/>
                  <a:gd name="T10" fmla="*/ 2147483646 w 118"/>
                  <a:gd name="T11" fmla="*/ 2147483646 h 141"/>
                  <a:gd name="T12" fmla="*/ 2147483646 w 118"/>
                  <a:gd name="T13" fmla="*/ 2147483646 h 141"/>
                  <a:gd name="T14" fmla="*/ 2147483646 w 118"/>
                  <a:gd name="T15" fmla="*/ 2147483646 h 141"/>
                  <a:gd name="T16" fmla="*/ 2147483646 w 118"/>
                  <a:gd name="T17" fmla="*/ 2147483646 h 141"/>
                  <a:gd name="T18" fmla="*/ 2147483646 w 118"/>
                  <a:gd name="T19" fmla="*/ 0 h 141"/>
                  <a:gd name="T20" fmla="*/ 2147483646 w 118"/>
                  <a:gd name="T21" fmla="*/ 2147483646 h 141"/>
                  <a:gd name="T22" fmla="*/ 2147483646 w 118"/>
                  <a:gd name="T23" fmla="*/ 2147483646 h 141"/>
                  <a:gd name="T24" fmla="*/ 2147483646 w 118"/>
                  <a:gd name="T25" fmla="*/ 2147483646 h 141"/>
                  <a:gd name="T26" fmla="*/ 2147483646 w 118"/>
                  <a:gd name="T27" fmla="*/ 2147483646 h 141"/>
                  <a:gd name="T28" fmla="*/ 2147483646 w 118"/>
                  <a:gd name="T29" fmla="*/ 2147483646 h 141"/>
                  <a:gd name="T30" fmla="*/ 2147483646 w 118"/>
                  <a:gd name="T31" fmla="*/ 2147483646 h 141"/>
                  <a:gd name="T32" fmla="*/ 2147483646 w 118"/>
                  <a:gd name="T33" fmla="*/ 2147483646 h 141"/>
                  <a:gd name="T34" fmla="*/ 2147483646 w 118"/>
                  <a:gd name="T35" fmla="*/ 2147483646 h 141"/>
                  <a:gd name="T36" fmla="*/ 2147483646 w 118"/>
                  <a:gd name="T37" fmla="*/ 2147483646 h 141"/>
                  <a:gd name="T38" fmla="*/ 0 w 118"/>
                  <a:gd name="T39" fmla="*/ 2147483646 h 141"/>
                  <a:gd name="T40" fmla="*/ 2147483646 w 118"/>
                  <a:gd name="T41" fmla="*/ 2147483646 h 141"/>
                  <a:gd name="T42" fmla="*/ 2147483646 w 118"/>
                  <a:gd name="T43" fmla="*/ 2147483646 h 141"/>
                  <a:gd name="T44" fmla="*/ 2147483646 w 118"/>
                  <a:gd name="T45" fmla="*/ 2147483646 h 141"/>
                  <a:gd name="T46" fmla="*/ 2147483646 w 118"/>
                  <a:gd name="T47" fmla="*/ 2147483646 h 141"/>
                  <a:gd name="T48" fmla="*/ 2147483646 w 118"/>
                  <a:gd name="T49" fmla="*/ 2147483646 h 141"/>
                  <a:gd name="T50" fmla="*/ 2147483646 w 118"/>
                  <a:gd name="T51" fmla="*/ 2147483646 h 141"/>
                  <a:gd name="T52" fmla="*/ 2147483646 w 118"/>
                  <a:gd name="T53" fmla="*/ 2147483646 h 141"/>
                  <a:gd name="T54" fmla="*/ 2147483646 w 118"/>
                  <a:gd name="T55" fmla="*/ 2147483646 h 141"/>
                  <a:gd name="T56" fmla="*/ 2147483646 w 118"/>
                  <a:gd name="T57" fmla="*/ 2147483646 h 141"/>
                  <a:gd name="T58" fmla="*/ 2147483646 w 118"/>
                  <a:gd name="T59" fmla="*/ 2147483646 h 141"/>
                  <a:gd name="T60" fmla="*/ 2147483646 w 118"/>
                  <a:gd name="T61" fmla="*/ 2147483646 h 141"/>
                  <a:gd name="T62" fmla="*/ 2147483646 w 118"/>
                  <a:gd name="T63" fmla="*/ 2147483646 h 141"/>
                  <a:gd name="T64" fmla="*/ 2147483646 w 118"/>
                  <a:gd name="T65" fmla="*/ 2147483646 h 141"/>
                  <a:gd name="T66" fmla="*/ 2147483646 w 118"/>
                  <a:gd name="T67" fmla="*/ 2147483646 h 141"/>
                  <a:gd name="T68" fmla="*/ 2147483646 w 118"/>
                  <a:gd name="T69" fmla="*/ 2147483646 h 141"/>
                  <a:gd name="T70" fmla="*/ 2147483646 w 118"/>
                  <a:gd name="T71" fmla="*/ 2147483646 h 141"/>
                  <a:gd name="T72" fmla="*/ 2147483646 w 118"/>
                  <a:gd name="T73" fmla="*/ 2147483646 h 141"/>
                  <a:gd name="T74" fmla="*/ 2147483646 w 118"/>
                  <a:gd name="T75" fmla="*/ 2147483646 h 141"/>
                  <a:gd name="T76" fmla="*/ 2147483646 w 118"/>
                  <a:gd name="T77" fmla="*/ 2147483646 h 141"/>
                  <a:gd name="T78" fmla="*/ 2147483646 w 118"/>
                  <a:gd name="T79" fmla="*/ 2147483646 h 141"/>
                  <a:gd name="T80" fmla="*/ 2147483646 w 118"/>
                  <a:gd name="T81" fmla="*/ 2147483646 h 141"/>
                  <a:gd name="T82" fmla="*/ 2147483646 w 118"/>
                  <a:gd name="T83" fmla="*/ 2147483646 h 141"/>
                  <a:gd name="T84" fmla="*/ 2147483646 w 118"/>
                  <a:gd name="T85" fmla="*/ 2147483646 h 141"/>
                  <a:gd name="T86" fmla="*/ 2147483646 w 118"/>
                  <a:gd name="T87" fmla="*/ 2147483646 h 141"/>
                  <a:gd name="T88" fmla="*/ 2147483646 w 118"/>
                  <a:gd name="T89" fmla="*/ 2147483646 h 141"/>
                  <a:gd name="T90" fmla="*/ 2147483646 w 118"/>
                  <a:gd name="T91" fmla="*/ 2147483646 h 141"/>
                  <a:gd name="T92" fmla="*/ 2147483646 w 118"/>
                  <a:gd name="T93" fmla="*/ 2147483646 h 141"/>
                  <a:gd name="T94" fmla="*/ 2147483646 w 118"/>
                  <a:gd name="T95" fmla="*/ 2147483646 h 141"/>
                  <a:gd name="T96" fmla="*/ 2147483646 w 118"/>
                  <a:gd name="T97" fmla="*/ 2147483646 h 141"/>
                  <a:gd name="T98" fmla="*/ 2147483646 w 118"/>
                  <a:gd name="T99" fmla="*/ 2147483646 h 141"/>
                  <a:gd name="T100" fmla="*/ 2147483646 w 118"/>
                  <a:gd name="T101" fmla="*/ 2147483646 h 141"/>
                  <a:gd name="T102" fmla="*/ 2147483646 w 118"/>
                  <a:gd name="T103" fmla="*/ 2147483646 h 141"/>
                  <a:gd name="T104" fmla="*/ 2147483646 w 118"/>
                  <a:gd name="T105" fmla="*/ 2147483646 h 141"/>
                  <a:gd name="T106" fmla="*/ 2147483646 w 118"/>
                  <a:gd name="T107" fmla="*/ 2147483646 h 141"/>
                  <a:gd name="T108" fmla="*/ 2147483646 w 118"/>
                  <a:gd name="T109" fmla="*/ 2147483646 h 141"/>
                  <a:gd name="T110" fmla="*/ 2147483646 w 118"/>
                  <a:gd name="T111" fmla="*/ 2147483646 h 141"/>
                  <a:gd name="T112" fmla="*/ 2147483646 w 118"/>
                  <a:gd name="T113" fmla="*/ 2147483646 h 141"/>
                  <a:gd name="T114" fmla="*/ 2147483646 w 118"/>
                  <a:gd name="T115" fmla="*/ 2147483646 h 141"/>
                  <a:gd name="T116" fmla="*/ 2147483646 w 118"/>
                  <a:gd name="T117" fmla="*/ 2147483646 h 141"/>
                  <a:gd name="T118" fmla="*/ 2147483646 w 118"/>
                  <a:gd name="T119" fmla="*/ 2147483646 h 141"/>
                  <a:gd name="T120" fmla="*/ 2147483646 w 118"/>
                  <a:gd name="T121" fmla="*/ 2147483646 h 141"/>
                  <a:gd name="T122" fmla="*/ 2147483646 w 118"/>
                  <a:gd name="T123" fmla="*/ 2147483646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9" y="141"/>
                    </a:moveTo>
                    <a:lnTo>
                      <a:pt x="64" y="102"/>
                    </a:lnTo>
                    <a:lnTo>
                      <a:pt x="70" y="111"/>
                    </a:lnTo>
                    <a:lnTo>
                      <a:pt x="69" y="121"/>
                    </a:lnTo>
                    <a:lnTo>
                      <a:pt x="88" y="108"/>
                    </a:lnTo>
                    <a:lnTo>
                      <a:pt x="92" y="98"/>
                    </a:lnTo>
                    <a:lnTo>
                      <a:pt x="84" y="86"/>
                    </a:lnTo>
                    <a:cubicBezTo>
                      <a:pt x="84" y="86"/>
                      <a:pt x="94" y="76"/>
                      <a:pt x="95" y="67"/>
                    </a:cubicBezTo>
                    <a:cubicBezTo>
                      <a:pt x="96" y="58"/>
                      <a:pt x="91" y="47"/>
                      <a:pt x="93" y="42"/>
                    </a:cubicBezTo>
                    <a:cubicBezTo>
                      <a:pt x="96" y="37"/>
                      <a:pt x="118" y="0"/>
                      <a:pt x="118" y="0"/>
                    </a:cubicBezTo>
                    <a:lnTo>
                      <a:pt x="85" y="27"/>
                    </a:lnTo>
                    <a:cubicBezTo>
                      <a:pt x="81" y="31"/>
                      <a:pt x="79" y="35"/>
                      <a:pt x="79" y="39"/>
                    </a:cubicBezTo>
                    <a:cubicBezTo>
                      <a:pt x="78" y="45"/>
                      <a:pt x="79" y="57"/>
                      <a:pt x="77" y="59"/>
                    </a:cubicBezTo>
                    <a:cubicBezTo>
                      <a:pt x="74" y="63"/>
                      <a:pt x="67" y="69"/>
                      <a:pt x="67" y="69"/>
                    </a:cubicBezTo>
                    <a:lnTo>
                      <a:pt x="58" y="60"/>
                    </a:lnTo>
                    <a:lnTo>
                      <a:pt x="46" y="58"/>
                    </a:lnTo>
                    <a:lnTo>
                      <a:pt x="29" y="69"/>
                    </a:lnTo>
                    <a:lnTo>
                      <a:pt x="42" y="74"/>
                    </a:lnTo>
                    <a:lnTo>
                      <a:pt x="51" y="84"/>
                    </a:lnTo>
                    <a:lnTo>
                      <a:pt x="0" y="112"/>
                    </a:lnTo>
                    <a:lnTo>
                      <a:pt x="9" y="141"/>
                    </a:lnTo>
                    <a:close/>
                    <a:moveTo>
                      <a:pt x="14" y="133"/>
                    </a:moveTo>
                    <a:lnTo>
                      <a:pt x="7" y="114"/>
                    </a:lnTo>
                    <a:moveTo>
                      <a:pt x="18" y="126"/>
                    </a:moveTo>
                    <a:lnTo>
                      <a:pt x="45" y="104"/>
                    </a:lnTo>
                    <a:moveTo>
                      <a:pt x="15" y="119"/>
                    </a:moveTo>
                    <a:lnTo>
                      <a:pt x="42" y="102"/>
                    </a:lnTo>
                    <a:moveTo>
                      <a:pt x="13" y="111"/>
                    </a:moveTo>
                    <a:lnTo>
                      <a:pt x="41" y="99"/>
                    </a:lnTo>
                    <a:moveTo>
                      <a:pt x="59" y="96"/>
                    </a:moveTo>
                    <a:lnTo>
                      <a:pt x="79" y="79"/>
                    </a:lnTo>
                    <a:moveTo>
                      <a:pt x="58" y="90"/>
                    </a:moveTo>
                    <a:lnTo>
                      <a:pt x="76" y="74"/>
                    </a:lnTo>
                    <a:moveTo>
                      <a:pt x="55" y="85"/>
                    </a:moveTo>
                    <a:lnTo>
                      <a:pt x="74" y="73"/>
                    </a:lnTo>
                    <a:moveTo>
                      <a:pt x="82" y="63"/>
                    </a:moveTo>
                    <a:lnTo>
                      <a:pt x="85" y="40"/>
                    </a:lnTo>
                    <a:moveTo>
                      <a:pt x="99" y="25"/>
                    </a:moveTo>
                    <a:lnTo>
                      <a:pt x="108" y="12"/>
                    </a:lnTo>
                    <a:moveTo>
                      <a:pt x="77" y="111"/>
                    </a:moveTo>
                    <a:lnTo>
                      <a:pt x="85" y="105"/>
                    </a:lnTo>
                    <a:moveTo>
                      <a:pt x="70" y="99"/>
                    </a:moveTo>
                    <a:lnTo>
                      <a:pt x="76" y="105"/>
                    </a:lnTo>
                    <a:moveTo>
                      <a:pt x="80" y="92"/>
                    </a:moveTo>
                    <a:lnTo>
                      <a:pt x="85" y="99"/>
                    </a:lnTo>
                    <a:moveTo>
                      <a:pt x="40" y="66"/>
                    </a:moveTo>
                    <a:lnTo>
                      <a:pt x="47" y="68"/>
                    </a:lnTo>
                    <a:moveTo>
                      <a:pt x="46" y="61"/>
                    </a:moveTo>
                    <a:lnTo>
                      <a:pt x="52" y="63"/>
                    </a:lnTo>
                    <a:moveTo>
                      <a:pt x="50" y="72"/>
                    </a:moveTo>
                    <a:lnTo>
                      <a:pt x="56" y="79"/>
                    </a:lnTo>
                    <a:moveTo>
                      <a:pt x="55" y="68"/>
                    </a:moveTo>
                    <a:lnTo>
                      <a:pt x="61" y="74"/>
                    </a:lnTo>
                    <a:moveTo>
                      <a:pt x="86" y="36"/>
                    </a:moveTo>
                    <a:cubicBezTo>
                      <a:pt x="87" y="37"/>
                      <a:pt x="89" y="37"/>
                      <a:pt x="90" y="36"/>
                    </a:cubicBezTo>
                    <a:cubicBezTo>
                      <a:pt x="91" y="35"/>
                      <a:pt x="92" y="33"/>
                      <a:pt x="91" y="32"/>
                    </a:cubicBezTo>
                    <a:cubicBezTo>
                      <a:pt x="89" y="31"/>
                      <a:pt x="88" y="31"/>
                      <a:pt x="87" y="32"/>
                    </a:cubicBezTo>
                    <a:cubicBezTo>
                      <a:pt x="85" y="33"/>
                      <a:pt x="85" y="35"/>
                      <a:pt x="86" y="36"/>
                    </a:cubicBezTo>
                    <a:close/>
                    <a:moveTo>
                      <a:pt x="108" y="12"/>
                    </a:moveTo>
                    <a:lnTo>
                      <a:pt x="97" y="22"/>
                    </a:lnTo>
                    <a:moveTo>
                      <a:pt x="85" y="41"/>
                    </a:moveTo>
                    <a:lnTo>
                      <a:pt x="86" y="70"/>
                    </a:lnTo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31"/>
              <p:cNvSpPr>
                <a:spLocks noEditPoints="1"/>
              </p:cNvSpPr>
              <p:nvPr/>
            </p:nvSpPr>
            <p:spPr bwMode="auto">
              <a:xfrm>
                <a:off x="4438" y="2238"/>
                <a:ext cx="247" cy="615"/>
              </a:xfrm>
              <a:custGeom>
                <a:avLst/>
                <a:gdLst>
                  <a:gd name="T0" fmla="*/ 2147483646 w 71"/>
                  <a:gd name="T1" fmla="*/ 2147483646 h 178"/>
                  <a:gd name="T2" fmla="*/ 2147483646 w 71"/>
                  <a:gd name="T3" fmla="*/ 2147483646 h 178"/>
                  <a:gd name="T4" fmla="*/ 2147483646 w 71"/>
                  <a:gd name="T5" fmla="*/ 2147483646 h 178"/>
                  <a:gd name="T6" fmla="*/ 2147483646 w 71"/>
                  <a:gd name="T7" fmla="*/ 2147483646 h 178"/>
                  <a:gd name="T8" fmla="*/ 2147483646 w 71"/>
                  <a:gd name="T9" fmla="*/ 2147483646 h 178"/>
                  <a:gd name="T10" fmla="*/ 2147483646 w 71"/>
                  <a:gd name="T11" fmla="*/ 2147483646 h 178"/>
                  <a:gd name="T12" fmla="*/ 2147483646 w 71"/>
                  <a:gd name="T13" fmla="*/ 2147483646 h 178"/>
                  <a:gd name="T14" fmla="*/ 2147483646 w 71"/>
                  <a:gd name="T15" fmla="*/ 2147483646 h 178"/>
                  <a:gd name="T16" fmla="*/ 2147483646 w 71"/>
                  <a:gd name="T17" fmla="*/ 2147483646 h 178"/>
                  <a:gd name="T18" fmla="*/ 2147483646 w 71"/>
                  <a:gd name="T19" fmla="*/ 0 h 178"/>
                  <a:gd name="T20" fmla="*/ 2147483646 w 71"/>
                  <a:gd name="T21" fmla="*/ 2147483646 h 178"/>
                  <a:gd name="T22" fmla="*/ 2147483646 w 71"/>
                  <a:gd name="T23" fmla="*/ 2147483646 h 178"/>
                  <a:gd name="T24" fmla="*/ 2147483646 w 71"/>
                  <a:gd name="T25" fmla="*/ 2147483646 h 178"/>
                  <a:gd name="T26" fmla="*/ 2147483646 w 71"/>
                  <a:gd name="T27" fmla="*/ 2147483646 h 178"/>
                  <a:gd name="T28" fmla="*/ 2147483646 w 71"/>
                  <a:gd name="T29" fmla="*/ 2147483646 h 178"/>
                  <a:gd name="T30" fmla="*/ 2147483646 w 71"/>
                  <a:gd name="T31" fmla="*/ 2147483646 h 178"/>
                  <a:gd name="T32" fmla="*/ 0 w 71"/>
                  <a:gd name="T33" fmla="*/ 2147483646 h 178"/>
                  <a:gd name="T34" fmla="*/ 2147483646 w 71"/>
                  <a:gd name="T35" fmla="*/ 2147483646 h 178"/>
                  <a:gd name="T36" fmla="*/ 2147483646 w 71"/>
                  <a:gd name="T37" fmla="*/ 2147483646 h 178"/>
                  <a:gd name="T38" fmla="*/ 2147483646 w 71"/>
                  <a:gd name="T39" fmla="*/ 2147483646 h 178"/>
                  <a:gd name="T40" fmla="*/ 2147483646 w 71"/>
                  <a:gd name="T41" fmla="*/ 2147483646 h 178"/>
                  <a:gd name="T42" fmla="*/ 2147483646 w 71"/>
                  <a:gd name="T43" fmla="*/ 2147483646 h 178"/>
                  <a:gd name="T44" fmla="*/ 2147483646 w 71"/>
                  <a:gd name="T45" fmla="*/ 2147483646 h 178"/>
                  <a:gd name="T46" fmla="*/ 2147483646 w 71"/>
                  <a:gd name="T47" fmla="*/ 2147483646 h 178"/>
                  <a:gd name="T48" fmla="*/ 2147483646 w 71"/>
                  <a:gd name="T49" fmla="*/ 2147483646 h 178"/>
                  <a:gd name="T50" fmla="*/ 2147483646 w 71"/>
                  <a:gd name="T51" fmla="*/ 2147483646 h 178"/>
                  <a:gd name="T52" fmla="*/ 2147483646 w 71"/>
                  <a:gd name="T53" fmla="*/ 2147483646 h 178"/>
                  <a:gd name="T54" fmla="*/ 2147483646 w 71"/>
                  <a:gd name="T55" fmla="*/ 2147483646 h 178"/>
                  <a:gd name="T56" fmla="*/ 2147483646 w 71"/>
                  <a:gd name="T57" fmla="*/ 2147483646 h 178"/>
                  <a:gd name="T58" fmla="*/ 2147483646 w 71"/>
                  <a:gd name="T59" fmla="*/ 2147483646 h 178"/>
                  <a:gd name="T60" fmla="*/ 2147483646 w 71"/>
                  <a:gd name="T61" fmla="*/ 2147483646 h 178"/>
                  <a:gd name="T62" fmla="*/ 2147483646 w 71"/>
                  <a:gd name="T63" fmla="*/ 2147483646 h 178"/>
                  <a:gd name="T64" fmla="*/ 2147483646 w 71"/>
                  <a:gd name="T65" fmla="*/ 2147483646 h 178"/>
                  <a:gd name="T66" fmla="*/ 2147483646 w 71"/>
                  <a:gd name="T67" fmla="*/ 2147483646 h 178"/>
                  <a:gd name="T68" fmla="*/ 2147483646 w 71"/>
                  <a:gd name="T69" fmla="*/ 2147483646 h 178"/>
                  <a:gd name="T70" fmla="*/ 2147483646 w 71"/>
                  <a:gd name="T71" fmla="*/ 2147483646 h 178"/>
                  <a:gd name="T72" fmla="*/ 2147483646 w 71"/>
                  <a:gd name="T73" fmla="*/ 2147483646 h 178"/>
                  <a:gd name="T74" fmla="*/ 2147483646 w 71"/>
                  <a:gd name="T75" fmla="*/ 2147483646 h 178"/>
                  <a:gd name="T76" fmla="*/ 2147483646 w 71"/>
                  <a:gd name="T77" fmla="*/ 2147483646 h 178"/>
                  <a:gd name="T78" fmla="*/ 2147483646 w 71"/>
                  <a:gd name="T79" fmla="*/ 2147483646 h 178"/>
                  <a:gd name="T80" fmla="*/ 2147483646 w 71"/>
                  <a:gd name="T81" fmla="*/ 2147483646 h 178"/>
                  <a:gd name="T82" fmla="*/ 2147483646 w 71"/>
                  <a:gd name="T83" fmla="*/ 2147483646 h 178"/>
                  <a:gd name="T84" fmla="*/ 2147483646 w 71"/>
                  <a:gd name="T85" fmla="*/ 2147483646 h 178"/>
                  <a:gd name="T86" fmla="*/ 2147483646 w 71"/>
                  <a:gd name="T87" fmla="*/ 2147483646 h 178"/>
                  <a:gd name="T88" fmla="*/ 2147483646 w 71"/>
                  <a:gd name="T89" fmla="*/ 2147483646 h 178"/>
                  <a:gd name="T90" fmla="*/ 2147483646 w 71"/>
                  <a:gd name="T91" fmla="*/ 2147483646 h 178"/>
                  <a:gd name="T92" fmla="*/ 2147483646 w 71"/>
                  <a:gd name="T93" fmla="*/ 2147483646 h 178"/>
                  <a:gd name="T94" fmla="*/ 2147483646 w 71"/>
                  <a:gd name="T95" fmla="*/ 2147483646 h 178"/>
                  <a:gd name="T96" fmla="*/ 2147483646 w 71"/>
                  <a:gd name="T97" fmla="*/ 2147483646 h 178"/>
                  <a:gd name="T98" fmla="*/ 2147483646 w 71"/>
                  <a:gd name="T99" fmla="*/ 2147483646 h 178"/>
                  <a:gd name="T100" fmla="*/ 2147483646 w 71"/>
                  <a:gd name="T101" fmla="*/ 2147483646 h 178"/>
                  <a:gd name="T102" fmla="*/ 2147483646 w 71"/>
                  <a:gd name="T103" fmla="*/ 2147483646 h 178"/>
                  <a:gd name="T104" fmla="*/ 2147483646 w 71"/>
                  <a:gd name="T105" fmla="*/ 2147483646 h 178"/>
                  <a:gd name="T106" fmla="*/ 2147483646 w 71"/>
                  <a:gd name="T107" fmla="*/ 2147483646 h 178"/>
                  <a:gd name="T108" fmla="*/ 2147483646 w 71"/>
                  <a:gd name="T109" fmla="*/ 2147483646 h 178"/>
                  <a:gd name="T110" fmla="*/ 2147483646 w 71"/>
                  <a:gd name="T111" fmla="*/ 2147483646 h 178"/>
                  <a:gd name="T112" fmla="*/ 2147483646 w 71"/>
                  <a:gd name="T113" fmla="*/ 2147483646 h 178"/>
                  <a:gd name="T114" fmla="*/ 2147483646 w 71"/>
                  <a:gd name="T115" fmla="*/ 2147483646 h 178"/>
                  <a:gd name="T116" fmla="*/ 2147483646 w 71"/>
                  <a:gd name="T117" fmla="*/ 2147483646 h 178"/>
                  <a:gd name="T118" fmla="*/ 2147483646 w 71"/>
                  <a:gd name="T119" fmla="*/ 2147483646 h 178"/>
                  <a:gd name="T120" fmla="*/ 2147483646 w 71"/>
                  <a:gd name="T121" fmla="*/ 2147483646 h 178"/>
                  <a:gd name="T122" fmla="*/ 2147483646 w 71"/>
                  <a:gd name="T123" fmla="*/ 2147483646 h 1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178"/>
                  <a:gd name="T188" fmla="*/ 71 w 71"/>
                  <a:gd name="T189" fmla="*/ 178 h 1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178">
                    <a:moveTo>
                      <a:pt x="26" y="178"/>
                    </a:moveTo>
                    <a:lnTo>
                      <a:pt x="48" y="115"/>
                    </a:lnTo>
                    <a:lnTo>
                      <a:pt x="58" y="118"/>
                    </a:lnTo>
                    <a:lnTo>
                      <a:pt x="63" y="127"/>
                    </a:lnTo>
                    <a:lnTo>
                      <a:pt x="71" y="105"/>
                    </a:lnTo>
                    <a:lnTo>
                      <a:pt x="68" y="95"/>
                    </a:lnTo>
                    <a:lnTo>
                      <a:pt x="54" y="89"/>
                    </a:lnTo>
                    <a:cubicBezTo>
                      <a:pt x="54" y="89"/>
                      <a:pt x="57" y="75"/>
                      <a:pt x="52" y="68"/>
                    </a:cubicBezTo>
                    <a:cubicBezTo>
                      <a:pt x="48" y="60"/>
                      <a:pt x="38" y="54"/>
                      <a:pt x="36" y="48"/>
                    </a:cubicBezTo>
                    <a:cubicBezTo>
                      <a:pt x="35" y="43"/>
                      <a:pt x="31" y="0"/>
                      <a:pt x="31" y="0"/>
                    </a:cubicBezTo>
                    <a:lnTo>
                      <a:pt x="20" y="41"/>
                    </a:lnTo>
                    <a:cubicBezTo>
                      <a:pt x="20" y="47"/>
                      <a:pt x="20" y="51"/>
                      <a:pt x="22" y="54"/>
                    </a:cubicBezTo>
                    <a:cubicBezTo>
                      <a:pt x="26" y="60"/>
                      <a:pt x="33" y="69"/>
                      <a:pt x="33" y="72"/>
                    </a:cubicBezTo>
                    <a:cubicBezTo>
                      <a:pt x="33" y="77"/>
                      <a:pt x="31" y="86"/>
                      <a:pt x="31" y="86"/>
                    </a:cubicBezTo>
                    <a:lnTo>
                      <a:pt x="18" y="84"/>
                    </a:lnTo>
                    <a:lnTo>
                      <a:pt x="7" y="89"/>
                    </a:lnTo>
                    <a:lnTo>
                      <a:pt x="0" y="109"/>
                    </a:lnTo>
                    <a:lnTo>
                      <a:pt x="14" y="104"/>
                    </a:lnTo>
                    <a:lnTo>
                      <a:pt x="27" y="107"/>
                    </a:lnTo>
                    <a:lnTo>
                      <a:pt x="2" y="160"/>
                    </a:lnTo>
                    <a:lnTo>
                      <a:pt x="26" y="178"/>
                    </a:lnTo>
                    <a:close/>
                    <a:moveTo>
                      <a:pt x="25" y="169"/>
                    </a:moveTo>
                    <a:lnTo>
                      <a:pt x="9" y="157"/>
                    </a:lnTo>
                    <a:moveTo>
                      <a:pt x="25" y="160"/>
                    </a:moveTo>
                    <a:lnTo>
                      <a:pt x="34" y="128"/>
                    </a:lnTo>
                    <a:moveTo>
                      <a:pt x="19" y="157"/>
                    </a:moveTo>
                    <a:lnTo>
                      <a:pt x="31" y="127"/>
                    </a:lnTo>
                    <a:moveTo>
                      <a:pt x="12" y="151"/>
                    </a:moveTo>
                    <a:lnTo>
                      <a:pt x="28" y="125"/>
                    </a:lnTo>
                    <a:moveTo>
                      <a:pt x="41" y="112"/>
                    </a:moveTo>
                    <a:lnTo>
                      <a:pt x="46" y="87"/>
                    </a:lnTo>
                    <a:moveTo>
                      <a:pt x="36" y="109"/>
                    </a:moveTo>
                    <a:lnTo>
                      <a:pt x="41" y="85"/>
                    </a:lnTo>
                    <a:moveTo>
                      <a:pt x="30" y="106"/>
                    </a:moveTo>
                    <a:lnTo>
                      <a:pt x="38" y="85"/>
                    </a:lnTo>
                    <a:moveTo>
                      <a:pt x="39" y="72"/>
                    </a:moveTo>
                    <a:lnTo>
                      <a:pt x="29" y="52"/>
                    </a:lnTo>
                    <a:moveTo>
                      <a:pt x="31" y="32"/>
                    </a:moveTo>
                    <a:lnTo>
                      <a:pt x="31" y="15"/>
                    </a:lnTo>
                    <a:moveTo>
                      <a:pt x="63" y="114"/>
                    </a:moveTo>
                    <a:lnTo>
                      <a:pt x="66" y="104"/>
                    </a:lnTo>
                    <a:moveTo>
                      <a:pt x="51" y="108"/>
                    </a:moveTo>
                    <a:lnTo>
                      <a:pt x="60" y="109"/>
                    </a:lnTo>
                    <a:moveTo>
                      <a:pt x="56" y="97"/>
                    </a:moveTo>
                    <a:lnTo>
                      <a:pt x="63" y="99"/>
                    </a:lnTo>
                    <a:moveTo>
                      <a:pt x="7" y="99"/>
                    </a:moveTo>
                    <a:lnTo>
                      <a:pt x="14" y="97"/>
                    </a:lnTo>
                    <a:moveTo>
                      <a:pt x="9" y="92"/>
                    </a:moveTo>
                    <a:lnTo>
                      <a:pt x="15" y="90"/>
                    </a:lnTo>
                    <a:moveTo>
                      <a:pt x="19" y="99"/>
                    </a:moveTo>
                    <a:lnTo>
                      <a:pt x="28" y="101"/>
                    </a:lnTo>
                    <a:moveTo>
                      <a:pt x="20" y="92"/>
                    </a:moveTo>
                    <a:lnTo>
                      <a:pt x="29" y="94"/>
                    </a:lnTo>
                    <a:moveTo>
                      <a:pt x="27" y="48"/>
                    </a:moveTo>
                    <a:cubicBezTo>
                      <a:pt x="29" y="48"/>
                      <a:pt x="30" y="47"/>
                      <a:pt x="30" y="46"/>
                    </a:cubicBezTo>
                    <a:cubicBezTo>
                      <a:pt x="31" y="44"/>
                      <a:pt x="30" y="43"/>
                      <a:pt x="28" y="42"/>
                    </a:cubicBezTo>
                    <a:cubicBezTo>
                      <a:pt x="27" y="42"/>
                      <a:pt x="25" y="43"/>
                      <a:pt x="25" y="44"/>
                    </a:cubicBezTo>
                    <a:cubicBezTo>
                      <a:pt x="25" y="46"/>
                      <a:pt x="26" y="47"/>
                      <a:pt x="27" y="48"/>
                    </a:cubicBezTo>
                    <a:close/>
                    <a:moveTo>
                      <a:pt x="30" y="16"/>
                    </a:moveTo>
                    <a:lnTo>
                      <a:pt x="28" y="30"/>
                    </a:lnTo>
                    <a:moveTo>
                      <a:pt x="29" y="52"/>
                    </a:moveTo>
                    <a:lnTo>
                      <a:pt x="46" y="75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Freeform 32"/>
              <p:cNvSpPr>
                <a:spLocks noEditPoints="1"/>
              </p:cNvSpPr>
              <p:nvPr/>
            </p:nvSpPr>
            <p:spPr bwMode="auto">
              <a:xfrm>
                <a:off x="4434" y="2238"/>
                <a:ext cx="255" cy="618"/>
              </a:xfrm>
              <a:custGeom>
                <a:avLst/>
                <a:gdLst>
                  <a:gd name="T0" fmla="*/ 2147483646 w 73"/>
                  <a:gd name="T1" fmla="*/ 2147483646 h 179"/>
                  <a:gd name="T2" fmla="*/ 2147483646 w 73"/>
                  <a:gd name="T3" fmla="*/ 2147483646 h 179"/>
                  <a:gd name="T4" fmla="*/ 2147483646 w 73"/>
                  <a:gd name="T5" fmla="*/ 2147483646 h 179"/>
                  <a:gd name="T6" fmla="*/ 2147483646 w 73"/>
                  <a:gd name="T7" fmla="*/ 2147483646 h 179"/>
                  <a:gd name="T8" fmla="*/ 2147483646 w 73"/>
                  <a:gd name="T9" fmla="*/ 2147483646 h 179"/>
                  <a:gd name="T10" fmla="*/ 2147483646 w 73"/>
                  <a:gd name="T11" fmla="*/ 2147483646 h 179"/>
                  <a:gd name="T12" fmla="*/ 2147483646 w 73"/>
                  <a:gd name="T13" fmla="*/ 2147483646 h 179"/>
                  <a:gd name="T14" fmla="*/ 2147483646 w 73"/>
                  <a:gd name="T15" fmla="*/ 2147483646 h 179"/>
                  <a:gd name="T16" fmla="*/ 2147483646 w 73"/>
                  <a:gd name="T17" fmla="*/ 2147483646 h 179"/>
                  <a:gd name="T18" fmla="*/ 2147483646 w 73"/>
                  <a:gd name="T19" fmla="*/ 2147483646 h 179"/>
                  <a:gd name="T20" fmla="*/ 2147483646 w 73"/>
                  <a:gd name="T21" fmla="*/ 2147483646 h 179"/>
                  <a:gd name="T22" fmla="*/ 2147483646 w 73"/>
                  <a:gd name="T23" fmla="*/ 0 h 179"/>
                  <a:gd name="T24" fmla="*/ 2147483646 w 73"/>
                  <a:gd name="T25" fmla="*/ 1198799659 h 179"/>
                  <a:gd name="T26" fmla="*/ 2147483646 w 73"/>
                  <a:gd name="T27" fmla="*/ 2147483646 h 179"/>
                  <a:gd name="T28" fmla="*/ 2147483646 w 73"/>
                  <a:gd name="T29" fmla="*/ 2147483646 h 179"/>
                  <a:gd name="T30" fmla="*/ 2147483646 w 73"/>
                  <a:gd name="T31" fmla="*/ 2147483646 h 179"/>
                  <a:gd name="T32" fmla="*/ 2147483646 w 73"/>
                  <a:gd name="T33" fmla="*/ 2147483646 h 179"/>
                  <a:gd name="T34" fmla="*/ 2147483646 w 73"/>
                  <a:gd name="T35" fmla="*/ 2147483646 h 179"/>
                  <a:gd name="T36" fmla="*/ 2147483646 w 73"/>
                  <a:gd name="T37" fmla="*/ 2147483646 h 179"/>
                  <a:gd name="T38" fmla="*/ 2147483646 w 73"/>
                  <a:gd name="T39" fmla="*/ 2147483646 h 179"/>
                  <a:gd name="T40" fmla="*/ 2147483646 w 73"/>
                  <a:gd name="T41" fmla="*/ 2147483646 h 179"/>
                  <a:gd name="T42" fmla="*/ 2147483646 w 73"/>
                  <a:gd name="T43" fmla="*/ 2147483646 h 179"/>
                  <a:gd name="T44" fmla="*/ 1406043714 w 73"/>
                  <a:gd name="T45" fmla="*/ 2147483646 h 179"/>
                  <a:gd name="T46" fmla="*/ 2147483646 w 73"/>
                  <a:gd name="T47" fmla="*/ 2147483646 h 179"/>
                  <a:gd name="T48" fmla="*/ 2147483646 w 73"/>
                  <a:gd name="T49" fmla="*/ 2147483646 h 179"/>
                  <a:gd name="T50" fmla="*/ 2147483646 w 73"/>
                  <a:gd name="T51" fmla="*/ 2147483646 h 179"/>
                  <a:gd name="T52" fmla="*/ 2147483646 w 73"/>
                  <a:gd name="T53" fmla="*/ 2147483646 h 179"/>
                  <a:gd name="T54" fmla="*/ 2147483646 w 73"/>
                  <a:gd name="T55" fmla="*/ 2147483646 h 179"/>
                  <a:gd name="T56" fmla="*/ 2147483646 w 73"/>
                  <a:gd name="T57" fmla="*/ 2147483646 h 179"/>
                  <a:gd name="T58" fmla="*/ 2147483646 w 73"/>
                  <a:gd name="T59" fmla="*/ 2147483646 h 179"/>
                  <a:gd name="T60" fmla="*/ 2147483646 w 73"/>
                  <a:gd name="T61" fmla="*/ 2147483646 h 179"/>
                  <a:gd name="T62" fmla="*/ 2147483646 w 73"/>
                  <a:gd name="T63" fmla="*/ 2147483646 h 179"/>
                  <a:gd name="T64" fmla="*/ 2147483646 w 73"/>
                  <a:gd name="T65" fmla="*/ 2147483646 h 179"/>
                  <a:gd name="T66" fmla="*/ 2147483646 w 73"/>
                  <a:gd name="T67" fmla="*/ 2147483646 h 179"/>
                  <a:gd name="T68" fmla="*/ 2147483646 w 73"/>
                  <a:gd name="T69" fmla="*/ 2147483646 h 179"/>
                  <a:gd name="T70" fmla="*/ 2147483646 w 73"/>
                  <a:gd name="T71" fmla="*/ 2147483646 h 179"/>
                  <a:gd name="T72" fmla="*/ 2147483646 w 73"/>
                  <a:gd name="T73" fmla="*/ 2147483646 h 179"/>
                  <a:gd name="T74" fmla="*/ 2147483646 w 73"/>
                  <a:gd name="T75" fmla="*/ 2147483646 h 179"/>
                  <a:gd name="T76" fmla="*/ 2147483646 w 73"/>
                  <a:gd name="T77" fmla="*/ 2147483646 h 179"/>
                  <a:gd name="T78" fmla="*/ 2147483646 w 73"/>
                  <a:gd name="T79" fmla="*/ 2147483646 h 179"/>
                  <a:gd name="T80" fmla="*/ 2147483646 w 73"/>
                  <a:gd name="T81" fmla="*/ 2147483646 h 179"/>
                  <a:gd name="T82" fmla="*/ 2147483646 w 73"/>
                  <a:gd name="T83" fmla="*/ 2147483646 h 179"/>
                  <a:gd name="T84" fmla="*/ 2147483646 w 73"/>
                  <a:gd name="T85" fmla="*/ 2147483646 h 179"/>
                  <a:gd name="T86" fmla="*/ 2147483646 w 73"/>
                  <a:gd name="T87" fmla="*/ 2147483646 h 179"/>
                  <a:gd name="T88" fmla="*/ 2147483646 w 73"/>
                  <a:gd name="T89" fmla="*/ 2147483646 h 179"/>
                  <a:gd name="T90" fmla="*/ 2147483646 w 73"/>
                  <a:gd name="T91" fmla="*/ 2147483646 h 179"/>
                  <a:gd name="T92" fmla="*/ 2147483646 w 73"/>
                  <a:gd name="T93" fmla="*/ 2147483646 h 179"/>
                  <a:gd name="T94" fmla="*/ 2147483646 w 73"/>
                  <a:gd name="T95" fmla="*/ 2147483646 h 179"/>
                  <a:gd name="T96" fmla="*/ 2147483646 w 73"/>
                  <a:gd name="T97" fmla="*/ 2147483646 h 179"/>
                  <a:gd name="T98" fmla="*/ 2147483646 w 73"/>
                  <a:gd name="T99" fmla="*/ 2147483646 h 179"/>
                  <a:gd name="T100" fmla="*/ 2147483646 w 73"/>
                  <a:gd name="T101" fmla="*/ 2147483646 h 179"/>
                  <a:gd name="T102" fmla="*/ 2147483646 w 73"/>
                  <a:gd name="T103" fmla="*/ 2147483646 h 179"/>
                  <a:gd name="T104" fmla="*/ 2147483646 w 73"/>
                  <a:gd name="T105" fmla="*/ 2147483646 h 179"/>
                  <a:gd name="T106" fmla="*/ 2147483646 w 73"/>
                  <a:gd name="T107" fmla="*/ 2147483646 h 179"/>
                  <a:gd name="T108" fmla="*/ 2147483646 w 73"/>
                  <a:gd name="T109" fmla="*/ 2147483646 h 179"/>
                  <a:gd name="T110" fmla="*/ 2147483646 w 73"/>
                  <a:gd name="T111" fmla="*/ 2147483646 h 179"/>
                  <a:gd name="T112" fmla="*/ 2147483646 w 73"/>
                  <a:gd name="T113" fmla="*/ 2147483646 h 179"/>
                  <a:gd name="T114" fmla="*/ 2147483646 w 73"/>
                  <a:gd name="T115" fmla="*/ 2147483646 h 1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"/>
                  <a:gd name="T175" fmla="*/ 0 h 179"/>
                  <a:gd name="T176" fmla="*/ 73 w 73"/>
                  <a:gd name="T177" fmla="*/ 179 h 1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" h="179">
                    <a:moveTo>
                      <a:pt x="27" y="178"/>
                    </a:moveTo>
                    <a:lnTo>
                      <a:pt x="48" y="114"/>
                    </a:lnTo>
                    <a:lnTo>
                      <a:pt x="50" y="115"/>
                    </a:lnTo>
                    <a:lnTo>
                      <a:pt x="28" y="178"/>
                    </a:lnTo>
                    <a:lnTo>
                      <a:pt x="27" y="178"/>
                    </a:lnTo>
                    <a:close/>
                    <a:moveTo>
                      <a:pt x="48" y="114"/>
                    </a:moveTo>
                    <a:lnTo>
                      <a:pt x="49" y="114"/>
                    </a:lnTo>
                    <a:lnTo>
                      <a:pt x="49" y="115"/>
                    </a:lnTo>
                    <a:lnTo>
                      <a:pt x="48" y="114"/>
                    </a:lnTo>
                    <a:close/>
                    <a:moveTo>
                      <a:pt x="49" y="114"/>
                    </a:moveTo>
                    <a:lnTo>
                      <a:pt x="59" y="117"/>
                    </a:lnTo>
                    <a:lnTo>
                      <a:pt x="59" y="119"/>
                    </a:lnTo>
                    <a:lnTo>
                      <a:pt x="49" y="115"/>
                    </a:lnTo>
                    <a:lnTo>
                      <a:pt x="49" y="114"/>
                    </a:lnTo>
                    <a:close/>
                    <a:moveTo>
                      <a:pt x="59" y="117"/>
                    </a:moveTo>
                    <a:lnTo>
                      <a:pt x="59" y="118"/>
                    </a:lnTo>
                    <a:lnTo>
                      <a:pt x="59" y="117"/>
                    </a:lnTo>
                    <a:close/>
                    <a:moveTo>
                      <a:pt x="59" y="118"/>
                    </a:moveTo>
                    <a:lnTo>
                      <a:pt x="65" y="127"/>
                    </a:lnTo>
                    <a:lnTo>
                      <a:pt x="63" y="128"/>
                    </a:lnTo>
                    <a:lnTo>
                      <a:pt x="58" y="118"/>
                    </a:lnTo>
                    <a:lnTo>
                      <a:pt x="59" y="118"/>
                    </a:lnTo>
                    <a:close/>
                    <a:moveTo>
                      <a:pt x="65" y="127"/>
                    </a:moveTo>
                    <a:lnTo>
                      <a:pt x="64" y="129"/>
                    </a:lnTo>
                    <a:lnTo>
                      <a:pt x="63" y="128"/>
                    </a:lnTo>
                    <a:lnTo>
                      <a:pt x="64" y="127"/>
                    </a:lnTo>
                    <a:lnTo>
                      <a:pt x="65" y="127"/>
                    </a:lnTo>
                    <a:close/>
                    <a:moveTo>
                      <a:pt x="63" y="127"/>
                    </a:moveTo>
                    <a:lnTo>
                      <a:pt x="71" y="105"/>
                    </a:lnTo>
                    <a:lnTo>
                      <a:pt x="73" y="105"/>
                    </a:lnTo>
                    <a:lnTo>
                      <a:pt x="65" y="127"/>
                    </a:lnTo>
                    <a:lnTo>
                      <a:pt x="63" y="127"/>
                    </a:lnTo>
                    <a:close/>
                    <a:moveTo>
                      <a:pt x="73" y="105"/>
                    </a:moveTo>
                    <a:lnTo>
                      <a:pt x="73" y="105"/>
                    </a:lnTo>
                    <a:lnTo>
                      <a:pt x="72" y="105"/>
                    </a:lnTo>
                    <a:lnTo>
                      <a:pt x="73" y="105"/>
                    </a:lnTo>
                    <a:close/>
                    <a:moveTo>
                      <a:pt x="71" y="105"/>
                    </a:moveTo>
                    <a:lnTo>
                      <a:pt x="68" y="95"/>
                    </a:lnTo>
                    <a:lnTo>
                      <a:pt x="69" y="94"/>
                    </a:lnTo>
                    <a:lnTo>
                      <a:pt x="73" y="105"/>
                    </a:lnTo>
                    <a:lnTo>
                      <a:pt x="71" y="105"/>
                    </a:lnTo>
                    <a:close/>
                    <a:moveTo>
                      <a:pt x="69" y="94"/>
                    </a:moveTo>
                    <a:lnTo>
                      <a:pt x="69" y="94"/>
                    </a:lnTo>
                    <a:lnTo>
                      <a:pt x="69" y="95"/>
                    </a:lnTo>
                    <a:lnTo>
                      <a:pt x="69" y="94"/>
                    </a:lnTo>
                    <a:close/>
                    <a:moveTo>
                      <a:pt x="68" y="95"/>
                    </a:moveTo>
                    <a:lnTo>
                      <a:pt x="55" y="90"/>
                    </a:lnTo>
                    <a:lnTo>
                      <a:pt x="55" y="89"/>
                    </a:lnTo>
                    <a:lnTo>
                      <a:pt x="69" y="94"/>
                    </a:lnTo>
                    <a:lnTo>
                      <a:pt x="68" y="95"/>
                    </a:lnTo>
                    <a:close/>
                    <a:moveTo>
                      <a:pt x="55" y="90"/>
                    </a:moveTo>
                    <a:lnTo>
                      <a:pt x="54" y="90"/>
                    </a:lnTo>
                    <a:lnTo>
                      <a:pt x="55" y="89"/>
                    </a:lnTo>
                    <a:lnTo>
                      <a:pt x="55" y="90"/>
                    </a:lnTo>
                    <a:close/>
                    <a:moveTo>
                      <a:pt x="55" y="89"/>
                    </a:moveTo>
                    <a:cubicBezTo>
                      <a:pt x="55" y="89"/>
                      <a:pt x="57" y="76"/>
                      <a:pt x="53" y="68"/>
                    </a:cubicBezTo>
                    <a:lnTo>
                      <a:pt x="54" y="68"/>
                    </a:lnTo>
                    <a:cubicBezTo>
                      <a:pt x="59" y="75"/>
                      <a:pt x="56" y="89"/>
                      <a:pt x="56" y="89"/>
                    </a:cubicBezTo>
                    <a:lnTo>
                      <a:pt x="55" y="89"/>
                    </a:lnTo>
                    <a:close/>
                    <a:moveTo>
                      <a:pt x="53" y="68"/>
                    </a:moveTo>
                    <a:lnTo>
                      <a:pt x="53" y="68"/>
                    </a:lnTo>
                    <a:lnTo>
                      <a:pt x="54" y="68"/>
                    </a:lnTo>
                    <a:lnTo>
                      <a:pt x="53" y="68"/>
                    </a:lnTo>
                    <a:close/>
                    <a:moveTo>
                      <a:pt x="53" y="68"/>
                    </a:moveTo>
                    <a:cubicBezTo>
                      <a:pt x="51" y="65"/>
                      <a:pt x="48" y="62"/>
                      <a:pt x="45" y="59"/>
                    </a:cubicBezTo>
                    <a:lnTo>
                      <a:pt x="46" y="58"/>
                    </a:lnTo>
                    <a:cubicBezTo>
                      <a:pt x="49" y="61"/>
                      <a:pt x="52" y="64"/>
                      <a:pt x="54" y="68"/>
                    </a:cubicBezTo>
                    <a:lnTo>
                      <a:pt x="53" y="68"/>
                    </a:lnTo>
                    <a:close/>
                    <a:moveTo>
                      <a:pt x="45" y="59"/>
                    </a:moveTo>
                    <a:cubicBezTo>
                      <a:pt x="41" y="55"/>
                      <a:pt x="37" y="52"/>
                      <a:pt x="37" y="49"/>
                    </a:cubicBezTo>
                    <a:lnTo>
                      <a:pt x="38" y="48"/>
                    </a:lnTo>
                    <a:cubicBezTo>
                      <a:pt x="39" y="51"/>
                      <a:pt x="42" y="54"/>
                      <a:pt x="46" y="58"/>
                    </a:cubicBezTo>
                    <a:lnTo>
                      <a:pt x="45" y="59"/>
                    </a:lnTo>
                    <a:close/>
                    <a:moveTo>
                      <a:pt x="37" y="49"/>
                    </a:moveTo>
                    <a:cubicBezTo>
                      <a:pt x="35" y="43"/>
                      <a:pt x="32" y="1"/>
                      <a:pt x="32" y="1"/>
                    </a:cubicBezTo>
                    <a:lnTo>
                      <a:pt x="33" y="0"/>
                    </a:lnTo>
                    <a:cubicBezTo>
                      <a:pt x="33" y="0"/>
                      <a:pt x="37" y="43"/>
                      <a:pt x="38" y="48"/>
                    </a:cubicBezTo>
                    <a:lnTo>
                      <a:pt x="37" y="49"/>
                    </a:lnTo>
                    <a:close/>
                    <a:moveTo>
                      <a:pt x="32" y="0"/>
                    </a:moveTo>
                    <a:lnTo>
                      <a:pt x="33" y="0"/>
                    </a:lnTo>
                    <a:lnTo>
                      <a:pt x="32" y="0"/>
                    </a:lnTo>
                    <a:close/>
                    <a:moveTo>
                      <a:pt x="33" y="1"/>
                    </a:moveTo>
                    <a:lnTo>
                      <a:pt x="22" y="41"/>
                    </a:lnTo>
                    <a:lnTo>
                      <a:pt x="21" y="41"/>
                    </a:lnTo>
                    <a:lnTo>
                      <a:pt x="32" y="0"/>
                    </a:lnTo>
                    <a:lnTo>
                      <a:pt x="33" y="1"/>
                    </a:lnTo>
                    <a:close/>
                    <a:moveTo>
                      <a:pt x="21" y="41"/>
                    </a:moveTo>
                    <a:lnTo>
                      <a:pt x="21" y="41"/>
                    </a:lnTo>
                    <a:close/>
                    <a:moveTo>
                      <a:pt x="22" y="41"/>
                    </a:moveTo>
                    <a:cubicBezTo>
                      <a:pt x="22" y="44"/>
                      <a:pt x="22" y="46"/>
                      <a:pt x="22" y="49"/>
                    </a:cubicBezTo>
                    <a:lnTo>
                      <a:pt x="21" y="49"/>
                    </a:lnTo>
                    <a:cubicBezTo>
                      <a:pt x="20" y="46"/>
                      <a:pt x="20" y="44"/>
                      <a:pt x="21" y="41"/>
                    </a:cubicBezTo>
                    <a:lnTo>
                      <a:pt x="22" y="41"/>
                    </a:lnTo>
                    <a:close/>
                    <a:moveTo>
                      <a:pt x="22" y="49"/>
                    </a:moveTo>
                    <a:cubicBezTo>
                      <a:pt x="22" y="51"/>
                      <a:pt x="23" y="53"/>
                      <a:pt x="24" y="54"/>
                    </a:cubicBezTo>
                    <a:lnTo>
                      <a:pt x="23" y="55"/>
                    </a:lnTo>
                    <a:cubicBezTo>
                      <a:pt x="22" y="53"/>
                      <a:pt x="21" y="51"/>
                      <a:pt x="21" y="49"/>
                    </a:cubicBezTo>
                    <a:lnTo>
                      <a:pt x="22" y="49"/>
                    </a:lnTo>
                    <a:close/>
                    <a:moveTo>
                      <a:pt x="24" y="54"/>
                    </a:moveTo>
                    <a:cubicBezTo>
                      <a:pt x="24" y="54"/>
                      <a:pt x="24" y="54"/>
                      <a:pt x="24" y="54"/>
                    </a:cubicBezTo>
                    <a:lnTo>
                      <a:pt x="23" y="55"/>
                    </a:lnTo>
                    <a:cubicBezTo>
                      <a:pt x="23" y="55"/>
                      <a:pt x="23" y="55"/>
                      <a:pt x="23" y="55"/>
                    </a:cubicBezTo>
                    <a:lnTo>
                      <a:pt x="24" y="54"/>
                    </a:lnTo>
                    <a:close/>
                    <a:moveTo>
                      <a:pt x="23" y="55"/>
                    </a:moveTo>
                    <a:lnTo>
                      <a:pt x="23" y="55"/>
                    </a:lnTo>
                    <a:close/>
                    <a:moveTo>
                      <a:pt x="24" y="54"/>
                    </a:moveTo>
                    <a:cubicBezTo>
                      <a:pt x="25" y="55"/>
                      <a:pt x="26" y="57"/>
                      <a:pt x="27" y="58"/>
                    </a:cubicBezTo>
                    <a:lnTo>
                      <a:pt x="26" y="59"/>
                    </a:lnTo>
                    <a:cubicBezTo>
                      <a:pt x="25" y="58"/>
                      <a:pt x="24" y="56"/>
                      <a:pt x="23" y="55"/>
                    </a:cubicBezTo>
                    <a:lnTo>
                      <a:pt x="24" y="54"/>
                    </a:lnTo>
                    <a:close/>
                    <a:moveTo>
                      <a:pt x="27" y="58"/>
                    </a:moveTo>
                    <a:cubicBezTo>
                      <a:pt x="30" y="63"/>
                      <a:pt x="35" y="69"/>
                      <a:pt x="35" y="72"/>
                    </a:cubicBezTo>
                    <a:lnTo>
                      <a:pt x="34" y="72"/>
                    </a:lnTo>
                    <a:cubicBezTo>
                      <a:pt x="34" y="70"/>
                      <a:pt x="29" y="64"/>
                      <a:pt x="26" y="59"/>
                    </a:cubicBezTo>
                    <a:lnTo>
                      <a:pt x="27" y="58"/>
                    </a:lnTo>
                    <a:close/>
                    <a:moveTo>
                      <a:pt x="35" y="72"/>
                    </a:moveTo>
                    <a:cubicBezTo>
                      <a:pt x="35" y="77"/>
                      <a:pt x="33" y="86"/>
                      <a:pt x="33" y="86"/>
                    </a:cubicBezTo>
                    <a:lnTo>
                      <a:pt x="31" y="86"/>
                    </a:lnTo>
                    <a:cubicBezTo>
                      <a:pt x="31" y="86"/>
                      <a:pt x="34" y="76"/>
                      <a:pt x="34" y="72"/>
                    </a:cubicBezTo>
                    <a:lnTo>
                      <a:pt x="35" y="72"/>
                    </a:lnTo>
                    <a:close/>
                    <a:moveTo>
                      <a:pt x="33" y="86"/>
                    </a:moveTo>
                    <a:lnTo>
                      <a:pt x="32" y="87"/>
                    </a:lnTo>
                    <a:lnTo>
                      <a:pt x="32" y="86"/>
                    </a:lnTo>
                    <a:lnTo>
                      <a:pt x="33" y="86"/>
                    </a:lnTo>
                    <a:close/>
                    <a:moveTo>
                      <a:pt x="32" y="87"/>
                    </a:moveTo>
                    <a:lnTo>
                      <a:pt x="19" y="84"/>
                    </a:lnTo>
                    <a:lnTo>
                      <a:pt x="19" y="83"/>
                    </a:lnTo>
                    <a:lnTo>
                      <a:pt x="32" y="85"/>
                    </a:lnTo>
                    <a:lnTo>
                      <a:pt x="32" y="87"/>
                    </a:lnTo>
                    <a:close/>
                    <a:moveTo>
                      <a:pt x="19" y="83"/>
                    </a:moveTo>
                    <a:lnTo>
                      <a:pt x="19" y="83"/>
                    </a:lnTo>
                    <a:lnTo>
                      <a:pt x="19" y="84"/>
                    </a:lnTo>
                    <a:lnTo>
                      <a:pt x="19" y="83"/>
                    </a:lnTo>
                    <a:close/>
                    <a:moveTo>
                      <a:pt x="20" y="84"/>
                    </a:moveTo>
                    <a:lnTo>
                      <a:pt x="8" y="90"/>
                    </a:lnTo>
                    <a:lnTo>
                      <a:pt x="8" y="89"/>
                    </a:lnTo>
                    <a:lnTo>
                      <a:pt x="19" y="83"/>
                    </a:lnTo>
                    <a:lnTo>
                      <a:pt x="20" y="84"/>
                    </a:lnTo>
                    <a:close/>
                    <a:moveTo>
                      <a:pt x="7" y="89"/>
                    </a:moveTo>
                    <a:lnTo>
                      <a:pt x="8" y="89"/>
                    </a:lnTo>
                    <a:lnTo>
                      <a:pt x="7" y="89"/>
                    </a:lnTo>
                    <a:close/>
                    <a:moveTo>
                      <a:pt x="9" y="90"/>
                    </a:moveTo>
                    <a:lnTo>
                      <a:pt x="2" y="109"/>
                    </a:lnTo>
                    <a:lnTo>
                      <a:pt x="1" y="108"/>
                    </a:lnTo>
                    <a:lnTo>
                      <a:pt x="7" y="89"/>
                    </a:lnTo>
                    <a:lnTo>
                      <a:pt x="9" y="90"/>
                    </a:lnTo>
                    <a:close/>
                    <a:moveTo>
                      <a:pt x="2" y="109"/>
                    </a:moveTo>
                    <a:lnTo>
                      <a:pt x="0" y="110"/>
                    </a:lnTo>
                    <a:lnTo>
                      <a:pt x="1" y="108"/>
                    </a:lnTo>
                    <a:lnTo>
                      <a:pt x="1" y="109"/>
                    </a:lnTo>
                    <a:lnTo>
                      <a:pt x="2" y="109"/>
                    </a:lnTo>
                    <a:close/>
                    <a:moveTo>
                      <a:pt x="1" y="108"/>
                    </a:moveTo>
                    <a:lnTo>
                      <a:pt x="14" y="103"/>
                    </a:lnTo>
                    <a:lnTo>
                      <a:pt x="15" y="105"/>
                    </a:lnTo>
                    <a:lnTo>
                      <a:pt x="2" y="109"/>
                    </a:lnTo>
                    <a:lnTo>
                      <a:pt x="1" y="108"/>
                    </a:lnTo>
                    <a:close/>
                    <a:moveTo>
                      <a:pt x="14" y="103"/>
                    </a:moveTo>
                    <a:lnTo>
                      <a:pt x="15" y="103"/>
                    </a:lnTo>
                    <a:lnTo>
                      <a:pt x="15" y="104"/>
                    </a:lnTo>
                    <a:lnTo>
                      <a:pt x="14" y="103"/>
                    </a:lnTo>
                    <a:close/>
                    <a:moveTo>
                      <a:pt x="15" y="103"/>
                    </a:moveTo>
                    <a:lnTo>
                      <a:pt x="28" y="106"/>
                    </a:lnTo>
                    <a:lnTo>
                      <a:pt x="28" y="108"/>
                    </a:lnTo>
                    <a:lnTo>
                      <a:pt x="14" y="105"/>
                    </a:lnTo>
                    <a:lnTo>
                      <a:pt x="15" y="103"/>
                    </a:lnTo>
                    <a:close/>
                    <a:moveTo>
                      <a:pt x="28" y="106"/>
                    </a:moveTo>
                    <a:lnTo>
                      <a:pt x="29" y="107"/>
                    </a:lnTo>
                    <a:lnTo>
                      <a:pt x="28" y="107"/>
                    </a:lnTo>
                    <a:lnTo>
                      <a:pt x="28" y="106"/>
                    </a:lnTo>
                    <a:close/>
                    <a:moveTo>
                      <a:pt x="29" y="107"/>
                    </a:moveTo>
                    <a:lnTo>
                      <a:pt x="4" y="161"/>
                    </a:lnTo>
                    <a:lnTo>
                      <a:pt x="3" y="160"/>
                    </a:lnTo>
                    <a:lnTo>
                      <a:pt x="27" y="107"/>
                    </a:lnTo>
                    <a:lnTo>
                      <a:pt x="29" y="107"/>
                    </a:lnTo>
                    <a:close/>
                    <a:moveTo>
                      <a:pt x="3" y="161"/>
                    </a:moveTo>
                    <a:lnTo>
                      <a:pt x="2" y="161"/>
                    </a:lnTo>
                    <a:lnTo>
                      <a:pt x="3" y="160"/>
                    </a:lnTo>
                    <a:lnTo>
                      <a:pt x="3" y="161"/>
                    </a:lnTo>
                    <a:close/>
                    <a:moveTo>
                      <a:pt x="4" y="160"/>
                    </a:moveTo>
                    <a:lnTo>
                      <a:pt x="28" y="177"/>
                    </a:lnTo>
                    <a:lnTo>
                      <a:pt x="27" y="178"/>
                    </a:lnTo>
                    <a:lnTo>
                      <a:pt x="3" y="161"/>
                    </a:lnTo>
                    <a:lnTo>
                      <a:pt x="4" y="160"/>
                    </a:lnTo>
                    <a:close/>
                    <a:moveTo>
                      <a:pt x="28" y="178"/>
                    </a:moveTo>
                    <a:lnTo>
                      <a:pt x="28" y="179"/>
                    </a:lnTo>
                    <a:lnTo>
                      <a:pt x="27" y="178"/>
                    </a:lnTo>
                    <a:lnTo>
                      <a:pt x="28" y="178"/>
                    </a:lnTo>
                    <a:close/>
                    <a:moveTo>
                      <a:pt x="26" y="170"/>
                    </a:moveTo>
                    <a:lnTo>
                      <a:pt x="9" y="158"/>
                    </a:lnTo>
                    <a:lnTo>
                      <a:pt x="10" y="157"/>
                    </a:lnTo>
                    <a:lnTo>
                      <a:pt x="27" y="168"/>
                    </a:lnTo>
                    <a:lnTo>
                      <a:pt x="26" y="170"/>
                    </a:lnTo>
                    <a:close/>
                    <a:moveTo>
                      <a:pt x="25" y="160"/>
                    </a:moveTo>
                    <a:lnTo>
                      <a:pt x="34" y="128"/>
                    </a:lnTo>
                    <a:lnTo>
                      <a:pt x="35" y="128"/>
                    </a:lnTo>
                    <a:lnTo>
                      <a:pt x="27" y="161"/>
                    </a:lnTo>
                    <a:lnTo>
                      <a:pt x="25" y="160"/>
                    </a:lnTo>
                    <a:close/>
                    <a:moveTo>
                      <a:pt x="19" y="157"/>
                    </a:moveTo>
                    <a:lnTo>
                      <a:pt x="31" y="127"/>
                    </a:lnTo>
                    <a:lnTo>
                      <a:pt x="32" y="127"/>
                    </a:lnTo>
                    <a:lnTo>
                      <a:pt x="20" y="157"/>
                    </a:lnTo>
                    <a:lnTo>
                      <a:pt x="19" y="157"/>
                    </a:lnTo>
                    <a:close/>
                    <a:moveTo>
                      <a:pt x="12" y="151"/>
                    </a:moveTo>
                    <a:lnTo>
                      <a:pt x="28" y="125"/>
                    </a:lnTo>
                    <a:lnTo>
                      <a:pt x="29" y="125"/>
                    </a:lnTo>
                    <a:lnTo>
                      <a:pt x="14" y="152"/>
                    </a:lnTo>
                    <a:lnTo>
                      <a:pt x="12" y="151"/>
                    </a:lnTo>
                    <a:close/>
                    <a:moveTo>
                      <a:pt x="41" y="112"/>
                    </a:moveTo>
                    <a:lnTo>
                      <a:pt x="47" y="87"/>
                    </a:lnTo>
                    <a:lnTo>
                      <a:pt x="48" y="87"/>
                    </a:lnTo>
                    <a:lnTo>
                      <a:pt x="42" y="113"/>
                    </a:lnTo>
                    <a:lnTo>
                      <a:pt x="41" y="112"/>
                    </a:lnTo>
                    <a:close/>
                    <a:moveTo>
                      <a:pt x="36" y="108"/>
                    </a:moveTo>
                    <a:lnTo>
                      <a:pt x="41" y="85"/>
                    </a:lnTo>
                    <a:lnTo>
                      <a:pt x="43" y="85"/>
                    </a:lnTo>
                    <a:lnTo>
                      <a:pt x="38" y="109"/>
                    </a:lnTo>
                    <a:lnTo>
                      <a:pt x="36" y="108"/>
                    </a:lnTo>
                    <a:close/>
                    <a:moveTo>
                      <a:pt x="31" y="106"/>
                    </a:moveTo>
                    <a:lnTo>
                      <a:pt x="39" y="85"/>
                    </a:lnTo>
                    <a:lnTo>
                      <a:pt x="40" y="85"/>
                    </a:lnTo>
                    <a:lnTo>
                      <a:pt x="32" y="107"/>
                    </a:lnTo>
                    <a:lnTo>
                      <a:pt x="31" y="106"/>
                    </a:lnTo>
                    <a:close/>
                    <a:moveTo>
                      <a:pt x="40" y="72"/>
                    </a:moveTo>
                    <a:lnTo>
                      <a:pt x="29" y="53"/>
                    </a:lnTo>
                    <a:lnTo>
                      <a:pt x="30" y="52"/>
                    </a:lnTo>
                    <a:lnTo>
                      <a:pt x="41" y="71"/>
                    </a:lnTo>
                    <a:lnTo>
                      <a:pt x="40" y="72"/>
                    </a:lnTo>
                    <a:close/>
                    <a:moveTo>
                      <a:pt x="31" y="32"/>
                    </a:moveTo>
                    <a:lnTo>
                      <a:pt x="31" y="15"/>
                    </a:lnTo>
                    <a:lnTo>
                      <a:pt x="32" y="15"/>
                    </a:lnTo>
                    <a:lnTo>
                      <a:pt x="32" y="32"/>
                    </a:lnTo>
                    <a:lnTo>
                      <a:pt x="31" y="32"/>
                    </a:lnTo>
                    <a:close/>
                    <a:moveTo>
                      <a:pt x="64" y="114"/>
                    </a:moveTo>
                    <a:lnTo>
                      <a:pt x="67" y="104"/>
                    </a:lnTo>
                    <a:lnTo>
                      <a:pt x="68" y="104"/>
                    </a:lnTo>
                    <a:lnTo>
                      <a:pt x="65" y="114"/>
                    </a:lnTo>
                    <a:lnTo>
                      <a:pt x="64" y="114"/>
                    </a:lnTo>
                    <a:close/>
                    <a:moveTo>
                      <a:pt x="52" y="107"/>
                    </a:moveTo>
                    <a:lnTo>
                      <a:pt x="61" y="108"/>
                    </a:lnTo>
                    <a:lnTo>
                      <a:pt x="60" y="110"/>
                    </a:lnTo>
                    <a:lnTo>
                      <a:pt x="52" y="109"/>
                    </a:lnTo>
                    <a:lnTo>
                      <a:pt x="52" y="107"/>
                    </a:lnTo>
                    <a:close/>
                    <a:moveTo>
                      <a:pt x="57" y="96"/>
                    </a:moveTo>
                    <a:lnTo>
                      <a:pt x="65" y="99"/>
                    </a:lnTo>
                    <a:lnTo>
                      <a:pt x="64" y="100"/>
                    </a:lnTo>
                    <a:lnTo>
                      <a:pt x="56" y="98"/>
                    </a:lnTo>
                    <a:lnTo>
                      <a:pt x="57" y="96"/>
                    </a:lnTo>
                    <a:close/>
                    <a:moveTo>
                      <a:pt x="8" y="99"/>
                    </a:moveTo>
                    <a:lnTo>
                      <a:pt x="14" y="96"/>
                    </a:lnTo>
                    <a:lnTo>
                      <a:pt x="15" y="97"/>
                    </a:lnTo>
                    <a:lnTo>
                      <a:pt x="8" y="100"/>
                    </a:lnTo>
                    <a:lnTo>
                      <a:pt x="8" y="99"/>
                    </a:lnTo>
                    <a:close/>
                    <a:moveTo>
                      <a:pt x="10" y="91"/>
                    </a:moveTo>
                    <a:lnTo>
                      <a:pt x="15" y="89"/>
                    </a:lnTo>
                    <a:lnTo>
                      <a:pt x="16" y="90"/>
                    </a:lnTo>
                    <a:lnTo>
                      <a:pt x="10" y="93"/>
                    </a:lnTo>
                    <a:lnTo>
                      <a:pt x="10" y="91"/>
                    </a:lnTo>
                    <a:close/>
                    <a:moveTo>
                      <a:pt x="20" y="98"/>
                    </a:moveTo>
                    <a:lnTo>
                      <a:pt x="29" y="100"/>
                    </a:lnTo>
                    <a:lnTo>
                      <a:pt x="29" y="101"/>
                    </a:lnTo>
                    <a:lnTo>
                      <a:pt x="20" y="99"/>
                    </a:lnTo>
                    <a:lnTo>
                      <a:pt x="20" y="98"/>
                    </a:lnTo>
                    <a:close/>
                    <a:moveTo>
                      <a:pt x="21" y="91"/>
                    </a:moveTo>
                    <a:lnTo>
                      <a:pt x="31" y="93"/>
                    </a:lnTo>
                    <a:lnTo>
                      <a:pt x="30" y="94"/>
                    </a:lnTo>
                    <a:lnTo>
                      <a:pt x="21" y="93"/>
                    </a:lnTo>
                    <a:lnTo>
                      <a:pt x="21" y="91"/>
                    </a:lnTo>
                    <a:close/>
                    <a:moveTo>
                      <a:pt x="28" y="47"/>
                    </a:moveTo>
                    <a:lnTo>
                      <a:pt x="28" y="47"/>
                    </a:lnTo>
                    <a:lnTo>
                      <a:pt x="28" y="49"/>
                    </a:lnTo>
                    <a:lnTo>
                      <a:pt x="28" y="47"/>
                    </a:lnTo>
                    <a:close/>
                    <a:moveTo>
                      <a:pt x="28" y="49"/>
                    </a:moveTo>
                    <a:lnTo>
                      <a:pt x="28" y="49"/>
                    </a:lnTo>
                    <a:lnTo>
                      <a:pt x="28" y="48"/>
                    </a:lnTo>
                    <a:lnTo>
                      <a:pt x="28" y="49"/>
                    </a:lnTo>
                    <a:close/>
                    <a:moveTo>
                      <a:pt x="28" y="47"/>
                    </a:moveTo>
                    <a:cubicBezTo>
                      <a:pt x="28" y="47"/>
                      <a:pt x="29" y="47"/>
                      <a:pt x="29" y="47"/>
                    </a:cubicBezTo>
                    <a:lnTo>
                      <a:pt x="29" y="49"/>
                    </a:lnTo>
                    <a:cubicBezTo>
                      <a:pt x="28" y="49"/>
                      <a:pt x="28" y="49"/>
                      <a:pt x="28" y="49"/>
                    </a:cubicBezTo>
                    <a:lnTo>
                      <a:pt x="28" y="47"/>
                    </a:lnTo>
                    <a:close/>
                    <a:moveTo>
                      <a:pt x="29" y="47"/>
                    </a:moveTo>
                    <a:lnTo>
                      <a:pt x="29" y="47"/>
                    </a:lnTo>
                    <a:lnTo>
                      <a:pt x="29" y="48"/>
                    </a:lnTo>
                    <a:lnTo>
                      <a:pt x="29" y="47"/>
                    </a:lnTo>
                    <a:close/>
                    <a:moveTo>
                      <a:pt x="29" y="47"/>
                    </a:moveTo>
                    <a:cubicBezTo>
                      <a:pt x="29" y="47"/>
                      <a:pt x="29" y="47"/>
                      <a:pt x="29" y="47"/>
                    </a:cubicBezTo>
                    <a:lnTo>
                      <a:pt x="30" y="48"/>
                    </a:lnTo>
                    <a:cubicBezTo>
                      <a:pt x="29" y="49"/>
                      <a:pt x="29" y="49"/>
                      <a:pt x="29" y="49"/>
                    </a:cubicBezTo>
                    <a:lnTo>
                      <a:pt x="29" y="47"/>
                    </a:lnTo>
                    <a:close/>
                    <a:moveTo>
                      <a:pt x="29" y="47"/>
                    </a:moveTo>
                    <a:cubicBezTo>
                      <a:pt x="30" y="47"/>
                      <a:pt x="31" y="46"/>
                      <a:pt x="31" y="45"/>
                    </a:cubicBezTo>
                    <a:lnTo>
                      <a:pt x="32" y="46"/>
                    </a:lnTo>
                    <a:cubicBezTo>
                      <a:pt x="32" y="47"/>
                      <a:pt x="31" y="48"/>
                      <a:pt x="30" y="48"/>
                    </a:cubicBezTo>
                    <a:lnTo>
                      <a:pt x="29" y="47"/>
                    </a:lnTo>
                    <a:close/>
                    <a:moveTo>
                      <a:pt x="31" y="45"/>
                    </a:moveTo>
                    <a:lnTo>
                      <a:pt x="31" y="45"/>
                    </a:lnTo>
                    <a:lnTo>
                      <a:pt x="32" y="46"/>
                    </a:lnTo>
                    <a:lnTo>
                      <a:pt x="31" y="45"/>
                    </a:lnTo>
                    <a:close/>
                    <a:moveTo>
                      <a:pt x="32" y="46"/>
                    </a:moveTo>
                    <a:lnTo>
                      <a:pt x="32" y="46"/>
                    </a:lnTo>
                    <a:lnTo>
                      <a:pt x="31" y="46"/>
                    </a:lnTo>
                    <a:lnTo>
                      <a:pt x="32" y="46"/>
                    </a:lnTo>
                    <a:close/>
                    <a:moveTo>
                      <a:pt x="31" y="45"/>
                    </a:moveTo>
                    <a:cubicBezTo>
                      <a:pt x="31" y="45"/>
                      <a:pt x="31" y="44"/>
                      <a:pt x="30" y="44"/>
                    </a:cubicBezTo>
                    <a:lnTo>
                      <a:pt x="32" y="43"/>
                    </a:lnTo>
                    <a:cubicBezTo>
                      <a:pt x="32" y="44"/>
                      <a:pt x="32" y="45"/>
                      <a:pt x="32" y="46"/>
                    </a:cubicBezTo>
                    <a:lnTo>
                      <a:pt x="31" y="45"/>
                    </a:lnTo>
                    <a:close/>
                    <a:moveTo>
                      <a:pt x="30" y="44"/>
                    </a:moveTo>
                    <a:cubicBezTo>
                      <a:pt x="30" y="43"/>
                      <a:pt x="30" y="43"/>
                      <a:pt x="29" y="43"/>
                    </a:cubicBezTo>
                    <a:lnTo>
                      <a:pt x="29" y="41"/>
                    </a:lnTo>
                    <a:cubicBezTo>
                      <a:pt x="30" y="42"/>
                      <a:pt x="31" y="42"/>
                      <a:pt x="32" y="43"/>
                    </a:cubicBezTo>
                    <a:lnTo>
                      <a:pt x="30" y="44"/>
                    </a:lnTo>
                    <a:close/>
                    <a:moveTo>
                      <a:pt x="29" y="43"/>
                    </a:moveTo>
                    <a:lnTo>
                      <a:pt x="29" y="43"/>
                    </a:lnTo>
                    <a:lnTo>
                      <a:pt x="29" y="42"/>
                    </a:lnTo>
                    <a:lnTo>
                      <a:pt x="29" y="43"/>
                    </a:lnTo>
                    <a:close/>
                    <a:moveTo>
                      <a:pt x="29" y="43"/>
                    </a:moveTo>
                    <a:cubicBezTo>
                      <a:pt x="29" y="43"/>
                      <a:pt x="29" y="43"/>
                      <a:pt x="29" y="43"/>
                    </a:cubicBezTo>
                    <a:lnTo>
                      <a:pt x="29" y="41"/>
                    </a:lnTo>
                    <a:cubicBezTo>
                      <a:pt x="29" y="41"/>
                      <a:pt x="29" y="41"/>
                      <a:pt x="29" y="41"/>
                    </a:cubicBezTo>
                    <a:lnTo>
                      <a:pt x="29" y="43"/>
                    </a:lnTo>
                    <a:close/>
                    <a:moveTo>
                      <a:pt x="29" y="43"/>
                    </a:moveTo>
                    <a:lnTo>
                      <a:pt x="29" y="43"/>
                    </a:lnTo>
                    <a:lnTo>
                      <a:pt x="29" y="42"/>
                    </a:lnTo>
                    <a:lnTo>
                      <a:pt x="29" y="43"/>
                    </a:lnTo>
                    <a:close/>
                    <a:moveTo>
                      <a:pt x="29" y="43"/>
                    </a:moveTo>
                    <a:lnTo>
                      <a:pt x="29" y="43"/>
                    </a:lnTo>
                    <a:lnTo>
                      <a:pt x="29" y="41"/>
                    </a:lnTo>
                    <a:lnTo>
                      <a:pt x="29" y="43"/>
                    </a:lnTo>
                    <a:close/>
                    <a:moveTo>
                      <a:pt x="29" y="41"/>
                    </a:moveTo>
                    <a:lnTo>
                      <a:pt x="29" y="41"/>
                    </a:lnTo>
                    <a:lnTo>
                      <a:pt x="29" y="42"/>
                    </a:lnTo>
                    <a:lnTo>
                      <a:pt x="29" y="41"/>
                    </a:lnTo>
                    <a:close/>
                    <a:moveTo>
                      <a:pt x="29" y="43"/>
                    </a:moveTo>
                    <a:cubicBezTo>
                      <a:pt x="29" y="43"/>
                      <a:pt x="29" y="43"/>
                      <a:pt x="29" y="43"/>
                    </a:cubicBezTo>
                    <a:lnTo>
                      <a:pt x="29" y="41"/>
                    </a:lnTo>
                    <a:cubicBezTo>
                      <a:pt x="29" y="41"/>
                      <a:pt x="29" y="41"/>
                      <a:pt x="29" y="41"/>
                    </a:cubicBezTo>
                    <a:lnTo>
                      <a:pt x="29" y="43"/>
                    </a:lnTo>
                    <a:close/>
                    <a:moveTo>
                      <a:pt x="29" y="43"/>
                    </a:moveTo>
                    <a:cubicBezTo>
                      <a:pt x="28" y="43"/>
                      <a:pt x="28" y="43"/>
                      <a:pt x="28" y="43"/>
                    </a:cubicBezTo>
                    <a:lnTo>
                      <a:pt x="28" y="42"/>
                    </a:lnTo>
                    <a:cubicBezTo>
                      <a:pt x="28" y="41"/>
                      <a:pt x="28" y="41"/>
                      <a:pt x="29" y="41"/>
                    </a:cubicBezTo>
                    <a:lnTo>
                      <a:pt x="29" y="43"/>
                    </a:lnTo>
                    <a:close/>
                    <a:moveTo>
                      <a:pt x="28" y="43"/>
                    </a:moveTo>
                    <a:cubicBezTo>
                      <a:pt x="27" y="43"/>
                      <a:pt x="27" y="44"/>
                      <a:pt x="27" y="45"/>
                    </a:cubicBezTo>
                    <a:lnTo>
                      <a:pt x="25" y="44"/>
                    </a:lnTo>
                    <a:cubicBezTo>
                      <a:pt x="26" y="43"/>
                      <a:pt x="27" y="42"/>
                      <a:pt x="28" y="42"/>
                    </a:cubicBezTo>
                    <a:lnTo>
                      <a:pt x="28" y="43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26" y="44"/>
                    </a:lnTo>
                    <a:lnTo>
                      <a:pt x="27" y="45"/>
                    </a:ln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lnTo>
                      <a:pt x="25" y="44"/>
                    </a:lnTo>
                    <a:cubicBezTo>
                      <a:pt x="25" y="44"/>
                      <a:pt x="25" y="44"/>
                      <a:pt x="25" y="44"/>
                    </a:cubicBezTo>
                    <a:lnTo>
                      <a:pt x="27" y="45"/>
                    </a:lnTo>
                    <a:close/>
                    <a:moveTo>
                      <a:pt x="25" y="44"/>
                    </a:moveTo>
                    <a:lnTo>
                      <a:pt x="25" y="44"/>
                    </a:lnTo>
                    <a:lnTo>
                      <a:pt x="26" y="44"/>
                    </a:lnTo>
                    <a:lnTo>
                      <a:pt x="25" y="44"/>
                    </a:lnTo>
                    <a:close/>
                    <a:moveTo>
                      <a:pt x="27" y="45"/>
                    </a:moveTo>
                    <a:cubicBezTo>
                      <a:pt x="27" y="45"/>
                      <a:pt x="27" y="46"/>
                      <a:pt x="27" y="46"/>
                    </a:cubicBezTo>
                    <a:lnTo>
                      <a:pt x="26" y="47"/>
                    </a:lnTo>
                    <a:cubicBezTo>
                      <a:pt x="25" y="46"/>
                      <a:pt x="25" y="45"/>
                      <a:pt x="25" y="44"/>
                    </a:cubicBezTo>
                    <a:lnTo>
                      <a:pt x="27" y="45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close/>
                    <a:moveTo>
                      <a:pt x="27" y="46"/>
                    </a:moveTo>
                    <a:cubicBezTo>
                      <a:pt x="27" y="47"/>
                      <a:pt x="28" y="47"/>
                      <a:pt x="28" y="47"/>
                    </a:cubicBezTo>
                    <a:lnTo>
                      <a:pt x="28" y="49"/>
                    </a:lnTo>
                    <a:cubicBezTo>
                      <a:pt x="27" y="48"/>
                      <a:pt x="26" y="48"/>
                      <a:pt x="26" y="47"/>
                    </a:cubicBezTo>
                    <a:lnTo>
                      <a:pt x="27" y="46"/>
                    </a:lnTo>
                    <a:close/>
                    <a:moveTo>
                      <a:pt x="28" y="49"/>
                    </a:moveTo>
                    <a:lnTo>
                      <a:pt x="28" y="49"/>
                    </a:lnTo>
                    <a:lnTo>
                      <a:pt x="28" y="48"/>
                    </a:lnTo>
                    <a:lnTo>
                      <a:pt x="28" y="49"/>
                    </a:lnTo>
                    <a:close/>
                    <a:moveTo>
                      <a:pt x="28" y="47"/>
                    </a:moveTo>
                    <a:lnTo>
                      <a:pt x="28" y="47"/>
                    </a:lnTo>
                    <a:lnTo>
                      <a:pt x="28" y="49"/>
                    </a:lnTo>
                    <a:lnTo>
                      <a:pt x="28" y="47"/>
                    </a:lnTo>
                    <a:close/>
                    <a:moveTo>
                      <a:pt x="32" y="16"/>
                    </a:moveTo>
                    <a:lnTo>
                      <a:pt x="30" y="30"/>
                    </a:lnTo>
                    <a:lnTo>
                      <a:pt x="28" y="30"/>
                    </a:lnTo>
                    <a:lnTo>
                      <a:pt x="31" y="15"/>
                    </a:lnTo>
                    <a:lnTo>
                      <a:pt x="32" y="16"/>
                    </a:lnTo>
                    <a:close/>
                    <a:moveTo>
                      <a:pt x="30" y="52"/>
                    </a:moveTo>
                    <a:lnTo>
                      <a:pt x="48" y="75"/>
                    </a:lnTo>
                    <a:lnTo>
                      <a:pt x="47" y="76"/>
                    </a:lnTo>
                    <a:lnTo>
                      <a:pt x="29" y="53"/>
                    </a:lnTo>
                    <a:lnTo>
                      <a:pt x="30" y="52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33"/>
              <p:cNvSpPr>
                <a:spLocks noEditPoints="1"/>
              </p:cNvSpPr>
              <p:nvPr/>
            </p:nvSpPr>
            <p:spPr bwMode="auto">
              <a:xfrm>
                <a:off x="4347" y="1793"/>
                <a:ext cx="349" cy="504"/>
              </a:xfrm>
              <a:custGeom>
                <a:avLst/>
                <a:gdLst>
                  <a:gd name="T0" fmla="*/ 2147483646 w 100"/>
                  <a:gd name="T1" fmla="*/ 2147483646 h 146"/>
                  <a:gd name="T2" fmla="*/ 2147483646 w 100"/>
                  <a:gd name="T3" fmla="*/ 2147483646 h 146"/>
                  <a:gd name="T4" fmla="*/ 2147483646 w 100"/>
                  <a:gd name="T5" fmla="*/ 2147483646 h 146"/>
                  <a:gd name="T6" fmla="*/ 2147483646 w 100"/>
                  <a:gd name="T7" fmla="*/ 2147483646 h 146"/>
                  <a:gd name="T8" fmla="*/ 2147483646 w 100"/>
                  <a:gd name="T9" fmla="*/ 2147483646 h 146"/>
                  <a:gd name="T10" fmla="*/ 2147483646 w 100"/>
                  <a:gd name="T11" fmla="*/ 2147483646 h 146"/>
                  <a:gd name="T12" fmla="*/ 2147483646 w 100"/>
                  <a:gd name="T13" fmla="*/ 2147483646 h 146"/>
                  <a:gd name="T14" fmla="*/ 2147483646 w 100"/>
                  <a:gd name="T15" fmla="*/ 2147483646 h 146"/>
                  <a:gd name="T16" fmla="*/ 2147483646 w 100"/>
                  <a:gd name="T17" fmla="*/ 2147483646 h 146"/>
                  <a:gd name="T18" fmla="*/ 0 w 100"/>
                  <a:gd name="T19" fmla="*/ 0 h 146"/>
                  <a:gd name="T20" fmla="*/ 2147483646 w 100"/>
                  <a:gd name="T21" fmla="*/ 2147483646 h 146"/>
                  <a:gd name="T22" fmla="*/ 2147483646 w 100"/>
                  <a:gd name="T23" fmla="*/ 2147483646 h 146"/>
                  <a:gd name="T24" fmla="*/ 2147483646 w 100"/>
                  <a:gd name="T25" fmla="*/ 2147483646 h 146"/>
                  <a:gd name="T26" fmla="*/ 2147483646 w 100"/>
                  <a:gd name="T27" fmla="*/ 2147483646 h 146"/>
                  <a:gd name="T28" fmla="*/ 2147483646 w 100"/>
                  <a:gd name="T29" fmla="*/ 2147483646 h 146"/>
                  <a:gd name="T30" fmla="*/ 2147483646 w 100"/>
                  <a:gd name="T31" fmla="*/ 2147483646 h 146"/>
                  <a:gd name="T32" fmla="*/ 2147483646 w 100"/>
                  <a:gd name="T33" fmla="*/ 2147483646 h 146"/>
                  <a:gd name="T34" fmla="*/ 2147483646 w 100"/>
                  <a:gd name="T35" fmla="*/ 2147483646 h 146"/>
                  <a:gd name="T36" fmla="*/ 2147483646 w 100"/>
                  <a:gd name="T37" fmla="*/ 2147483646 h 146"/>
                  <a:gd name="T38" fmla="*/ 2147483646 w 100"/>
                  <a:gd name="T39" fmla="*/ 2147483646 h 146"/>
                  <a:gd name="T40" fmla="*/ 2147483646 w 100"/>
                  <a:gd name="T41" fmla="*/ 2147483646 h 146"/>
                  <a:gd name="T42" fmla="*/ 2147483646 w 100"/>
                  <a:gd name="T43" fmla="*/ 2147483646 h 146"/>
                  <a:gd name="T44" fmla="*/ 2147483646 w 100"/>
                  <a:gd name="T45" fmla="*/ 2147483646 h 146"/>
                  <a:gd name="T46" fmla="*/ 2147483646 w 100"/>
                  <a:gd name="T47" fmla="*/ 2147483646 h 146"/>
                  <a:gd name="T48" fmla="*/ 2147483646 w 100"/>
                  <a:gd name="T49" fmla="*/ 2147483646 h 146"/>
                  <a:gd name="T50" fmla="*/ 2147483646 w 100"/>
                  <a:gd name="T51" fmla="*/ 2147483646 h 146"/>
                  <a:gd name="T52" fmla="*/ 2147483646 w 100"/>
                  <a:gd name="T53" fmla="*/ 2147483646 h 146"/>
                  <a:gd name="T54" fmla="*/ 2147483646 w 100"/>
                  <a:gd name="T55" fmla="*/ 2147483646 h 146"/>
                  <a:gd name="T56" fmla="*/ 2147483646 w 100"/>
                  <a:gd name="T57" fmla="*/ 2147483646 h 146"/>
                  <a:gd name="T58" fmla="*/ 2147483646 w 100"/>
                  <a:gd name="T59" fmla="*/ 2147483646 h 146"/>
                  <a:gd name="T60" fmla="*/ 2147483646 w 100"/>
                  <a:gd name="T61" fmla="*/ 2147483646 h 146"/>
                  <a:gd name="T62" fmla="*/ 2147483646 w 100"/>
                  <a:gd name="T63" fmla="*/ 2147483646 h 146"/>
                  <a:gd name="T64" fmla="*/ 2147483646 w 100"/>
                  <a:gd name="T65" fmla="*/ 2147483646 h 146"/>
                  <a:gd name="T66" fmla="*/ 2147483646 w 100"/>
                  <a:gd name="T67" fmla="*/ 2147483646 h 146"/>
                  <a:gd name="T68" fmla="*/ 2147483646 w 100"/>
                  <a:gd name="T69" fmla="*/ 2147483646 h 146"/>
                  <a:gd name="T70" fmla="*/ 2147483646 w 100"/>
                  <a:gd name="T71" fmla="*/ 2147483646 h 146"/>
                  <a:gd name="T72" fmla="*/ 2147483646 w 100"/>
                  <a:gd name="T73" fmla="*/ 2147483646 h 146"/>
                  <a:gd name="T74" fmla="*/ 2147483646 w 100"/>
                  <a:gd name="T75" fmla="*/ 2147483646 h 146"/>
                  <a:gd name="T76" fmla="*/ 2147483646 w 100"/>
                  <a:gd name="T77" fmla="*/ 2147483646 h 146"/>
                  <a:gd name="T78" fmla="*/ 2147483646 w 100"/>
                  <a:gd name="T79" fmla="*/ 2147483646 h 146"/>
                  <a:gd name="T80" fmla="*/ 2147483646 w 100"/>
                  <a:gd name="T81" fmla="*/ 2147483646 h 146"/>
                  <a:gd name="T82" fmla="*/ 2147483646 w 100"/>
                  <a:gd name="T83" fmla="*/ 2147483646 h 146"/>
                  <a:gd name="T84" fmla="*/ 2147483646 w 100"/>
                  <a:gd name="T85" fmla="*/ 2147483646 h 146"/>
                  <a:gd name="T86" fmla="*/ 2147483646 w 100"/>
                  <a:gd name="T87" fmla="*/ 2147483646 h 146"/>
                  <a:gd name="T88" fmla="*/ 2147483646 w 100"/>
                  <a:gd name="T89" fmla="*/ 2147483646 h 146"/>
                  <a:gd name="T90" fmla="*/ 2147483646 w 100"/>
                  <a:gd name="T91" fmla="*/ 2147483646 h 146"/>
                  <a:gd name="T92" fmla="*/ 2147483646 w 100"/>
                  <a:gd name="T93" fmla="*/ 2147483646 h 146"/>
                  <a:gd name="T94" fmla="*/ 2147483646 w 100"/>
                  <a:gd name="T95" fmla="*/ 2147483646 h 146"/>
                  <a:gd name="T96" fmla="*/ 2147483646 w 100"/>
                  <a:gd name="T97" fmla="*/ 2147483646 h 146"/>
                  <a:gd name="T98" fmla="*/ 2147483646 w 100"/>
                  <a:gd name="T99" fmla="*/ 2147483646 h 146"/>
                  <a:gd name="T100" fmla="*/ 2147483646 w 100"/>
                  <a:gd name="T101" fmla="*/ 2147483646 h 146"/>
                  <a:gd name="T102" fmla="*/ 2147483646 w 100"/>
                  <a:gd name="T103" fmla="*/ 2147483646 h 146"/>
                  <a:gd name="T104" fmla="*/ 2147483646 w 100"/>
                  <a:gd name="T105" fmla="*/ 2147483646 h 146"/>
                  <a:gd name="T106" fmla="*/ 2147483646 w 100"/>
                  <a:gd name="T107" fmla="*/ 2147483646 h 146"/>
                  <a:gd name="T108" fmla="*/ 2147483646 w 100"/>
                  <a:gd name="T109" fmla="*/ 2147483646 h 146"/>
                  <a:gd name="T110" fmla="*/ 2147483646 w 100"/>
                  <a:gd name="T111" fmla="*/ 2147483646 h 146"/>
                  <a:gd name="T112" fmla="*/ 2147483646 w 100"/>
                  <a:gd name="T113" fmla="*/ 2147483646 h 146"/>
                  <a:gd name="T114" fmla="*/ 2147483646 w 100"/>
                  <a:gd name="T115" fmla="*/ 2147483646 h 146"/>
                  <a:gd name="T116" fmla="*/ 2147483646 w 100"/>
                  <a:gd name="T117" fmla="*/ 2147483646 h 146"/>
                  <a:gd name="T118" fmla="*/ 2147483646 w 100"/>
                  <a:gd name="T119" fmla="*/ 2147483646 h 146"/>
                  <a:gd name="T120" fmla="*/ 2147483646 w 100"/>
                  <a:gd name="T121" fmla="*/ 2147483646 h 146"/>
                  <a:gd name="T122" fmla="*/ 2147483646 w 100"/>
                  <a:gd name="T123" fmla="*/ 2147483646 h 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"/>
                  <a:gd name="T187" fmla="*/ 0 h 146"/>
                  <a:gd name="T188" fmla="*/ 100 w 100"/>
                  <a:gd name="T189" fmla="*/ 146 h 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" h="146">
                    <a:moveTo>
                      <a:pt x="100" y="146"/>
                    </a:moveTo>
                    <a:lnTo>
                      <a:pt x="81" y="82"/>
                    </a:lnTo>
                    <a:lnTo>
                      <a:pt x="90" y="79"/>
                    </a:lnTo>
                    <a:lnTo>
                      <a:pt x="100" y="84"/>
                    </a:lnTo>
                    <a:lnTo>
                      <a:pt x="94" y="61"/>
                    </a:lnTo>
                    <a:lnTo>
                      <a:pt x="85" y="55"/>
                    </a:lnTo>
                    <a:lnTo>
                      <a:pt x="71" y="58"/>
                    </a:lnTo>
                    <a:cubicBezTo>
                      <a:pt x="71" y="58"/>
                      <a:pt x="65" y="45"/>
                      <a:pt x="57" y="42"/>
                    </a:cubicBezTo>
                    <a:cubicBezTo>
                      <a:pt x="48" y="39"/>
                      <a:pt x="36" y="39"/>
                      <a:pt x="32" y="36"/>
                    </a:cubicBezTo>
                    <a:cubicBezTo>
                      <a:pt x="28" y="32"/>
                      <a:pt x="0" y="0"/>
                      <a:pt x="0" y="0"/>
                    </a:cubicBezTo>
                    <a:lnTo>
                      <a:pt x="15" y="39"/>
                    </a:lnTo>
                    <a:cubicBezTo>
                      <a:pt x="18" y="44"/>
                      <a:pt x="21" y="47"/>
                      <a:pt x="24" y="49"/>
                    </a:cubicBezTo>
                    <a:cubicBezTo>
                      <a:pt x="30" y="51"/>
                      <a:pt x="42" y="54"/>
                      <a:pt x="44" y="57"/>
                    </a:cubicBezTo>
                    <a:cubicBezTo>
                      <a:pt x="46" y="60"/>
                      <a:pt x="50" y="69"/>
                      <a:pt x="50" y="69"/>
                    </a:cubicBezTo>
                    <a:lnTo>
                      <a:pt x="38" y="75"/>
                    </a:lnTo>
                    <a:lnTo>
                      <a:pt x="32" y="86"/>
                    </a:lnTo>
                    <a:lnTo>
                      <a:pt x="38" y="105"/>
                    </a:lnTo>
                    <a:lnTo>
                      <a:pt x="46" y="94"/>
                    </a:lnTo>
                    <a:lnTo>
                      <a:pt x="59" y="89"/>
                    </a:lnTo>
                    <a:lnTo>
                      <a:pt x="70" y="146"/>
                    </a:lnTo>
                    <a:lnTo>
                      <a:pt x="100" y="146"/>
                    </a:lnTo>
                    <a:close/>
                    <a:moveTo>
                      <a:pt x="94" y="140"/>
                    </a:moveTo>
                    <a:lnTo>
                      <a:pt x="74" y="140"/>
                    </a:lnTo>
                    <a:moveTo>
                      <a:pt x="89" y="133"/>
                    </a:moveTo>
                    <a:lnTo>
                      <a:pt x="77" y="101"/>
                    </a:lnTo>
                    <a:moveTo>
                      <a:pt x="82" y="134"/>
                    </a:moveTo>
                    <a:lnTo>
                      <a:pt x="74" y="103"/>
                    </a:lnTo>
                    <a:moveTo>
                      <a:pt x="73" y="133"/>
                    </a:moveTo>
                    <a:lnTo>
                      <a:pt x="70" y="103"/>
                    </a:lnTo>
                    <a:moveTo>
                      <a:pt x="73" y="85"/>
                    </a:moveTo>
                    <a:lnTo>
                      <a:pt x="63" y="61"/>
                    </a:lnTo>
                    <a:moveTo>
                      <a:pt x="67" y="85"/>
                    </a:moveTo>
                    <a:lnTo>
                      <a:pt x="58" y="63"/>
                    </a:lnTo>
                    <a:moveTo>
                      <a:pt x="62" y="86"/>
                    </a:moveTo>
                    <a:lnTo>
                      <a:pt x="55" y="64"/>
                    </a:lnTo>
                    <a:moveTo>
                      <a:pt x="48" y="53"/>
                    </a:moveTo>
                    <a:lnTo>
                      <a:pt x="28" y="43"/>
                    </a:lnTo>
                    <a:moveTo>
                      <a:pt x="18" y="25"/>
                    </a:moveTo>
                    <a:lnTo>
                      <a:pt x="8" y="12"/>
                    </a:lnTo>
                    <a:moveTo>
                      <a:pt x="92" y="73"/>
                    </a:moveTo>
                    <a:lnTo>
                      <a:pt x="89" y="63"/>
                    </a:lnTo>
                    <a:moveTo>
                      <a:pt x="79" y="75"/>
                    </a:moveTo>
                    <a:lnTo>
                      <a:pt x="87" y="71"/>
                    </a:lnTo>
                    <a:moveTo>
                      <a:pt x="76" y="63"/>
                    </a:moveTo>
                    <a:lnTo>
                      <a:pt x="84" y="61"/>
                    </a:lnTo>
                    <a:moveTo>
                      <a:pt x="38" y="94"/>
                    </a:moveTo>
                    <a:lnTo>
                      <a:pt x="42" y="88"/>
                    </a:lnTo>
                    <a:moveTo>
                      <a:pt x="36" y="87"/>
                    </a:moveTo>
                    <a:lnTo>
                      <a:pt x="39" y="82"/>
                    </a:lnTo>
                    <a:moveTo>
                      <a:pt x="48" y="87"/>
                    </a:moveTo>
                    <a:lnTo>
                      <a:pt x="56" y="83"/>
                    </a:lnTo>
                    <a:moveTo>
                      <a:pt x="45" y="80"/>
                    </a:moveTo>
                    <a:lnTo>
                      <a:pt x="53" y="76"/>
                    </a:lnTo>
                    <a:moveTo>
                      <a:pt x="24" y="40"/>
                    </a:moveTo>
                    <a:cubicBezTo>
                      <a:pt x="26" y="40"/>
                      <a:pt x="26" y="38"/>
                      <a:pt x="26" y="37"/>
                    </a:cubicBezTo>
                    <a:cubicBezTo>
                      <a:pt x="25" y="35"/>
                      <a:pt x="23" y="35"/>
                      <a:pt x="22" y="35"/>
                    </a:cubicBezTo>
                    <a:cubicBezTo>
                      <a:pt x="21" y="36"/>
                      <a:pt x="20" y="38"/>
                      <a:pt x="21" y="39"/>
                    </a:cubicBezTo>
                    <a:cubicBezTo>
                      <a:pt x="21" y="40"/>
                      <a:pt x="23" y="41"/>
                      <a:pt x="24" y="40"/>
                    </a:cubicBezTo>
                    <a:close/>
                    <a:moveTo>
                      <a:pt x="8" y="13"/>
                    </a:moveTo>
                    <a:lnTo>
                      <a:pt x="14" y="26"/>
                    </a:lnTo>
                    <a:moveTo>
                      <a:pt x="28" y="43"/>
                    </a:moveTo>
                    <a:lnTo>
                      <a:pt x="56" y="51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34"/>
              <p:cNvSpPr>
                <a:spLocks noEditPoints="1"/>
              </p:cNvSpPr>
              <p:nvPr/>
            </p:nvSpPr>
            <p:spPr bwMode="auto">
              <a:xfrm>
                <a:off x="4344" y="1789"/>
                <a:ext cx="355" cy="512"/>
              </a:xfrm>
              <a:custGeom>
                <a:avLst/>
                <a:gdLst>
                  <a:gd name="T0" fmla="*/ 2147483646 w 102"/>
                  <a:gd name="T1" fmla="*/ 2147483646 h 148"/>
                  <a:gd name="T2" fmla="*/ 2147483646 w 102"/>
                  <a:gd name="T3" fmla="*/ 2147483646 h 148"/>
                  <a:gd name="T4" fmla="*/ 2147483646 w 102"/>
                  <a:gd name="T5" fmla="*/ 2147483646 h 148"/>
                  <a:gd name="T6" fmla="*/ 2147483646 w 102"/>
                  <a:gd name="T7" fmla="*/ 2147483646 h 148"/>
                  <a:gd name="T8" fmla="*/ 2147483646 w 102"/>
                  <a:gd name="T9" fmla="*/ 2147483646 h 148"/>
                  <a:gd name="T10" fmla="*/ 2147483646 w 102"/>
                  <a:gd name="T11" fmla="*/ 2147483646 h 148"/>
                  <a:gd name="T12" fmla="*/ 2147483646 w 102"/>
                  <a:gd name="T13" fmla="*/ 2147483646 h 148"/>
                  <a:gd name="T14" fmla="*/ 2147483646 w 102"/>
                  <a:gd name="T15" fmla="*/ 2147483646 h 148"/>
                  <a:gd name="T16" fmla="*/ 2147483646 w 102"/>
                  <a:gd name="T17" fmla="*/ 2147483646 h 148"/>
                  <a:gd name="T18" fmla="*/ 2147483646 w 102"/>
                  <a:gd name="T19" fmla="*/ 2147483646 h 148"/>
                  <a:gd name="T20" fmla="*/ 2147483646 w 102"/>
                  <a:gd name="T21" fmla="*/ 2147483646 h 148"/>
                  <a:gd name="T22" fmla="*/ 2147483646 w 102"/>
                  <a:gd name="T23" fmla="*/ 0 h 148"/>
                  <a:gd name="T24" fmla="*/ 2147483646 w 102"/>
                  <a:gd name="T25" fmla="*/ 0 h 148"/>
                  <a:gd name="T26" fmla="*/ 2147483646 w 102"/>
                  <a:gd name="T27" fmla="*/ 2147483646 h 148"/>
                  <a:gd name="T28" fmla="*/ 2147483646 w 102"/>
                  <a:gd name="T29" fmla="*/ 2147483646 h 148"/>
                  <a:gd name="T30" fmla="*/ 2147483646 w 102"/>
                  <a:gd name="T31" fmla="*/ 2147483646 h 148"/>
                  <a:gd name="T32" fmla="*/ 2147483646 w 102"/>
                  <a:gd name="T33" fmla="*/ 2147483646 h 148"/>
                  <a:gd name="T34" fmla="*/ 2147483646 w 102"/>
                  <a:gd name="T35" fmla="*/ 2147483646 h 148"/>
                  <a:gd name="T36" fmla="*/ 2147483646 w 102"/>
                  <a:gd name="T37" fmla="*/ 2147483646 h 148"/>
                  <a:gd name="T38" fmla="*/ 2147483646 w 102"/>
                  <a:gd name="T39" fmla="*/ 2147483646 h 148"/>
                  <a:gd name="T40" fmla="*/ 2147483646 w 102"/>
                  <a:gd name="T41" fmla="*/ 2147483646 h 148"/>
                  <a:gd name="T42" fmla="*/ 2147483646 w 102"/>
                  <a:gd name="T43" fmla="*/ 2147483646 h 148"/>
                  <a:gd name="T44" fmla="*/ 2147483646 w 102"/>
                  <a:gd name="T45" fmla="*/ 2147483646 h 148"/>
                  <a:gd name="T46" fmla="*/ 2147483646 w 102"/>
                  <a:gd name="T47" fmla="*/ 2147483646 h 148"/>
                  <a:gd name="T48" fmla="*/ 2147483646 w 102"/>
                  <a:gd name="T49" fmla="*/ 2147483646 h 148"/>
                  <a:gd name="T50" fmla="*/ 2147483646 w 102"/>
                  <a:gd name="T51" fmla="*/ 2147483646 h 148"/>
                  <a:gd name="T52" fmla="*/ 2147483646 w 102"/>
                  <a:gd name="T53" fmla="*/ 2147483646 h 148"/>
                  <a:gd name="T54" fmla="*/ 2147483646 w 102"/>
                  <a:gd name="T55" fmla="*/ 2147483646 h 148"/>
                  <a:gd name="T56" fmla="*/ 2147483646 w 102"/>
                  <a:gd name="T57" fmla="*/ 2147483646 h 148"/>
                  <a:gd name="T58" fmla="*/ 2147483646 w 102"/>
                  <a:gd name="T59" fmla="*/ 2147483646 h 148"/>
                  <a:gd name="T60" fmla="*/ 2147483646 w 102"/>
                  <a:gd name="T61" fmla="*/ 2147483646 h 148"/>
                  <a:gd name="T62" fmla="*/ 2147483646 w 102"/>
                  <a:gd name="T63" fmla="*/ 2147483646 h 148"/>
                  <a:gd name="T64" fmla="*/ 2147483646 w 102"/>
                  <a:gd name="T65" fmla="*/ 2147483646 h 148"/>
                  <a:gd name="T66" fmla="*/ 2147483646 w 102"/>
                  <a:gd name="T67" fmla="*/ 2147483646 h 148"/>
                  <a:gd name="T68" fmla="*/ 2147483646 w 102"/>
                  <a:gd name="T69" fmla="*/ 2147483646 h 148"/>
                  <a:gd name="T70" fmla="*/ 2147483646 w 102"/>
                  <a:gd name="T71" fmla="*/ 2147483646 h 148"/>
                  <a:gd name="T72" fmla="*/ 2147483646 w 102"/>
                  <a:gd name="T73" fmla="*/ 2147483646 h 148"/>
                  <a:gd name="T74" fmla="*/ 2147483646 w 102"/>
                  <a:gd name="T75" fmla="*/ 2147483646 h 148"/>
                  <a:gd name="T76" fmla="*/ 2147483646 w 102"/>
                  <a:gd name="T77" fmla="*/ 2147483646 h 148"/>
                  <a:gd name="T78" fmla="*/ 2147483646 w 102"/>
                  <a:gd name="T79" fmla="*/ 2147483646 h 148"/>
                  <a:gd name="T80" fmla="*/ 2147483646 w 102"/>
                  <a:gd name="T81" fmla="*/ 2147483646 h 148"/>
                  <a:gd name="T82" fmla="*/ 2147483646 w 102"/>
                  <a:gd name="T83" fmla="*/ 2147483646 h 148"/>
                  <a:gd name="T84" fmla="*/ 2147483646 w 102"/>
                  <a:gd name="T85" fmla="*/ 2147483646 h 148"/>
                  <a:gd name="T86" fmla="*/ 2147483646 w 102"/>
                  <a:gd name="T87" fmla="*/ 2147483646 h 148"/>
                  <a:gd name="T88" fmla="*/ 2147483646 w 102"/>
                  <a:gd name="T89" fmla="*/ 2147483646 h 148"/>
                  <a:gd name="T90" fmla="*/ 2147483646 w 102"/>
                  <a:gd name="T91" fmla="*/ 2147483646 h 148"/>
                  <a:gd name="T92" fmla="*/ 2147483646 w 102"/>
                  <a:gd name="T93" fmla="*/ 2147483646 h 148"/>
                  <a:gd name="T94" fmla="*/ 2147483646 w 102"/>
                  <a:gd name="T95" fmla="*/ 2147483646 h 148"/>
                  <a:gd name="T96" fmla="*/ 2147483646 w 102"/>
                  <a:gd name="T97" fmla="*/ 2147483646 h 148"/>
                  <a:gd name="T98" fmla="*/ 2147483646 w 102"/>
                  <a:gd name="T99" fmla="*/ 2147483646 h 148"/>
                  <a:gd name="T100" fmla="*/ 2147483646 w 102"/>
                  <a:gd name="T101" fmla="*/ 2147483646 h 148"/>
                  <a:gd name="T102" fmla="*/ 2147483646 w 102"/>
                  <a:gd name="T103" fmla="*/ 2147483646 h 148"/>
                  <a:gd name="T104" fmla="*/ 2147483646 w 102"/>
                  <a:gd name="T105" fmla="*/ 2147483646 h 148"/>
                  <a:gd name="T106" fmla="*/ 2147483646 w 102"/>
                  <a:gd name="T107" fmla="*/ 2147483646 h 148"/>
                  <a:gd name="T108" fmla="*/ 2147483646 w 102"/>
                  <a:gd name="T109" fmla="*/ 2147483646 h 148"/>
                  <a:gd name="T110" fmla="*/ 2147483646 w 102"/>
                  <a:gd name="T111" fmla="*/ 2147483646 h 148"/>
                  <a:gd name="T112" fmla="*/ 2147483646 w 102"/>
                  <a:gd name="T113" fmla="*/ 2147483646 h 1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148"/>
                  <a:gd name="T173" fmla="*/ 102 w 102"/>
                  <a:gd name="T174" fmla="*/ 148 h 14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148">
                    <a:moveTo>
                      <a:pt x="100" y="147"/>
                    </a:moveTo>
                    <a:lnTo>
                      <a:pt x="81" y="83"/>
                    </a:lnTo>
                    <a:lnTo>
                      <a:pt x="82" y="83"/>
                    </a:lnTo>
                    <a:lnTo>
                      <a:pt x="102" y="147"/>
                    </a:lnTo>
                    <a:lnTo>
                      <a:pt x="100" y="147"/>
                    </a:lnTo>
                    <a:close/>
                    <a:moveTo>
                      <a:pt x="81" y="83"/>
                    </a:moveTo>
                    <a:lnTo>
                      <a:pt x="81" y="83"/>
                    </a:lnTo>
                    <a:lnTo>
                      <a:pt x="82" y="83"/>
                    </a:lnTo>
                    <a:lnTo>
                      <a:pt x="81" y="83"/>
                    </a:lnTo>
                    <a:close/>
                    <a:moveTo>
                      <a:pt x="81" y="83"/>
                    </a:moveTo>
                    <a:lnTo>
                      <a:pt x="91" y="80"/>
                    </a:lnTo>
                    <a:lnTo>
                      <a:pt x="92" y="81"/>
                    </a:lnTo>
                    <a:lnTo>
                      <a:pt x="82" y="84"/>
                    </a:lnTo>
                    <a:lnTo>
                      <a:pt x="81" y="83"/>
                    </a:lnTo>
                    <a:close/>
                    <a:moveTo>
                      <a:pt x="91" y="80"/>
                    </a:moveTo>
                    <a:lnTo>
                      <a:pt x="92" y="80"/>
                    </a:lnTo>
                    <a:lnTo>
                      <a:pt x="91" y="80"/>
                    </a:lnTo>
                    <a:close/>
                    <a:moveTo>
                      <a:pt x="92" y="80"/>
                    </a:moveTo>
                    <a:lnTo>
                      <a:pt x="101" y="84"/>
                    </a:lnTo>
                    <a:lnTo>
                      <a:pt x="101" y="85"/>
                    </a:lnTo>
                    <a:lnTo>
                      <a:pt x="91" y="81"/>
                    </a:lnTo>
                    <a:lnTo>
                      <a:pt x="92" y="80"/>
                    </a:lnTo>
                    <a:close/>
                    <a:moveTo>
                      <a:pt x="102" y="85"/>
                    </a:moveTo>
                    <a:lnTo>
                      <a:pt x="102" y="86"/>
                    </a:lnTo>
                    <a:lnTo>
                      <a:pt x="101" y="85"/>
                    </a:lnTo>
                    <a:lnTo>
                      <a:pt x="102" y="85"/>
                    </a:lnTo>
                    <a:close/>
                    <a:moveTo>
                      <a:pt x="100" y="85"/>
                    </a:moveTo>
                    <a:lnTo>
                      <a:pt x="94" y="62"/>
                    </a:lnTo>
                    <a:lnTo>
                      <a:pt x="95" y="62"/>
                    </a:lnTo>
                    <a:lnTo>
                      <a:pt x="102" y="85"/>
                    </a:lnTo>
                    <a:lnTo>
                      <a:pt x="100" y="85"/>
                    </a:lnTo>
                    <a:close/>
                    <a:moveTo>
                      <a:pt x="95" y="61"/>
                    </a:moveTo>
                    <a:lnTo>
                      <a:pt x="95" y="62"/>
                    </a:lnTo>
                    <a:lnTo>
                      <a:pt x="95" y="61"/>
                    </a:lnTo>
                    <a:close/>
                    <a:moveTo>
                      <a:pt x="94" y="63"/>
                    </a:moveTo>
                    <a:lnTo>
                      <a:pt x="85" y="56"/>
                    </a:lnTo>
                    <a:lnTo>
                      <a:pt x="86" y="55"/>
                    </a:lnTo>
                    <a:lnTo>
                      <a:pt x="95" y="61"/>
                    </a:lnTo>
                    <a:lnTo>
                      <a:pt x="94" y="63"/>
                    </a:lnTo>
                    <a:close/>
                    <a:moveTo>
                      <a:pt x="85" y="55"/>
                    </a:moveTo>
                    <a:lnTo>
                      <a:pt x="86" y="55"/>
                    </a:lnTo>
                    <a:lnTo>
                      <a:pt x="86" y="56"/>
                    </a:lnTo>
                    <a:lnTo>
                      <a:pt x="85" y="55"/>
                    </a:lnTo>
                    <a:close/>
                    <a:moveTo>
                      <a:pt x="86" y="56"/>
                    </a:moveTo>
                    <a:lnTo>
                      <a:pt x="72" y="60"/>
                    </a:lnTo>
                    <a:lnTo>
                      <a:pt x="71" y="58"/>
                    </a:lnTo>
                    <a:lnTo>
                      <a:pt x="85" y="55"/>
                    </a:lnTo>
                    <a:lnTo>
                      <a:pt x="86" y="56"/>
                    </a:lnTo>
                    <a:close/>
                    <a:moveTo>
                      <a:pt x="72" y="60"/>
                    </a:moveTo>
                    <a:lnTo>
                      <a:pt x="71" y="60"/>
                    </a:lnTo>
                    <a:lnTo>
                      <a:pt x="71" y="59"/>
                    </a:lnTo>
                    <a:lnTo>
                      <a:pt x="72" y="59"/>
                    </a:lnTo>
                    <a:lnTo>
                      <a:pt x="72" y="60"/>
                    </a:lnTo>
                    <a:close/>
                    <a:moveTo>
                      <a:pt x="71" y="59"/>
                    </a:moveTo>
                    <a:cubicBezTo>
                      <a:pt x="71" y="59"/>
                      <a:pt x="65" y="47"/>
                      <a:pt x="57" y="44"/>
                    </a:cubicBezTo>
                    <a:lnTo>
                      <a:pt x="58" y="42"/>
                    </a:lnTo>
                    <a:cubicBezTo>
                      <a:pt x="66" y="46"/>
                      <a:pt x="72" y="59"/>
                      <a:pt x="72" y="59"/>
                    </a:cubicBezTo>
                    <a:lnTo>
                      <a:pt x="71" y="59"/>
                    </a:lnTo>
                    <a:close/>
                    <a:moveTo>
                      <a:pt x="57" y="44"/>
                    </a:moveTo>
                    <a:lnTo>
                      <a:pt x="57" y="44"/>
                    </a:lnTo>
                    <a:lnTo>
                      <a:pt x="58" y="42"/>
                    </a:lnTo>
                    <a:lnTo>
                      <a:pt x="57" y="44"/>
                    </a:lnTo>
                    <a:close/>
                    <a:moveTo>
                      <a:pt x="57" y="44"/>
                    </a:moveTo>
                    <a:cubicBezTo>
                      <a:pt x="54" y="42"/>
                      <a:pt x="49" y="41"/>
                      <a:pt x="45" y="41"/>
                    </a:cubicBezTo>
                    <a:lnTo>
                      <a:pt x="45" y="39"/>
                    </a:lnTo>
                    <a:cubicBezTo>
                      <a:pt x="49" y="40"/>
                      <a:pt x="54" y="41"/>
                      <a:pt x="58" y="42"/>
                    </a:cubicBezTo>
                    <a:lnTo>
                      <a:pt x="57" y="44"/>
                    </a:lnTo>
                    <a:close/>
                    <a:moveTo>
                      <a:pt x="45" y="41"/>
                    </a:moveTo>
                    <a:cubicBezTo>
                      <a:pt x="40" y="40"/>
                      <a:pt x="35" y="39"/>
                      <a:pt x="33" y="37"/>
                    </a:cubicBezTo>
                    <a:lnTo>
                      <a:pt x="34" y="36"/>
                    </a:lnTo>
                    <a:cubicBezTo>
                      <a:pt x="36" y="38"/>
                      <a:pt x="40" y="39"/>
                      <a:pt x="45" y="39"/>
                    </a:cubicBezTo>
                    <a:lnTo>
                      <a:pt x="45" y="41"/>
                    </a:lnTo>
                    <a:close/>
                    <a:moveTo>
                      <a:pt x="33" y="37"/>
                    </a:moveTo>
                    <a:cubicBezTo>
                      <a:pt x="28" y="34"/>
                      <a:pt x="1" y="1"/>
                      <a:pt x="0" y="1"/>
                    </a:cubicBezTo>
                    <a:lnTo>
                      <a:pt x="2" y="0"/>
                    </a:lnTo>
                    <a:cubicBezTo>
                      <a:pt x="2" y="0"/>
                      <a:pt x="29" y="32"/>
                      <a:pt x="34" y="36"/>
                    </a:cubicBezTo>
                    <a:lnTo>
                      <a:pt x="33" y="37"/>
                    </a:lnTo>
                    <a:close/>
                    <a:moveTo>
                      <a:pt x="0" y="1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  <a:moveTo>
                      <a:pt x="2" y="0"/>
                    </a:moveTo>
                    <a:lnTo>
                      <a:pt x="17" y="40"/>
                    </a:lnTo>
                    <a:lnTo>
                      <a:pt x="15" y="4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15" y="40"/>
                    </a:moveTo>
                    <a:lnTo>
                      <a:pt x="15" y="40"/>
                    </a:lnTo>
                    <a:lnTo>
                      <a:pt x="16" y="40"/>
                    </a:lnTo>
                    <a:lnTo>
                      <a:pt x="15" y="40"/>
                    </a:lnTo>
                    <a:close/>
                    <a:moveTo>
                      <a:pt x="16" y="40"/>
                    </a:moveTo>
                    <a:cubicBezTo>
                      <a:pt x="18" y="42"/>
                      <a:pt x="19" y="44"/>
                      <a:pt x="21" y="46"/>
                    </a:cubicBezTo>
                    <a:lnTo>
                      <a:pt x="20" y="47"/>
                    </a:lnTo>
                    <a:cubicBezTo>
                      <a:pt x="18" y="45"/>
                      <a:pt x="17" y="43"/>
                      <a:pt x="15" y="40"/>
                    </a:cubicBezTo>
                    <a:lnTo>
                      <a:pt x="16" y="40"/>
                    </a:lnTo>
                    <a:close/>
                    <a:moveTo>
                      <a:pt x="21" y="46"/>
                    </a:moveTo>
                    <a:cubicBezTo>
                      <a:pt x="22" y="47"/>
                      <a:pt x="24" y="48"/>
                      <a:pt x="26" y="49"/>
                    </a:cubicBezTo>
                    <a:lnTo>
                      <a:pt x="25" y="50"/>
                    </a:lnTo>
                    <a:cubicBezTo>
                      <a:pt x="23" y="50"/>
                      <a:pt x="21" y="48"/>
                      <a:pt x="20" y="47"/>
                    </a:cubicBezTo>
                    <a:lnTo>
                      <a:pt x="21" y="46"/>
                    </a:lnTo>
                    <a:close/>
                    <a:moveTo>
                      <a:pt x="26" y="49"/>
                    </a:moveTo>
                    <a:lnTo>
                      <a:pt x="26" y="49"/>
                    </a:lnTo>
                    <a:lnTo>
                      <a:pt x="25" y="50"/>
                    </a:lnTo>
                    <a:lnTo>
                      <a:pt x="26" y="49"/>
                    </a:lnTo>
                    <a:close/>
                    <a:moveTo>
                      <a:pt x="26" y="49"/>
                    </a:moveTo>
                    <a:lnTo>
                      <a:pt x="26" y="49"/>
                    </a:lnTo>
                    <a:lnTo>
                      <a:pt x="25" y="50"/>
                    </a:lnTo>
                    <a:lnTo>
                      <a:pt x="26" y="49"/>
                    </a:lnTo>
                    <a:close/>
                    <a:moveTo>
                      <a:pt x="25" y="50"/>
                    </a:moveTo>
                    <a:lnTo>
                      <a:pt x="25" y="50"/>
                    </a:lnTo>
                    <a:close/>
                    <a:moveTo>
                      <a:pt x="26" y="49"/>
                    </a:moveTo>
                    <a:cubicBezTo>
                      <a:pt x="27" y="50"/>
                      <a:pt x="29" y="50"/>
                      <a:pt x="30" y="51"/>
                    </a:cubicBezTo>
                    <a:lnTo>
                      <a:pt x="30" y="52"/>
                    </a:lnTo>
                    <a:cubicBezTo>
                      <a:pt x="28" y="51"/>
                      <a:pt x="26" y="51"/>
                      <a:pt x="25" y="50"/>
                    </a:cubicBezTo>
                    <a:lnTo>
                      <a:pt x="26" y="49"/>
                    </a:lnTo>
                    <a:close/>
                    <a:moveTo>
                      <a:pt x="30" y="51"/>
                    </a:moveTo>
                    <a:cubicBezTo>
                      <a:pt x="36" y="53"/>
                      <a:pt x="44" y="55"/>
                      <a:pt x="45" y="57"/>
                    </a:cubicBezTo>
                    <a:lnTo>
                      <a:pt x="44" y="58"/>
                    </a:lnTo>
                    <a:cubicBezTo>
                      <a:pt x="43" y="56"/>
                      <a:pt x="36" y="54"/>
                      <a:pt x="30" y="52"/>
                    </a:cubicBezTo>
                    <a:lnTo>
                      <a:pt x="30" y="51"/>
                    </a:lnTo>
                    <a:close/>
                    <a:moveTo>
                      <a:pt x="45" y="57"/>
                    </a:moveTo>
                    <a:cubicBezTo>
                      <a:pt x="48" y="61"/>
                      <a:pt x="52" y="70"/>
                      <a:pt x="52" y="70"/>
                    </a:cubicBezTo>
                    <a:lnTo>
                      <a:pt x="50" y="71"/>
                    </a:lnTo>
                    <a:cubicBezTo>
                      <a:pt x="50" y="71"/>
                      <a:pt x="47" y="61"/>
                      <a:pt x="44" y="58"/>
                    </a:cubicBezTo>
                    <a:lnTo>
                      <a:pt x="45" y="57"/>
                    </a:lnTo>
                    <a:close/>
                    <a:moveTo>
                      <a:pt x="52" y="70"/>
                    </a:moveTo>
                    <a:lnTo>
                      <a:pt x="52" y="71"/>
                    </a:lnTo>
                    <a:lnTo>
                      <a:pt x="51" y="71"/>
                    </a:lnTo>
                    <a:lnTo>
                      <a:pt x="51" y="70"/>
                    </a:lnTo>
                    <a:lnTo>
                      <a:pt x="52" y="70"/>
                    </a:lnTo>
                    <a:close/>
                    <a:moveTo>
                      <a:pt x="51" y="71"/>
                    </a:moveTo>
                    <a:lnTo>
                      <a:pt x="39" y="76"/>
                    </a:lnTo>
                    <a:lnTo>
                      <a:pt x="39" y="75"/>
                    </a:lnTo>
                    <a:lnTo>
                      <a:pt x="51" y="70"/>
                    </a:lnTo>
                    <a:lnTo>
                      <a:pt x="51" y="71"/>
                    </a:lnTo>
                    <a:close/>
                    <a:moveTo>
                      <a:pt x="39" y="75"/>
                    </a:moveTo>
                    <a:lnTo>
                      <a:pt x="39" y="75"/>
                    </a:lnTo>
                    <a:lnTo>
                      <a:pt x="39" y="76"/>
                    </a:lnTo>
                    <a:lnTo>
                      <a:pt x="39" y="75"/>
                    </a:lnTo>
                    <a:close/>
                    <a:moveTo>
                      <a:pt x="40" y="76"/>
                    </a:moveTo>
                    <a:lnTo>
                      <a:pt x="34" y="87"/>
                    </a:lnTo>
                    <a:lnTo>
                      <a:pt x="33" y="87"/>
                    </a:lnTo>
                    <a:lnTo>
                      <a:pt x="39" y="75"/>
                    </a:lnTo>
                    <a:lnTo>
                      <a:pt x="40" y="76"/>
                    </a:lnTo>
                    <a:close/>
                    <a:moveTo>
                      <a:pt x="33" y="87"/>
                    </a:moveTo>
                    <a:lnTo>
                      <a:pt x="33" y="87"/>
                    </a:lnTo>
                    <a:close/>
                    <a:moveTo>
                      <a:pt x="34" y="87"/>
                    </a:moveTo>
                    <a:lnTo>
                      <a:pt x="40" y="106"/>
                    </a:lnTo>
                    <a:lnTo>
                      <a:pt x="39" y="107"/>
                    </a:lnTo>
                    <a:lnTo>
                      <a:pt x="33" y="87"/>
                    </a:lnTo>
                    <a:lnTo>
                      <a:pt x="34" y="87"/>
                    </a:lnTo>
                    <a:close/>
                    <a:moveTo>
                      <a:pt x="40" y="107"/>
                    </a:moveTo>
                    <a:lnTo>
                      <a:pt x="39" y="108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40" y="107"/>
                    </a:lnTo>
                    <a:close/>
                    <a:moveTo>
                      <a:pt x="39" y="106"/>
                    </a:moveTo>
                    <a:lnTo>
                      <a:pt x="47" y="95"/>
                    </a:lnTo>
                    <a:lnTo>
                      <a:pt x="48" y="95"/>
                    </a:lnTo>
                    <a:lnTo>
                      <a:pt x="40" y="107"/>
                    </a:lnTo>
                    <a:lnTo>
                      <a:pt x="39" y="106"/>
                    </a:lnTo>
                    <a:close/>
                    <a:moveTo>
                      <a:pt x="47" y="95"/>
                    </a:moveTo>
                    <a:lnTo>
                      <a:pt x="47" y="94"/>
                    </a:lnTo>
                    <a:lnTo>
                      <a:pt x="47" y="95"/>
                    </a:lnTo>
                    <a:close/>
                    <a:moveTo>
                      <a:pt x="47" y="94"/>
                    </a:moveTo>
                    <a:lnTo>
                      <a:pt x="60" y="89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47" y="94"/>
                    </a:lnTo>
                    <a:close/>
                    <a:moveTo>
                      <a:pt x="60" y="89"/>
                    </a:moveTo>
                    <a:lnTo>
                      <a:pt x="61" y="88"/>
                    </a:lnTo>
                    <a:lnTo>
                      <a:pt x="61" y="89"/>
                    </a:lnTo>
                    <a:lnTo>
                      <a:pt x="60" y="90"/>
                    </a:lnTo>
                    <a:lnTo>
                      <a:pt x="60" y="89"/>
                    </a:lnTo>
                    <a:close/>
                    <a:moveTo>
                      <a:pt x="61" y="89"/>
                    </a:moveTo>
                    <a:lnTo>
                      <a:pt x="72" y="147"/>
                    </a:lnTo>
                    <a:lnTo>
                      <a:pt x="71" y="147"/>
                    </a:lnTo>
                    <a:lnTo>
                      <a:pt x="59" y="90"/>
                    </a:lnTo>
                    <a:lnTo>
                      <a:pt x="61" y="89"/>
                    </a:lnTo>
                    <a:close/>
                    <a:moveTo>
                      <a:pt x="71" y="148"/>
                    </a:moveTo>
                    <a:lnTo>
                      <a:pt x="71" y="148"/>
                    </a:lnTo>
                    <a:lnTo>
                      <a:pt x="71" y="147"/>
                    </a:lnTo>
                    <a:lnTo>
                      <a:pt x="71" y="148"/>
                    </a:lnTo>
                    <a:close/>
                    <a:moveTo>
                      <a:pt x="71" y="146"/>
                    </a:moveTo>
                    <a:lnTo>
                      <a:pt x="101" y="146"/>
                    </a:lnTo>
                    <a:lnTo>
                      <a:pt x="101" y="148"/>
                    </a:lnTo>
                    <a:lnTo>
                      <a:pt x="71" y="148"/>
                    </a:lnTo>
                    <a:lnTo>
                      <a:pt x="71" y="146"/>
                    </a:lnTo>
                    <a:close/>
                    <a:moveTo>
                      <a:pt x="102" y="147"/>
                    </a:moveTo>
                    <a:lnTo>
                      <a:pt x="102" y="148"/>
                    </a:lnTo>
                    <a:lnTo>
                      <a:pt x="101" y="148"/>
                    </a:lnTo>
                    <a:lnTo>
                      <a:pt x="101" y="147"/>
                    </a:lnTo>
                    <a:lnTo>
                      <a:pt x="102" y="147"/>
                    </a:lnTo>
                    <a:close/>
                    <a:moveTo>
                      <a:pt x="95" y="141"/>
                    </a:moveTo>
                    <a:lnTo>
                      <a:pt x="75" y="142"/>
                    </a:lnTo>
                    <a:lnTo>
                      <a:pt x="75" y="140"/>
                    </a:lnTo>
                    <a:lnTo>
                      <a:pt x="95" y="140"/>
                    </a:lnTo>
                    <a:lnTo>
                      <a:pt x="95" y="141"/>
                    </a:lnTo>
                    <a:close/>
                    <a:moveTo>
                      <a:pt x="89" y="134"/>
                    </a:moveTo>
                    <a:lnTo>
                      <a:pt x="77" y="103"/>
                    </a:lnTo>
                    <a:lnTo>
                      <a:pt x="78" y="102"/>
                    </a:lnTo>
                    <a:lnTo>
                      <a:pt x="90" y="134"/>
                    </a:lnTo>
                    <a:lnTo>
                      <a:pt x="89" y="134"/>
                    </a:lnTo>
                    <a:close/>
                    <a:moveTo>
                      <a:pt x="82" y="135"/>
                    </a:moveTo>
                    <a:lnTo>
                      <a:pt x="74" y="104"/>
                    </a:lnTo>
                    <a:lnTo>
                      <a:pt x="75" y="103"/>
                    </a:lnTo>
                    <a:lnTo>
                      <a:pt x="83" y="135"/>
                    </a:lnTo>
                    <a:lnTo>
                      <a:pt x="82" y="135"/>
                    </a:lnTo>
                    <a:close/>
                    <a:moveTo>
                      <a:pt x="73" y="134"/>
                    </a:moveTo>
                    <a:lnTo>
                      <a:pt x="70" y="104"/>
                    </a:lnTo>
                    <a:lnTo>
                      <a:pt x="72" y="104"/>
                    </a:lnTo>
                    <a:lnTo>
                      <a:pt x="75" y="134"/>
                    </a:lnTo>
                    <a:lnTo>
                      <a:pt x="73" y="134"/>
                    </a:lnTo>
                    <a:close/>
                    <a:moveTo>
                      <a:pt x="74" y="86"/>
                    </a:moveTo>
                    <a:lnTo>
                      <a:pt x="63" y="62"/>
                    </a:lnTo>
                    <a:lnTo>
                      <a:pt x="65" y="62"/>
                    </a:lnTo>
                    <a:lnTo>
                      <a:pt x="75" y="86"/>
                    </a:lnTo>
                    <a:lnTo>
                      <a:pt x="74" y="86"/>
                    </a:lnTo>
                    <a:close/>
                    <a:moveTo>
                      <a:pt x="67" y="86"/>
                    </a:moveTo>
                    <a:lnTo>
                      <a:pt x="58" y="64"/>
                    </a:lnTo>
                    <a:lnTo>
                      <a:pt x="59" y="63"/>
                    </a:lnTo>
                    <a:lnTo>
                      <a:pt x="69" y="85"/>
                    </a:lnTo>
                    <a:lnTo>
                      <a:pt x="67" y="86"/>
                    </a:lnTo>
                    <a:close/>
                    <a:moveTo>
                      <a:pt x="62" y="87"/>
                    </a:moveTo>
                    <a:lnTo>
                      <a:pt x="56" y="65"/>
                    </a:lnTo>
                    <a:lnTo>
                      <a:pt x="57" y="65"/>
                    </a:lnTo>
                    <a:lnTo>
                      <a:pt x="63" y="87"/>
                    </a:lnTo>
                    <a:lnTo>
                      <a:pt x="62" y="87"/>
                    </a:lnTo>
                    <a:close/>
                    <a:moveTo>
                      <a:pt x="49" y="54"/>
                    </a:moveTo>
                    <a:lnTo>
                      <a:pt x="29" y="45"/>
                    </a:lnTo>
                    <a:lnTo>
                      <a:pt x="29" y="43"/>
                    </a:lnTo>
                    <a:lnTo>
                      <a:pt x="50" y="53"/>
                    </a:lnTo>
                    <a:lnTo>
                      <a:pt x="49" y="54"/>
                    </a:lnTo>
                    <a:close/>
                    <a:moveTo>
                      <a:pt x="18" y="27"/>
                    </a:moveTo>
                    <a:lnTo>
                      <a:pt x="8" y="14"/>
                    </a:lnTo>
                    <a:lnTo>
                      <a:pt x="10" y="13"/>
                    </a:lnTo>
                    <a:lnTo>
                      <a:pt x="19" y="26"/>
                    </a:lnTo>
                    <a:lnTo>
                      <a:pt x="18" y="27"/>
                    </a:lnTo>
                    <a:close/>
                    <a:moveTo>
                      <a:pt x="93" y="74"/>
                    </a:moveTo>
                    <a:lnTo>
                      <a:pt x="89" y="64"/>
                    </a:lnTo>
                    <a:lnTo>
                      <a:pt x="91" y="64"/>
                    </a:lnTo>
                    <a:lnTo>
                      <a:pt x="94" y="73"/>
                    </a:lnTo>
                    <a:lnTo>
                      <a:pt x="93" y="74"/>
                    </a:lnTo>
                    <a:close/>
                    <a:moveTo>
                      <a:pt x="80" y="76"/>
                    </a:moveTo>
                    <a:lnTo>
                      <a:pt x="87" y="71"/>
                    </a:lnTo>
                    <a:lnTo>
                      <a:pt x="88" y="73"/>
                    </a:lnTo>
                    <a:lnTo>
                      <a:pt x="80" y="77"/>
                    </a:lnTo>
                    <a:lnTo>
                      <a:pt x="80" y="76"/>
                    </a:lnTo>
                    <a:close/>
                    <a:moveTo>
                      <a:pt x="77" y="64"/>
                    </a:moveTo>
                    <a:lnTo>
                      <a:pt x="85" y="61"/>
                    </a:lnTo>
                    <a:lnTo>
                      <a:pt x="85" y="63"/>
                    </a:lnTo>
                    <a:lnTo>
                      <a:pt x="77" y="65"/>
                    </a:lnTo>
                    <a:lnTo>
                      <a:pt x="77" y="64"/>
                    </a:lnTo>
                    <a:close/>
                    <a:moveTo>
                      <a:pt x="39" y="95"/>
                    </a:moveTo>
                    <a:lnTo>
                      <a:pt x="43" y="89"/>
                    </a:lnTo>
                    <a:lnTo>
                      <a:pt x="44" y="89"/>
                    </a:lnTo>
                    <a:lnTo>
                      <a:pt x="40" y="95"/>
                    </a:lnTo>
                    <a:lnTo>
                      <a:pt x="39" y="95"/>
                    </a:lnTo>
                    <a:close/>
                    <a:moveTo>
                      <a:pt x="36" y="87"/>
                    </a:moveTo>
                    <a:lnTo>
                      <a:pt x="39" y="82"/>
                    </a:lnTo>
                    <a:lnTo>
                      <a:pt x="40" y="83"/>
                    </a:lnTo>
                    <a:lnTo>
                      <a:pt x="37" y="88"/>
                    </a:lnTo>
                    <a:lnTo>
                      <a:pt x="36" y="87"/>
                    </a:lnTo>
                    <a:close/>
                    <a:moveTo>
                      <a:pt x="48" y="87"/>
                    </a:moveTo>
                    <a:lnTo>
                      <a:pt x="57" y="83"/>
                    </a:lnTo>
                    <a:lnTo>
                      <a:pt x="57" y="84"/>
                    </a:lnTo>
                    <a:lnTo>
                      <a:pt x="49" y="88"/>
                    </a:lnTo>
                    <a:lnTo>
                      <a:pt x="48" y="87"/>
                    </a:lnTo>
                    <a:close/>
                    <a:moveTo>
                      <a:pt x="45" y="80"/>
                    </a:moveTo>
                    <a:lnTo>
                      <a:pt x="54" y="77"/>
                    </a:lnTo>
                    <a:lnTo>
                      <a:pt x="54" y="78"/>
                    </a:lnTo>
                    <a:lnTo>
                      <a:pt x="46" y="82"/>
                    </a:lnTo>
                    <a:lnTo>
                      <a:pt x="45" y="80"/>
                    </a:lnTo>
                    <a:close/>
                    <a:moveTo>
                      <a:pt x="25" y="41"/>
                    </a:moveTo>
                    <a:lnTo>
                      <a:pt x="25" y="41"/>
                    </a:lnTo>
                    <a:lnTo>
                      <a:pt x="26" y="42"/>
                    </a:lnTo>
                    <a:lnTo>
                      <a:pt x="25" y="41"/>
                    </a:lnTo>
                    <a:close/>
                    <a:moveTo>
                      <a:pt x="26" y="42"/>
                    </a:moveTo>
                    <a:lnTo>
                      <a:pt x="26" y="42"/>
                    </a:lnTo>
                    <a:lnTo>
                      <a:pt x="25" y="41"/>
                    </a:lnTo>
                    <a:lnTo>
                      <a:pt x="26" y="42"/>
                    </a:lnTo>
                    <a:close/>
                    <a:moveTo>
                      <a:pt x="25" y="41"/>
                    </a:moveTo>
                    <a:cubicBezTo>
                      <a:pt x="25" y="41"/>
                      <a:pt x="25" y="41"/>
                      <a:pt x="25" y="41"/>
                    </a:cubicBezTo>
                    <a:lnTo>
                      <a:pt x="26" y="42"/>
                    </a:lnTo>
                    <a:cubicBezTo>
                      <a:pt x="26" y="42"/>
                      <a:pt x="26" y="42"/>
                      <a:pt x="26" y="42"/>
                    </a:cubicBezTo>
                    <a:lnTo>
                      <a:pt x="25" y="41"/>
                    </a:lnTo>
                    <a:close/>
                    <a:moveTo>
                      <a:pt x="25" y="41"/>
                    </a:moveTo>
                    <a:cubicBezTo>
                      <a:pt x="25" y="40"/>
                      <a:pt x="26" y="40"/>
                      <a:pt x="26" y="40"/>
                    </a:cubicBezTo>
                    <a:lnTo>
                      <a:pt x="27" y="41"/>
                    </a:lnTo>
                    <a:cubicBezTo>
                      <a:pt x="27" y="41"/>
                      <a:pt x="26" y="42"/>
                      <a:pt x="26" y="42"/>
                    </a:cubicBezTo>
                    <a:lnTo>
                      <a:pt x="25" y="41"/>
                    </a:lnTo>
                    <a:close/>
                    <a:moveTo>
                      <a:pt x="26" y="40"/>
                    </a:moveTo>
                    <a:cubicBezTo>
                      <a:pt x="26" y="40"/>
                      <a:pt x="26" y="39"/>
                      <a:pt x="26" y="38"/>
                    </a:cubicBezTo>
                    <a:lnTo>
                      <a:pt x="27" y="37"/>
                    </a:lnTo>
                    <a:cubicBezTo>
                      <a:pt x="28" y="39"/>
                      <a:pt x="28" y="40"/>
                      <a:pt x="27" y="41"/>
                    </a:cubicBezTo>
                    <a:lnTo>
                      <a:pt x="26" y="40"/>
                    </a:lnTo>
                    <a:close/>
                    <a:moveTo>
                      <a:pt x="27" y="37"/>
                    </a:moveTo>
                    <a:lnTo>
                      <a:pt x="27" y="37"/>
                    </a:lnTo>
                    <a:lnTo>
                      <a:pt x="27" y="38"/>
                    </a:lnTo>
                    <a:lnTo>
                      <a:pt x="27" y="37"/>
                    </a:lnTo>
                    <a:close/>
                    <a:moveTo>
                      <a:pt x="26" y="38"/>
                    </a:moveTo>
                    <a:lnTo>
                      <a:pt x="26" y="38"/>
                    </a:lnTo>
                    <a:lnTo>
                      <a:pt x="27" y="37"/>
                    </a:lnTo>
                    <a:lnTo>
                      <a:pt x="26" y="38"/>
                    </a:lnTo>
                    <a:close/>
                    <a:moveTo>
                      <a:pt x="26" y="38"/>
                    </a:moveTo>
                    <a:cubicBezTo>
                      <a:pt x="26" y="38"/>
                      <a:pt x="25" y="37"/>
                      <a:pt x="25" y="37"/>
                    </a:cubicBezTo>
                    <a:lnTo>
                      <a:pt x="25" y="36"/>
                    </a:lnTo>
                    <a:cubicBezTo>
                      <a:pt x="26" y="36"/>
                      <a:pt x="27" y="37"/>
                      <a:pt x="27" y="37"/>
                    </a:cubicBezTo>
                    <a:lnTo>
                      <a:pt x="26" y="38"/>
                    </a:lnTo>
                    <a:close/>
                    <a:moveTo>
                      <a:pt x="25" y="37"/>
                    </a:moveTo>
                    <a:cubicBezTo>
                      <a:pt x="24" y="37"/>
                      <a:pt x="24" y="37"/>
                      <a:pt x="23" y="37"/>
                    </a:cubicBezTo>
                    <a:lnTo>
                      <a:pt x="23" y="36"/>
                    </a:lnTo>
                    <a:cubicBezTo>
                      <a:pt x="24" y="35"/>
                      <a:pt x="24" y="35"/>
                      <a:pt x="25" y="36"/>
                    </a:cubicBezTo>
                    <a:lnTo>
                      <a:pt x="25" y="37"/>
                    </a:lnTo>
                    <a:close/>
                    <a:moveTo>
                      <a:pt x="23" y="36"/>
                    </a:moveTo>
                    <a:lnTo>
                      <a:pt x="23" y="36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23" y="37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23" y="37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23" y="37"/>
                    </a:lnTo>
                    <a:close/>
                    <a:moveTo>
                      <a:pt x="23" y="36"/>
                    </a:moveTo>
                    <a:lnTo>
                      <a:pt x="23" y="36"/>
                    </a:lnTo>
                    <a:close/>
                    <a:moveTo>
                      <a:pt x="23" y="37"/>
                    </a:moveTo>
                    <a:cubicBezTo>
                      <a:pt x="23" y="37"/>
                      <a:pt x="23" y="37"/>
                      <a:pt x="23" y="37"/>
                    </a:cubicBezTo>
                    <a:lnTo>
                      <a:pt x="22" y="36"/>
                    </a:lnTo>
                    <a:cubicBezTo>
                      <a:pt x="22" y="36"/>
                      <a:pt x="22" y="36"/>
                      <a:pt x="23" y="36"/>
                    </a:cubicBezTo>
                    <a:lnTo>
                      <a:pt x="23" y="37"/>
                    </a:lnTo>
                    <a:close/>
                    <a:moveTo>
                      <a:pt x="23" y="37"/>
                    </a:moveTo>
                    <a:cubicBezTo>
                      <a:pt x="23" y="37"/>
                      <a:pt x="23" y="37"/>
                      <a:pt x="23" y="38"/>
                    </a:cubicBezTo>
                    <a:lnTo>
                      <a:pt x="21" y="37"/>
                    </a:lnTo>
                    <a:cubicBezTo>
                      <a:pt x="22" y="36"/>
                      <a:pt x="22" y="36"/>
                      <a:pt x="22" y="36"/>
                    </a:cubicBezTo>
                    <a:lnTo>
                      <a:pt x="23" y="37"/>
                    </a:lnTo>
                    <a:close/>
                    <a:moveTo>
                      <a:pt x="21" y="37"/>
                    </a:moveTo>
                    <a:lnTo>
                      <a:pt x="21" y="37"/>
                    </a:lnTo>
                    <a:lnTo>
                      <a:pt x="22" y="37"/>
                    </a:lnTo>
                    <a:lnTo>
                      <a:pt x="21" y="37"/>
                    </a:lnTo>
                    <a:close/>
                    <a:moveTo>
                      <a:pt x="23" y="38"/>
                    </a:moveTo>
                    <a:cubicBezTo>
                      <a:pt x="22" y="38"/>
                      <a:pt x="22" y="39"/>
                      <a:pt x="22" y="40"/>
                    </a:cubicBezTo>
                    <a:lnTo>
                      <a:pt x="21" y="40"/>
                    </a:lnTo>
                    <a:cubicBezTo>
                      <a:pt x="20" y="39"/>
                      <a:pt x="21" y="38"/>
                      <a:pt x="21" y="37"/>
                    </a:cubicBezTo>
                    <a:lnTo>
                      <a:pt x="23" y="38"/>
                    </a:lnTo>
                    <a:close/>
                    <a:moveTo>
                      <a:pt x="22" y="40"/>
                    </a:moveTo>
                    <a:cubicBezTo>
                      <a:pt x="22" y="40"/>
                      <a:pt x="22" y="40"/>
                      <a:pt x="22" y="40"/>
                    </a:cubicBezTo>
                    <a:lnTo>
                      <a:pt x="21" y="40"/>
                    </a:lnTo>
                    <a:cubicBezTo>
                      <a:pt x="21" y="40"/>
                      <a:pt x="21" y="40"/>
                      <a:pt x="21" y="40"/>
                    </a:cubicBezTo>
                    <a:lnTo>
                      <a:pt x="22" y="40"/>
                    </a:lnTo>
                    <a:close/>
                    <a:moveTo>
                      <a:pt x="22" y="40"/>
                    </a:moveTo>
                    <a:lnTo>
                      <a:pt x="22" y="40"/>
                    </a:lnTo>
                    <a:close/>
                    <a:moveTo>
                      <a:pt x="22" y="40"/>
                    </a:moveTo>
                    <a:cubicBezTo>
                      <a:pt x="23" y="40"/>
                      <a:pt x="23" y="41"/>
                      <a:pt x="23" y="41"/>
                    </a:cubicBezTo>
                    <a:lnTo>
                      <a:pt x="23" y="42"/>
                    </a:lnTo>
                    <a:cubicBezTo>
                      <a:pt x="22" y="42"/>
                      <a:pt x="21" y="41"/>
                      <a:pt x="21" y="40"/>
                    </a:cubicBezTo>
                    <a:lnTo>
                      <a:pt x="22" y="40"/>
                    </a:lnTo>
                    <a:close/>
                    <a:moveTo>
                      <a:pt x="23" y="41"/>
                    </a:moveTo>
                    <a:cubicBezTo>
                      <a:pt x="24" y="41"/>
                      <a:pt x="24" y="41"/>
                      <a:pt x="25" y="41"/>
                    </a:cubicBezTo>
                    <a:lnTo>
                      <a:pt x="26" y="42"/>
                    </a:lnTo>
                    <a:cubicBezTo>
                      <a:pt x="25" y="43"/>
                      <a:pt x="24" y="43"/>
                      <a:pt x="23" y="42"/>
                    </a:cubicBezTo>
                    <a:lnTo>
                      <a:pt x="23" y="41"/>
                    </a:lnTo>
                    <a:close/>
                    <a:moveTo>
                      <a:pt x="26" y="42"/>
                    </a:moveTo>
                    <a:lnTo>
                      <a:pt x="26" y="42"/>
                    </a:lnTo>
                    <a:lnTo>
                      <a:pt x="25" y="42"/>
                    </a:lnTo>
                    <a:lnTo>
                      <a:pt x="26" y="42"/>
                    </a:lnTo>
                    <a:close/>
                    <a:moveTo>
                      <a:pt x="25" y="41"/>
                    </a:moveTo>
                    <a:cubicBezTo>
                      <a:pt x="25" y="41"/>
                      <a:pt x="25" y="41"/>
                      <a:pt x="25" y="41"/>
                    </a:cubicBezTo>
                    <a:lnTo>
                      <a:pt x="26" y="42"/>
                    </a:lnTo>
                    <a:cubicBezTo>
                      <a:pt x="26" y="42"/>
                      <a:pt x="26" y="42"/>
                      <a:pt x="26" y="42"/>
                    </a:cubicBezTo>
                    <a:lnTo>
                      <a:pt x="25" y="41"/>
                    </a:lnTo>
                    <a:close/>
                    <a:moveTo>
                      <a:pt x="25" y="41"/>
                    </a:moveTo>
                    <a:lnTo>
                      <a:pt x="25" y="41"/>
                    </a:lnTo>
                    <a:close/>
                    <a:moveTo>
                      <a:pt x="10" y="13"/>
                    </a:moveTo>
                    <a:lnTo>
                      <a:pt x="16" y="26"/>
                    </a:lnTo>
                    <a:lnTo>
                      <a:pt x="15" y="27"/>
                    </a:lnTo>
                    <a:lnTo>
                      <a:pt x="8" y="14"/>
                    </a:lnTo>
                    <a:lnTo>
                      <a:pt x="10" y="13"/>
                    </a:lnTo>
                    <a:close/>
                    <a:moveTo>
                      <a:pt x="29" y="43"/>
                    </a:moveTo>
                    <a:lnTo>
                      <a:pt x="57" y="52"/>
                    </a:lnTo>
                    <a:lnTo>
                      <a:pt x="57" y="53"/>
                    </a:lnTo>
                    <a:lnTo>
                      <a:pt x="29" y="45"/>
                    </a:lnTo>
                    <a:lnTo>
                      <a:pt x="29" y="43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35"/>
              <p:cNvSpPr>
                <a:spLocks noEditPoints="1"/>
              </p:cNvSpPr>
              <p:nvPr/>
            </p:nvSpPr>
            <p:spPr bwMode="auto">
              <a:xfrm>
                <a:off x="3918" y="1527"/>
                <a:ext cx="582" cy="287"/>
              </a:xfrm>
              <a:custGeom>
                <a:avLst/>
                <a:gdLst>
                  <a:gd name="T0" fmla="*/ 2147483646 w 167"/>
                  <a:gd name="T1" fmla="*/ 2147483646 h 83"/>
                  <a:gd name="T2" fmla="*/ 2147483646 w 167"/>
                  <a:gd name="T3" fmla="*/ 2147483646 h 83"/>
                  <a:gd name="T4" fmla="*/ 2147483646 w 167"/>
                  <a:gd name="T5" fmla="*/ 2147483646 h 83"/>
                  <a:gd name="T6" fmla="*/ 2147483646 w 167"/>
                  <a:gd name="T7" fmla="*/ 2147483646 h 83"/>
                  <a:gd name="T8" fmla="*/ 2147483646 w 167"/>
                  <a:gd name="T9" fmla="*/ 0 h 83"/>
                  <a:gd name="T10" fmla="*/ 2147483646 w 167"/>
                  <a:gd name="T11" fmla="*/ 0 h 83"/>
                  <a:gd name="T12" fmla="*/ 2147483646 w 167"/>
                  <a:gd name="T13" fmla="*/ 2147483646 h 83"/>
                  <a:gd name="T14" fmla="*/ 2147483646 w 167"/>
                  <a:gd name="T15" fmla="*/ 2147483646 h 83"/>
                  <a:gd name="T16" fmla="*/ 2147483646 w 167"/>
                  <a:gd name="T17" fmla="*/ 2147483646 h 83"/>
                  <a:gd name="T18" fmla="*/ 0 w 167"/>
                  <a:gd name="T19" fmla="*/ 2147483646 h 83"/>
                  <a:gd name="T20" fmla="*/ 2147483646 w 167"/>
                  <a:gd name="T21" fmla="*/ 2147483646 h 83"/>
                  <a:gd name="T22" fmla="*/ 2147483646 w 167"/>
                  <a:gd name="T23" fmla="*/ 2147483646 h 83"/>
                  <a:gd name="T24" fmla="*/ 2147483646 w 167"/>
                  <a:gd name="T25" fmla="*/ 2147483646 h 83"/>
                  <a:gd name="T26" fmla="*/ 2147483646 w 167"/>
                  <a:gd name="T27" fmla="*/ 2147483646 h 83"/>
                  <a:gd name="T28" fmla="*/ 2147483646 w 167"/>
                  <a:gd name="T29" fmla="*/ 2147483646 h 83"/>
                  <a:gd name="T30" fmla="*/ 2147483646 w 167"/>
                  <a:gd name="T31" fmla="*/ 2147483646 h 83"/>
                  <a:gd name="T32" fmla="*/ 2147483646 w 167"/>
                  <a:gd name="T33" fmla="*/ 2147483646 h 83"/>
                  <a:gd name="T34" fmla="*/ 2147483646 w 167"/>
                  <a:gd name="T35" fmla="*/ 2147483646 h 83"/>
                  <a:gd name="T36" fmla="*/ 2147483646 w 167"/>
                  <a:gd name="T37" fmla="*/ 2147483646 h 83"/>
                  <a:gd name="T38" fmla="*/ 2147483646 w 167"/>
                  <a:gd name="T39" fmla="*/ 2147483646 h 83"/>
                  <a:gd name="T40" fmla="*/ 2147483646 w 167"/>
                  <a:gd name="T41" fmla="*/ 2147483646 h 83"/>
                  <a:gd name="T42" fmla="*/ 2147483646 w 167"/>
                  <a:gd name="T43" fmla="*/ 2147483646 h 83"/>
                  <a:gd name="T44" fmla="*/ 2147483646 w 167"/>
                  <a:gd name="T45" fmla="*/ 2147483646 h 83"/>
                  <a:gd name="T46" fmla="*/ 2147483646 w 167"/>
                  <a:gd name="T47" fmla="*/ 2147483646 h 83"/>
                  <a:gd name="T48" fmla="*/ 2147483646 w 167"/>
                  <a:gd name="T49" fmla="*/ 2147483646 h 83"/>
                  <a:gd name="T50" fmla="*/ 2147483646 w 167"/>
                  <a:gd name="T51" fmla="*/ 2147483646 h 83"/>
                  <a:gd name="T52" fmla="*/ 2147483646 w 167"/>
                  <a:gd name="T53" fmla="*/ 2147483646 h 83"/>
                  <a:gd name="T54" fmla="*/ 2147483646 w 167"/>
                  <a:gd name="T55" fmla="*/ 2147483646 h 83"/>
                  <a:gd name="T56" fmla="*/ 2147483646 w 167"/>
                  <a:gd name="T57" fmla="*/ 2147483646 h 83"/>
                  <a:gd name="T58" fmla="*/ 2147483646 w 167"/>
                  <a:gd name="T59" fmla="*/ 2147483646 h 83"/>
                  <a:gd name="T60" fmla="*/ 2147483646 w 167"/>
                  <a:gd name="T61" fmla="*/ 2147483646 h 83"/>
                  <a:gd name="T62" fmla="*/ 2147483646 w 167"/>
                  <a:gd name="T63" fmla="*/ 2147483646 h 83"/>
                  <a:gd name="T64" fmla="*/ 2147483646 w 167"/>
                  <a:gd name="T65" fmla="*/ 2147483646 h 83"/>
                  <a:gd name="T66" fmla="*/ 2147483646 w 167"/>
                  <a:gd name="T67" fmla="*/ 2147483646 h 83"/>
                  <a:gd name="T68" fmla="*/ 2147483646 w 167"/>
                  <a:gd name="T69" fmla="*/ 2147483646 h 83"/>
                  <a:gd name="T70" fmla="*/ 2147483646 w 167"/>
                  <a:gd name="T71" fmla="*/ 2147483646 h 83"/>
                  <a:gd name="T72" fmla="*/ 2147483646 w 167"/>
                  <a:gd name="T73" fmla="*/ 2147483646 h 83"/>
                  <a:gd name="T74" fmla="*/ 2147483646 w 167"/>
                  <a:gd name="T75" fmla="*/ 2147483646 h 83"/>
                  <a:gd name="T76" fmla="*/ 2147483646 w 167"/>
                  <a:gd name="T77" fmla="*/ 2147483646 h 83"/>
                  <a:gd name="T78" fmla="*/ 2147483646 w 167"/>
                  <a:gd name="T79" fmla="*/ 2147483646 h 83"/>
                  <a:gd name="T80" fmla="*/ 2147483646 w 167"/>
                  <a:gd name="T81" fmla="*/ 2147483646 h 83"/>
                  <a:gd name="T82" fmla="*/ 2147483646 w 167"/>
                  <a:gd name="T83" fmla="*/ 2147483646 h 83"/>
                  <a:gd name="T84" fmla="*/ 2147483646 w 167"/>
                  <a:gd name="T85" fmla="*/ 2147483646 h 83"/>
                  <a:gd name="T86" fmla="*/ 2147483646 w 167"/>
                  <a:gd name="T87" fmla="*/ 2147483646 h 83"/>
                  <a:gd name="T88" fmla="*/ 2147483646 w 167"/>
                  <a:gd name="T89" fmla="*/ 2147483646 h 83"/>
                  <a:gd name="T90" fmla="*/ 2147483646 w 167"/>
                  <a:gd name="T91" fmla="*/ 2147483646 h 83"/>
                  <a:gd name="T92" fmla="*/ 2147483646 w 167"/>
                  <a:gd name="T93" fmla="*/ 2147483646 h 83"/>
                  <a:gd name="T94" fmla="*/ 2147483646 w 167"/>
                  <a:gd name="T95" fmla="*/ 2147483646 h 83"/>
                  <a:gd name="T96" fmla="*/ 2147483646 w 167"/>
                  <a:gd name="T97" fmla="*/ 2147483646 h 83"/>
                  <a:gd name="T98" fmla="*/ 2147483646 w 167"/>
                  <a:gd name="T99" fmla="*/ 2147483646 h 83"/>
                  <a:gd name="T100" fmla="*/ 2147483646 w 167"/>
                  <a:gd name="T101" fmla="*/ 2147483646 h 83"/>
                  <a:gd name="T102" fmla="*/ 2147483646 w 167"/>
                  <a:gd name="T103" fmla="*/ 2147483646 h 83"/>
                  <a:gd name="T104" fmla="*/ 2147483646 w 167"/>
                  <a:gd name="T105" fmla="*/ 2147483646 h 83"/>
                  <a:gd name="T106" fmla="*/ 2147483646 w 167"/>
                  <a:gd name="T107" fmla="*/ 2147483646 h 83"/>
                  <a:gd name="T108" fmla="*/ 2147483646 w 167"/>
                  <a:gd name="T109" fmla="*/ 2147483646 h 83"/>
                  <a:gd name="T110" fmla="*/ 2147483646 w 167"/>
                  <a:gd name="T111" fmla="*/ 2147483646 h 83"/>
                  <a:gd name="T112" fmla="*/ 2147483646 w 167"/>
                  <a:gd name="T113" fmla="*/ 2147483646 h 83"/>
                  <a:gd name="T114" fmla="*/ 2147483646 w 167"/>
                  <a:gd name="T115" fmla="*/ 2147483646 h 83"/>
                  <a:gd name="T116" fmla="*/ 2147483646 w 167"/>
                  <a:gd name="T117" fmla="*/ 2147483646 h 83"/>
                  <a:gd name="T118" fmla="*/ 2147483646 w 167"/>
                  <a:gd name="T119" fmla="*/ 2147483646 h 83"/>
                  <a:gd name="T120" fmla="*/ 2147483646 w 167"/>
                  <a:gd name="T121" fmla="*/ 2147483646 h 83"/>
                  <a:gd name="T122" fmla="*/ 2147483646 w 167"/>
                  <a:gd name="T123" fmla="*/ 2147483646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167" y="65"/>
                    </a:moveTo>
                    <a:lnTo>
                      <a:pt x="114" y="25"/>
                    </a:lnTo>
                    <a:lnTo>
                      <a:pt x="120" y="17"/>
                    </a:lnTo>
                    <a:lnTo>
                      <a:pt x="131" y="15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92" y="11"/>
                    </a:lnTo>
                    <a:cubicBezTo>
                      <a:pt x="92" y="11"/>
                      <a:pt x="80" y="4"/>
                      <a:pt x="71" y="6"/>
                    </a:cubicBezTo>
                    <a:cubicBezTo>
                      <a:pt x="62" y="9"/>
                      <a:pt x="53" y="16"/>
                      <a:pt x="47" y="16"/>
                    </a:cubicBezTo>
                    <a:cubicBezTo>
                      <a:pt x="42" y="15"/>
                      <a:pt x="0" y="5"/>
                      <a:pt x="0" y="5"/>
                    </a:cubicBezTo>
                    <a:lnTo>
                      <a:pt x="35" y="29"/>
                    </a:lnTo>
                    <a:cubicBezTo>
                      <a:pt x="40" y="31"/>
                      <a:pt x="45" y="32"/>
                      <a:pt x="49" y="31"/>
                    </a:cubicBezTo>
                    <a:cubicBezTo>
                      <a:pt x="55" y="29"/>
                      <a:pt x="66" y="25"/>
                      <a:pt x="69" y="26"/>
                    </a:cubicBezTo>
                    <a:cubicBezTo>
                      <a:pt x="73" y="27"/>
                      <a:pt x="82" y="32"/>
                      <a:pt x="82" y="32"/>
                    </a:cubicBezTo>
                    <a:lnTo>
                      <a:pt x="75" y="44"/>
                    </a:lnTo>
                    <a:lnTo>
                      <a:pt x="77" y="56"/>
                    </a:lnTo>
                    <a:lnTo>
                      <a:pt x="93" y="68"/>
                    </a:lnTo>
                    <a:lnTo>
                      <a:pt x="93" y="54"/>
                    </a:lnTo>
                    <a:lnTo>
                      <a:pt x="100" y="43"/>
                    </a:lnTo>
                    <a:lnTo>
                      <a:pt x="143" y="83"/>
                    </a:lnTo>
                    <a:lnTo>
                      <a:pt x="167" y="65"/>
                    </a:lnTo>
                    <a:close/>
                    <a:moveTo>
                      <a:pt x="159" y="63"/>
                    </a:moveTo>
                    <a:lnTo>
                      <a:pt x="142" y="75"/>
                    </a:lnTo>
                    <a:moveTo>
                      <a:pt x="150" y="61"/>
                    </a:moveTo>
                    <a:lnTo>
                      <a:pt x="122" y="43"/>
                    </a:lnTo>
                    <a:moveTo>
                      <a:pt x="145" y="66"/>
                    </a:moveTo>
                    <a:lnTo>
                      <a:pt x="120" y="45"/>
                    </a:lnTo>
                    <a:moveTo>
                      <a:pt x="138" y="71"/>
                    </a:moveTo>
                    <a:lnTo>
                      <a:pt x="118" y="48"/>
                    </a:lnTo>
                    <a:moveTo>
                      <a:pt x="110" y="31"/>
                    </a:moveTo>
                    <a:lnTo>
                      <a:pt x="87" y="18"/>
                    </a:lnTo>
                    <a:moveTo>
                      <a:pt x="104" y="35"/>
                    </a:moveTo>
                    <a:lnTo>
                      <a:pt x="84" y="22"/>
                    </a:lnTo>
                    <a:moveTo>
                      <a:pt x="101" y="39"/>
                    </a:moveTo>
                    <a:lnTo>
                      <a:pt x="83" y="25"/>
                    </a:lnTo>
                    <a:moveTo>
                      <a:pt x="71" y="20"/>
                    </a:moveTo>
                    <a:lnTo>
                      <a:pt x="49" y="24"/>
                    </a:lnTo>
                    <a:moveTo>
                      <a:pt x="30" y="16"/>
                    </a:moveTo>
                    <a:lnTo>
                      <a:pt x="14" y="11"/>
                    </a:lnTo>
                    <a:moveTo>
                      <a:pt x="118" y="10"/>
                    </a:moveTo>
                    <a:lnTo>
                      <a:pt x="110" y="4"/>
                    </a:lnTo>
                    <a:moveTo>
                      <a:pt x="108" y="20"/>
                    </a:moveTo>
                    <a:lnTo>
                      <a:pt x="112" y="12"/>
                    </a:lnTo>
                    <a:moveTo>
                      <a:pt x="99" y="12"/>
                    </a:moveTo>
                    <a:lnTo>
                      <a:pt x="104" y="6"/>
                    </a:lnTo>
                    <a:moveTo>
                      <a:pt x="87" y="59"/>
                    </a:moveTo>
                    <a:lnTo>
                      <a:pt x="86" y="52"/>
                    </a:lnTo>
                    <a:moveTo>
                      <a:pt x="80" y="55"/>
                    </a:moveTo>
                    <a:lnTo>
                      <a:pt x="80" y="49"/>
                    </a:lnTo>
                    <a:moveTo>
                      <a:pt x="90" y="48"/>
                    </a:moveTo>
                    <a:lnTo>
                      <a:pt x="94" y="40"/>
                    </a:lnTo>
                    <a:moveTo>
                      <a:pt x="84" y="44"/>
                    </a:moveTo>
                    <a:lnTo>
                      <a:pt x="88" y="36"/>
                    </a:lnTo>
                    <a:moveTo>
                      <a:pt x="44" y="24"/>
                    </a:moveTo>
                    <a:cubicBezTo>
                      <a:pt x="45" y="23"/>
                      <a:pt x="44" y="21"/>
                      <a:pt x="43" y="20"/>
                    </a:cubicBezTo>
                    <a:cubicBezTo>
                      <a:pt x="41" y="20"/>
                      <a:pt x="40" y="20"/>
                      <a:pt x="39" y="21"/>
                    </a:cubicBezTo>
                    <a:cubicBezTo>
                      <a:pt x="38" y="23"/>
                      <a:pt x="39" y="24"/>
                      <a:pt x="40" y="25"/>
                    </a:cubicBezTo>
                    <a:cubicBezTo>
                      <a:pt x="41" y="26"/>
                      <a:pt x="43" y="26"/>
                      <a:pt x="44" y="24"/>
                    </a:cubicBezTo>
                    <a:close/>
                    <a:moveTo>
                      <a:pt x="14" y="11"/>
                    </a:moveTo>
                    <a:lnTo>
                      <a:pt x="27" y="18"/>
                    </a:lnTo>
                    <a:moveTo>
                      <a:pt x="49" y="24"/>
                    </a:moveTo>
                    <a:lnTo>
                      <a:pt x="76" y="14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36"/>
              <p:cNvSpPr>
                <a:spLocks noEditPoints="1"/>
              </p:cNvSpPr>
              <p:nvPr/>
            </p:nvSpPr>
            <p:spPr bwMode="auto">
              <a:xfrm>
                <a:off x="3918" y="1527"/>
                <a:ext cx="582" cy="287"/>
              </a:xfrm>
              <a:custGeom>
                <a:avLst/>
                <a:gdLst>
                  <a:gd name="T0" fmla="*/ 2147483646 w 167"/>
                  <a:gd name="T1" fmla="*/ 2147483646 h 83"/>
                  <a:gd name="T2" fmla="*/ 2147483646 w 167"/>
                  <a:gd name="T3" fmla="*/ 2147483646 h 83"/>
                  <a:gd name="T4" fmla="*/ 2147483646 w 167"/>
                  <a:gd name="T5" fmla="*/ 2147483646 h 83"/>
                  <a:gd name="T6" fmla="*/ 2147483646 w 167"/>
                  <a:gd name="T7" fmla="*/ 2147483646 h 83"/>
                  <a:gd name="T8" fmla="*/ 2147483646 w 167"/>
                  <a:gd name="T9" fmla="*/ 0 h 83"/>
                  <a:gd name="T10" fmla="*/ 2147483646 w 167"/>
                  <a:gd name="T11" fmla="*/ 0 h 83"/>
                  <a:gd name="T12" fmla="*/ 2147483646 w 167"/>
                  <a:gd name="T13" fmla="*/ 2147483646 h 83"/>
                  <a:gd name="T14" fmla="*/ 2147483646 w 167"/>
                  <a:gd name="T15" fmla="*/ 2147483646 h 83"/>
                  <a:gd name="T16" fmla="*/ 2147483646 w 167"/>
                  <a:gd name="T17" fmla="*/ 2147483646 h 83"/>
                  <a:gd name="T18" fmla="*/ 0 w 167"/>
                  <a:gd name="T19" fmla="*/ 2147483646 h 83"/>
                  <a:gd name="T20" fmla="*/ 2147483646 w 167"/>
                  <a:gd name="T21" fmla="*/ 2147483646 h 83"/>
                  <a:gd name="T22" fmla="*/ 2147483646 w 167"/>
                  <a:gd name="T23" fmla="*/ 2147483646 h 83"/>
                  <a:gd name="T24" fmla="*/ 2147483646 w 167"/>
                  <a:gd name="T25" fmla="*/ 2147483646 h 83"/>
                  <a:gd name="T26" fmla="*/ 2147483646 w 167"/>
                  <a:gd name="T27" fmla="*/ 2147483646 h 83"/>
                  <a:gd name="T28" fmla="*/ 2147483646 w 167"/>
                  <a:gd name="T29" fmla="*/ 2147483646 h 83"/>
                  <a:gd name="T30" fmla="*/ 2147483646 w 167"/>
                  <a:gd name="T31" fmla="*/ 2147483646 h 83"/>
                  <a:gd name="T32" fmla="*/ 2147483646 w 167"/>
                  <a:gd name="T33" fmla="*/ 2147483646 h 83"/>
                  <a:gd name="T34" fmla="*/ 2147483646 w 167"/>
                  <a:gd name="T35" fmla="*/ 2147483646 h 83"/>
                  <a:gd name="T36" fmla="*/ 2147483646 w 167"/>
                  <a:gd name="T37" fmla="*/ 2147483646 h 83"/>
                  <a:gd name="T38" fmla="*/ 2147483646 w 167"/>
                  <a:gd name="T39" fmla="*/ 2147483646 h 83"/>
                  <a:gd name="T40" fmla="*/ 2147483646 w 167"/>
                  <a:gd name="T41" fmla="*/ 2147483646 h 83"/>
                  <a:gd name="T42" fmla="*/ 2147483646 w 167"/>
                  <a:gd name="T43" fmla="*/ 2147483646 h 83"/>
                  <a:gd name="T44" fmla="*/ 2147483646 w 167"/>
                  <a:gd name="T45" fmla="*/ 2147483646 h 83"/>
                  <a:gd name="T46" fmla="*/ 2147483646 w 167"/>
                  <a:gd name="T47" fmla="*/ 2147483646 h 83"/>
                  <a:gd name="T48" fmla="*/ 2147483646 w 167"/>
                  <a:gd name="T49" fmla="*/ 2147483646 h 83"/>
                  <a:gd name="T50" fmla="*/ 2147483646 w 167"/>
                  <a:gd name="T51" fmla="*/ 2147483646 h 83"/>
                  <a:gd name="T52" fmla="*/ 2147483646 w 167"/>
                  <a:gd name="T53" fmla="*/ 2147483646 h 83"/>
                  <a:gd name="T54" fmla="*/ 2147483646 w 167"/>
                  <a:gd name="T55" fmla="*/ 2147483646 h 83"/>
                  <a:gd name="T56" fmla="*/ 2147483646 w 167"/>
                  <a:gd name="T57" fmla="*/ 2147483646 h 83"/>
                  <a:gd name="T58" fmla="*/ 2147483646 w 167"/>
                  <a:gd name="T59" fmla="*/ 2147483646 h 83"/>
                  <a:gd name="T60" fmla="*/ 2147483646 w 167"/>
                  <a:gd name="T61" fmla="*/ 2147483646 h 83"/>
                  <a:gd name="T62" fmla="*/ 2147483646 w 167"/>
                  <a:gd name="T63" fmla="*/ 2147483646 h 83"/>
                  <a:gd name="T64" fmla="*/ 2147483646 w 167"/>
                  <a:gd name="T65" fmla="*/ 2147483646 h 83"/>
                  <a:gd name="T66" fmla="*/ 2147483646 w 167"/>
                  <a:gd name="T67" fmla="*/ 2147483646 h 83"/>
                  <a:gd name="T68" fmla="*/ 2147483646 w 167"/>
                  <a:gd name="T69" fmla="*/ 2147483646 h 83"/>
                  <a:gd name="T70" fmla="*/ 2147483646 w 167"/>
                  <a:gd name="T71" fmla="*/ 2147483646 h 83"/>
                  <a:gd name="T72" fmla="*/ 2147483646 w 167"/>
                  <a:gd name="T73" fmla="*/ 2147483646 h 83"/>
                  <a:gd name="T74" fmla="*/ 2147483646 w 167"/>
                  <a:gd name="T75" fmla="*/ 2147483646 h 83"/>
                  <a:gd name="T76" fmla="*/ 2147483646 w 167"/>
                  <a:gd name="T77" fmla="*/ 2147483646 h 83"/>
                  <a:gd name="T78" fmla="*/ 2147483646 w 167"/>
                  <a:gd name="T79" fmla="*/ 2147483646 h 83"/>
                  <a:gd name="T80" fmla="*/ 2147483646 w 167"/>
                  <a:gd name="T81" fmla="*/ 2147483646 h 83"/>
                  <a:gd name="T82" fmla="*/ 2147483646 w 167"/>
                  <a:gd name="T83" fmla="*/ 2147483646 h 83"/>
                  <a:gd name="T84" fmla="*/ 2147483646 w 167"/>
                  <a:gd name="T85" fmla="*/ 2147483646 h 83"/>
                  <a:gd name="T86" fmla="*/ 2147483646 w 167"/>
                  <a:gd name="T87" fmla="*/ 2147483646 h 83"/>
                  <a:gd name="T88" fmla="*/ 2147483646 w 167"/>
                  <a:gd name="T89" fmla="*/ 2147483646 h 83"/>
                  <a:gd name="T90" fmla="*/ 2147483646 w 167"/>
                  <a:gd name="T91" fmla="*/ 2147483646 h 83"/>
                  <a:gd name="T92" fmla="*/ 2147483646 w 167"/>
                  <a:gd name="T93" fmla="*/ 2147483646 h 83"/>
                  <a:gd name="T94" fmla="*/ 2147483646 w 167"/>
                  <a:gd name="T95" fmla="*/ 2147483646 h 83"/>
                  <a:gd name="T96" fmla="*/ 2147483646 w 167"/>
                  <a:gd name="T97" fmla="*/ 2147483646 h 83"/>
                  <a:gd name="T98" fmla="*/ 2147483646 w 167"/>
                  <a:gd name="T99" fmla="*/ 2147483646 h 83"/>
                  <a:gd name="T100" fmla="*/ 2147483646 w 167"/>
                  <a:gd name="T101" fmla="*/ 2147483646 h 83"/>
                  <a:gd name="T102" fmla="*/ 2147483646 w 167"/>
                  <a:gd name="T103" fmla="*/ 2147483646 h 83"/>
                  <a:gd name="T104" fmla="*/ 2147483646 w 167"/>
                  <a:gd name="T105" fmla="*/ 2147483646 h 83"/>
                  <a:gd name="T106" fmla="*/ 2147483646 w 167"/>
                  <a:gd name="T107" fmla="*/ 2147483646 h 83"/>
                  <a:gd name="T108" fmla="*/ 2147483646 w 167"/>
                  <a:gd name="T109" fmla="*/ 2147483646 h 83"/>
                  <a:gd name="T110" fmla="*/ 2147483646 w 167"/>
                  <a:gd name="T111" fmla="*/ 2147483646 h 83"/>
                  <a:gd name="T112" fmla="*/ 2147483646 w 167"/>
                  <a:gd name="T113" fmla="*/ 2147483646 h 83"/>
                  <a:gd name="T114" fmla="*/ 2147483646 w 167"/>
                  <a:gd name="T115" fmla="*/ 2147483646 h 83"/>
                  <a:gd name="T116" fmla="*/ 2147483646 w 167"/>
                  <a:gd name="T117" fmla="*/ 2147483646 h 83"/>
                  <a:gd name="T118" fmla="*/ 2147483646 w 167"/>
                  <a:gd name="T119" fmla="*/ 2147483646 h 83"/>
                  <a:gd name="T120" fmla="*/ 2147483646 w 167"/>
                  <a:gd name="T121" fmla="*/ 2147483646 h 83"/>
                  <a:gd name="T122" fmla="*/ 2147483646 w 167"/>
                  <a:gd name="T123" fmla="*/ 2147483646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167" y="65"/>
                    </a:moveTo>
                    <a:lnTo>
                      <a:pt x="114" y="25"/>
                    </a:lnTo>
                    <a:lnTo>
                      <a:pt x="120" y="17"/>
                    </a:lnTo>
                    <a:lnTo>
                      <a:pt x="131" y="15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92" y="11"/>
                    </a:lnTo>
                    <a:cubicBezTo>
                      <a:pt x="92" y="11"/>
                      <a:pt x="80" y="4"/>
                      <a:pt x="71" y="6"/>
                    </a:cubicBezTo>
                    <a:cubicBezTo>
                      <a:pt x="62" y="9"/>
                      <a:pt x="53" y="16"/>
                      <a:pt x="47" y="16"/>
                    </a:cubicBezTo>
                    <a:cubicBezTo>
                      <a:pt x="42" y="15"/>
                      <a:pt x="0" y="5"/>
                      <a:pt x="0" y="5"/>
                    </a:cubicBezTo>
                    <a:lnTo>
                      <a:pt x="35" y="29"/>
                    </a:lnTo>
                    <a:cubicBezTo>
                      <a:pt x="40" y="31"/>
                      <a:pt x="45" y="32"/>
                      <a:pt x="49" y="31"/>
                    </a:cubicBezTo>
                    <a:cubicBezTo>
                      <a:pt x="55" y="29"/>
                      <a:pt x="66" y="25"/>
                      <a:pt x="69" y="26"/>
                    </a:cubicBezTo>
                    <a:cubicBezTo>
                      <a:pt x="73" y="27"/>
                      <a:pt x="82" y="32"/>
                      <a:pt x="82" y="32"/>
                    </a:cubicBezTo>
                    <a:lnTo>
                      <a:pt x="75" y="44"/>
                    </a:lnTo>
                    <a:lnTo>
                      <a:pt x="77" y="56"/>
                    </a:lnTo>
                    <a:lnTo>
                      <a:pt x="93" y="68"/>
                    </a:lnTo>
                    <a:lnTo>
                      <a:pt x="93" y="54"/>
                    </a:lnTo>
                    <a:lnTo>
                      <a:pt x="100" y="43"/>
                    </a:lnTo>
                    <a:lnTo>
                      <a:pt x="143" y="83"/>
                    </a:lnTo>
                    <a:lnTo>
                      <a:pt x="167" y="65"/>
                    </a:lnTo>
                    <a:close/>
                    <a:moveTo>
                      <a:pt x="159" y="63"/>
                    </a:moveTo>
                    <a:lnTo>
                      <a:pt x="142" y="75"/>
                    </a:lnTo>
                    <a:moveTo>
                      <a:pt x="150" y="61"/>
                    </a:moveTo>
                    <a:lnTo>
                      <a:pt x="122" y="43"/>
                    </a:lnTo>
                    <a:moveTo>
                      <a:pt x="145" y="66"/>
                    </a:moveTo>
                    <a:lnTo>
                      <a:pt x="120" y="45"/>
                    </a:lnTo>
                    <a:moveTo>
                      <a:pt x="138" y="71"/>
                    </a:moveTo>
                    <a:lnTo>
                      <a:pt x="118" y="48"/>
                    </a:lnTo>
                    <a:moveTo>
                      <a:pt x="110" y="31"/>
                    </a:moveTo>
                    <a:lnTo>
                      <a:pt x="87" y="18"/>
                    </a:lnTo>
                    <a:moveTo>
                      <a:pt x="104" y="35"/>
                    </a:moveTo>
                    <a:lnTo>
                      <a:pt x="84" y="22"/>
                    </a:lnTo>
                    <a:moveTo>
                      <a:pt x="101" y="39"/>
                    </a:moveTo>
                    <a:lnTo>
                      <a:pt x="83" y="25"/>
                    </a:lnTo>
                    <a:moveTo>
                      <a:pt x="71" y="20"/>
                    </a:moveTo>
                    <a:lnTo>
                      <a:pt x="49" y="24"/>
                    </a:lnTo>
                    <a:moveTo>
                      <a:pt x="30" y="16"/>
                    </a:moveTo>
                    <a:lnTo>
                      <a:pt x="14" y="11"/>
                    </a:lnTo>
                    <a:moveTo>
                      <a:pt x="118" y="10"/>
                    </a:moveTo>
                    <a:lnTo>
                      <a:pt x="110" y="4"/>
                    </a:lnTo>
                    <a:moveTo>
                      <a:pt x="108" y="20"/>
                    </a:moveTo>
                    <a:lnTo>
                      <a:pt x="112" y="12"/>
                    </a:lnTo>
                    <a:moveTo>
                      <a:pt x="99" y="12"/>
                    </a:moveTo>
                    <a:lnTo>
                      <a:pt x="104" y="6"/>
                    </a:lnTo>
                    <a:moveTo>
                      <a:pt x="87" y="59"/>
                    </a:moveTo>
                    <a:lnTo>
                      <a:pt x="86" y="52"/>
                    </a:lnTo>
                    <a:moveTo>
                      <a:pt x="80" y="55"/>
                    </a:moveTo>
                    <a:lnTo>
                      <a:pt x="80" y="49"/>
                    </a:lnTo>
                    <a:moveTo>
                      <a:pt x="90" y="48"/>
                    </a:moveTo>
                    <a:lnTo>
                      <a:pt x="94" y="40"/>
                    </a:lnTo>
                    <a:moveTo>
                      <a:pt x="84" y="44"/>
                    </a:moveTo>
                    <a:lnTo>
                      <a:pt x="88" y="36"/>
                    </a:lnTo>
                    <a:moveTo>
                      <a:pt x="44" y="24"/>
                    </a:moveTo>
                    <a:cubicBezTo>
                      <a:pt x="45" y="23"/>
                      <a:pt x="44" y="21"/>
                      <a:pt x="43" y="20"/>
                    </a:cubicBezTo>
                    <a:cubicBezTo>
                      <a:pt x="41" y="20"/>
                      <a:pt x="40" y="20"/>
                      <a:pt x="39" y="21"/>
                    </a:cubicBezTo>
                    <a:cubicBezTo>
                      <a:pt x="38" y="23"/>
                      <a:pt x="39" y="24"/>
                      <a:pt x="40" y="25"/>
                    </a:cubicBezTo>
                    <a:cubicBezTo>
                      <a:pt x="41" y="26"/>
                      <a:pt x="43" y="26"/>
                      <a:pt x="44" y="24"/>
                    </a:cubicBezTo>
                    <a:close/>
                    <a:moveTo>
                      <a:pt x="14" y="11"/>
                    </a:moveTo>
                    <a:lnTo>
                      <a:pt x="27" y="18"/>
                    </a:lnTo>
                    <a:moveTo>
                      <a:pt x="49" y="24"/>
                    </a:moveTo>
                    <a:lnTo>
                      <a:pt x="76" y="14"/>
                    </a:lnTo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37"/>
              <p:cNvSpPr>
                <a:spLocks noEditPoints="1"/>
              </p:cNvSpPr>
              <p:nvPr/>
            </p:nvSpPr>
            <p:spPr bwMode="auto">
              <a:xfrm>
                <a:off x="2736" y="1317"/>
                <a:ext cx="2029" cy="2008"/>
              </a:xfrm>
              <a:custGeom>
                <a:avLst/>
                <a:gdLst>
                  <a:gd name="T0" fmla="*/ 0 w 582"/>
                  <a:gd name="T1" fmla="*/ 2147483646 h 582"/>
                  <a:gd name="T2" fmla="*/ 2147483646 w 582"/>
                  <a:gd name="T3" fmla="*/ 2147483646 h 582"/>
                  <a:gd name="T4" fmla="*/ 0 w 582"/>
                  <a:gd name="T5" fmla="*/ 2147483646 h 582"/>
                  <a:gd name="T6" fmla="*/ 2147483646 w 582"/>
                  <a:gd name="T7" fmla="*/ 2147483646 h 582"/>
                  <a:gd name="T8" fmla="*/ 0 w 582"/>
                  <a:gd name="T9" fmla="*/ 2147483646 h 582"/>
                  <a:gd name="T10" fmla="*/ 2147483646 w 582"/>
                  <a:gd name="T11" fmla="*/ 0 h 582"/>
                  <a:gd name="T12" fmla="*/ 2147483646 w 582"/>
                  <a:gd name="T13" fmla="*/ 2147483646 h 582"/>
                  <a:gd name="T14" fmla="*/ 2147483646 w 582"/>
                  <a:gd name="T15" fmla="*/ 0 h 582"/>
                  <a:gd name="T16" fmla="*/ 2147483646 w 582"/>
                  <a:gd name="T17" fmla="*/ 2147483646 h 582"/>
                  <a:gd name="T18" fmla="*/ 2147483646 w 582"/>
                  <a:gd name="T19" fmla="*/ 0 h 582"/>
                  <a:gd name="T20" fmla="*/ 2147483646 w 582"/>
                  <a:gd name="T21" fmla="*/ 0 h 582"/>
                  <a:gd name="T22" fmla="*/ 2147483646 w 582"/>
                  <a:gd name="T23" fmla="*/ 2147483646 h 582"/>
                  <a:gd name="T24" fmla="*/ 2147483646 w 582"/>
                  <a:gd name="T25" fmla="*/ 0 h 582"/>
                  <a:gd name="T26" fmla="*/ 2147483646 w 582"/>
                  <a:gd name="T27" fmla="*/ 2147483646 h 582"/>
                  <a:gd name="T28" fmla="*/ 2147483646 w 582"/>
                  <a:gd name="T29" fmla="*/ 0 h 582"/>
                  <a:gd name="T30" fmla="*/ 2147483646 w 582"/>
                  <a:gd name="T31" fmla="*/ 2147483646 h 582"/>
                  <a:gd name="T32" fmla="*/ 2147483646 w 582"/>
                  <a:gd name="T33" fmla="*/ 2147483646 h 582"/>
                  <a:gd name="T34" fmla="*/ 2147483646 w 582"/>
                  <a:gd name="T35" fmla="*/ 2147483646 h 582"/>
                  <a:gd name="T36" fmla="*/ 2147483646 w 582"/>
                  <a:gd name="T37" fmla="*/ 2147483646 h 582"/>
                  <a:gd name="T38" fmla="*/ 2147483646 w 582"/>
                  <a:gd name="T39" fmla="*/ 2147483646 h 582"/>
                  <a:gd name="T40" fmla="*/ 2147483646 w 582"/>
                  <a:gd name="T41" fmla="*/ 2147483646 h 582"/>
                  <a:gd name="T42" fmla="*/ 2147483646 w 582"/>
                  <a:gd name="T43" fmla="*/ 2147483646 h 582"/>
                  <a:gd name="T44" fmla="*/ 2147483646 w 582"/>
                  <a:gd name="T45" fmla="*/ 2147483646 h 582"/>
                  <a:gd name="T46" fmla="*/ 2147483646 w 582"/>
                  <a:gd name="T47" fmla="*/ 2147483646 h 582"/>
                  <a:gd name="T48" fmla="*/ 2147483646 w 582"/>
                  <a:gd name="T49" fmla="*/ 2147483646 h 582"/>
                  <a:gd name="T50" fmla="*/ 2147483646 w 582"/>
                  <a:gd name="T51" fmla="*/ 2147483646 h 582"/>
                  <a:gd name="T52" fmla="*/ 2147483646 w 582"/>
                  <a:gd name="T53" fmla="*/ 2147483646 h 582"/>
                  <a:gd name="T54" fmla="*/ 2147483646 w 582"/>
                  <a:gd name="T55" fmla="*/ 2147483646 h 582"/>
                  <a:gd name="T56" fmla="*/ 2147483646 w 582"/>
                  <a:gd name="T57" fmla="*/ 2147483646 h 582"/>
                  <a:gd name="T58" fmla="*/ 2147483646 w 582"/>
                  <a:gd name="T59" fmla="*/ 2147483646 h 582"/>
                  <a:gd name="T60" fmla="*/ 2147483646 w 582"/>
                  <a:gd name="T61" fmla="*/ 2147483646 h 582"/>
                  <a:gd name="T62" fmla="*/ 2147483646 w 582"/>
                  <a:gd name="T63" fmla="*/ 2147483646 h 582"/>
                  <a:gd name="T64" fmla="*/ 2147483646 w 582"/>
                  <a:gd name="T65" fmla="*/ 2147483646 h 582"/>
                  <a:gd name="T66" fmla="*/ 2147483646 w 582"/>
                  <a:gd name="T67" fmla="*/ 2147483646 h 582"/>
                  <a:gd name="T68" fmla="*/ 2147483646 w 582"/>
                  <a:gd name="T69" fmla="*/ 2147483646 h 582"/>
                  <a:gd name="T70" fmla="*/ 0 w 582"/>
                  <a:gd name="T71" fmla="*/ 2147483646 h 582"/>
                  <a:gd name="T72" fmla="*/ 2147483646 w 582"/>
                  <a:gd name="T73" fmla="*/ 2147483646 h 582"/>
                  <a:gd name="T74" fmla="*/ 0 w 582"/>
                  <a:gd name="T75" fmla="*/ 2147483646 h 582"/>
                  <a:gd name="T76" fmla="*/ 2147483646 w 582"/>
                  <a:gd name="T77" fmla="*/ 2147483646 h 582"/>
                  <a:gd name="T78" fmla="*/ 0 w 582"/>
                  <a:gd name="T79" fmla="*/ 2147483646 h 5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82"/>
                  <a:gd name="T121" fmla="*/ 0 h 582"/>
                  <a:gd name="T122" fmla="*/ 582 w 582"/>
                  <a:gd name="T123" fmla="*/ 582 h 58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82" h="582">
                    <a:moveTo>
                      <a:pt x="0" y="291"/>
                    </a:moveTo>
                    <a:lnTo>
                      <a:pt x="0" y="291"/>
                    </a:lnTo>
                    <a:lnTo>
                      <a:pt x="2" y="291"/>
                    </a:lnTo>
                    <a:lnTo>
                      <a:pt x="0" y="291"/>
                    </a:lnTo>
                    <a:close/>
                    <a:moveTo>
                      <a:pt x="0" y="291"/>
                    </a:moveTo>
                    <a:cubicBezTo>
                      <a:pt x="0" y="211"/>
                      <a:pt x="33" y="138"/>
                      <a:pt x="86" y="86"/>
                    </a:cubicBezTo>
                    <a:lnTo>
                      <a:pt x="87" y="87"/>
                    </a:lnTo>
                    <a:cubicBezTo>
                      <a:pt x="35" y="139"/>
                      <a:pt x="2" y="212"/>
                      <a:pt x="2" y="291"/>
                    </a:cubicBezTo>
                    <a:lnTo>
                      <a:pt x="0" y="291"/>
                    </a:lnTo>
                    <a:close/>
                    <a:moveTo>
                      <a:pt x="86" y="86"/>
                    </a:moveTo>
                    <a:cubicBezTo>
                      <a:pt x="138" y="33"/>
                      <a:pt x="211" y="0"/>
                      <a:pt x="291" y="0"/>
                    </a:cubicBezTo>
                    <a:lnTo>
                      <a:pt x="291" y="2"/>
                    </a:lnTo>
                    <a:cubicBezTo>
                      <a:pt x="212" y="2"/>
                      <a:pt x="139" y="35"/>
                      <a:pt x="87" y="87"/>
                    </a:cubicBezTo>
                    <a:lnTo>
                      <a:pt x="86" y="86"/>
                    </a:lnTo>
                    <a:close/>
                    <a:moveTo>
                      <a:pt x="291" y="0"/>
                    </a:moveTo>
                    <a:lnTo>
                      <a:pt x="291" y="0"/>
                    </a:lnTo>
                    <a:lnTo>
                      <a:pt x="291" y="2"/>
                    </a:lnTo>
                    <a:lnTo>
                      <a:pt x="291" y="0"/>
                    </a:lnTo>
                    <a:close/>
                    <a:moveTo>
                      <a:pt x="291" y="0"/>
                    </a:moveTo>
                    <a:lnTo>
                      <a:pt x="291" y="0"/>
                    </a:lnTo>
                    <a:lnTo>
                      <a:pt x="291" y="2"/>
                    </a:lnTo>
                    <a:lnTo>
                      <a:pt x="291" y="0"/>
                    </a:lnTo>
                    <a:close/>
                    <a:moveTo>
                      <a:pt x="291" y="0"/>
                    </a:moveTo>
                    <a:cubicBezTo>
                      <a:pt x="371" y="0"/>
                      <a:pt x="444" y="33"/>
                      <a:pt x="496" y="86"/>
                    </a:cubicBezTo>
                    <a:lnTo>
                      <a:pt x="495" y="87"/>
                    </a:lnTo>
                    <a:cubicBezTo>
                      <a:pt x="443" y="35"/>
                      <a:pt x="370" y="2"/>
                      <a:pt x="291" y="2"/>
                    </a:cubicBezTo>
                    <a:lnTo>
                      <a:pt x="291" y="0"/>
                    </a:lnTo>
                    <a:close/>
                    <a:moveTo>
                      <a:pt x="496" y="86"/>
                    </a:moveTo>
                    <a:cubicBezTo>
                      <a:pt x="549" y="138"/>
                      <a:pt x="582" y="211"/>
                      <a:pt x="582" y="291"/>
                    </a:cubicBezTo>
                    <a:lnTo>
                      <a:pt x="580" y="291"/>
                    </a:lnTo>
                    <a:cubicBezTo>
                      <a:pt x="580" y="212"/>
                      <a:pt x="547" y="139"/>
                      <a:pt x="495" y="87"/>
                    </a:cubicBezTo>
                    <a:lnTo>
                      <a:pt x="496" y="86"/>
                    </a:lnTo>
                    <a:close/>
                    <a:moveTo>
                      <a:pt x="582" y="291"/>
                    </a:moveTo>
                    <a:lnTo>
                      <a:pt x="582" y="291"/>
                    </a:lnTo>
                    <a:lnTo>
                      <a:pt x="580" y="291"/>
                    </a:lnTo>
                    <a:lnTo>
                      <a:pt x="582" y="291"/>
                    </a:lnTo>
                    <a:close/>
                    <a:moveTo>
                      <a:pt x="582" y="291"/>
                    </a:moveTo>
                    <a:lnTo>
                      <a:pt x="582" y="291"/>
                    </a:lnTo>
                    <a:lnTo>
                      <a:pt x="580" y="291"/>
                    </a:lnTo>
                    <a:lnTo>
                      <a:pt x="582" y="291"/>
                    </a:lnTo>
                    <a:close/>
                    <a:moveTo>
                      <a:pt x="582" y="291"/>
                    </a:moveTo>
                    <a:cubicBezTo>
                      <a:pt x="582" y="371"/>
                      <a:pt x="549" y="444"/>
                      <a:pt x="496" y="496"/>
                    </a:cubicBezTo>
                    <a:lnTo>
                      <a:pt x="495" y="495"/>
                    </a:lnTo>
                    <a:cubicBezTo>
                      <a:pt x="547" y="443"/>
                      <a:pt x="580" y="370"/>
                      <a:pt x="580" y="291"/>
                    </a:cubicBezTo>
                    <a:lnTo>
                      <a:pt x="582" y="291"/>
                    </a:lnTo>
                    <a:close/>
                    <a:moveTo>
                      <a:pt x="496" y="496"/>
                    </a:moveTo>
                    <a:cubicBezTo>
                      <a:pt x="444" y="549"/>
                      <a:pt x="371" y="582"/>
                      <a:pt x="291" y="582"/>
                    </a:cubicBezTo>
                    <a:lnTo>
                      <a:pt x="291" y="580"/>
                    </a:lnTo>
                    <a:cubicBezTo>
                      <a:pt x="370" y="580"/>
                      <a:pt x="443" y="547"/>
                      <a:pt x="495" y="495"/>
                    </a:cubicBezTo>
                    <a:lnTo>
                      <a:pt x="496" y="496"/>
                    </a:lnTo>
                    <a:close/>
                    <a:moveTo>
                      <a:pt x="291" y="582"/>
                    </a:moveTo>
                    <a:lnTo>
                      <a:pt x="291" y="582"/>
                    </a:lnTo>
                    <a:lnTo>
                      <a:pt x="291" y="580"/>
                    </a:lnTo>
                    <a:lnTo>
                      <a:pt x="291" y="582"/>
                    </a:lnTo>
                    <a:close/>
                    <a:moveTo>
                      <a:pt x="291" y="582"/>
                    </a:moveTo>
                    <a:lnTo>
                      <a:pt x="291" y="582"/>
                    </a:lnTo>
                    <a:lnTo>
                      <a:pt x="291" y="580"/>
                    </a:lnTo>
                    <a:lnTo>
                      <a:pt x="291" y="582"/>
                    </a:lnTo>
                    <a:close/>
                    <a:moveTo>
                      <a:pt x="291" y="582"/>
                    </a:moveTo>
                    <a:cubicBezTo>
                      <a:pt x="211" y="582"/>
                      <a:pt x="138" y="549"/>
                      <a:pt x="86" y="496"/>
                    </a:cubicBezTo>
                    <a:lnTo>
                      <a:pt x="87" y="495"/>
                    </a:lnTo>
                    <a:cubicBezTo>
                      <a:pt x="139" y="547"/>
                      <a:pt x="212" y="580"/>
                      <a:pt x="291" y="580"/>
                    </a:cubicBezTo>
                    <a:lnTo>
                      <a:pt x="291" y="582"/>
                    </a:lnTo>
                    <a:close/>
                    <a:moveTo>
                      <a:pt x="86" y="496"/>
                    </a:moveTo>
                    <a:cubicBezTo>
                      <a:pt x="33" y="444"/>
                      <a:pt x="0" y="371"/>
                      <a:pt x="0" y="291"/>
                    </a:cubicBezTo>
                    <a:lnTo>
                      <a:pt x="2" y="291"/>
                    </a:lnTo>
                    <a:cubicBezTo>
                      <a:pt x="2" y="370"/>
                      <a:pt x="35" y="443"/>
                      <a:pt x="87" y="495"/>
                    </a:cubicBezTo>
                    <a:lnTo>
                      <a:pt x="86" y="496"/>
                    </a:lnTo>
                    <a:close/>
                    <a:moveTo>
                      <a:pt x="0" y="291"/>
                    </a:moveTo>
                    <a:lnTo>
                      <a:pt x="0" y="291"/>
                    </a:lnTo>
                    <a:lnTo>
                      <a:pt x="2" y="291"/>
                    </a:lnTo>
                    <a:lnTo>
                      <a:pt x="0" y="291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38"/>
              <p:cNvSpPr>
                <a:spLocks noEditPoints="1"/>
              </p:cNvSpPr>
              <p:nvPr/>
            </p:nvSpPr>
            <p:spPr bwMode="auto">
              <a:xfrm>
                <a:off x="2648" y="1231"/>
                <a:ext cx="2205" cy="2180"/>
              </a:xfrm>
              <a:custGeom>
                <a:avLst/>
                <a:gdLst>
                  <a:gd name="T0" fmla="*/ 2147483646 w 632"/>
                  <a:gd name="T1" fmla="*/ 2147483646 h 632"/>
                  <a:gd name="T2" fmla="*/ 2147483646 w 632"/>
                  <a:gd name="T3" fmla="*/ 2147483646 h 632"/>
                  <a:gd name="T4" fmla="*/ 2147483646 w 632"/>
                  <a:gd name="T5" fmla="*/ 2147483646 h 632"/>
                  <a:gd name="T6" fmla="*/ 2147483646 w 632"/>
                  <a:gd name="T7" fmla="*/ 2147483646 h 632"/>
                  <a:gd name="T8" fmla="*/ 2147483646 w 632"/>
                  <a:gd name="T9" fmla="*/ 2147483646 h 632"/>
                  <a:gd name="T10" fmla="*/ 2147483646 w 632"/>
                  <a:gd name="T11" fmla="*/ 2147483646 h 632"/>
                  <a:gd name="T12" fmla="*/ 2147483646 w 632"/>
                  <a:gd name="T13" fmla="*/ 2147483646 h 632"/>
                  <a:gd name="T14" fmla="*/ 2147483646 w 632"/>
                  <a:gd name="T15" fmla="*/ 2147483646 h 632"/>
                  <a:gd name="T16" fmla="*/ 2147483646 w 632"/>
                  <a:gd name="T17" fmla="*/ 2147483646 h 632"/>
                  <a:gd name="T18" fmla="*/ 2147483646 w 632"/>
                  <a:gd name="T19" fmla="*/ 2147483646 h 632"/>
                  <a:gd name="T20" fmla="*/ 2147483646 w 632"/>
                  <a:gd name="T21" fmla="*/ 2147483646 h 632"/>
                  <a:gd name="T22" fmla="*/ 2147483646 w 632"/>
                  <a:gd name="T23" fmla="*/ 2147483646 h 632"/>
                  <a:gd name="T24" fmla="*/ 2147483646 w 632"/>
                  <a:gd name="T25" fmla="*/ 2147483646 h 632"/>
                  <a:gd name="T26" fmla="*/ 1385683831 w 632"/>
                  <a:gd name="T27" fmla="*/ 2147483646 h 632"/>
                  <a:gd name="T28" fmla="*/ 0 w 632"/>
                  <a:gd name="T29" fmla="*/ 2147483646 h 632"/>
                  <a:gd name="T30" fmla="*/ 2147483646 w 632"/>
                  <a:gd name="T31" fmla="*/ 2147483646 h 632"/>
                  <a:gd name="T32" fmla="*/ 2147483646 w 632"/>
                  <a:gd name="T33" fmla="*/ 2147483646 h 632"/>
                  <a:gd name="T34" fmla="*/ 2147483646 w 632"/>
                  <a:gd name="T35" fmla="*/ 2147483646 h 632"/>
                  <a:gd name="T36" fmla="*/ 2147483646 w 632"/>
                  <a:gd name="T37" fmla="*/ 2147483646 h 632"/>
                  <a:gd name="T38" fmla="*/ 2147483646 w 632"/>
                  <a:gd name="T39" fmla="*/ 2147483646 h 632"/>
                  <a:gd name="T40" fmla="*/ 2147483646 w 632"/>
                  <a:gd name="T41" fmla="*/ 2147483646 h 632"/>
                  <a:gd name="T42" fmla="*/ 2147483646 w 632"/>
                  <a:gd name="T43" fmla="*/ 2147483646 h 632"/>
                  <a:gd name="T44" fmla="*/ 2147483646 w 632"/>
                  <a:gd name="T45" fmla="*/ 2147483646 h 632"/>
                  <a:gd name="T46" fmla="*/ 2147483646 w 632"/>
                  <a:gd name="T47" fmla="*/ 2147483646 h 632"/>
                  <a:gd name="T48" fmla="*/ 2147483646 w 632"/>
                  <a:gd name="T49" fmla="*/ 2147483646 h 632"/>
                  <a:gd name="T50" fmla="*/ 2147483646 w 632"/>
                  <a:gd name="T51" fmla="*/ 2147483646 h 632"/>
                  <a:gd name="T52" fmla="*/ 2147483646 w 632"/>
                  <a:gd name="T53" fmla="*/ 2147483646 h 632"/>
                  <a:gd name="T54" fmla="*/ 2147483646 w 632"/>
                  <a:gd name="T55" fmla="*/ 2147483646 h 632"/>
                  <a:gd name="T56" fmla="*/ 2147483646 w 632"/>
                  <a:gd name="T57" fmla="*/ 2147483646 h 632"/>
                  <a:gd name="T58" fmla="*/ 2147483646 w 632"/>
                  <a:gd name="T59" fmla="*/ 2147483646 h 632"/>
                  <a:gd name="T60" fmla="*/ 2147483646 w 632"/>
                  <a:gd name="T61" fmla="*/ 2147483646 h 632"/>
                  <a:gd name="T62" fmla="*/ 2147483646 w 632"/>
                  <a:gd name="T63" fmla="*/ 2147483646 h 632"/>
                  <a:gd name="T64" fmla="*/ 2147483646 w 632"/>
                  <a:gd name="T65" fmla="*/ 2147483646 h 632"/>
                  <a:gd name="T66" fmla="*/ 2147483646 w 632"/>
                  <a:gd name="T67" fmla="*/ 2147483646 h 632"/>
                  <a:gd name="T68" fmla="*/ 2147483646 w 632"/>
                  <a:gd name="T69" fmla="*/ 2147483646 h 632"/>
                  <a:gd name="T70" fmla="*/ 2147483646 w 632"/>
                  <a:gd name="T71" fmla="*/ 2147483646 h 632"/>
                  <a:gd name="T72" fmla="*/ 2147483646 w 632"/>
                  <a:gd name="T73" fmla="*/ 2147483646 h 632"/>
                  <a:gd name="T74" fmla="*/ 2147483646 w 632"/>
                  <a:gd name="T75" fmla="*/ 2147483646 h 632"/>
                  <a:gd name="T76" fmla="*/ 2147483646 w 632"/>
                  <a:gd name="T77" fmla="*/ 2147483646 h 632"/>
                  <a:gd name="T78" fmla="*/ 2147483646 w 632"/>
                  <a:gd name="T79" fmla="*/ 2147483646 h 632"/>
                  <a:gd name="T80" fmla="*/ 2147483646 w 632"/>
                  <a:gd name="T81" fmla="*/ 2147483646 h 632"/>
                  <a:gd name="T82" fmla="*/ 2147483646 w 632"/>
                  <a:gd name="T83" fmla="*/ 2147483646 h 632"/>
                  <a:gd name="T84" fmla="*/ 2147483646 w 632"/>
                  <a:gd name="T85" fmla="*/ 2147483646 h 632"/>
                  <a:gd name="T86" fmla="*/ 2147483646 w 632"/>
                  <a:gd name="T87" fmla="*/ 2147483646 h 632"/>
                  <a:gd name="T88" fmla="*/ 2147483646 w 632"/>
                  <a:gd name="T89" fmla="*/ 2147483646 h 632"/>
                  <a:gd name="T90" fmla="*/ 2147483646 w 632"/>
                  <a:gd name="T91" fmla="*/ 2147483646 h 632"/>
                  <a:gd name="T92" fmla="*/ 2147483646 w 632"/>
                  <a:gd name="T93" fmla="*/ 2147483646 h 632"/>
                  <a:gd name="T94" fmla="*/ 2147483646 w 632"/>
                  <a:gd name="T95" fmla="*/ 2147483646 h 632"/>
                  <a:gd name="T96" fmla="*/ 2147483646 w 632"/>
                  <a:gd name="T97" fmla="*/ 2147483646 h 632"/>
                  <a:gd name="T98" fmla="*/ 2147483646 w 632"/>
                  <a:gd name="T99" fmla="*/ 2147483646 h 632"/>
                  <a:gd name="T100" fmla="*/ 2147483646 w 632"/>
                  <a:gd name="T101" fmla="*/ 2147483646 h 632"/>
                  <a:gd name="T102" fmla="*/ 2147483646 w 632"/>
                  <a:gd name="T103" fmla="*/ 2147483646 h 632"/>
                  <a:gd name="T104" fmla="*/ 2147483646 w 632"/>
                  <a:gd name="T105" fmla="*/ 2147483646 h 632"/>
                  <a:gd name="T106" fmla="*/ 2147483646 w 632"/>
                  <a:gd name="T107" fmla="*/ 2147483646 h 632"/>
                  <a:gd name="T108" fmla="*/ 2147483646 w 632"/>
                  <a:gd name="T109" fmla="*/ 2147483646 h 632"/>
                  <a:gd name="T110" fmla="*/ 2147483646 w 632"/>
                  <a:gd name="T111" fmla="*/ 2147483646 h 632"/>
                  <a:gd name="T112" fmla="*/ 2147483646 w 632"/>
                  <a:gd name="T113" fmla="*/ 2147483646 h 632"/>
                  <a:gd name="T114" fmla="*/ 2147483646 w 632"/>
                  <a:gd name="T115" fmla="*/ 2147483646 h 632"/>
                  <a:gd name="T116" fmla="*/ 2147483646 w 632"/>
                  <a:gd name="T117" fmla="*/ 1146492323 h 632"/>
                  <a:gd name="T118" fmla="*/ 2147483646 w 632"/>
                  <a:gd name="T119" fmla="*/ 0 h 6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2"/>
                  <a:gd name="T181" fmla="*/ 0 h 632"/>
                  <a:gd name="T182" fmla="*/ 632 w 632"/>
                  <a:gd name="T183" fmla="*/ 632 h 6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2" h="632">
                    <a:moveTo>
                      <a:pt x="284" y="2"/>
                    </a:moveTo>
                    <a:lnTo>
                      <a:pt x="295" y="21"/>
                    </a:lnTo>
                    <a:lnTo>
                      <a:pt x="302" y="0"/>
                    </a:lnTo>
                    <a:lnTo>
                      <a:pt x="293" y="1"/>
                    </a:lnTo>
                    <a:lnTo>
                      <a:pt x="284" y="2"/>
                    </a:lnTo>
                    <a:close/>
                    <a:moveTo>
                      <a:pt x="268" y="4"/>
                    </a:moveTo>
                    <a:lnTo>
                      <a:pt x="280" y="23"/>
                    </a:lnTo>
                    <a:lnTo>
                      <a:pt x="285" y="2"/>
                    </a:lnTo>
                    <a:lnTo>
                      <a:pt x="277" y="2"/>
                    </a:lnTo>
                    <a:lnTo>
                      <a:pt x="268" y="4"/>
                    </a:lnTo>
                    <a:close/>
                    <a:moveTo>
                      <a:pt x="252" y="7"/>
                    </a:moveTo>
                    <a:lnTo>
                      <a:pt x="264" y="25"/>
                    </a:lnTo>
                    <a:lnTo>
                      <a:pt x="269" y="4"/>
                    </a:lnTo>
                    <a:lnTo>
                      <a:pt x="261" y="5"/>
                    </a:lnTo>
                    <a:lnTo>
                      <a:pt x="252" y="7"/>
                    </a:lnTo>
                    <a:close/>
                    <a:moveTo>
                      <a:pt x="236" y="10"/>
                    </a:moveTo>
                    <a:lnTo>
                      <a:pt x="249" y="28"/>
                    </a:lnTo>
                    <a:lnTo>
                      <a:pt x="252" y="7"/>
                    </a:lnTo>
                    <a:lnTo>
                      <a:pt x="244" y="8"/>
                    </a:lnTo>
                    <a:lnTo>
                      <a:pt x="236" y="10"/>
                    </a:lnTo>
                    <a:close/>
                    <a:moveTo>
                      <a:pt x="220" y="15"/>
                    </a:moveTo>
                    <a:lnTo>
                      <a:pt x="234" y="32"/>
                    </a:lnTo>
                    <a:lnTo>
                      <a:pt x="236" y="10"/>
                    </a:lnTo>
                    <a:lnTo>
                      <a:pt x="228" y="12"/>
                    </a:lnTo>
                    <a:lnTo>
                      <a:pt x="220" y="15"/>
                    </a:lnTo>
                    <a:close/>
                    <a:moveTo>
                      <a:pt x="204" y="21"/>
                    </a:moveTo>
                    <a:lnTo>
                      <a:pt x="220" y="37"/>
                    </a:lnTo>
                    <a:lnTo>
                      <a:pt x="220" y="15"/>
                    </a:lnTo>
                    <a:lnTo>
                      <a:pt x="213" y="17"/>
                    </a:lnTo>
                    <a:lnTo>
                      <a:pt x="204" y="21"/>
                    </a:lnTo>
                    <a:close/>
                    <a:moveTo>
                      <a:pt x="189" y="27"/>
                    </a:moveTo>
                    <a:lnTo>
                      <a:pt x="205" y="42"/>
                    </a:lnTo>
                    <a:lnTo>
                      <a:pt x="205" y="20"/>
                    </a:lnTo>
                    <a:lnTo>
                      <a:pt x="197" y="23"/>
                    </a:lnTo>
                    <a:lnTo>
                      <a:pt x="189" y="27"/>
                    </a:lnTo>
                    <a:close/>
                    <a:moveTo>
                      <a:pt x="174" y="34"/>
                    </a:moveTo>
                    <a:lnTo>
                      <a:pt x="191" y="48"/>
                    </a:lnTo>
                    <a:lnTo>
                      <a:pt x="190" y="27"/>
                    </a:lnTo>
                    <a:lnTo>
                      <a:pt x="182" y="30"/>
                    </a:lnTo>
                    <a:lnTo>
                      <a:pt x="174" y="34"/>
                    </a:lnTo>
                    <a:close/>
                    <a:moveTo>
                      <a:pt x="159" y="42"/>
                    </a:moveTo>
                    <a:lnTo>
                      <a:pt x="177" y="55"/>
                    </a:lnTo>
                    <a:lnTo>
                      <a:pt x="175" y="34"/>
                    </a:lnTo>
                    <a:lnTo>
                      <a:pt x="167" y="37"/>
                    </a:lnTo>
                    <a:lnTo>
                      <a:pt x="159" y="42"/>
                    </a:lnTo>
                    <a:close/>
                    <a:moveTo>
                      <a:pt x="145" y="50"/>
                    </a:moveTo>
                    <a:lnTo>
                      <a:pt x="164" y="63"/>
                    </a:lnTo>
                    <a:lnTo>
                      <a:pt x="160" y="41"/>
                    </a:lnTo>
                    <a:lnTo>
                      <a:pt x="153" y="45"/>
                    </a:lnTo>
                    <a:lnTo>
                      <a:pt x="145" y="50"/>
                    </a:lnTo>
                    <a:close/>
                    <a:moveTo>
                      <a:pt x="131" y="60"/>
                    </a:moveTo>
                    <a:lnTo>
                      <a:pt x="151" y="71"/>
                    </a:lnTo>
                    <a:lnTo>
                      <a:pt x="146" y="50"/>
                    </a:lnTo>
                    <a:lnTo>
                      <a:pt x="139" y="54"/>
                    </a:lnTo>
                    <a:lnTo>
                      <a:pt x="131" y="60"/>
                    </a:lnTo>
                    <a:close/>
                    <a:moveTo>
                      <a:pt x="118" y="70"/>
                    </a:moveTo>
                    <a:lnTo>
                      <a:pt x="138" y="80"/>
                    </a:lnTo>
                    <a:lnTo>
                      <a:pt x="132" y="59"/>
                    </a:lnTo>
                    <a:lnTo>
                      <a:pt x="125" y="64"/>
                    </a:lnTo>
                    <a:lnTo>
                      <a:pt x="118" y="70"/>
                    </a:lnTo>
                    <a:close/>
                    <a:moveTo>
                      <a:pt x="106" y="80"/>
                    </a:moveTo>
                    <a:lnTo>
                      <a:pt x="126" y="90"/>
                    </a:lnTo>
                    <a:lnTo>
                      <a:pt x="119" y="69"/>
                    </a:lnTo>
                    <a:lnTo>
                      <a:pt x="112" y="74"/>
                    </a:lnTo>
                    <a:lnTo>
                      <a:pt x="106" y="80"/>
                    </a:lnTo>
                    <a:close/>
                    <a:moveTo>
                      <a:pt x="94" y="92"/>
                    </a:moveTo>
                    <a:lnTo>
                      <a:pt x="114" y="100"/>
                    </a:lnTo>
                    <a:lnTo>
                      <a:pt x="106" y="80"/>
                    </a:lnTo>
                    <a:lnTo>
                      <a:pt x="100" y="85"/>
                    </a:lnTo>
                    <a:lnTo>
                      <a:pt x="94" y="92"/>
                    </a:lnTo>
                    <a:close/>
                    <a:moveTo>
                      <a:pt x="82" y="104"/>
                    </a:moveTo>
                    <a:lnTo>
                      <a:pt x="103" y="111"/>
                    </a:lnTo>
                    <a:lnTo>
                      <a:pt x="94" y="91"/>
                    </a:lnTo>
                    <a:lnTo>
                      <a:pt x="88" y="97"/>
                    </a:lnTo>
                    <a:lnTo>
                      <a:pt x="82" y="104"/>
                    </a:lnTo>
                    <a:close/>
                    <a:moveTo>
                      <a:pt x="71" y="116"/>
                    </a:moveTo>
                    <a:lnTo>
                      <a:pt x="93" y="122"/>
                    </a:lnTo>
                    <a:lnTo>
                      <a:pt x="83" y="103"/>
                    </a:lnTo>
                    <a:lnTo>
                      <a:pt x="77" y="109"/>
                    </a:lnTo>
                    <a:lnTo>
                      <a:pt x="71" y="116"/>
                    </a:lnTo>
                    <a:close/>
                    <a:moveTo>
                      <a:pt x="61" y="129"/>
                    </a:moveTo>
                    <a:lnTo>
                      <a:pt x="83" y="134"/>
                    </a:lnTo>
                    <a:lnTo>
                      <a:pt x="72" y="116"/>
                    </a:lnTo>
                    <a:lnTo>
                      <a:pt x="67" y="122"/>
                    </a:lnTo>
                    <a:lnTo>
                      <a:pt x="61" y="129"/>
                    </a:lnTo>
                    <a:close/>
                    <a:moveTo>
                      <a:pt x="52" y="143"/>
                    </a:moveTo>
                    <a:lnTo>
                      <a:pt x="74" y="147"/>
                    </a:lnTo>
                    <a:lnTo>
                      <a:pt x="62" y="129"/>
                    </a:lnTo>
                    <a:lnTo>
                      <a:pt x="57" y="135"/>
                    </a:lnTo>
                    <a:lnTo>
                      <a:pt x="52" y="143"/>
                    </a:lnTo>
                    <a:close/>
                    <a:moveTo>
                      <a:pt x="43" y="157"/>
                    </a:moveTo>
                    <a:lnTo>
                      <a:pt x="65" y="160"/>
                    </a:lnTo>
                    <a:lnTo>
                      <a:pt x="52" y="142"/>
                    </a:lnTo>
                    <a:lnTo>
                      <a:pt x="48" y="149"/>
                    </a:lnTo>
                    <a:lnTo>
                      <a:pt x="43" y="157"/>
                    </a:lnTo>
                    <a:close/>
                    <a:moveTo>
                      <a:pt x="35" y="171"/>
                    </a:moveTo>
                    <a:lnTo>
                      <a:pt x="58" y="173"/>
                    </a:lnTo>
                    <a:lnTo>
                      <a:pt x="44" y="156"/>
                    </a:lnTo>
                    <a:lnTo>
                      <a:pt x="39" y="163"/>
                    </a:lnTo>
                    <a:lnTo>
                      <a:pt x="35" y="171"/>
                    </a:lnTo>
                    <a:close/>
                    <a:moveTo>
                      <a:pt x="28" y="186"/>
                    </a:moveTo>
                    <a:lnTo>
                      <a:pt x="50" y="187"/>
                    </a:lnTo>
                    <a:lnTo>
                      <a:pt x="36" y="171"/>
                    </a:lnTo>
                    <a:lnTo>
                      <a:pt x="32" y="178"/>
                    </a:lnTo>
                    <a:lnTo>
                      <a:pt x="28" y="186"/>
                    </a:lnTo>
                    <a:close/>
                    <a:moveTo>
                      <a:pt x="22" y="201"/>
                    </a:moveTo>
                    <a:lnTo>
                      <a:pt x="44" y="201"/>
                    </a:lnTo>
                    <a:lnTo>
                      <a:pt x="28" y="186"/>
                    </a:lnTo>
                    <a:lnTo>
                      <a:pt x="25" y="193"/>
                    </a:lnTo>
                    <a:lnTo>
                      <a:pt x="22" y="201"/>
                    </a:lnTo>
                    <a:close/>
                    <a:moveTo>
                      <a:pt x="16" y="217"/>
                    </a:moveTo>
                    <a:lnTo>
                      <a:pt x="38" y="215"/>
                    </a:lnTo>
                    <a:lnTo>
                      <a:pt x="22" y="201"/>
                    </a:lnTo>
                    <a:lnTo>
                      <a:pt x="19" y="208"/>
                    </a:lnTo>
                    <a:lnTo>
                      <a:pt x="16" y="217"/>
                    </a:lnTo>
                    <a:close/>
                    <a:moveTo>
                      <a:pt x="11" y="233"/>
                    </a:moveTo>
                    <a:lnTo>
                      <a:pt x="34" y="230"/>
                    </a:lnTo>
                    <a:lnTo>
                      <a:pt x="16" y="216"/>
                    </a:lnTo>
                    <a:lnTo>
                      <a:pt x="14" y="224"/>
                    </a:lnTo>
                    <a:lnTo>
                      <a:pt x="11" y="233"/>
                    </a:lnTo>
                    <a:close/>
                    <a:moveTo>
                      <a:pt x="7" y="249"/>
                    </a:moveTo>
                    <a:lnTo>
                      <a:pt x="29" y="245"/>
                    </a:lnTo>
                    <a:lnTo>
                      <a:pt x="11" y="232"/>
                    </a:lnTo>
                    <a:lnTo>
                      <a:pt x="9" y="240"/>
                    </a:lnTo>
                    <a:lnTo>
                      <a:pt x="7" y="249"/>
                    </a:lnTo>
                    <a:close/>
                    <a:moveTo>
                      <a:pt x="4" y="265"/>
                    </a:moveTo>
                    <a:lnTo>
                      <a:pt x="26" y="260"/>
                    </a:lnTo>
                    <a:lnTo>
                      <a:pt x="8" y="248"/>
                    </a:lnTo>
                    <a:lnTo>
                      <a:pt x="6" y="256"/>
                    </a:lnTo>
                    <a:lnTo>
                      <a:pt x="4" y="265"/>
                    </a:lnTo>
                    <a:close/>
                    <a:moveTo>
                      <a:pt x="2" y="282"/>
                    </a:moveTo>
                    <a:lnTo>
                      <a:pt x="24" y="275"/>
                    </a:lnTo>
                    <a:lnTo>
                      <a:pt x="4" y="264"/>
                    </a:lnTo>
                    <a:lnTo>
                      <a:pt x="3" y="273"/>
                    </a:lnTo>
                    <a:lnTo>
                      <a:pt x="2" y="282"/>
                    </a:lnTo>
                    <a:close/>
                    <a:moveTo>
                      <a:pt x="1" y="298"/>
                    </a:moveTo>
                    <a:lnTo>
                      <a:pt x="22" y="291"/>
                    </a:lnTo>
                    <a:lnTo>
                      <a:pt x="2" y="281"/>
                    </a:lnTo>
                    <a:lnTo>
                      <a:pt x="1" y="289"/>
                    </a:lnTo>
                    <a:lnTo>
                      <a:pt x="1" y="298"/>
                    </a:lnTo>
                    <a:close/>
                    <a:moveTo>
                      <a:pt x="0" y="315"/>
                    </a:moveTo>
                    <a:lnTo>
                      <a:pt x="21" y="306"/>
                    </a:lnTo>
                    <a:lnTo>
                      <a:pt x="1" y="297"/>
                    </a:lnTo>
                    <a:lnTo>
                      <a:pt x="0" y="306"/>
                    </a:lnTo>
                    <a:lnTo>
                      <a:pt x="0" y="315"/>
                    </a:lnTo>
                    <a:close/>
                    <a:moveTo>
                      <a:pt x="0" y="331"/>
                    </a:moveTo>
                    <a:lnTo>
                      <a:pt x="21" y="321"/>
                    </a:lnTo>
                    <a:lnTo>
                      <a:pt x="0" y="314"/>
                    </a:lnTo>
                    <a:lnTo>
                      <a:pt x="0" y="322"/>
                    </a:lnTo>
                    <a:lnTo>
                      <a:pt x="0" y="331"/>
                    </a:lnTo>
                    <a:close/>
                    <a:moveTo>
                      <a:pt x="2" y="348"/>
                    </a:moveTo>
                    <a:lnTo>
                      <a:pt x="21" y="337"/>
                    </a:lnTo>
                    <a:lnTo>
                      <a:pt x="0" y="330"/>
                    </a:lnTo>
                    <a:lnTo>
                      <a:pt x="1" y="339"/>
                    </a:lnTo>
                    <a:lnTo>
                      <a:pt x="2" y="348"/>
                    </a:lnTo>
                    <a:close/>
                    <a:moveTo>
                      <a:pt x="4" y="364"/>
                    </a:moveTo>
                    <a:lnTo>
                      <a:pt x="23" y="352"/>
                    </a:lnTo>
                    <a:lnTo>
                      <a:pt x="2" y="347"/>
                    </a:lnTo>
                    <a:lnTo>
                      <a:pt x="2" y="355"/>
                    </a:lnTo>
                    <a:lnTo>
                      <a:pt x="4" y="364"/>
                    </a:lnTo>
                    <a:close/>
                    <a:moveTo>
                      <a:pt x="7" y="380"/>
                    </a:moveTo>
                    <a:lnTo>
                      <a:pt x="25" y="368"/>
                    </a:lnTo>
                    <a:lnTo>
                      <a:pt x="4" y="363"/>
                    </a:lnTo>
                    <a:lnTo>
                      <a:pt x="5" y="371"/>
                    </a:lnTo>
                    <a:lnTo>
                      <a:pt x="7" y="380"/>
                    </a:lnTo>
                    <a:close/>
                    <a:moveTo>
                      <a:pt x="10" y="396"/>
                    </a:moveTo>
                    <a:lnTo>
                      <a:pt x="28" y="383"/>
                    </a:lnTo>
                    <a:lnTo>
                      <a:pt x="7" y="380"/>
                    </a:lnTo>
                    <a:lnTo>
                      <a:pt x="8" y="388"/>
                    </a:lnTo>
                    <a:lnTo>
                      <a:pt x="10" y="396"/>
                    </a:lnTo>
                    <a:close/>
                    <a:moveTo>
                      <a:pt x="15" y="412"/>
                    </a:moveTo>
                    <a:lnTo>
                      <a:pt x="32" y="398"/>
                    </a:lnTo>
                    <a:lnTo>
                      <a:pt x="10" y="396"/>
                    </a:lnTo>
                    <a:lnTo>
                      <a:pt x="12" y="404"/>
                    </a:lnTo>
                    <a:lnTo>
                      <a:pt x="15" y="412"/>
                    </a:lnTo>
                    <a:close/>
                    <a:moveTo>
                      <a:pt x="21" y="428"/>
                    </a:moveTo>
                    <a:lnTo>
                      <a:pt x="37" y="412"/>
                    </a:lnTo>
                    <a:lnTo>
                      <a:pt x="15" y="411"/>
                    </a:lnTo>
                    <a:lnTo>
                      <a:pt x="17" y="419"/>
                    </a:lnTo>
                    <a:lnTo>
                      <a:pt x="21" y="428"/>
                    </a:lnTo>
                    <a:close/>
                    <a:moveTo>
                      <a:pt x="27" y="443"/>
                    </a:moveTo>
                    <a:lnTo>
                      <a:pt x="42" y="427"/>
                    </a:lnTo>
                    <a:lnTo>
                      <a:pt x="20" y="427"/>
                    </a:lnTo>
                    <a:lnTo>
                      <a:pt x="23" y="435"/>
                    </a:lnTo>
                    <a:lnTo>
                      <a:pt x="27" y="443"/>
                    </a:lnTo>
                    <a:close/>
                    <a:moveTo>
                      <a:pt x="34" y="458"/>
                    </a:moveTo>
                    <a:lnTo>
                      <a:pt x="48" y="441"/>
                    </a:lnTo>
                    <a:lnTo>
                      <a:pt x="27" y="442"/>
                    </a:lnTo>
                    <a:lnTo>
                      <a:pt x="30" y="450"/>
                    </a:lnTo>
                    <a:lnTo>
                      <a:pt x="34" y="458"/>
                    </a:lnTo>
                    <a:close/>
                    <a:moveTo>
                      <a:pt x="42" y="473"/>
                    </a:moveTo>
                    <a:lnTo>
                      <a:pt x="55" y="455"/>
                    </a:lnTo>
                    <a:lnTo>
                      <a:pt x="34" y="457"/>
                    </a:lnTo>
                    <a:lnTo>
                      <a:pt x="37" y="465"/>
                    </a:lnTo>
                    <a:lnTo>
                      <a:pt x="42" y="473"/>
                    </a:lnTo>
                    <a:close/>
                    <a:moveTo>
                      <a:pt x="50" y="487"/>
                    </a:moveTo>
                    <a:lnTo>
                      <a:pt x="63" y="468"/>
                    </a:lnTo>
                    <a:lnTo>
                      <a:pt x="41" y="472"/>
                    </a:lnTo>
                    <a:lnTo>
                      <a:pt x="45" y="479"/>
                    </a:lnTo>
                    <a:lnTo>
                      <a:pt x="50" y="487"/>
                    </a:lnTo>
                    <a:close/>
                    <a:moveTo>
                      <a:pt x="60" y="501"/>
                    </a:moveTo>
                    <a:lnTo>
                      <a:pt x="71" y="481"/>
                    </a:lnTo>
                    <a:lnTo>
                      <a:pt x="50" y="486"/>
                    </a:lnTo>
                    <a:lnTo>
                      <a:pt x="54" y="493"/>
                    </a:lnTo>
                    <a:lnTo>
                      <a:pt x="60" y="501"/>
                    </a:lnTo>
                    <a:close/>
                    <a:moveTo>
                      <a:pt x="70" y="514"/>
                    </a:moveTo>
                    <a:lnTo>
                      <a:pt x="80" y="494"/>
                    </a:lnTo>
                    <a:lnTo>
                      <a:pt x="59" y="500"/>
                    </a:lnTo>
                    <a:lnTo>
                      <a:pt x="64" y="507"/>
                    </a:lnTo>
                    <a:lnTo>
                      <a:pt x="70" y="514"/>
                    </a:lnTo>
                    <a:close/>
                    <a:moveTo>
                      <a:pt x="80" y="526"/>
                    </a:moveTo>
                    <a:lnTo>
                      <a:pt x="90" y="506"/>
                    </a:lnTo>
                    <a:lnTo>
                      <a:pt x="69" y="513"/>
                    </a:lnTo>
                    <a:lnTo>
                      <a:pt x="74" y="520"/>
                    </a:lnTo>
                    <a:lnTo>
                      <a:pt x="80" y="526"/>
                    </a:lnTo>
                    <a:close/>
                    <a:moveTo>
                      <a:pt x="92" y="538"/>
                    </a:moveTo>
                    <a:lnTo>
                      <a:pt x="100" y="518"/>
                    </a:lnTo>
                    <a:lnTo>
                      <a:pt x="80" y="526"/>
                    </a:lnTo>
                    <a:lnTo>
                      <a:pt x="85" y="532"/>
                    </a:lnTo>
                    <a:lnTo>
                      <a:pt x="92" y="538"/>
                    </a:lnTo>
                    <a:close/>
                    <a:moveTo>
                      <a:pt x="104" y="550"/>
                    </a:moveTo>
                    <a:lnTo>
                      <a:pt x="111" y="529"/>
                    </a:lnTo>
                    <a:lnTo>
                      <a:pt x="91" y="538"/>
                    </a:lnTo>
                    <a:lnTo>
                      <a:pt x="97" y="544"/>
                    </a:lnTo>
                    <a:lnTo>
                      <a:pt x="104" y="550"/>
                    </a:lnTo>
                    <a:close/>
                    <a:moveTo>
                      <a:pt x="116" y="561"/>
                    </a:moveTo>
                    <a:lnTo>
                      <a:pt x="122" y="539"/>
                    </a:lnTo>
                    <a:lnTo>
                      <a:pt x="103" y="549"/>
                    </a:lnTo>
                    <a:lnTo>
                      <a:pt x="109" y="555"/>
                    </a:lnTo>
                    <a:lnTo>
                      <a:pt x="116" y="561"/>
                    </a:lnTo>
                    <a:close/>
                    <a:moveTo>
                      <a:pt x="129" y="571"/>
                    </a:moveTo>
                    <a:lnTo>
                      <a:pt x="134" y="549"/>
                    </a:lnTo>
                    <a:lnTo>
                      <a:pt x="116" y="560"/>
                    </a:lnTo>
                    <a:lnTo>
                      <a:pt x="122" y="565"/>
                    </a:lnTo>
                    <a:lnTo>
                      <a:pt x="129" y="571"/>
                    </a:lnTo>
                    <a:close/>
                    <a:moveTo>
                      <a:pt x="143" y="580"/>
                    </a:moveTo>
                    <a:lnTo>
                      <a:pt x="147" y="558"/>
                    </a:lnTo>
                    <a:lnTo>
                      <a:pt x="129" y="570"/>
                    </a:lnTo>
                    <a:lnTo>
                      <a:pt x="135" y="575"/>
                    </a:lnTo>
                    <a:lnTo>
                      <a:pt x="143" y="580"/>
                    </a:lnTo>
                    <a:close/>
                    <a:moveTo>
                      <a:pt x="157" y="589"/>
                    </a:moveTo>
                    <a:lnTo>
                      <a:pt x="160" y="567"/>
                    </a:lnTo>
                    <a:lnTo>
                      <a:pt x="142" y="580"/>
                    </a:lnTo>
                    <a:lnTo>
                      <a:pt x="149" y="584"/>
                    </a:lnTo>
                    <a:lnTo>
                      <a:pt x="157" y="589"/>
                    </a:lnTo>
                    <a:close/>
                    <a:moveTo>
                      <a:pt x="171" y="597"/>
                    </a:moveTo>
                    <a:lnTo>
                      <a:pt x="173" y="574"/>
                    </a:lnTo>
                    <a:lnTo>
                      <a:pt x="156" y="588"/>
                    </a:lnTo>
                    <a:lnTo>
                      <a:pt x="163" y="593"/>
                    </a:lnTo>
                    <a:lnTo>
                      <a:pt x="171" y="597"/>
                    </a:lnTo>
                    <a:close/>
                    <a:moveTo>
                      <a:pt x="186" y="604"/>
                    </a:moveTo>
                    <a:lnTo>
                      <a:pt x="187" y="581"/>
                    </a:lnTo>
                    <a:lnTo>
                      <a:pt x="171" y="596"/>
                    </a:lnTo>
                    <a:lnTo>
                      <a:pt x="178" y="600"/>
                    </a:lnTo>
                    <a:lnTo>
                      <a:pt x="186" y="604"/>
                    </a:lnTo>
                    <a:close/>
                    <a:moveTo>
                      <a:pt x="201" y="610"/>
                    </a:moveTo>
                    <a:lnTo>
                      <a:pt x="201" y="588"/>
                    </a:lnTo>
                    <a:lnTo>
                      <a:pt x="186" y="604"/>
                    </a:lnTo>
                    <a:lnTo>
                      <a:pt x="193" y="607"/>
                    </a:lnTo>
                    <a:lnTo>
                      <a:pt x="201" y="610"/>
                    </a:lnTo>
                    <a:close/>
                    <a:moveTo>
                      <a:pt x="217" y="616"/>
                    </a:moveTo>
                    <a:lnTo>
                      <a:pt x="215" y="594"/>
                    </a:lnTo>
                    <a:lnTo>
                      <a:pt x="201" y="610"/>
                    </a:lnTo>
                    <a:lnTo>
                      <a:pt x="208" y="613"/>
                    </a:lnTo>
                    <a:lnTo>
                      <a:pt x="217" y="616"/>
                    </a:lnTo>
                    <a:close/>
                    <a:moveTo>
                      <a:pt x="233" y="621"/>
                    </a:moveTo>
                    <a:lnTo>
                      <a:pt x="230" y="598"/>
                    </a:lnTo>
                    <a:lnTo>
                      <a:pt x="216" y="616"/>
                    </a:lnTo>
                    <a:lnTo>
                      <a:pt x="224" y="618"/>
                    </a:lnTo>
                    <a:lnTo>
                      <a:pt x="233" y="621"/>
                    </a:lnTo>
                    <a:close/>
                    <a:moveTo>
                      <a:pt x="249" y="625"/>
                    </a:moveTo>
                    <a:lnTo>
                      <a:pt x="245" y="603"/>
                    </a:lnTo>
                    <a:lnTo>
                      <a:pt x="232" y="620"/>
                    </a:lnTo>
                    <a:lnTo>
                      <a:pt x="240" y="623"/>
                    </a:lnTo>
                    <a:lnTo>
                      <a:pt x="249" y="625"/>
                    </a:lnTo>
                    <a:close/>
                    <a:moveTo>
                      <a:pt x="265" y="628"/>
                    </a:moveTo>
                    <a:lnTo>
                      <a:pt x="260" y="606"/>
                    </a:lnTo>
                    <a:lnTo>
                      <a:pt x="248" y="624"/>
                    </a:lnTo>
                    <a:lnTo>
                      <a:pt x="256" y="626"/>
                    </a:lnTo>
                    <a:lnTo>
                      <a:pt x="265" y="628"/>
                    </a:lnTo>
                    <a:close/>
                    <a:moveTo>
                      <a:pt x="282" y="630"/>
                    </a:moveTo>
                    <a:lnTo>
                      <a:pt x="275" y="608"/>
                    </a:lnTo>
                    <a:lnTo>
                      <a:pt x="264" y="628"/>
                    </a:lnTo>
                    <a:lnTo>
                      <a:pt x="273" y="629"/>
                    </a:lnTo>
                    <a:lnTo>
                      <a:pt x="282" y="630"/>
                    </a:lnTo>
                    <a:close/>
                    <a:moveTo>
                      <a:pt x="298" y="631"/>
                    </a:moveTo>
                    <a:lnTo>
                      <a:pt x="291" y="610"/>
                    </a:lnTo>
                    <a:lnTo>
                      <a:pt x="281" y="630"/>
                    </a:lnTo>
                    <a:lnTo>
                      <a:pt x="289" y="631"/>
                    </a:lnTo>
                    <a:lnTo>
                      <a:pt x="298" y="631"/>
                    </a:lnTo>
                    <a:close/>
                    <a:moveTo>
                      <a:pt x="315" y="632"/>
                    </a:moveTo>
                    <a:lnTo>
                      <a:pt x="306" y="611"/>
                    </a:lnTo>
                    <a:lnTo>
                      <a:pt x="297" y="631"/>
                    </a:lnTo>
                    <a:lnTo>
                      <a:pt x="306" y="632"/>
                    </a:lnTo>
                    <a:lnTo>
                      <a:pt x="315" y="632"/>
                    </a:lnTo>
                    <a:close/>
                    <a:moveTo>
                      <a:pt x="331" y="632"/>
                    </a:moveTo>
                    <a:lnTo>
                      <a:pt x="321" y="611"/>
                    </a:lnTo>
                    <a:lnTo>
                      <a:pt x="314" y="632"/>
                    </a:lnTo>
                    <a:lnTo>
                      <a:pt x="322" y="632"/>
                    </a:lnTo>
                    <a:lnTo>
                      <a:pt x="331" y="632"/>
                    </a:lnTo>
                    <a:close/>
                    <a:moveTo>
                      <a:pt x="348" y="630"/>
                    </a:moveTo>
                    <a:lnTo>
                      <a:pt x="337" y="611"/>
                    </a:lnTo>
                    <a:lnTo>
                      <a:pt x="330" y="631"/>
                    </a:lnTo>
                    <a:lnTo>
                      <a:pt x="339" y="631"/>
                    </a:lnTo>
                    <a:lnTo>
                      <a:pt x="348" y="630"/>
                    </a:lnTo>
                    <a:close/>
                    <a:moveTo>
                      <a:pt x="364" y="628"/>
                    </a:moveTo>
                    <a:lnTo>
                      <a:pt x="352" y="609"/>
                    </a:lnTo>
                    <a:lnTo>
                      <a:pt x="347" y="630"/>
                    </a:lnTo>
                    <a:lnTo>
                      <a:pt x="355" y="630"/>
                    </a:lnTo>
                    <a:lnTo>
                      <a:pt x="364" y="628"/>
                    </a:lnTo>
                    <a:close/>
                    <a:moveTo>
                      <a:pt x="380" y="625"/>
                    </a:moveTo>
                    <a:lnTo>
                      <a:pt x="368" y="607"/>
                    </a:lnTo>
                    <a:lnTo>
                      <a:pt x="363" y="628"/>
                    </a:lnTo>
                    <a:lnTo>
                      <a:pt x="371" y="627"/>
                    </a:lnTo>
                    <a:lnTo>
                      <a:pt x="380" y="625"/>
                    </a:lnTo>
                    <a:close/>
                    <a:moveTo>
                      <a:pt x="396" y="622"/>
                    </a:moveTo>
                    <a:lnTo>
                      <a:pt x="383" y="604"/>
                    </a:lnTo>
                    <a:lnTo>
                      <a:pt x="380" y="625"/>
                    </a:lnTo>
                    <a:lnTo>
                      <a:pt x="388" y="624"/>
                    </a:lnTo>
                    <a:lnTo>
                      <a:pt x="396" y="622"/>
                    </a:lnTo>
                    <a:close/>
                    <a:moveTo>
                      <a:pt x="412" y="617"/>
                    </a:moveTo>
                    <a:lnTo>
                      <a:pt x="398" y="600"/>
                    </a:lnTo>
                    <a:lnTo>
                      <a:pt x="396" y="622"/>
                    </a:lnTo>
                    <a:lnTo>
                      <a:pt x="404" y="620"/>
                    </a:lnTo>
                    <a:lnTo>
                      <a:pt x="412" y="617"/>
                    </a:lnTo>
                    <a:close/>
                    <a:moveTo>
                      <a:pt x="428" y="611"/>
                    </a:moveTo>
                    <a:lnTo>
                      <a:pt x="412" y="595"/>
                    </a:lnTo>
                    <a:lnTo>
                      <a:pt x="411" y="617"/>
                    </a:lnTo>
                    <a:lnTo>
                      <a:pt x="419" y="615"/>
                    </a:lnTo>
                    <a:lnTo>
                      <a:pt x="428" y="611"/>
                    </a:lnTo>
                    <a:close/>
                    <a:moveTo>
                      <a:pt x="443" y="605"/>
                    </a:moveTo>
                    <a:lnTo>
                      <a:pt x="427" y="590"/>
                    </a:lnTo>
                    <a:lnTo>
                      <a:pt x="427" y="612"/>
                    </a:lnTo>
                    <a:lnTo>
                      <a:pt x="435" y="609"/>
                    </a:lnTo>
                    <a:lnTo>
                      <a:pt x="443" y="605"/>
                    </a:lnTo>
                    <a:close/>
                    <a:moveTo>
                      <a:pt x="458" y="598"/>
                    </a:moveTo>
                    <a:lnTo>
                      <a:pt x="441" y="583"/>
                    </a:lnTo>
                    <a:lnTo>
                      <a:pt x="442" y="605"/>
                    </a:lnTo>
                    <a:lnTo>
                      <a:pt x="450" y="602"/>
                    </a:lnTo>
                    <a:lnTo>
                      <a:pt x="458" y="598"/>
                    </a:lnTo>
                    <a:close/>
                    <a:moveTo>
                      <a:pt x="473" y="590"/>
                    </a:moveTo>
                    <a:lnTo>
                      <a:pt x="455" y="577"/>
                    </a:lnTo>
                    <a:lnTo>
                      <a:pt x="457" y="598"/>
                    </a:lnTo>
                    <a:lnTo>
                      <a:pt x="465" y="595"/>
                    </a:lnTo>
                    <a:lnTo>
                      <a:pt x="473" y="590"/>
                    </a:lnTo>
                    <a:close/>
                    <a:moveTo>
                      <a:pt x="487" y="582"/>
                    </a:moveTo>
                    <a:lnTo>
                      <a:pt x="468" y="569"/>
                    </a:lnTo>
                    <a:lnTo>
                      <a:pt x="472" y="591"/>
                    </a:lnTo>
                    <a:lnTo>
                      <a:pt x="479" y="587"/>
                    </a:lnTo>
                    <a:lnTo>
                      <a:pt x="487" y="582"/>
                    </a:lnTo>
                    <a:close/>
                    <a:moveTo>
                      <a:pt x="501" y="572"/>
                    </a:moveTo>
                    <a:lnTo>
                      <a:pt x="481" y="561"/>
                    </a:lnTo>
                    <a:lnTo>
                      <a:pt x="486" y="582"/>
                    </a:lnTo>
                    <a:lnTo>
                      <a:pt x="493" y="578"/>
                    </a:lnTo>
                    <a:lnTo>
                      <a:pt x="501" y="572"/>
                    </a:lnTo>
                    <a:close/>
                    <a:moveTo>
                      <a:pt x="514" y="562"/>
                    </a:moveTo>
                    <a:lnTo>
                      <a:pt x="494" y="552"/>
                    </a:lnTo>
                    <a:lnTo>
                      <a:pt x="500" y="573"/>
                    </a:lnTo>
                    <a:lnTo>
                      <a:pt x="507" y="568"/>
                    </a:lnTo>
                    <a:lnTo>
                      <a:pt x="514" y="562"/>
                    </a:lnTo>
                    <a:close/>
                    <a:moveTo>
                      <a:pt x="526" y="552"/>
                    </a:moveTo>
                    <a:lnTo>
                      <a:pt x="506" y="542"/>
                    </a:lnTo>
                    <a:lnTo>
                      <a:pt x="513" y="563"/>
                    </a:lnTo>
                    <a:lnTo>
                      <a:pt x="520" y="558"/>
                    </a:lnTo>
                    <a:lnTo>
                      <a:pt x="526" y="552"/>
                    </a:lnTo>
                    <a:close/>
                    <a:moveTo>
                      <a:pt x="538" y="540"/>
                    </a:moveTo>
                    <a:lnTo>
                      <a:pt x="518" y="532"/>
                    </a:lnTo>
                    <a:lnTo>
                      <a:pt x="526" y="552"/>
                    </a:lnTo>
                    <a:lnTo>
                      <a:pt x="532" y="547"/>
                    </a:lnTo>
                    <a:lnTo>
                      <a:pt x="538" y="540"/>
                    </a:lnTo>
                    <a:close/>
                    <a:moveTo>
                      <a:pt x="550" y="528"/>
                    </a:moveTo>
                    <a:lnTo>
                      <a:pt x="529" y="521"/>
                    </a:lnTo>
                    <a:lnTo>
                      <a:pt x="538" y="541"/>
                    </a:lnTo>
                    <a:lnTo>
                      <a:pt x="544" y="535"/>
                    </a:lnTo>
                    <a:lnTo>
                      <a:pt x="550" y="528"/>
                    </a:lnTo>
                    <a:close/>
                    <a:moveTo>
                      <a:pt x="561" y="516"/>
                    </a:moveTo>
                    <a:lnTo>
                      <a:pt x="539" y="509"/>
                    </a:lnTo>
                    <a:lnTo>
                      <a:pt x="549" y="529"/>
                    </a:lnTo>
                    <a:lnTo>
                      <a:pt x="555" y="523"/>
                    </a:lnTo>
                    <a:lnTo>
                      <a:pt x="561" y="516"/>
                    </a:lnTo>
                    <a:close/>
                    <a:moveTo>
                      <a:pt x="571" y="503"/>
                    </a:moveTo>
                    <a:lnTo>
                      <a:pt x="549" y="498"/>
                    </a:lnTo>
                    <a:lnTo>
                      <a:pt x="560" y="516"/>
                    </a:lnTo>
                    <a:lnTo>
                      <a:pt x="565" y="510"/>
                    </a:lnTo>
                    <a:lnTo>
                      <a:pt x="571" y="503"/>
                    </a:lnTo>
                    <a:close/>
                    <a:moveTo>
                      <a:pt x="580" y="489"/>
                    </a:moveTo>
                    <a:lnTo>
                      <a:pt x="558" y="485"/>
                    </a:lnTo>
                    <a:lnTo>
                      <a:pt x="570" y="503"/>
                    </a:lnTo>
                    <a:lnTo>
                      <a:pt x="575" y="497"/>
                    </a:lnTo>
                    <a:lnTo>
                      <a:pt x="580" y="489"/>
                    </a:lnTo>
                    <a:close/>
                    <a:moveTo>
                      <a:pt x="589" y="475"/>
                    </a:moveTo>
                    <a:lnTo>
                      <a:pt x="567" y="472"/>
                    </a:lnTo>
                    <a:lnTo>
                      <a:pt x="580" y="490"/>
                    </a:lnTo>
                    <a:lnTo>
                      <a:pt x="584" y="483"/>
                    </a:lnTo>
                    <a:lnTo>
                      <a:pt x="589" y="475"/>
                    </a:lnTo>
                    <a:close/>
                    <a:moveTo>
                      <a:pt x="597" y="461"/>
                    </a:moveTo>
                    <a:lnTo>
                      <a:pt x="574" y="459"/>
                    </a:lnTo>
                    <a:lnTo>
                      <a:pt x="588" y="476"/>
                    </a:lnTo>
                    <a:lnTo>
                      <a:pt x="593" y="469"/>
                    </a:lnTo>
                    <a:lnTo>
                      <a:pt x="597" y="461"/>
                    </a:lnTo>
                    <a:close/>
                    <a:moveTo>
                      <a:pt x="604" y="446"/>
                    </a:moveTo>
                    <a:lnTo>
                      <a:pt x="581" y="445"/>
                    </a:lnTo>
                    <a:lnTo>
                      <a:pt x="596" y="461"/>
                    </a:lnTo>
                    <a:lnTo>
                      <a:pt x="600" y="454"/>
                    </a:lnTo>
                    <a:lnTo>
                      <a:pt x="604" y="446"/>
                    </a:lnTo>
                    <a:close/>
                    <a:moveTo>
                      <a:pt x="610" y="430"/>
                    </a:moveTo>
                    <a:lnTo>
                      <a:pt x="588" y="431"/>
                    </a:lnTo>
                    <a:lnTo>
                      <a:pt x="604" y="446"/>
                    </a:lnTo>
                    <a:lnTo>
                      <a:pt x="607" y="439"/>
                    </a:lnTo>
                    <a:lnTo>
                      <a:pt x="610" y="430"/>
                    </a:lnTo>
                    <a:close/>
                    <a:moveTo>
                      <a:pt x="616" y="415"/>
                    </a:moveTo>
                    <a:lnTo>
                      <a:pt x="594" y="417"/>
                    </a:lnTo>
                    <a:lnTo>
                      <a:pt x="610" y="431"/>
                    </a:lnTo>
                    <a:lnTo>
                      <a:pt x="613" y="424"/>
                    </a:lnTo>
                    <a:lnTo>
                      <a:pt x="616" y="415"/>
                    </a:lnTo>
                    <a:close/>
                    <a:moveTo>
                      <a:pt x="621" y="399"/>
                    </a:moveTo>
                    <a:lnTo>
                      <a:pt x="598" y="402"/>
                    </a:lnTo>
                    <a:lnTo>
                      <a:pt x="616" y="416"/>
                    </a:lnTo>
                    <a:lnTo>
                      <a:pt x="618" y="408"/>
                    </a:lnTo>
                    <a:lnTo>
                      <a:pt x="621" y="399"/>
                    </a:lnTo>
                    <a:close/>
                    <a:moveTo>
                      <a:pt x="625" y="383"/>
                    </a:moveTo>
                    <a:lnTo>
                      <a:pt x="603" y="387"/>
                    </a:lnTo>
                    <a:lnTo>
                      <a:pt x="620" y="400"/>
                    </a:lnTo>
                    <a:lnTo>
                      <a:pt x="623" y="392"/>
                    </a:lnTo>
                    <a:lnTo>
                      <a:pt x="625" y="383"/>
                    </a:lnTo>
                    <a:close/>
                    <a:moveTo>
                      <a:pt x="628" y="367"/>
                    </a:moveTo>
                    <a:lnTo>
                      <a:pt x="606" y="372"/>
                    </a:lnTo>
                    <a:lnTo>
                      <a:pt x="624" y="384"/>
                    </a:lnTo>
                    <a:lnTo>
                      <a:pt x="626" y="376"/>
                    </a:lnTo>
                    <a:lnTo>
                      <a:pt x="628" y="367"/>
                    </a:lnTo>
                    <a:close/>
                    <a:moveTo>
                      <a:pt x="630" y="350"/>
                    </a:moveTo>
                    <a:lnTo>
                      <a:pt x="608" y="357"/>
                    </a:lnTo>
                    <a:lnTo>
                      <a:pt x="628" y="367"/>
                    </a:lnTo>
                    <a:lnTo>
                      <a:pt x="629" y="359"/>
                    </a:lnTo>
                    <a:lnTo>
                      <a:pt x="630" y="350"/>
                    </a:lnTo>
                    <a:close/>
                    <a:moveTo>
                      <a:pt x="631" y="334"/>
                    </a:moveTo>
                    <a:lnTo>
                      <a:pt x="610" y="341"/>
                    </a:lnTo>
                    <a:lnTo>
                      <a:pt x="630" y="351"/>
                    </a:lnTo>
                    <a:lnTo>
                      <a:pt x="631" y="343"/>
                    </a:lnTo>
                    <a:lnTo>
                      <a:pt x="631" y="334"/>
                    </a:lnTo>
                    <a:close/>
                    <a:moveTo>
                      <a:pt x="632" y="317"/>
                    </a:moveTo>
                    <a:lnTo>
                      <a:pt x="611" y="326"/>
                    </a:lnTo>
                    <a:lnTo>
                      <a:pt x="631" y="335"/>
                    </a:lnTo>
                    <a:lnTo>
                      <a:pt x="632" y="326"/>
                    </a:lnTo>
                    <a:lnTo>
                      <a:pt x="632" y="317"/>
                    </a:lnTo>
                    <a:close/>
                    <a:moveTo>
                      <a:pt x="632" y="301"/>
                    </a:moveTo>
                    <a:lnTo>
                      <a:pt x="611" y="311"/>
                    </a:lnTo>
                    <a:lnTo>
                      <a:pt x="632" y="318"/>
                    </a:lnTo>
                    <a:lnTo>
                      <a:pt x="632" y="310"/>
                    </a:lnTo>
                    <a:lnTo>
                      <a:pt x="632" y="301"/>
                    </a:lnTo>
                    <a:close/>
                    <a:moveTo>
                      <a:pt x="630" y="284"/>
                    </a:moveTo>
                    <a:lnTo>
                      <a:pt x="611" y="295"/>
                    </a:lnTo>
                    <a:lnTo>
                      <a:pt x="631" y="302"/>
                    </a:lnTo>
                    <a:lnTo>
                      <a:pt x="631" y="293"/>
                    </a:lnTo>
                    <a:lnTo>
                      <a:pt x="630" y="284"/>
                    </a:lnTo>
                    <a:close/>
                    <a:moveTo>
                      <a:pt x="628" y="268"/>
                    </a:moveTo>
                    <a:lnTo>
                      <a:pt x="609" y="280"/>
                    </a:lnTo>
                    <a:lnTo>
                      <a:pt x="630" y="285"/>
                    </a:lnTo>
                    <a:lnTo>
                      <a:pt x="630" y="277"/>
                    </a:lnTo>
                    <a:lnTo>
                      <a:pt x="628" y="268"/>
                    </a:lnTo>
                    <a:close/>
                    <a:moveTo>
                      <a:pt x="625" y="252"/>
                    </a:moveTo>
                    <a:lnTo>
                      <a:pt x="607" y="264"/>
                    </a:lnTo>
                    <a:lnTo>
                      <a:pt x="628" y="269"/>
                    </a:lnTo>
                    <a:lnTo>
                      <a:pt x="627" y="261"/>
                    </a:lnTo>
                    <a:lnTo>
                      <a:pt x="625" y="252"/>
                    </a:lnTo>
                    <a:close/>
                    <a:moveTo>
                      <a:pt x="622" y="236"/>
                    </a:moveTo>
                    <a:lnTo>
                      <a:pt x="604" y="249"/>
                    </a:lnTo>
                    <a:lnTo>
                      <a:pt x="625" y="252"/>
                    </a:lnTo>
                    <a:lnTo>
                      <a:pt x="624" y="244"/>
                    </a:lnTo>
                    <a:lnTo>
                      <a:pt x="622" y="236"/>
                    </a:lnTo>
                    <a:close/>
                    <a:moveTo>
                      <a:pt x="617" y="220"/>
                    </a:moveTo>
                    <a:lnTo>
                      <a:pt x="600" y="234"/>
                    </a:lnTo>
                    <a:lnTo>
                      <a:pt x="622" y="236"/>
                    </a:lnTo>
                    <a:lnTo>
                      <a:pt x="620" y="228"/>
                    </a:lnTo>
                    <a:lnTo>
                      <a:pt x="617" y="220"/>
                    </a:lnTo>
                    <a:close/>
                    <a:moveTo>
                      <a:pt x="611" y="204"/>
                    </a:moveTo>
                    <a:lnTo>
                      <a:pt x="595" y="220"/>
                    </a:lnTo>
                    <a:lnTo>
                      <a:pt x="617" y="220"/>
                    </a:lnTo>
                    <a:lnTo>
                      <a:pt x="615" y="213"/>
                    </a:lnTo>
                    <a:lnTo>
                      <a:pt x="611" y="204"/>
                    </a:lnTo>
                    <a:close/>
                    <a:moveTo>
                      <a:pt x="605" y="189"/>
                    </a:moveTo>
                    <a:lnTo>
                      <a:pt x="590" y="205"/>
                    </a:lnTo>
                    <a:lnTo>
                      <a:pt x="612" y="205"/>
                    </a:lnTo>
                    <a:lnTo>
                      <a:pt x="609" y="197"/>
                    </a:lnTo>
                    <a:lnTo>
                      <a:pt x="605" y="189"/>
                    </a:lnTo>
                    <a:close/>
                    <a:moveTo>
                      <a:pt x="598" y="174"/>
                    </a:moveTo>
                    <a:lnTo>
                      <a:pt x="583" y="191"/>
                    </a:lnTo>
                    <a:lnTo>
                      <a:pt x="605" y="190"/>
                    </a:lnTo>
                    <a:lnTo>
                      <a:pt x="602" y="182"/>
                    </a:lnTo>
                    <a:lnTo>
                      <a:pt x="598" y="174"/>
                    </a:lnTo>
                    <a:close/>
                    <a:moveTo>
                      <a:pt x="590" y="159"/>
                    </a:moveTo>
                    <a:lnTo>
                      <a:pt x="577" y="177"/>
                    </a:lnTo>
                    <a:lnTo>
                      <a:pt x="598" y="175"/>
                    </a:lnTo>
                    <a:lnTo>
                      <a:pt x="595" y="167"/>
                    </a:lnTo>
                    <a:lnTo>
                      <a:pt x="590" y="159"/>
                    </a:lnTo>
                    <a:close/>
                    <a:moveTo>
                      <a:pt x="582" y="145"/>
                    </a:moveTo>
                    <a:lnTo>
                      <a:pt x="569" y="164"/>
                    </a:lnTo>
                    <a:lnTo>
                      <a:pt x="591" y="160"/>
                    </a:lnTo>
                    <a:lnTo>
                      <a:pt x="587" y="153"/>
                    </a:lnTo>
                    <a:lnTo>
                      <a:pt x="582" y="145"/>
                    </a:lnTo>
                    <a:close/>
                    <a:moveTo>
                      <a:pt x="572" y="131"/>
                    </a:moveTo>
                    <a:lnTo>
                      <a:pt x="561" y="151"/>
                    </a:lnTo>
                    <a:lnTo>
                      <a:pt x="582" y="146"/>
                    </a:lnTo>
                    <a:lnTo>
                      <a:pt x="578" y="139"/>
                    </a:lnTo>
                    <a:lnTo>
                      <a:pt x="572" y="131"/>
                    </a:lnTo>
                    <a:close/>
                    <a:moveTo>
                      <a:pt x="562" y="118"/>
                    </a:moveTo>
                    <a:lnTo>
                      <a:pt x="552" y="138"/>
                    </a:lnTo>
                    <a:lnTo>
                      <a:pt x="573" y="132"/>
                    </a:lnTo>
                    <a:lnTo>
                      <a:pt x="568" y="125"/>
                    </a:lnTo>
                    <a:lnTo>
                      <a:pt x="562" y="118"/>
                    </a:lnTo>
                    <a:close/>
                    <a:moveTo>
                      <a:pt x="552" y="106"/>
                    </a:moveTo>
                    <a:lnTo>
                      <a:pt x="542" y="126"/>
                    </a:lnTo>
                    <a:lnTo>
                      <a:pt x="563" y="119"/>
                    </a:lnTo>
                    <a:lnTo>
                      <a:pt x="558" y="112"/>
                    </a:lnTo>
                    <a:lnTo>
                      <a:pt x="552" y="106"/>
                    </a:lnTo>
                    <a:close/>
                    <a:moveTo>
                      <a:pt x="540" y="94"/>
                    </a:moveTo>
                    <a:lnTo>
                      <a:pt x="532" y="114"/>
                    </a:lnTo>
                    <a:lnTo>
                      <a:pt x="552" y="106"/>
                    </a:lnTo>
                    <a:lnTo>
                      <a:pt x="547" y="100"/>
                    </a:lnTo>
                    <a:lnTo>
                      <a:pt x="540" y="94"/>
                    </a:lnTo>
                    <a:close/>
                    <a:moveTo>
                      <a:pt x="528" y="82"/>
                    </a:moveTo>
                    <a:lnTo>
                      <a:pt x="521" y="103"/>
                    </a:lnTo>
                    <a:lnTo>
                      <a:pt x="541" y="94"/>
                    </a:lnTo>
                    <a:lnTo>
                      <a:pt x="535" y="88"/>
                    </a:lnTo>
                    <a:lnTo>
                      <a:pt x="528" y="82"/>
                    </a:lnTo>
                    <a:close/>
                    <a:moveTo>
                      <a:pt x="516" y="71"/>
                    </a:moveTo>
                    <a:lnTo>
                      <a:pt x="509" y="93"/>
                    </a:lnTo>
                    <a:lnTo>
                      <a:pt x="529" y="83"/>
                    </a:lnTo>
                    <a:lnTo>
                      <a:pt x="523" y="77"/>
                    </a:lnTo>
                    <a:lnTo>
                      <a:pt x="516" y="71"/>
                    </a:lnTo>
                    <a:close/>
                    <a:moveTo>
                      <a:pt x="503" y="61"/>
                    </a:moveTo>
                    <a:lnTo>
                      <a:pt x="498" y="83"/>
                    </a:lnTo>
                    <a:lnTo>
                      <a:pt x="516" y="72"/>
                    </a:lnTo>
                    <a:lnTo>
                      <a:pt x="510" y="67"/>
                    </a:lnTo>
                    <a:lnTo>
                      <a:pt x="503" y="61"/>
                    </a:lnTo>
                    <a:close/>
                    <a:moveTo>
                      <a:pt x="489" y="52"/>
                    </a:moveTo>
                    <a:lnTo>
                      <a:pt x="485" y="74"/>
                    </a:lnTo>
                    <a:lnTo>
                      <a:pt x="503" y="62"/>
                    </a:lnTo>
                    <a:lnTo>
                      <a:pt x="497" y="57"/>
                    </a:lnTo>
                    <a:lnTo>
                      <a:pt x="489" y="52"/>
                    </a:lnTo>
                    <a:close/>
                    <a:moveTo>
                      <a:pt x="475" y="43"/>
                    </a:moveTo>
                    <a:lnTo>
                      <a:pt x="472" y="65"/>
                    </a:lnTo>
                    <a:lnTo>
                      <a:pt x="490" y="52"/>
                    </a:lnTo>
                    <a:lnTo>
                      <a:pt x="483" y="48"/>
                    </a:lnTo>
                    <a:lnTo>
                      <a:pt x="475" y="43"/>
                    </a:lnTo>
                    <a:close/>
                    <a:moveTo>
                      <a:pt x="461" y="35"/>
                    </a:moveTo>
                    <a:lnTo>
                      <a:pt x="459" y="58"/>
                    </a:lnTo>
                    <a:lnTo>
                      <a:pt x="476" y="44"/>
                    </a:lnTo>
                    <a:lnTo>
                      <a:pt x="469" y="39"/>
                    </a:lnTo>
                    <a:lnTo>
                      <a:pt x="461" y="35"/>
                    </a:lnTo>
                    <a:close/>
                    <a:moveTo>
                      <a:pt x="446" y="28"/>
                    </a:moveTo>
                    <a:lnTo>
                      <a:pt x="445" y="50"/>
                    </a:lnTo>
                    <a:lnTo>
                      <a:pt x="461" y="36"/>
                    </a:lnTo>
                    <a:lnTo>
                      <a:pt x="454" y="32"/>
                    </a:lnTo>
                    <a:lnTo>
                      <a:pt x="446" y="28"/>
                    </a:lnTo>
                    <a:close/>
                    <a:moveTo>
                      <a:pt x="430" y="22"/>
                    </a:moveTo>
                    <a:lnTo>
                      <a:pt x="431" y="44"/>
                    </a:lnTo>
                    <a:lnTo>
                      <a:pt x="446" y="28"/>
                    </a:lnTo>
                    <a:lnTo>
                      <a:pt x="439" y="25"/>
                    </a:lnTo>
                    <a:lnTo>
                      <a:pt x="430" y="22"/>
                    </a:lnTo>
                    <a:close/>
                    <a:moveTo>
                      <a:pt x="415" y="16"/>
                    </a:moveTo>
                    <a:lnTo>
                      <a:pt x="417" y="38"/>
                    </a:lnTo>
                    <a:lnTo>
                      <a:pt x="431" y="22"/>
                    </a:lnTo>
                    <a:lnTo>
                      <a:pt x="424" y="19"/>
                    </a:lnTo>
                    <a:lnTo>
                      <a:pt x="415" y="16"/>
                    </a:lnTo>
                    <a:close/>
                    <a:moveTo>
                      <a:pt x="399" y="11"/>
                    </a:moveTo>
                    <a:lnTo>
                      <a:pt x="402" y="34"/>
                    </a:lnTo>
                    <a:lnTo>
                      <a:pt x="416" y="16"/>
                    </a:lnTo>
                    <a:lnTo>
                      <a:pt x="408" y="14"/>
                    </a:lnTo>
                    <a:lnTo>
                      <a:pt x="399" y="11"/>
                    </a:lnTo>
                    <a:close/>
                    <a:moveTo>
                      <a:pt x="383" y="7"/>
                    </a:moveTo>
                    <a:lnTo>
                      <a:pt x="387" y="29"/>
                    </a:lnTo>
                    <a:lnTo>
                      <a:pt x="400" y="11"/>
                    </a:lnTo>
                    <a:lnTo>
                      <a:pt x="392" y="9"/>
                    </a:lnTo>
                    <a:lnTo>
                      <a:pt x="383" y="7"/>
                    </a:lnTo>
                    <a:close/>
                    <a:moveTo>
                      <a:pt x="367" y="4"/>
                    </a:moveTo>
                    <a:lnTo>
                      <a:pt x="372" y="26"/>
                    </a:lnTo>
                    <a:lnTo>
                      <a:pt x="384" y="8"/>
                    </a:lnTo>
                    <a:lnTo>
                      <a:pt x="376" y="6"/>
                    </a:lnTo>
                    <a:lnTo>
                      <a:pt x="367" y="4"/>
                    </a:lnTo>
                    <a:close/>
                    <a:moveTo>
                      <a:pt x="350" y="2"/>
                    </a:moveTo>
                    <a:lnTo>
                      <a:pt x="357" y="24"/>
                    </a:lnTo>
                    <a:lnTo>
                      <a:pt x="367" y="4"/>
                    </a:lnTo>
                    <a:lnTo>
                      <a:pt x="359" y="3"/>
                    </a:lnTo>
                    <a:lnTo>
                      <a:pt x="350" y="2"/>
                    </a:lnTo>
                    <a:close/>
                    <a:moveTo>
                      <a:pt x="334" y="1"/>
                    </a:moveTo>
                    <a:lnTo>
                      <a:pt x="341" y="22"/>
                    </a:lnTo>
                    <a:lnTo>
                      <a:pt x="351" y="2"/>
                    </a:lnTo>
                    <a:lnTo>
                      <a:pt x="343" y="1"/>
                    </a:lnTo>
                    <a:lnTo>
                      <a:pt x="334" y="1"/>
                    </a:lnTo>
                    <a:close/>
                    <a:moveTo>
                      <a:pt x="317" y="0"/>
                    </a:moveTo>
                    <a:lnTo>
                      <a:pt x="326" y="21"/>
                    </a:lnTo>
                    <a:lnTo>
                      <a:pt x="335" y="1"/>
                    </a:lnTo>
                    <a:lnTo>
                      <a:pt x="326" y="0"/>
                    </a:lnTo>
                    <a:lnTo>
                      <a:pt x="317" y="0"/>
                    </a:lnTo>
                    <a:close/>
                    <a:moveTo>
                      <a:pt x="301" y="0"/>
                    </a:moveTo>
                    <a:lnTo>
                      <a:pt x="311" y="21"/>
                    </a:lnTo>
                    <a:lnTo>
                      <a:pt x="318" y="0"/>
                    </a:lnTo>
                    <a:lnTo>
                      <a:pt x="310" y="0"/>
                    </a:lnTo>
                    <a:lnTo>
                      <a:pt x="301" y="0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39"/>
              <p:cNvSpPr>
                <a:spLocks noEditPoints="1"/>
              </p:cNvSpPr>
              <p:nvPr/>
            </p:nvSpPr>
            <p:spPr bwMode="auto">
              <a:xfrm>
                <a:off x="2648" y="1231"/>
                <a:ext cx="2205" cy="2180"/>
              </a:xfrm>
              <a:custGeom>
                <a:avLst/>
                <a:gdLst>
                  <a:gd name="T0" fmla="*/ 2147483646 w 632"/>
                  <a:gd name="T1" fmla="*/ 2147483646 h 632"/>
                  <a:gd name="T2" fmla="*/ 2147483646 w 632"/>
                  <a:gd name="T3" fmla="*/ 2147483646 h 632"/>
                  <a:gd name="T4" fmla="*/ 2147483646 w 632"/>
                  <a:gd name="T5" fmla="*/ 2147483646 h 632"/>
                  <a:gd name="T6" fmla="*/ 2147483646 w 632"/>
                  <a:gd name="T7" fmla="*/ 2147483646 h 632"/>
                  <a:gd name="T8" fmla="*/ 2147483646 w 632"/>
                  <a:gd name="T9" fmla="*/ 2147483646 h 632"/>
                  <a:gd name="T10" fmla="*/ 2147483646 w 632"/>
                  <a:gd name="T11" fmla="*/ 2147483646 h 632"/>
                  <a:gd name="T12" fmla="*/ 2147483646 w 632"/>
                  <a:gd name="T13" fmla="*/ 2147483646 h 632"/>
                  <a:gd name="T14" fmla="*/ 2147483646 w 632"/>
                  <a:gd name="T15" fmla="*/ 2147483646 h 632"/>
                  <a:gd name="T16" fmla="*/ 2147483646 w 632"/>
                  <a:gd name="T17" fmla="*/ 2147483646 h 632"/>
                  <a:gd name="T18" fmla="*/ 2147483646 w 632"/>
                  <a:gd name="T19" fmla="*/ 2147483646 h 632"/>
                  <a:gd name="T20" fmla="*/ 2147483646 w 632"/>
                  <a:gd name="T21" fmla="*/ 2147483646 h 632"/>
                  <a:gd name="T22" fmla="*/ 2147483646 w 632"/>
                  <a:gd name="T23" fmla="*/ 2147483646 h 632"/>
                  <a:gd name="T24" fmla="*/ 2147483646 w 632"/>
                  <a:gd name="T25" fmla="*/ 2147483646 h 632"/>
                  <a:gd name="T26" fmla="*/ 1385683831 w 632"/>
                  <a:gd name="T27" fmla="*/ 2147483646 h 632"/>
                  <a:gd name="T28" fmla="*/ 0 w 632"/>
                  <a:gd name="T29" fmla="*/ 2147483646 h 632"/>
                  <a:gd name="T30" fmla="*/ 2147483646 w 632"/>
                  <a:gd name="T31" fmla="*/ 2147483646 h 632"/>
                  <a:gd name="T32" fmla="*/ 2147483646 w 632"/>
                  <a:gd name="T33" fmla="*/ 2147483646 h 632"/>
                  <a:gd name="T34" fmla="*/ 2147483646 w 632"/>
                  <a:gd name="T35" fmla="*/ 2147483646 h 632"/>
                  <a:gd name="T36" fmla="*/ 2147483646 w 632"/>
                  <a:gd name="T37" fmla="*/ 2147483646 h 632"/>
                  <a:gd name="T38" fmla="*/ 2147483646 w 632"/>
                  <a:gd name="T39" fmla="*/ 2147483646 h 632"/>
                  <a:gd name="T40" fmla="*/ 2147483646 w 632"/>
                  <a:gd name="T41" fmla="*/ 2147483646 h 632"/>
                  <a:gd name="T42" fmla="*/ 2147483646 w 632"/>
                  <a:gd name="T43" fmla="*/ 2147483646 h 632"/>
                  <a:gd name="T44" fmla="*/ 2147483646 w 632"/>
                  <a:gd name="T45" fmla="*/ 2147483646 h 632"/>
                  <a:gd name="T46" fmla="*/ 2147483646 w 632"/>
                  <a:gd name="T47" fmla="*/ 2147483646 h 632"/>
                  <a:gd name="T48" fmla="*/ 2147483646 w 632"/>
                  <a:gd name="T49" fmla="*/ 2147483646 h 632"/>
                  <a:gd name="T50" fmla="*/ 2147483646 w 632"/>
                  <a:gd name="T51" fmla="*/ 2147483646 h 632"/>
                  <a:gd name="T52" fmla="*/ 2147483646 w 632"/>
                  <a:gd name="T53" fmla="*/ 2147483646 h 632"/>
                  <a:gd name="T54" fmla="*/ 2147483646 w 632"/>
                  <a:gd name="T55" fmla="*/ 2147483646 h 632"/>
                  <a:gd name="T56" fmla="*/ 2147483646 w 632"/>
                  <a:gd name="T57" fmla="*/ 2147483646 h 632"/>
                  <a:gd name="T58" fmla="*/ 2147483646 w 632"/>
                  <a:gd name="T59" fmla="*/ 2147483646 h 632"/>
                  <a:gd name="T60" fmla="*/ 2147483646 w 632"/>
                  <a:gd name="T61" fmla="*/ 2147483646 h 632"/>
                  <a:gd name="T62" fmla="*/ 2147483646 w 632"/>
                  <a:gd name="T63" fmla="*/ 2147483646 h 632"/>
                  <a:gd name="T64" fmla="*/ 2147483646 w 632"/>
                  <a:gd name="T65" fmla="*/ 2147483646 h 632"/>
                  <a:gd name="T66" fmla="*/ 2147483646 w 632"/>
                  <a:gd name="T67" fmla="*/ 2147483646 h 632"/>
                  <a:gd name="T68" fmla="*/ 2147483646 w 632"/>
                  <a:gd name="T69" fmla="*/ 2147483646 h 632"/>
                  <a:gd name="T70" fmla="*/ 2147483646 w 632"/>
                  <a:gd name="T71" fmla="*/ 2147483646 h 632"/>
                  <a:gd name="T72" fmla="*/ 2147483646 w 632"/>
                  <a:gd name="T73" fmla="*/ 2147483646 h 632"/>
                  <a:gd name="T74" fmla="*/ 2147483646 w 632"/>
                  <a:gd name="T75" fmla="*/ 2147483646 h 632"/>
                  <a:gd name="T76" fmla="*/ 2147483646 w 632"/>
                  <a:gd name="T77" fmla="*/ 2147483646 h 632"/>
                  <a:gd name="T78" fmla="*/ 2147483646 w 632"/>
                  <a:gd name="T79" fmla="*/ 2147483646 h 632"/>
                  <a:gd name="T80" fmla="*/ 2147483646 w 632"/>
                  <a:gd name="T81" fmla="*/ 2147483646 h 632"/>
                  <a:gd name="T82" fmla="*/ 2147483646 w 632"/>
                  <a:gd name="T83" fmla="*/ 2147483646 h 632"/>
                  <a:gd name="T84" fmla="*/ 2147483646 w 632"/>
                  <a:gd name="T85" fmla="*/ 2147483646 h 632"/>
                  <a:gd name="T86" fmla="*/ 2147483646 w 632"/>
                  <a:gd name="T87" fmla="*/ 2147483646 h 632"/>
                  <a:gd name="T88" fmla="*/ 2147483646 w 632"/>
                  <a:gd name="T89" fmla="*/ 2147483646 h 632"/>
                  <a:gd name="T90" fmla="*/ 2147483646 w 632"/>
                  <a:gd name="T91" fmla="*/ 2147483646 h 632"/>
                  <a:gd name="T92" fmla="*/ 2147483646 w 632"/>
                  <a:gd name="T93" fmla="*/ 2147483646 h 632"/>
                  <a:gd name="T94" fmla="*/ 2147483646 w 632"/>
                  <a:gd name="T95" fmla="*/ 2147483646 h 632"/>
                  <a:gd name="T96" fmla="*/ 2147483646 w 632"/>
                  <a:gd name="T97" fmla="*/ 2147483646 h 632"/>
                  <a:gd name="T98" fmla="*/ 2147483646 w 632"/>
                  <a:gd name="T99" fmla="*/ 2147483646 h 632"/>
                  <a:gd name="T100" fmla="*/ 2147483646 w 632"/>
                  <a:gd name="T101" fmla="*/ 2147483646 h 632"/>
                  <a:gd name="T102" fmla="*/ 2147483646 w 632"/>
                  <a:gd name="T103" fmla="*/ 2147483646 h 632"/>
                  <a:gd name="T104" fmla="*/ 2147483646 w 632"/>
                  <a:gd name="T105" fmla="*/ 2147483646 h 632"/>
                  <a:gd name="T106" fmla="*/ 2147483646 w 632"/>
                  <a:gd name="T107" fmla="*/ 2147483646 h 632"/>
                  <a:gd name="T108" fmla="*/ 2147483646 w 632"/>
                  <a:gd name="T109" fmla="*/ 2147483646 h 632"/>
                  <a:gd name="T110" fmla="*/ 2147483646 w 632"/>
                  <a:gd name="T111" fmla="*/ 2147483646 h 632"/>
                  <a:gd name="T112" fmla="*/ 2147483646 w 632"/>
                  <a:gd name="T113" fmla="*/ 2147483646 h 632"/>
                  <a:gd name="T114" fmla="*/ 2147483646 w 632"/>
                  <a:gd name="T115" fmla="*/ 2147483646 h 632"/>
                  <a:gd name="T116" fmla="*/ 2147483646 w 632"/>
                  <a:gd name="T117" fmla="*/ 1146492323 h 632"/>
                  <a:gd name="T118" fmla="*/ 2147483646 w 632"/>
                  <a:gd name="T119" fmla="*/ 0 h 6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2"/>
                  <a:gd name="T181" fmla="*/ 0 h 632"/>
                  <a:gd name="T182" fmla="*/ 632 w 632"/>
                  <a:gd name="T183" fmla="*/ 632 h 6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2" h="632">
                    <a:moveTo>
                      <a:pt x="284" y="2"/>
                    </a:moveTo>
                    <a:lnTo>
                      <a:pt x="295" y="21"/>
                    </a:lnTo>
                    <a:lnTo>
                      <a:pt x="302" y="0"/>
                    </a:lnTo>
                    <a:lnTo>
                      <a:pt x="293" y="1"/>
                    </a:lnTo>
                    <a:lnTo>
                      <a:pt x="284" y="2"/>
                    </a:lnTo>
                    <a:close/>
                    <a:moveTo>
                      <a:pt x="268" y="4"/>
                    </a:moveTo>
                    <a:lnTo>
                      <a:pt x="280" y="23"/>
                    </a:lnTo>
                    <a:lnTo>
                      <a:pt x="285" y="2"/>
                    </a:lnTo>
                    <a:lnTo>
                      <a:pt x="277" y="2"/>
                    </a:lnTo>
                    <a:lnTo>
                      <a:pt x="268" y="4"/>
                    </a:lnTo>
                    <a:close/>
                    <a:moveTo>
                      <a:pt x="252" y="7"/>
                    </a:moveTo>
                    <a:lnTo>
                      <a:pt x="264" y="25"/>
                    </a:lnTo>
                    <a:lnTo>
                      <a:pt x="269" y="4"/>
                    </a:lnTo>
                    <a:lnTo>
                      <a:pt x="261" y="5"/>
                    </a:lnTo>
                    <a:lnTo>
                      <a:pt x="252" y="7"/>
                    </a:lnTo>
                    <a:close/>
                    <a:moveTo>
                      <a:pt x="236" y="10"/>
                    </a:moveTo>
                    <a:lnTo>
                      <a:pt x="249" y="28"/>
                    </a:lnTo>
                    <a:lnTo>
                      <a:pt x="252" y="7"/>
                    </a:lnTo>
                    <a:lnTo>
                      <a:pt x="244" y="8"/>
                    </a:lnTo>
                    <a:lnTo>
                      <a:pt x="236" y="10"/>
                    </a:lnTo>
                    <a:close/>
                    <a:moveTo>
                      <a:pt x="220" y="15"/>
                    </a:moveTo>
                    <a:lnTo>
                      <a:pt x="234" y="32"/>
                    </a:lnTo>
                    <a:lnTo>
                      <a:pt x="236" y="10"/>
                    </a:lnTo>
                    <a:lnTo>
                      <a:pt x="228" y="12"/>
                    </a:lnTo>
                    <a:lnTo>
                      <a:pt x="220" y="15"/>
                    </a:lnTo>
                    <a:close/>
                    <a:moveTo>
                      <a:pt x="204" y="21"/>
                    </a:moveTo>
                    <a:lnTo>
                      <a:pt x="220" y="37"/>
                    </a:lnTo>
                    <a:lnTo>
                      <a:pt x="220" y="15"/>
                    </a:lnTo>
                    <a:lnTo>
                      <a:pt x="213" y="17"/>
                    </a:lnTo>
                    <a:lnTo>
                      <a:pt x="204" y="21"/>
                    </a:lnTo>
                    <a:close/>
                    <a:moveTo>
                      <a:pt x="189" y="27"/>
                    </a:moveTo>
                    <a:lnTo>
                      <a:pt x="205" y="42"/>
                    </a:lnTo>
                    <a:lnTo>
                      <a:pt x="205" y="20"/>
                    </a:lnTo>
                    <a:lnTo>
                      <a:pt x="197" y="23"/>
                    </a:lnTo>
                    <a:lnTo>
                      <a:pt x="189" y="27"/>
                    </a:lnTo>
                    <a:close/>
                    <a:moveTo>
                      <a:pt x="174" y="34"/>
                    </a:moveTo>
                    <a:lnTo>
                      <a:pt x="191" y="48"/>
                    </a:lnTo>
                    <a:lnTo>
                      <a:pt x="190" y="27"/>
                    </a:lnTo>
                    <a:lnTo>
                      <a:pt x="182" y="30"/>
                    </a:lnTo>
                    <a:lnTo>
                      <a:pt x="174" y="34"/>
                    </a:lnTo>
                    <a:close/>
                    <a:moveTo>
                      <a:pt x="159" y="42"/>
                    </a:moveTo>
                    <a:lnTo>
                      <a:pt x="177" y="55"/>
                    </a:lnTo>
                    <a:lnTo>
                      <a:pt x="175" y="34"/>
                    </a:lnTo>
                    <a:lnTo>
                      <a:pt x="167" y="37"/>
                    </a:lnTo>
                    <a:lnTo>
                      <a:pt x="159" y="42"/>
                    </a:lnTo>
                    <a:close/>
                    <a:moveTo>
                      <a:pt x="145" y="50"/>
                    </a:moveTo>
                    <a:lnTo>
                      <a:pt x="164" y="63"/>
                    </a:lnTo>
                    <a:lnTo>
                      <a:pt x="160" y="41"/>
                    </a:lnTo>
                    <a:lnTo>
                      <a:pt x="153" y="45"/>
                    </a:lnTo>
                    <a:lnTo>
                      <a:pt x="145" y="50"/>
                    </a:lnTo>
                    <a:close/>
                    <a:moveTo>
                      <a:pt x="131" y="60"/>
                    </a:moveTo>
                    <a:lnTo>
                      <a:pt x="151" y="71"/>
                    </a:lnTo>
                    <a:lnTo>
                      <a:pt x="146" y="50"/>
                    </a:lnTo>
                    <a:lnTo>
                      <a:pt x="139" y="54"/>
                    </a:lnTo>
                    <a:lnTo>
                      <a:pt x="131" y="60"/>
                    </a:lnTo>
                    <a:close/>
                    <a:moveTo>
                      <a:pt x="118" y="70"/>
                    </a:moveTo>
                    <a:lnTo>
                      <a:pt x="138" y="80"/>
                    </a:lnTo>
                    <a:lnTo>
                      <a:pt x="132" y="59"/>
                    </a:lnTo>
                    <a:lnTo>
                      <a:pt x="125" y="64"/>
                    </a:lnTo>
                    <a:lnTo>
                      <a:pt x="118" y="70"/>
                    </a:lnTo>
                    <a:close/>
                    <a:moveTo>
                      <a:pt x="106" y="80"/>
                    </a:moveTo>
                    <a:lnTo>
                      <a:pt x="126" y="90"/>
                    </a:lnTo>
                    <a:lnTo>
                      <a:pt x="119" y="69"/>
                    </a:lnTo>
                    <a:lnTo>
                      <a:pt x="112" y="74"/>
                    </a:lnTo>
                    <a:lnTo>
                      <a:pt x="106" y="80"/>
                    </a:lnTo>
                    <a:close/>
                    <a:moveTo>
                      <a:pt x="94" y="92"/>
                    </a:moveTo>
                    <a:lnTo>
                      <a:pt x="114" y="100"/>
                    </a:lnTo>
                    <a:lnTo>
                      <a:pt x="106" y="80"/>
                    </a:lnTo>
                    <a:lnTo>
                      <a:pt x="100" y="85"/>
                    </a:lnTo>
                    <a:lnTo>
                      <a:pt x="94" y="92"/>
                    </a:lnTo>
                    <a:close/>
                    <a:moveTo>
                      <a:pt x="82" y="104"/>
                    </a:moveTo>
                    <a:lnTo>
                      <a:pt x="103" y="111"/>
                    </a:lnTo>
                    <a:lnTo>
                      <a:pt x="94" y="91"/>
                    </a:lnTo>
                    <a:lnTo>
                      <a:pt x="88" y="97"/>
                    </a:lnTo>
                    <a:lnTo>
                      <a:pt x="82" y="104"/>
                    </a:lnTo>
                    <a:close/>
                    <a:moveTo>
                      <a:pt x="71" y="116"/>
                    </a:moveTo>
                    <a:lnTo>
                      <a:pt x="93" y="122"/>
                    </a:lnTo>
                    <a:lnTo>
                      <a:pt x="83" y="103"/>
                    </a:lnTo>
                    <a:lnTo>
                      <a:pt x="77" y="109"/>
                    </a:lnTo>
                    <a:lnTo>
                      <a:pt x="71" y="116"/>
                    </a:lnTo>
                    <a:close/>
                    <a:moveTo>
                      <a:pt x="61" y="129"/>
                    </a:moveTo>
                    <a:lnTo>
                      <a:pt x="83" y="134"/>
                    </a:lnTo>
                    <a:lnTo>
                      <a:pt x="72" y="116"/>
                    </a:lnTo>
                    <a:lnTo>
                      <a:pt x="67" y="122"/>
                    </a:lnTo>
                    <a:lnTo>
                      <a:pt x="61" y="129"/>
                    </a:lnTo>
                    <a:close/>
                    <a:moveTo>
                      <a:pt x="52" y="143"/>
                    </a:moveTo>
                    <a:lnTo>
                      <a:pt x="74" y="147"/>
                    </a:lnTo>
                    <a:lnTo>
                      <a:pt x="62" y="129"/>
                    </a:lnTo>
                    <a:lnTo>
                      <a:pt x="57" y="135"/>
                    </a:lnTo>
                    <a:lnTo>
                      <a:pt x="52" y="143"/>
                    </a:lnTo>
                    <a:close/>
                    <a:moveTo>
                      <a:pt x="43" y="157"/>
                    </a:moveTo>
                    <a:lnTo>
                      <a:pt x="65" y="160"/>
                    </a:lnTo>
                    <a:lnTo>
                      <a:pt x="52" y="142"/>
                    </a:lnTo>
                    <a:lnTo>
                      <a:pt x="48" y="149"/>
                    </a:lnTo>
                    <a:lnTo>
                      <a:pt x="43" y="157"/>
                    </a:lnTo>
                    <a:close/>
                    <a:moveTo>
                      <a:pt x="35" y="171"/>
                    </a:moveTo>
                    <a:lnTo>
                      <a:pt x="58" y="173"/>
                    </a:lnTo>
                    <a:lnTo>
                      <a:pt x="44" y="156"/>
                    </a:lnTo>
                    <a:lnTo>
                      <a:pt x="39" y="163"/>
                    </a:lnTo>
                    <a:lnTo>
                      <a:pt x="35" y="171"/>
                    </a:lnTo>
                    <a:close/>
                    <a:moveTo>
                      <a:pt x="28" y="186"/>
                    </a:moveTo>
                    <a:lnTo>
                      <a:pt x="50" y="187"/>
                    </a:lnTo>
                    <a:lnTo>
                      <a:pt x="36" y="171"/>
                    </a:lnTo>
                    <a:lnTo>
                      <a:pt x="32" y="178"/>
                    </a:lnTo>
                    <a:lnTo>
                      <a:pt x="28" y="186"/>
                    </a:lnTo>
                    <a:close/>
                    <a:moveTo>
                      <a:pt x="22" y="201"/>
                    </a:moveTo>
                    <a:lnTo>
                      <a:pt x="44" y="201"/>
                    </a:lnTo>
                    <a:lnTo>
                      <a:pt x="28" y="186"/>
                    </a:lnTo>
                    <a:lnTo>
                      <a:pt x="25" y="193"/>
                    </a:lnTo>
                    <a:lnTo>
                      <a:pt x="22" y="201"/>
                    </a:lnTo>
                    <a:close/>
                    <a:moveTo>
                      <a:pt x="16" y="217"/>
                    </a:moveTo>
                    <a:lnTo>
                      <a:pt x="38" y="215"/>
                    </a:lnTo>
                    <a:lnTo>
                      <a:pt x="22" y="201"/>
                    </a:lnTo>
                    <a:lnTo>
                      <a:pt x="19" y="208"/>
                    </a:lnTo>
                    <a:lnTo>
                      <a:pt x="16" y="217"/>
                    </a:lnTo>
                    <a:close/>
                    <a:moveTo>
                      <a:pt x="11" y="233"/>
                    </a:moveTo>
                    <a:lnTo>
                      <a:pt x="34" y="230"/>
                    </a:lnTo>
                    <a:lnTo>
                      <a:pt x="16" y="216"/>
                    </a:lnTo>
                    <a:lnTo>
                      <a:pt x="14" y="224"/>
                    </a:lnTo>
                    <a:lnTo>
                      <a:pt x="11" y="233"/>
                    </a:lnTo>
                    <a:close/>
                    <a:moveTo>
                      <a:pt x="7" y="249"/>
                    </a:moveTo>
                    <a:lnTo>
                      <a:pt x="29" y="245"/>
                    </a:lnTo>
                    <a:lnTo>
                      <a:pt x="11" y="232"/>
                    </a:lnTo>
                    <a:lnTo>
                      <a:pt x="9" y="240"/>
                    </a:lnTo>
                    <a:lnTo>
                      <a:pt x="7" y="249"/>
                    </a:lnTo>
                    <a:close/>
                    <a:moveTo>
                      <a:pt x="4" y="265"/>
                    </a:moveTo>
                    <a:lnTo>
                      <a:pt x="26" y="260"/>
                    </a:lnTo>
                    <a:lnTo>
                      <a:pt x="8" y="248"/>
                    </a:lnTo>
                    <a:lnTo>
                      <a:pt x="6" y="256"/>
                    </a:lnTo>
                    <a:lnTo>
                      <a:pt x="4" y="265"/>
                    </a:lnTo>
                    <a:close/>
                    <a:moveTo>
                      <a:pt x="2" y="282"/>
                    </a:moveTo>
                    <a:lnTo>
                      <a:pt x="24" y="275"/>
                    </a:lnTo>
                    <a:lnTo>
                      <a:pt x="4" y="264"/>
                    </a:lnTo>
                    <a:lnTo>
                      <a:pt x="3" y="273"/>
                    </a:lnTo>
                    <a:lnTo>
                      <a:pt x="2" y="282"/>
                    </a:lnTo>
                    <a:close/>
                    <a:moveTo>
                      <a:pt x="1" y="298"/>
                    </a:moveTo>
                    <a:lnTo>
                      <a:pt x="22" y="291"/>
                    </a:lnTo>
                    <a:lnTo>
                      <a:pt x="2" y="281"/>
                    </a:lnTo>
                    <a:lnTo>
                      <a:pt x="1" y="289"/>
                    </a:lnTo>
                    <a:lnTo>
                      <a:pt x="1" y="298"/>
                    </a:lnTo>
                    <a:close/>
                    <a:moveTo>
                      <a:pt x="0" y="315"/>
                    </a:moveTo>
                    <a:lnTo>
                      <a:pt x="21" y="306"/>
                    </a:lnTo>
                    <a:lnTo>
                      <a:pt x="1" y="297"/>
                    </a:lnTo>
                    <a:lnTo>
                      <a:pt x="0" y="306"/>
                    </a:lnTo>
                    <a:lnTo>
                      <a:pt x="0" y="315"/>
                    </a:lnTo>
                    <a:close/>
                    <a:moveTo>
                      <a:pt x="0" y="331"/>
                    </a:moveTo>
                    <a:lnTo>
                      <a:pt x="21" y="321"/>
                    </a:lnTo>
                    <a:lnTo>
                      <a:pt x="0" y="314"/>
                    </a:lnTo>
                    <a:lnTo>
                      <a:pt x="0" y="322"/>
                    </a:lnTo>
                    <a:lnTo>
                      <a:pt x="0" y="331"/>
                    </a:lnTo>
                    <a:close/>
                    <a:moveTo>
                      <a:pt x="2" y="348"/>
                    </a:moveTo>
                    <a:lnTo>
                      <a:pt x="21" y="337"/>
                    </a:lnTo>
                    <a:lnTo>
                      <a:pt x="0" y="330"/>
                    </a:lnTo>
                    <a:lnTo>
                      <a:pt x="1" y="339"/>
                    </a:lnTo>
                    <a:lnTo>
                      <a:pt x="2" y="348"/>
                    </a:lnTo>
                    <a:close/>
                    <a:moveTo>
                      <a:pt x="4" y="364"/>
                    </a:moveTo>
                    <a:lnTo>
                      <a:pt x="23" y="352"/>
                    </a:lnTo>
                    <a:lnTo>
                      <a:pt x="2" y="347"/>
                    </a:lnTo>
                    <a:lnTo>
                      <a:pt x="2" y="355"/>
                    </a:lnTo>
                    <a:lnTo>
                      <a:pt x="4" y="364"/>
                    </a:lnTo>
                    <a:close/>
                    <a:moveTo>
                      <a:pt x="7" y="380"/>
                    </a:moveTo>
                    <a:lnTo>
                      <a:pt x="25" y="368"/>
                    </a:lnTo>
                    <a:lnTo>
                      <a:pt x="4" y="363"/>
                    </a:lnTo>
                    <a:lnTo>
                      <a:pt x="5" y="371"/>
                    </a:lnTo>
                    <a:lnTo>
                      <a:pt x="7" y="380"/>
                    </a:lnTo>
                    <a:close/>
                    <a:moveTo>
                      <a:pt x="10" y="396"/>
                    </a:moveTo>
                    <a:lnTo>
                      <a:pt x="28" y="383"/>
                    </a:lnTo>
                    <a:lnTo>
                      <a:pt x="7" y="380"/>
                    </a:lnTo>
                    <a:lnTo>
                      <a:pt x="8" y="388"/>
                    </a:lnTo>
                    <a:lnTo>
                      <a:pt x="10" y="396"/>
                    </a:lnTo>
                    <a:close/>
                    <a:moveTo>
                      <a:pt x="15" y="412"/>
                    </a:moveTo>
                    <a:lnTo>
                      <a:pt x="32" y="398"/>
                    </a:lnTo>
                    <a:lnTo>
                      <a:pt x="10" y="396"/>
                    </a:lnTo>
                    <a:lnTo>
                      <a:pt x="12" y="404"/>
                    </a:lnTo>
                    <a:lnTo>
                      <a:pt x="15" y="412"/>
                    </a:lnTo>
                    <a:close/>
                    <a:moveTo>
                      <a:pt x="21" y="428"/>
                    </a:moveTo>
                    <a:lnTo>
                      <a:pt x="37" y="412"/>
                    </a:lnTo>
                    <a:lnTo>
                      <a:pt x="15" y="411"/>
                    </a:lnTo>
                    <a:lnTo>
                      <a:pt x="17" y="419"/>
                    </a:lnTo>
                    <a:lnTo>
                      <a:pt x="21" y="428"/>
                    </a:lnTo>
                    <a:close/>
                    <a:moveTo>
                      <a:pt x="27" y="443"/>
                    </a:moveTo>
                    <a:lnTo>
                      <a:pt x="42" y="427"/>
                    </a:lnTo>
                    <a:lnTo>
                      <a:pt x="20" y="427"/>
                    </a:lnTo>
                    <a:lnTo>
                      <a:pt x="23" y="435"/>
                    </a:lnTo>
                    <a:lnTo>
                      <a:pt x="27" y="443"/>
                    </a:lnTo>
                    <a:close/>
                    <a:moveTo>
                      <a:pt x="34" y="458"/>
                    </a:moveTo>
                    <a:lnTo>
                      <a:pt x="48" y="441"/>
                    </a:lnTo>
                    <a:lnTo>
                      <a:pt x="27" y="442"/>
                    </a:lnTo>
                    <a:lnTo>
                      <a:pt x="30" y="450"/>
                    </a:lnTo>
                    <a:lnTo>
                      <a:pt x="34" y="458"/>
                    </a:lnTo>
                    <a:close/>
                    <a:moveTo>
                      <a:pt x="42" y="473"/>
                    </a:moveTo>
                    <a:lnTo>
                      <a:pt x="55" y="455"/>
                    </a:lnTo>
                    <a:lnTo>
                      <a:pt x="34" y="457"/>
                    </a:lnTo>
                    <a:lnTo>
                      <a:pt x="37" y="465"/>
                    </a:lnTo>
                    <a:lnTo>
                      <a:pt x="42" y="473"/>
                    </a:lnTo>
                    <a:close/>
                    <a:moveTo>
                      <a:pt x="50" y="487"/>
                    </a:moveTo>
                    <a:lnTo>
                      <a:pt x="63" y="468"/>
                    </a:lnTo>
                    <a:lnTo>
                      <a:pt x="41" y="472"/>
                    </a:lnTo>
                    <a:lnTo>
                      <a:pt x="45" y="479"/>
                    </a:lnTo>
                    <a:lnTo>
                      <a:pt x="50" y="487"/>
                    </a:lnTo>
                    <a:close/>
                    <a:moveTo>
                      <a:pt x="60" y="501"/>
                    </a:moveTo>
                    <a:lnTo>
                      <a:pt x="71" y="481"/>
                    </a:lnTo>
                    <a:lnTo>
                      <a:pt x="50" y="486"/>
                    </a:lnTo>
                    <a:lnTo>
                      <a:pt x="54" y="493"/>
                    </a:lnTo>
                    <a:lnTo>
                      <a:pt x="60" y="501"/>
                    </a:lnTo>
                    <a:close/>
                    <a:moveTo>
                      <a:pt x="70" y="514"/>
                    </a:moveTo>
                    <a:lnTo>
                      <a:pt x="80" y="494"/>
                    </a:lnTo>
                    <a:lnTo>
                      <a:pt x="59" y="500"/>
                    </a:lnTo>
                    <a:lnTo>
                      <a:pt x="64" y="507"/>
                    </a:lnTo>
                    <a:lnTo>
                      <a:pt x="70" y="514"/>
                    </a:lnTo>
                    <a:close/>
                    <a:moveTo>
                      <a:pt x="80" y="526"/>
                    </a:moveTo>
                    <a:lnTo>
                      <a:pt x="90" y="506"/>
                    </a:lnTo>
                    <a:lnTo>
                      <a:pt x="69" y="513"/>
                    </a:lnTo>
                    <a:lnTo>
                      <a:pt x="74" y="520"/>
                    </a:lnTo>
                    <a:lnTo>
                      <a:pt x="80" y="526"/>
                    </a:lnTo>
                    <a:close/>
                    <a:moveTo>
                      <a:pt x="92" y="538"/>
                    </a:moveTo>
                    <a:lnTo>
                      <a:pt x="100" y="518"/>
                    </a:lnTo>
                    <a:lnTo>
                      <a:pt x="80" y="526"/>
                    </a:lnTo>
                    <a:lnTo>
                      <a:pt x="85" y="532"/>
                    </a:lnTo>
                    <a:lnTo>
                      <a:pt x="92" y="538"/>
                    </a:lnTo>
                    <a:close/>
                    <a:moveTo>
                      <a:pt x="104" y="550"/>
                    </a:moveTo>
                    <a:lnTo>
                      <a:pt x="111" y="529"/>
                    </a:lnTo>
                    <a:lnTo>
                      <a:pt x="91" y="538"/>
                    </a:lnTo>
                    <a:lnTo>
                      <a:pt x="97" y="544"/>
                    </a:lnTo>
                    <a:lnTo>
                      <a:pt x="104" y="550"/>
                    </a:lnTo>
                    <a:close/>
                    <a:moveTo>
                      <a:pt x="116" y="561"/>
                    </a:moveTo>
                    <a:lnTo>
                      <a:pt x="122" y="539"/>
                    </a:lnTo>
                    <a:lnTo>
                      <a:pt x="103" y="549"/>
                    </a:lnTo>
                    <a:lnTo>
                      <a:pt x="109" y="555"/>
                    </a:lnTo>
                    <a:lnTo>
                      <a:pt x="116" y="561"/>
                    </a:lnTo>
                    <a:close/>
                    <a:moveTo>
                      <a:pt x="129" y="571"/>
                    </a:moveTo>
                    <a:lnTo>
                      <a:pt x="134" y="549"/>
                    </a:lnTo>
                    <a:lnTo>
                      <a:pt x="116" y="560"/>
                    </a:lnTo>
                    <a:lnTo>
                      <a:pt x="122" y="565"/>
                    </a:lnTo>
                    <a:lnTo>
                      <a:pt x="129" y="571"/>
                    </a:lnTo>
                    <a:close/>
                    <a:moveTo>
                      <a:pt x="143" y="580"/>
                    </a:moveTo>
                    <a:lnTo>
                      <a:pt x="147" y="558"/>
                    </a:lnTo>
                    <a:lnTo>
                      <a:pt x="129" y="570"/>
                    </a:lnTo>
                    <a:lnTo>
                      <a:pt x="135" y="575"/>
                    </a:lnTo>
                    <a:lnTo>
                      <a:pt x="143" y="580"/>
                    </a:lnTo>
                    <a:close/>
                    <a:moveTo>
                      <a:pt x="157" y="589"/>
                    </a:moveTo>
                    <a:lnTo>
                      <a:pt x="160" y="567"/>
                    </a:lnTo>
                    <a:lnTo>
                      <a:pt x="142" y="580"/>
                    </a:lnTo>
                    <a:lnTo>
                      <a:pt x="149" y="584"/>
                    </a:lnTo>
                    <a:lnTo>
                      <a:pt x="157" y="589"/>
                    </a:lnTo>
                    <a:close/>
                    <a:moveTo>
                      <a:pt x="171" y="597"/>
                    </a:moveTo>
                    <a:lnTo>
                      <a:pt x="173" y="574"/>
                    </a:lnTo>
                    <a:lnTo>
                      <a:pt x="156" y="588"/>
                    </a:lnTo>
                    <a:lnTo>
                      <a:pt x="163" y="593"/>
                    </a:lnTo>
                    <a:lnTo>
                      <a:pt x="171" y="597"/>
                    </a:lnTo>
                    <a:close/>
                    <a:moveTo>
                      <a:pt x="186" y="604"/>
                    </a:moveTo>
                    <a:lnTo>
                      <a:pt x="187" y="581"/>
                    </a:lnTo>
                    <a:lnTo>
                      <a:pt x="171" y="596"/>
                    </a:lnTo>
                    <a:lnTo>
                      <a:pt x="178" y="600"/>
                    </a:lnTo>
                    <a:lnTo>
                      <a:pt x="186" y="604"/>
                    </a:lnTo>
                    <a:close/>
                    <a:moveTo>
                      <a:pt x="201" y="610"/>
                    </a:moveTo>
                    <a:lnTo>
                      <a:pt x="201" y="588"/>
                    </a:lnTo>
                    <a:lnTo>
                      <a:pt x="186" y="604"/>
                    </a:lnTo>
                    <a:lnTo>
                      <a:pt x="193" y="607"/>
                    </a:lnTo>
                    <a:lnTo>
                      <a:pt x="201" y="610"/>
                    </a:lnTo>
                    <a:close/>
                    <a:moveTo>
                      <a:pt x="217" y="616"/>
                    </a:moveTo>
                    <a:lnTo>
                      <a:pt x="215" y="594"/>
                    </a:lnTo>
                    <a:lnTo>
                      <a:pt x="201" y="610"/>
                    </a:lnTo>
                    <a:lnTo>
                      <a:pt x="208" y="613"/>
                    </a:lnTo>
                    <a:lnTo>
                      <a:pt x="217" y="616"/>
                    </a:lnTo>
                    <a:close/>
                    <a:moveTo>
                      <a:pt x="233" y="621"/>
                    </a:moveTo>
                    <a:lnTo>
                      <a:pt x="230" y="598"/>
                    </a:lnTo>
                    <a:lnTo>
                      <a:pt x="216" y="616"/>
                    </a:lnTo>
                    <a:lnTo>
                      <a:pt x="224" y="618"/>
                    </a:lnTo>
                    <a:lnTo>
                      <a:pt x="233" y="621"/>
                    </a:lnTo>
                    <a:close/>
                    <a:moveTo>
                      <a:pt x="249" y="625"/>
                    </a:moveTo>
                    <a:lnTo>
                      <a:pt x="245" y="603"/>
                    </a:lnTo>
                    <a:lnTo>
                      <a:pt x="232" y="620"/>
                    </a:lnTo>
                    <a:lnTo>
                      <a:pt x="240" y="623"/>
                    </a:lnTo>
                    <a:lnTo>
                      <a:pt x="249" y="625"/>
                    </a:lnTo>
                    <a:close/>
                    <a:moveTo>
                      <a:pt x="265" y="628"/>
                    </a:moveTo>
                    <a:lnTo>
                      <a:pt x="260" y="606"/>
                    </a:lnTo>
                    <a:lnTo>
                      <a:pt x="248" y="624"/>
                    </a:lnTo>
                    <a:lnTo>
                      <a:pt x="256" y="626"/>
                    </a:lnTo>
                    <a:lnTo>
                      <a:pt x="265" y="628"/>
                    </a:lnTo>
                    <a:close/>
                    <a:moveTo>
                      <a:pt x="282" y="630"/>
                    </a:moveTo>
                    <a:lnTo>
                      <a:pt x="275" y="608"/>
                    </a:lnTo>
                    <a:lnTo>
                      <a:pt x="264" y="628"/>
                    </a:lnTo>
                    <a:lnTo>
                      <a:pt x="273" y="629"/>
                    </a:lnTo>
                    <a:lnTo>
                      <a:pt x="282" y="630"/>
                    </a:lnTo>
                    <a:close/>
                    <a:moveTo>
                      <a:pt x="298" y="631"/>
                    </a:moveTo>
                    <a:lnTo>
                      <a:pt x="291" y="610"/>
                    </a:lnTo>
                    <a:lnTo>
                      <a:pt x="281" y="630"/>
                    </a:lnTo>
                    <a:lnTo>
                      <a:pt x="289" y="631"/>
                    </a:lnTo>
                    <a:lnTo>
                      <a:pt x="298" y="631"/>
                    </a:lnTo>
                    <a:close/>
                    <a:moveTo>
                      <a:pt x="315" y="632"/>
                    </a:moveTo>
                    <a:lnTo>
                      <a:pt x="306" y="611"/>
                    </a:lnTo>
                    <a:lnTo>
                      <a:pt x="297" y="631"/>
                    </a:lnTo>
                    <a:lnTo>
                      <a:pt x="306" y="632"/>
                    </a:lnTo>
                    <a:lnTo>
                      <a:pt x="315" y="632"/>
                    </a:lnTo>
                    <a:close/>
                    <a:moveTo>
                      <a:pt x="331" y="632"/>
                    </a:moveTo>
                    <a:lnTo>
                      <a:pt x="321" y="611"/>
                    </a:lnTo>
                    <a:lnTo>
                      <a:pt x="314" y="632"/>
                    </a:lnTo>
                    <a:lnTo>
                      <a:pt x="322" y="632"/>
                    </a:lnTo>
                    <a:lnTo>
                      <a:pt x="331" y="632"/>
                    </a:lnTo>
                    <a:close/>
                    <a:moveTo>
                      <a:pt x="348" y="630"/>
                    </a:moveTo>
                    <a:lnTo>
                      <a:pt x="337" y="611"/>
                    </a:lnTo>
                    <a:lnTo>
                      <a:pt x="330" y="631"/>
                    </a:lnTo>
                    <a:lnTo>
                      <a:pt x="339" y="631"/>
                    </a:lnTo>
                    <a:lnTo>
                      <a:pt x="348" y="630"/>
                    </a:lnTo>
                    <a:close/>
                    <a:moveTo>
                      <a:pt x="364" y="628"/>
                    </a:moveTo>
                    <a:lnTo>
                      <a:pt x="352" y="609"/>
                    </a:lnTo>
                    <a:lnTo>
                      <a:pt x="347" y="630"/>
                    </a:lnTo>
                    <a:lnTo>
                      <a:pt x="355" y="630"/>
                    </a:lnTo>
                    <a:lnTo>
                      <a:pt x="364" y="628"/>
                    </a:lnTo>
                    <a:close/>
                    <a:moveTo>
                      <a:pt x="380" y="625"/>
                    </a:moveTo>
                    <a:lnTo>
                      <a:pt x="368" y="607"/>
                    </a:lnTo>
                    <a:lnTo>
                      <a:pt x="363" y="628"/>
                    </a:lnTo>
                    <a:lnTo>
                      <a:pt x="371" y="627"/>
                    </a:lnTo>
                    <a:lnTo>
                      <a:pt x="380" y="625"/>
                    </a:lnTo>
                    <a:close/>
                    <a:moveTo>
                      <a:pt x="396" y="622"/>
                    </a:moveTo>
                    <a:lnTo>
                      <a:pt x="383" y="604"/>
                    </a:lnTo>
                    <a:lnTo>
                      <a:pt x="380" y="625"/>
                    </a:lnTo>
                    <a:lnTo>
                      <a:pt x="388" y="624"/>
                    </a:lnTo>
                    <a:lnTo>
                      <a:pt x="396" y="622"/>
                    </a:lnTo>
                    <a:close/>
                    <a:moveTo>
                      <a:pt x="412" y="617"/>
                    </a:moveTo>
                    <a:lnTo>
                      <a:pt x="398" y="600"/>
                    </a:lnTo>
                    <a:lnTo>
                      <a:pt x="396" y="622"/>
                    </a:lnTo>
                    <a:lnTo>
                      <a:pt x="404" y="620"/>
                    </a:lnTo>
                    <a:lnTo>
                      <a:pt x="412" y="617"/>
                    </a:lnTo>
                    <a:close/>
                    <a:moveTo>
                      <a:pt x="428" y="611"/>
                    </a:moveTo>
                    <a:lnTo>
                      <a:pt x="412" y="595"/>
                    </a:lnTo>
                    <a:lnTo>
                      <a:pt x="411" y="617"/>
                    </a:lnTo>
                    <a:lnTo>
                      <a:pt x="419" y="615"/>
                    </a:lnTo>
                    <a:lnTo>
                      <a:pt x="428" y="611"/>
                    </a:lnTo>
                    <a:close/>
                    <a:moveTo>
                      <a:pt x="443" y="605"/>
                    </a:moveTo>
                    <a:lnTo>
                      <a:pt x="427" y="590"/>
                    </a:lnTo>
                    <a:lnTo>
                      <a:pt x="427" y="612"/>
                    </a:lnTo>
                    <a:lnTo>
                      <a:pt x="435" y="609"/>
                    </a:lnTo>
                    <a:lnTo>
                      <a:pt x="443" y="605"/>
                    </a:lnTo>
                    <a:close/>
                    <a:moveTo>
                      <a:pt x="458" y="598"/>
                    </a:moveTo>
                    <a:lnTo>
                      <a:pt x="441" y="583"/>
                    </a:lnTo>
                    <a:lnTo>
                      <a:pt x="442" y="605"/>
                    </a:lnTo>
                    <a:lnTo>
                      <a:pt x="450" y="602"/>
                    </a:lnTo>
                    <a:lnTo>
                      <a:pt x="458" y="598"/>
                    </a:lnTo>
                    <a:close/>
                    <a:moveTo>
                      <a:pt x="473" y="590"/>
                    </a:moveTo>
                    <a:lnTo>
                      <a:pt x="455" y="577"/>
                    </a:lnTo>
                    <a:lnTo>
                      <a:pt x="457" y="598"/>
                    </a:lnTo>
                    <a:lnTo>
                      <a:pt x="465" y="595"/>
                    </a:lnTo>
                    <a:lnTo>
                      <a:pt x="473" y="590"/>
                    </a:lnTo>
                    <a:close/>
                    <a:moveTo>
                      <a:pt x="487" y="582"/>
                    </a:moveTo>
                    <a:lnTo>
                      <a:pt x="468" y="569"/>
                    </a:lnTo>
                    <a:lnTo>
                      <a:pt x="472" y="591"/>
                    </a:lnTo>
                    <a:lnTo>
                      <a:pt x="479" y="587"/>
                    </a:lnTo>
                    <a:lnTo>
                      <a:pt x="487" y="582"/>
                    </a:lnTo>
                    <a:close/>
                    <a:moveTo>
                      <a:pt x="501" y="572"/>
                    </a:moveTo>
                    <a:lnTo>
                      <a:pt x="481" y="561"/>
                    </a:lnTo>
                    <a:lnTo>
                      <a:pt x="486" y="582"/>
                    </a:lnTo>
                    <a:lnTo>
                      <a:pt x="493" y="578"/>
                    </a:lnTo>
                    <a:lnTo>
                      <a:pt x="501" y="572"/>
                    </a:lnTo>
                    <a:close/>
                    <a:moveTo>
                      <a:pt x="514" y="562"/>
                    </a:moveTo>
                    <a:lnTo>
                      <a:pt x="494" y="552"/>
                    </a:lnTo>
                    <a:lnTo>
                      <a:pt x="500" y="573"/>
                    </a:lnTo>
                    <a:lnTo>
                      <a:pt x="507" y="568"/>
                    </a:lnTo>
                    <a:lnTo>
                      <a:pt x="514" y="562"/>
                    </a:lnTo>
                    <a:close/>
                    <a:moveTo>
                      <a:pt x="526" y="552"/>
                    </a:moveTo>
                    <a:lnTo>
                      <a:pt x="506" y="542"/>
                    </a:lnTo>
                    <a:lnTo>
                      <a:pt x="513" y="563"/>
                    </a:lnTo>
                    <a:lnTo>
                      <a:pt x="520" y="558"/>
                    </a:lnTo>
                    <a:lnTo>
                      <a:pt x="526" y="552"/>
                    </a:lnTo>
                    <a:close/>
                    <a:moveTo>
                      <a:pt x="538" y="540"/>
                    </a:moveTo>
                    <a:lnTo>
                      <a:pt x="518" y="532"/>
                    </a:lnTo>
                    <a:lnTo>
                      <a:pt x="526" y="552"/>
                    </a:lnTo>
                    <a:lnTo>
                      <a:pt x="532" y="547"/>
                    </a:lnTo>
                    <a:lnTo>
                      <a:pt x="538" y="540"/>
                    </a:lnTo>
                    <a:close/>
                    <a:moveTo>
                      <a:pt x="550" y="528"/>
                    </a:moveTo>
                    <a:lnTo>
                      <a:pt x="529" y="521"/>
                    </a:lnTo>
                    <a:lnTo>
                      <a:pt x="538" y="541"/>
                    </a:lnTo>
                    <a:lnTo>
                      <a:pt x="544" y="535"/>
                    </a:lnTo>
                    <a:lnTo>
                      <a:pt x="550" y="528"/>
                    </a:lnTo>
                    <a:close/>
                    <a:moveTo>
                      <a:pt x="561" y="516"/>
                    </a:moveTo>
                    <a:lnTo>
                      <a:pt x="539" y="509"/>
                    </a:lnTo>
                    <a:lnTo>
                      <a:pt x="549" y="529"/>
                    </a:lnTo>
                    <a:lnTo>
                      <a:pt x="555" y="523"/>
                    </a:lnTo>
                    <a:lnTo>
                      <a:pt x="561" y="516"/>
                    </a:lnTo>
                    <a:close/>
                    <a:moveTo>
                      <a:pt x="571" y="503"/>
                    </a:moveTo>
                    <a:lnTo>
                      <a:pt x="549" y="498"/>
                    </a:lnTo>
                    <a:lnTo>
                      <a:pt x="560" y="516"/>
                    </a:lnTo>
                    <a:lnTo>
                      <a:pt x="565" y="510"/>
                    </a:lnTo>
                    <a:lnTo>
                      <a:pt x="571" y="503"/>
                    </a:lnTo>
                    <a:close/>
                    <a:moveTo>
                      <a:pt x="580" y="489"/>
                    </a:moveTo>
                    <a:lnTo>
                      <a:pt x="558" y="485"/>
                    </a:lnTo>
                    <a:lnTo>
                      <a:pt x="570" y="503"/>
                    </a:lnTo>
                    <a:lnTo>
                      <a:pt x="575" y="497"/>
                    </a:lnTo>
                    <a:lnTo>
                      <a:pt x="580" y="489"/>
                    </a:lnTo>
                    <a:close/>
                    <a:moveTo>
                      <a:pt x="589" y="475"/>
                    </a:moveTo>
                    <a:lnTo>
                      <a:pt x="567" y="472"/>
                    </a:lnTo>
                    <a:lnTo>
                      <a:pt x="580" y="490"/>
                    </a:lnTo>
                    <a:lnTo>
                      <a:pt x="584" y="483"/>
                    </a:lnTo>
                    <a:lnTo>
                      <a:pt x="589" y="475"/>
                    </a:lnTo>
                    <a:close/>
                    <a:moveTo>
                      <a:pt x="597" y="461"/>
                    </a:moveTo>
                    <a:lnTo>
                      <a:pt x="574" y="459"/>
                    </a:lnTo>
                    <a:lnTo>
                      <a:pt x="588" y="476"/>
                    </a:lnTo>
                    <a:lnTo>
                      <a:pt x="593" y="469"/>
                    </a:lnTo>
                    <a:lnTo>
                      <a:pt x="597" y="461"/>
                    </a:lnTo>
                    <a:close/>
                    <a:moveTo>
                      <a:pt x="604" y="446"/>
                    </a:moveTo>
                    <a:lnTo>
                      <a:pt x="581" y="445"/>
                    </a:lnTo>
                    <a:lnTo>
                      <a:pt x="596" y="461"/>
                    </a:lnTo>
                    <a:lnTo>
                      <a:pt x="600" y="454"/>
                    </a:lnTo>
                    <a:lnTo>
                      <a:pt x="604" y="446"/>
                    </a:lnTo>
                    <a:close/>
                    <a:moveTo>
                      <a:pt x="610" y="430"/>
                    </a:moveTo>
                    <a:lnTo>
                      <a:pt x="588" y="431"/>
                    </a:lnTo>
                    <a:lnTo>
                      <a:pt x="604" y="446"/>
                    </a:lnTo>
                    <a:lnTo>
                      <a:pt x="607" y="439"/>
                    </a:lnTo>
                    <a:lnTo>
                      <a:pt x="610" y="430"/>
                    </a:lnTo>
                    <a:close/>
                    <a:moveTo>
                      <a:pt x="616" y="415"/>
                    </a:moveTo>
                    <a:lnTo>
                      <a:pt x="594" y="417"/>
                    </a:lnTo>
                    <a:lnTo>
                      <a:pt x="610" y="431"/>
                    </a:lnTo>
                    <a:lnTo>
                      <a:pt x="613" y="424"/>
                    </a:lnTo>
                    <a:lnTo>
                      <a:pt x="616" y="415"/>
                    </a:lnTo>
                    <a:close/>
                    <a:moveTo>
                      <a:pt x="621" y="399"/>
                    </a:moveTo>
                    <a:lnTo>
                      <a:pt x="598" y="402"/>
                    </a:lnTo>
                    <a:lnTo>
                      <a:pt x="616" y="416"/>
                    </a:lnTo>
                    <a:lnTo>
                      <a:pt x="618" y="408"/>
                    </a:lnTo>
                    <a:lnTo>
                      <a:pt x="621" y="399"/>
                    </a:lnTo>
                    <a:close/>
                    <a:moveTo>
                      <a:pt x="625" y="383"/>
                    </a:moveTo>
                    <a:lnTo>
                      <a:pt x="603" y="387"/>
                    </a:lnTo>
                    <a:lnTo>
                      <a:pt x="620" y="400"/>
                    </a:lnTo>
                    <a:lnTo>
                      <a:pt x="623" y="392"/>
                    </a:lnTo>
                    <a:lnTo>
                      <a:pt x="625" y="383"/>
                    </a:lnTo>
                    <a:close/>
                    <a:moveTo>
                      <a:pt x="628" y="367"/>
                    </a:moveTo>
                    <a:lnTo>
                      <a:pt x="606" y="372"/>
                    </a:lnTo>
                    <a:lnTo>
                      <a:pt x="624" y="384"/>
                    </a:lnTo>
                    <a:lnTo>
                      <a:pt x="626" y="376"/>
                    </a:lnTo>
                    <a:lnTo>
                      <a:pt x="628" y="367"/>
                    </a:lnTo>
                    <a:close/>
                    <a:moveTo>
                      <a:pt x="630" y="350"/>
                    </a:moveTo>
                    <a:lnTo>
                      <a:pt x="608" y="357"/>
                    </a:lnTo>
                    <a:lnTo>
                      <a:pt x="628" y="367"/>
                    </a:lnTo>
                    <a:lnTo>
                      <a:pt x="629" y="359"/>
                    </a:lnTo>
                    <a:lnTo>
                      <a:pt x="630" y="350"/>
                    </a:lnTo>
                    <a:close/>
                    <a:moveTo>
                      <a:pt x="631" y="334"/>
                    </a:moveTo>
                    <a:lnTo>
                      <a:pt x="610" y="341"/>
                    </a:lnTo>
                    <a:lnTo>
                      <a:pt x="630" y="351"/>
                    </a:lnTo>
                    <a:lnTo>
                      <a:pt x="631" y="343"/>
                    </a:lnTo>
                    <a:lnTo>
                      <a:pt x="631" y="334"/>
                    </a:lnTo>
                    <a:close/>
                    <a:moveTo>
                      <a:pt x="632" y="317"/>
                    </a:moveTo>
                    <a:lnTo>
                      <a:pt x="611" y="326"/>
                    </a:lnTo>
                    <a:lnTo>
                      <a:pt x="631" y="335"/>
                    </a:lnTo>
                    <a:lnTo>
                      <a:pt x="632" y="326"/>
                    </a:lnTo>
                    <a:lnTo>
                      <a:pt x="632" y="317"/>
                    </a:lnTo>
                    <a:close/>
                    <a:moveTo>
                      <a:pt x="632" y="301"/>
                    </a:moveTo>
                    <a:lnTo>
                      <a:pt x="611" y="311"/>
                    </a:lnTo>
                    <a:lnTo>
                      <a:pt x="632" y="318"/>
                    </a:lnTo>
                    <a:lnTo>
                      <a:pt x="632" y="310"/>
                    </a:lnTo>
                    <a:lnTo>
                      <a:pt x="632" y="301"/>
                    </a:lnTo>
                    <a:close/>
                    <a:moveTo>
                      <a:pt x="630" y="284"/>
                    </a:moveTo>
                    <a:lnTo>
                      <a:pt x="611" y="295"/>
                    </a:lnTo>
                    <a:lnTo>
                      <a:pt x="631" y="302"/>
                    </a:lnTo>
                    <a:lnTo>
                      <a:pt x="631" y="293"/>
                    </a:lnTo>
                    <a:lnTo>
                      <a:pt x="630" y="284"/>
                    </a:lnTo>
                    <a:close/>
                    <a:moveTo>
                      <a:pt x="628" y="268"/>
                    </a:moveTo>
                    <a:lnTo>
                      <a:pt x="609" y="280"/>
                    </a:lnTo>
                    <a:lnTo>
                      <a:pt x="630" y="285"/>
                    </a:lnTo>
                    <a:lnTo>
                      <a:pt x="630" y="277"/>
                    </a:lnTo>
                    <a:lnTo>
                      <a:pt x="628" y="268"/>
                    </a:lnTo>
                    <a:close/>
                    <a:moveTo>
                      <a:pt x="625" y="252"/>
                    </a:moveTo>
                    <a:lnTo>
                      <a:pt x="607" y="264"/>
                    </a:lnTo>
                    <a:lnTo>
                      <a:pt x="628" y="269"/>
                    </a:lnTo>
                    <a:lnTo>
                      <a:pt x="627" y="261"/>
                    </a:lnTo>
                    <a:lnTo>
                      <a:pt x="625" y="252"/>
                    </a:lnTo>
                    <a:close/>
                    <a:moveTo>
                      <a:pt x="622" y="236"/>
                    </a:moveTo>
                    <a:lnTo>
                      <a:pt x="604" y="249"/>
                    </a:lnTo>
                    <a:lnTo>
                      <a:pt x="625" y="252"/>
                    </a:lnTo>
                    <a:lnTo>
                      <a:pt x="624" y="244"/>
                    </a:lnTo>
                    <a:lnTo>
                      <a:pt x="622" y="236"/>
                    </a:lnTo>
                    <a:close/>
                    <a:moveTo>
                      <a:pt x="617" y="220"/>
                    </a:moveTo>
                    <a:lnTo>
                      <a:pt x="600" y="234"/>
                    </a:lnTo>
                    <a:lnTo>
                      <a:pt x="622" y="236"/>
                    </a:lnTo>
                    <a:lnTo>
                      <a:pt x="620" y="228"/>
                    </a:lnTo>
                    <a:lnTo>
                      <a:pt x="617" y="220"/>
                    </a:lnTo>
                    <a:close/>
                    <a:moveTo>
                      <a:pt x="611" y="204"/>
                    </a:moveTo>
                    <a:lnTo>
                      <a:pt x="595" y="220"/>
                    </a:lnTo>
                    <a:lnTo>
                      <a:pt x="617" y="220"/>
                    </a:lnTo>
                    <a:lnTo>
                      <a:pt x="615" y="213"/>
                    </a:lnTo>
                    <a:lnTo>
                      <a:pt x="611" y="204"/>
                    </a:lnTo>
                    <a:close/>
                    <a:moveTo>
                      <a:pt x="605" y="189"/>
                    </a:moveTo>
                    <a:lnTo>
                      <a:pt x="590" y="205"/>
                    </a:lnTo>
                    <a:lnTo>
                      <a:pt x="612" y="205"/>
                    </a:lnTo>
                    <a:lnTo>
                      <a:pt x="609" y="197"/>
                    </a:lnTo>
                    <a:lnTo>
                      <a:pt x="605" y="189"/>
                    </a:lnTo>
                    <a:close/>
                    <a:moveTo>
                      <a:pt x="598" y="174"/>
                    </a:moveTo>
                    <a:lnTo>
                      <a:pt x="583" y="191"/>
                    </a:lnTo>
                    <a:lnTo>
                      <a:pt x="605" y="190"/>
                    </a:lnTo>
                    <a:lnTo>
                      <a:pt x="602" y="182"/>
                    </a:lnTo>
                    <a:lnTo>
                      <a:pt x="598" y="174"/>
                    </a:lnTo>
                    <a:close/>
                    <a:moveTo>
                      <a:pt x="590" y="159"/>
                    </a:moveTo>
                    <a:lnTo>
                      <a:pt x="577" y="177"/>
                    </a:lnTo>
                    <a:lnTo>
                      <a:pt x="598" y="175"/>
                    </a:lnTo>
                    <a:lnTo>
                      <a:pt x="595" y="167"/>
                    </a:lnTo>
                    <a:lnTo>
                      <a:pt x="590" y="159"/>
                    </a:lnTo>
                    <a:close/>
                    <a:moveTo>
                      <a:pt x="582" y="145"/>
                    </a:moveTo>
                    <a:lnTo>
                      <a:pt x="569" y="164"/>
                    </a:lnTo>
                    <a:lnTo>
                      <a:pt x="591" y="160"/>
                    </a:lnTo>
                    <a:lnTo>
                      <a:pt x="587" y="153"/>
                    </a:lnTo>
                    <a:lnTo>
                      <a:pt x="582" y="145"/>
                    </a:lnTo>
                    <a:close/>
                    <a:moveTo>
                      <a:pt x="572" y="131"/>
                    </a:moveTo>
                    <a:lnTo>
                      <a:pt x="561" y="151"/>
                    </a:lnTo>
                    <a:lnTo>
                      <a:pt x="582" y="146"/>
                    </a:lnTo>
                    <a:lnTo>
                      <a:pt x="578" y="139"/>
                    </a:lnTo>
                    <a:lnTo>
                      <a:pt x="572" y="131"/>
                    </a:lnTo>
                    <a:close/>
                    <a:moveTo>
                      <a:pt x="562" y="118"/>
                    </a:moveTo>
                    <a:lnTo>
                      <a:pt x="552" y="138"/>
                    </a:lnTo>
                    <a:lnTo>
                      <a:pt x="573" y="132"/>
                    </a:lnTo>
                    <a:lnTo>
                      <a:pt x="568" y="125"/>
                    </a:lnTo>
                    <a:lnTo>
                      <a:pt x="562" y="118"/>
                    </a:lnTo>
                    <a:close/>
                    <a:moveTo>
                      <a:pt x="552" y="106"/>
                    </a:moveTo>
                    <a:lnTo>
                      <a:pt x="542" y="126"/>
                    </a:lnTo>
                    <a:lnTo>
                      <a:pt x="563" y="119"/>
                    </a:lnTo>
                    <a:lnTo>
                      <a:pt x="558" y="112"/>
                    </a:lnTo>
                    <a:lnTo>
                      <a:pt x="552" y="106"/>
                    </a:lnTo>
                    <a:close/>
                    <a:moveTo>
                      <a:pt x="540" y="94"/>
                    </a:moveTo>
                    <a:lnTo>
                      <a:pt x="532" y="114"/>
                    </a:lnTo>
                    <a:lnTo>
                      <a:pt x="552" y="106"/>
                    </a:lnTo>
                    <a:lnTo>
                      <a:pt x="547" y="100"/>
                    </a:lnTo>
                    <a:lnTo>
                      <a:pt x="540" y="94"/>
                    </a:lnTo>
                    <a:close/>
                    <a:moveTo>
                      <a:pt x="528" y="82"/>
                    </a:moveTo>
                    <a:lnTo>
                      <a:pt x="521" y="103"/>
                    </a:lnTo>
                    <a:lnTo>
                      <a:pt x="541" y="94"/>
                    </a:lnTo>
                    <a:lnTo>
                      <a:pt x="535" y="88"/>
                    </a:lnTo>
                    <a:lnTo>
                      <a:pt x="528" y="82"/>
                    </a:lnTo>
                    <a:close/>
                    <a:moveTo>
                      <a:pt x="516" y="71"/>
                    </a:moveTo>
                    <a:lnTo>
                      <a:pt x="509" y="93"/>
                    </a:lnTo>
                    <a:lnTo>
                      <a:pt x="529" y="83"/>
                    </a:lnTo>
                    <a:lnTo>
                      <a:pt x="523" y="77"/>
                    </a:lnTo>
                    <a:lnTo>
                      <a:pt x="516" y="71"/>
                    </a:lnTo>
                    <a:close/>
                    <a:moveTo>
                      <a:pt x="503" y="61"/>
                    </a:moveTo>
                    <a:lnTo>
                      <a:pt x="498" y="83"/>
                    </a:lnTo>
                    <a:lnTo>
                      <a:pt x="516" y="72"/>
                    </a:lnTo>
                    <a:lnTo>
                      <a:pt x="510" y="67"/>
                    </a:lnTo>
                    <a:lnTo>
                      <a:pt x="503" y="61"/>
                    </a:lnTo>
                    <a:close/>
                    <a:moveTo>
                      <a:pt x="489" y="52"/>
                    </a:moveTo>
                    <a:lnTo>
                      <a:pt x="485" y="74"/>
                    </a:lnTo>
                    <a:lnTo>
                      <a:pt x="503" y="62"/>
                    </a:lnTo>
                    <a:lnTo>
                      <a:pt x="497" y="57"/>
                    </a:lnTo>
                    <a:lnTo>
                      <a:pt x="489" y="52"/>
                    </a:lnTo>
                    <a:close/>
                    <a:moveTo>
                      <a:pt x="475" y="43"/>
                    </a:moveTo>
                    <a:lnTo>
                      <a:pt x="472" y="65"/>
                    </a:lnTo>
                    <a:lnTo>
                      <a:pt x="490" y="52"/>
                    </a:lnTo>
                    <a:lnTo>
                      <a:pt x="483" y="48"/>
                    </a:lnTo>
                    <a:lnTo>
                      <a:pt x="475" y="43"/>
                    </a:lnTo>
                    <a:close/>
                    <a:moveTo>
                      <a:pt x="461" y="35"/>
                    </a:moveTo>
                    <a:lnTo>
                      <a:pt x="459" y="58"/>
                    </a:lnTo>
                    <a:lnTo>
                      <a:pt x="476" y="44"/>
                    </a:lnTo>
                    <a:lnTo>
                      <a:pt x="469" y="39"/>
                    </a:lnTo>
                    <a:lnTo>
                      <a:pt x="461" y="35"/>
                    </a:lnTo>
                    <a:close/>
                    <a:moveTo>
                      <a:pt x="446" y="28"/>
                    </a:moveTo>
                    <a:lnTo>
                      <a:pt x="445" y="50"/>
                    </a:lnTo>
                    <a:lnTo>
                      <a:pt x="461" y="36"/>
                    </a:lnTo>
                    <a:lnTo>
                      <a:pt x="454" y="32"/>
                    </a:lnTo>
                    <a:lnTo>
                      <a:pt x="446" y="28"/>
                    </a:lnTo>
                    <a:close/>
                    <a:moveTo>
                      <a:pt x="430" y="22"/>
                    </a:moveTo>
                    <a:lnTo>
                      <a:pt x="431" y="44"/>
                    </a:lnTo>
                    <a:lnTo>
                      <a:pt x="446" y="28"/>
                    </a:lnTo>
                    <a:lnTo>
                      <a:pt x="439" y="25"/>
                    </a:lnTo>
                    <a:lnTo>
                      <a:pt x="430" y="22"/>
                    </a:lnTo>
                    <a:close/>
                    <a:moveTo>
                      <a:pt x="415" y="16"/>
                    </a:moveTo>
                    <a:lnTo>
                      <a:pt x="417" y="38"/>
                    </a:lnTo>
                    <a:lnTo>
                      <a:pt x="431" y="22"/>
                    </a:lnTo>
                    <a:lnTo>
                      <a:pt x="424" y="19"/>
                    </a:lnTo>
                    <a:lnTo>
                      <a:pt x="415" y="16"/>
                    </a:lnTo>
                    <a:close/>
                    <a:moveTo>
                      <a:pt x="399" y="11"/>
                    </a:moveTo>
                    <a:lnTo>
                      <a:pt x="402" y="34"/>
                    </a:lnTo>
                    <a:lnTo>
                      <a:pt x="416" y="16"/>
                    </a:lnTo>
                    <a:lnTo>
                      <a:pt x="408" y="14"/>
                    </a:lnTo>
                    <a:lnTo>
                      <a:pt x="399" y="11"/>
                    </a:lnTo>
                    <a:close/>
                    <a:moveTo>
                      <a:pt x="383" y="7"/>
                    </a:moveTo>
                    <a:lnTo>
                      <a:pt x="387" y="29"/>
                    </a:lnTo>
                    <a:lnTo>
                      <a:pt x="400" y="11"/>
                    </a:lnTo>
                    <a:lnTo>
                      <a:pt x="392" y="9"/>
                    </a:lnTo>
                    <a:lnTo>
                      <a:pt x="383" y="7"/>
                    </a:lnTo>
                    <a:close/>
                    <a:moveTo>
                      <a:pt x="367" y="4"/>
                    </a:moveTo>
                    <a:lnTo>
                      <a:pt x="372" y="26"/>
                    </a:lnTo>
                    <a:lnTo>
                      <a:pt x="384" y="8"/>
                    </a:lnTo>
                    <a:lnTo>
                      <a:pt x="376" y="6"/>
                    </a:lnTo>
                    <a:lnTo>
                      <a:pt x="367" y="4"/>
                    </a:lnTo>
                    <a:close/>
                    <a:moveTo>
                      <a:pt x="350" y="2"/>
                    </a:moveTo>
                    <a:lnTo>
                      <a:pt x="357" y="24"/>
                    </a:lnTo>
                    <a:lnTo>
                      <a:pt x="367" y="4"/>
                    </a:lnTo>
                    <a:lnTo>
                      <a:pt x="359" y="3"/>
                    </a:lnTo>
                    <a:lnTo>
                      <a:pt x="350" y="2"/>
                    </a:lnTo>
                    <a:close/>
                    <a:moveTo>
                      <a:pt x="334" y="1"/>
                    </a:moveTo>
                    <a:lnTo>
                      <a:pt x="341" y="22"/>
                    </a:lnTo>
                    <a:lnTo>
                      <a:pt x="351" y="2"/>
                    </a:lnTo>
                    <a:lnTo>
                      <a:pt x="343" y="1"/>
                    </a:lnTo>
                    <a:lnTo>
                      <a:pt x="334" y="1"/>
                    </a:lnTo>
                    <a:close/>
                    <a:moveTo>
                      <a:pt x="317" y="0"/>
                    </a:moveTo>
                    <a:lnTo>
                      <a:pt x="326" y="21"/>
                    </a:lnTo>
                    <a:lnTo>
                      <a:pt x="335" y="1"/>
                    </a:lnTo>
                    <a:lnTo>
                      <a:pt x="326" y="0"/>
                    </a:lnTo>
                    <a:lnTo>
                      <a:pt x="317" y="0"/>
                    </a:lnTo>
                    <a:close/>
                    <a:moveTo>
                      <a:pt x="301" y="0"/>
                    </a:moveTo>
                    <a:lnTo>
                      <a:pt x="311" y="21"/>
                    </a:lnTo>
                    <a:lnTo>
                      <a:pt x="318" y="0"/>
                    </a:lnTo>
                    <a:lnTo>
                      <a:pt x="310" y="0"/>
                    </a:lnTo>
                    <a:lnTo>
                      <a:pt x="301" y="0"/>
                    </a:ln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40"/>
              <p:cNvSpPr>
                <a:spLocks noEditPoints="1"/>
              </p:cNvSpPr>
              <p:nvPr/>
            </p:nvSpPr>
            <p:spPr bwMode="auto">
              <a:xfrm>
                <a:off x="2551" y="1135"/>
                <a:ext cx="2400" cy="2373"/>
              </a:xfrm>
              <a:custGeom>
                <a:avLst/>
                <a:gdLst>
                  <a:gd name="T0" fmla="*/ 2147483646 w 688"/>
                  <a:gd name="T1" fmla="*/ 2147483646 h 688"/>
                  <a:gd name="T2" fmla="*/ 2147483646 w 688"/>
                  <a:gd name="T3" fmla="*/ 2147483646 h 688"/>
                  <a:gd name="T4" fmla="*/ 2147483646 w 688"/>
                  <a:gd name="T5" fmla="*/ 2147483646 h 688"/>
                  <a:gd name="T6" fmla="*/ 2147483646 w 688"/>
                  <a:gd name="T7" fmla="*/ 2147483646 h 688"/>
                  <a:gd name="T8" fmla="*/ 2147483646 w 688"/>
                  <a:gd name="T9" fmla="*/ 2147483646 h 688"/>
                  <a:gd name="T10" fmla="*/ 2147483646 w 688"/>
                  <a:gd name="T11" fmla="*/ 2147483646 h 688"/>
                  <a:gd name="T12" fmla="*/ 2147483646 w 688"/>
                  <a:gd name="T13" fmla="*/ 2147483646 h 688"/>
                  <a:gd name="T14" fmla="*/ 2147483646 w 688"/>
                  <a:gd name="T15" fmla="*/ 2147483646 h 688"/>
                  <a:gd name="T16" fmla="*/ 2147483646 w 688"/>
                  <a:gd name="T17" fmla="*/ 2147483646 h 688"/>
                  <a:gd name="T18" fmla="*/ 2147483646 w 688"/>
                  <a:gd name="T19" fmla="*/ 2147483646 h 688"/>
                  <a:gd name="T20" fmla="*/ 2147483646 w 688"/>
                  <a:gd name="T21" fmla="*/ 2147483646 h 688"/>
                  <a:gd name="T22" fmla="*/ 2147483646 w 688"/>
                  <a:gd name="T23" fmla="*/ 2147483646 h 688"/>
                  <a:gd name="T24" fmla="*/ 2147483646 w 688"/>
                  <a:gd name="T25" fmla="*/ 2147483646 h 688"/>
                  <a:gd name="T26" fmla="*/ 2147483646 w 688"/>
                  <a:gd name="T27" fmla="*/ 2147483646 h 688"/>
                  <a:gd name="T28" fmla="*/ 2147483646 w 688"/>
                  <a:gd name="T29" fmla="*/ 2147483646 h 688"/>
                  <a:gd name="T30" fmla="*/ 2147483646 w 688"/>
                  <a:gd name="T31" fmla="*/ 2147483646 h 688"/>
                  <a:gd name="T32" fmla="*/ 2147483646 w 688"/>
                  <a:gd name="T33" fmla="*/ 2147483646 h 688"/>
                  <a:gd name="T34" fmla="*/ 2147483646 w 688"/>
                  <a:gd name="T35" fmla="*/ 2147483646 h 688"/>
                  <a:gd name="T36" fmla="*/ 2147483646 w 688"/>
                  <a:gd name="T37" fmla="*/ 2147483646 h 688"/>
                  <a:gd name="T38" fmla="*/ 2147483646 w 688"/>
                  <a:gd name="T39" fmla="*/ 2147483646 h 688"/>
                  <a:gd name="T40" fmla="*/ 2147483646 w 688"/>
                  <a:gd name="T41" fmla="*/ 2147483646 h 688"/>
                  <a:gd name="T42" fmla="*/ 2147483646 w 688"/>
                  <a:gd name="T43" fmla="*/ 2147483646 h 688"/>
                  <a:gd name="T44" fmla="*/ 2147483646 w 688"/>
                  <a:gd name="T45" fmla="*/ 2147483646 h 688"/>
                  <a:gd name="T46" fmla="*/ 2147483646 w 688"/>
                  <a:gd name="T47" fmla="*/ 2147483646 h 688"/>
                  <a:gd name="T48" fmla="*/ 2147483646 w 688"/>
                  <a:gd name="T49" fmla="*/ 2147483646 h 688"/>
                  <a:gd name="T50" fmla="*/ 2147483646 w 688"/>
                  <a:gd name="T51" fmla="*/ 2147483646 h 688"/>
                  <a:gd name="T52" fmla="*/ 2147483646 w 688"/>
                  <a:gd name="T53" fmla="*/ 2147483646 h 688"/>
                  <a:gd name="T54" fmla="*/ 2147483646 w 688"/>
                  <a:gd name="T55" fmla="*/ 2147483646 h 688"/>
                  <a:gd name="T56" fmla="*/ 2147483646 w 688"/>
                  <a:gd name="T57" fmla="*/ 2147483646 h 688"/>
                  <a:gd name="T58" fmla="*/ 2147483646 w 688"/>
                  <a:gd name="T59" fmla="*/ 1144937967 h 688"/>
                  <a:gd name="T60" fmla="*/ 2147483646 w 688"/>
                  <a:gd name="T61" fmla="*/ 2147483646 h 688"/>
                  <a:gd name="T62" fmla="*/ 2147483646 w 688"/>
                  <a:gd name="T63" fmla="*/ 2147483646 h 688"/>
                  <a:gd name="T64" fmla="*/ 2147483646 w 688"/>
                  <a:gd name="T65" fmla="*/ 2147483646 h 688"/>
                  <a:gd name="T66" fmla="*/ 2147483646 w 688"/>
                  <a:gd name="T67" fmla="*/ 2147483646 h 688"/>
                  <a:gd name="T68" fmla="*/ 2147483646 w 688"/>
                  <a:gd name="T69" fmla="*/ 2147483646 h 688"/>
                  <a:gd name="T70" fmla="*/ 2147483646 w 688"/>
                  <a:gd name="T71" fmla="*/ 2147483646 h 688"/>
                  <a:gd name="T72" fmla="*/ 2147483646 w 688"/>
                  <a:gd name="T73" fmla="*/ 2147483646 h 688"/>
                  <a:gd name="T74" fmla="*/ 2147483646 w 688"/>
                  <a:gd name="T75" fmla="*/ 2147483646 h 688"/>
                  <a:gd name="T76" fmla="*/ 2147483646 w 688"/>
                  <a:gd name="T77" fmla="*/ 2147483646 h 688"/>
                  <a:gd name="T78" fmla="*/ 2147483646 w 688"/>
                  <a:gd name="T79" fmla="*/ 2147483646 h 688"/>
                  <a:gd name="T80" fmla="*/ 2147483646 w 688"/>
                  <a:gd name="T81" fmla="*/ 2147483646 h 688"/>
                  <a:gd name="T82" fmla="*/ 2147483646 w 688"/>
                  <a:gd name="T83" fmla="*/ 2147483646 h 688"/>
                  <a:gd name="T84" fmla="*/ 2147483646 w 688"/>
                  <a:gd name="T85" fmla="*/ 2147483646 h 688"/>
                  <a:gd name="T86" fmla="*/ 2147483646 w 688"/>
                  <a:gd name="T87" fmla="*/ 2147483646 h 688"/>
                  <a:gd name="T88" fmla="*/ 0 w 688"/>
                  <a:gd name="T89" fmla="*/ 2147483646 h 688"/>
                  <a:gd name="T90" fmla="*/ 2147483646 w 688"/>
                  <a:gd name="T91" fmla="*/ 2147483646 h 688"/>
                  <a:gd name="T92" fmla="*/ 2147483646 w 688"/>
                  <a:gd name="T93" fmla="*/ 2147483646 h 688"/>
                  <a:gd name="T94" fmla="*/ 2147483646 w 688"/>
                  <a:gd name="T95" fmla="*/ 2147483646 h 688"/>
                  <a:gd name="T96" fmla="*/ 2147483646 w 688"/>
                  <a:gd name="T97" fmla="*/ 2147483646 h 688"/>
                  <a:gd name="T98" fmla="*/ 2147483646 w 688"/>
                  <a:gd name="T99" fmla="*/ 2147483646 h 688"/>
                  <a:gd name="T100" fmla="*/ 2147483646 w 688"/>
                  <a:gd name="T101" fmla="*/ 2147483646 h 688"/>
                  <a:gd name="T102" fmla="*/ 2147483646 w 688"/>
                  <a:gd name="T103" fmla="*/ 2147483646 h 688"/>
                  <a:gd name="T104" fmla="*/ 2147483646 w 688"/>
                  <a:gd name="T105" fmla="*/ 2147483646 h 688"/>
                  <a:gd name="T106" fmla="*/ 2147483646 w 688"/>
                  <a:gd name="T107" fmla="*/ 2147483646 h 688"/>
                  <a:gd name="T108" fmla="*/ 2147483646 w 688"/>
                  <a:gd name="T109" fmla="*/ 2147483646 h 688"/>
                  <a:gd name="T110" fmla="*/ 2147483646 w 688"/>
                  <a:gd name="T111" fmla="*/ 2147483646 h 688"/>
                  <a:gd name="T112" fmla="*/ 2147483646 w 688"/>
                  <a:gd name="T113" fmla="*/ 2147483646 h 688"/>
                  <a:gd name="T114" fmla="*/ 2147483646 w 688"/>
                  <a:gd name="T115" fmla="*/ 2147483646 h 688"/>
                  <a:gd name="T116" fmla="*/ 2147483646 w 688"/>
                  <a:gd name="T117" fmla="*/ 2147483646 h 688"/>
                  <a:gd name="T118" fmla="*/ 2147483646 w 688"/>
                  <a:gd name="T119" fmla="*/ 2147483646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88"/>
                  <a:gd name="T181" fmla="*/ 0 h 688"/>
                  <a:gd name="T182" fmla="*/ 688 w 688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88" h="688">
                    <a:moveTo>
                      <a:pt x="349" y="688"/>
                    </a:moveTo>
                    <a:cubicBezTo>
                      <a:pt x="351" y="682"/>
                      <a:pt x="354" y="679"/>
                      <a:pt x="358" y="679"/>
                    </a:cubicBezTo>
                    <a:cubicBezTo>
                      <a:pt x="361" y="679"/>
                      <a:pt x="365" y="682"/>
                      <a:pt x="367" y="687"/>
                    </a:cubicBezTo>
                    <a:moveTo>
                      <a:pt x="347" y="688"/>
                    </a:moveTo>
                    <a:cubicBezTo>
                      <a:pt x="349" y="678"/>
                      <a:pt x="353" y="672"/>
                      <a:pt x="358" y="672"/>
                    </a:cubicBezTo>
                    <a:cubicBezTo>
                      <a:pt x="362" y="672"/>
                      <a:pt x="366" y="678"/>
                      <a:pt x="369" y="687"/>
                    </a:cubicBezTo>
                    <a:moveTo>
                      <a:pt x="342" y="688"/>
                    </a:moveTo>
                    <a:cubicBezTo>
                      <a:pt x="345" y="673"/>
                      <a:pt x="351" y="663"/>
                      <a:pt x="358" y="663"/>
                    </a:cubicBezTo>
                    <a:cubicBezTo>
                      <a:pt x="365" y="663"/>
                      <a:pt x="371" y="673"/>
                      <a:pt x="373" y="687"/>
                    </a:cubicBezTo>
                    <a:moveTo>
                      <a:pt x="370" y="671"/>
                    </a:moveTo>
                    <a:cubicBezTo>
                      <a:pt x="370" y="670"/>
                      <a:pt x="371" y="669"/>
                      <a:pt x="372" y="669"/>
                    </a:cubicBezTo>
                    <a:cubicBezTo>
                      <a:pt x="373" y="669"/>
                      <a:pt x="374" y="670"/>
                      <a:pt x="374" y="671"/>
                    </a:cubicBezTo>
                    <a:cubicBezTo>
                      <a:pt x="374" y="672"/>
                      <a:pt x="373" y="673"/>
                      <a:pt x="372" y="673"/>
                    </a:cubicBezTo>
                    <a:cubicBezTo>
                      <a:pt x="371" y="673"/>
                      <a:pt x="370" y="672"/>
                      <a:pt x="370" y="671"/>
                    </a:cubicBezTo>
                    <a:close/>
                    <a:moveTo>
                      <a:pt x="380" y="686"/>
                    </a:moveTo>
                    <a:cubicBezTo>
                      <a:pt x="381" y="680"/>
                      <a:pt x="384" y="676"/>
                      <a:pt x="388" y="676"/>
                    </a:cubicBezTo>
                    <a:cubicBezTo>
                      <a:pt x="392" y="676"/>
                      <a:pt x="395" y="679"/>
                      <a:pt x="398" y="684"/>
                    </a:cubicBezTo>
                    <a:moveTo>
                      <a:pt x="378" y="686"/>
                    </a:moveTo>
                    <a:cubicBezTo>
                      <a:pt x="379" y="676"/>
                      <a:pt x="383" y="669"/>
                      <a:pt x="387" y="669"/>
                    </a:cubicBezTo>
                    <a:cubicBezTo>
                      <a:pt x="392" y="669"/>
                      <a:pt x="397" y="674"/>
                      <a:pt x="400" y="684"/>
                    </a:cubicBezTo>
                    <a:moveTo>
                      <a:pt x="373" y="687"/>
                    </a:moveTo>
                    <a:cubicBezTo>
                      <a:pt x="375" y="672"/>
                      <a:pt x="380" y="661"/>
                      <a:pt x="387" y="660"/>
                    </a:cubicBezTo>
                    <a:cubicBezTo>
                      <a:pt x="393" y="659"/>
                      <a:pt x="400" y="669"/>
                      <a:pt x="404" y="683"/>
                    </a:cubicBezTo>
                    <a:moveTo>
                      <a:pt x="400" y="667"/>
                    </a:moveTo>
                    <a:cubicBezTo>
                      <a:pt x="400" y="666"/>
                      <a:pt x="401" y="665"/>
                      <a:pt x="402" y="665"/>
                    </a:cubicBezTo>
                    <a:cubicBezTo>
                      <a:pt x="403" y="665"/>
                      <a:pt x="404" y="666"/>
                      <a:pt x="404" y="667"/>
                    </a:cubicBezTo>
                    <a:cubicBezTo>
                      <a:pt x="404" y="668"/>
                      <a:pt x="403" y="669"/>
                      <a:pt x="402" y="669"/>
                    </a:cubicBezTo>
                    <a:cubicBezTo>
                      <a:pt x="401" y="669"/>
                      <a:pt x="400" y="668"/>
                      <a:pt x="400" y="667"/>
                    </a:cubicBezTo>
                    <a:close/>
                    <a:moveTo>
                      <a:pt x="411" y="682"/>
                    </a:moveTo>
                    <a:cubicBezTo>
                      <a:pt x="412" y="676"/>
                      <a:pt x="414" y="671"/>
                      <a:pt x="418" y="671"/>
                    </a:cubicBezTo>
                    <a:cubicBezTo>
                      <a:pt x="422" y="670"/>
                      <a:pt x="425" y="673"/>
                      <a:pt x="428" y="677"/>
                    </a:cubicBezTo>
                    <a:moveTo>
                      <a:pt x="409" y="682"/>
                    </a:moveTo>
                    <a:cubicBezTo>
                      <a:pt x="409" y="672"/>
                      <a:pt x="412" y="665"/>
                      <a:pt x="417" y="664"/>
                    </a:cubicBezTo>
                    <a:cubicBezTo>
                      <a:pt x="421" y="663"/>
                      <a:pt x="426" y="668"/>
                      <a:pt x="430" y="677"/>
                    </a:cubicBezTo>
                    <a:moveTo>
                      <a:pt x="404" y="682"/>
                    </a:moveTo>
                    <a:cubicBezTo>
                      <a:pt x="404" y="667"/>
                      <a:pt x="408" y="656"/>
                      <a:pt x="415" y="655"/>
                    </a:cubicBezTo>
                    <a:cubicBezTo>
                      <a:pt x="422" y="654"/>
                      <a:pt x="429" y="662"/>
                      <a:pt x="435" y="676"/>
                    </a:cubicBezTo>
                    <a:moveTo>
                      <a:pt x="429" y="661"/>
                    </a:moveTo>
                    <a:cubicBezTo>
                      <a:pt x="429" y="660"/>
                      <a:pt x="429" y="659"/>
                      <a:pt x="430" y="658"/>
                    </a:cubicBezTo>
                    <a:cubicBezTo>
                      <a:pt x="432" y="658"/>
                      <a:pt x="433" y="659"/>
                      <a:pt x="433" y="660"/>
                    </a:cubicBezTo>
                    <a:cubicBezTo>
                      <a:pt x="433" y="661"/>
                      <a:pt x="432" y="662"/>
                      <a:pt x="431" y="662"/>
                    </a:cubicBezTo>
                    <a:cubicBezTo>
                      <a:pt x="430" y="662"/>
                      <a:pt x="429" y="662"/>
                      <a:pt x="429" y="661"/>
                    </a:cubicBezTo>
                    <a:close/>
                    <a:moveTo>
                      <a:pt x="441" y="674"/>
                    </a:moveTo>
                    <a:cubicBezTo>
                      <a:pt x="441" y="668"/>
                      <a:pt x="444" y="664"/>
                      <a:pt x="447" y="662"/>
                    </a:cubicBezTo>
                    <a:cubicBezTo>
                      <a:pt x="451" y="662"/>
                      <a:pt x="455" y="664"/>
                      <a:pt x="458" y="668"/>
                    </a:cubicBezTo>
                    <a:moveTo>
                      <a:pt x="439" y="674"/>
                    </a:moveTo>
                    <a:cubicBezTo>
                      <a:pt x="439" y="664"/>
                      <a:pt x="441" y="657"/>
                      <a:pt x="445" y="656"/>
                    </a:cubicBezTo>
                    <a:cubicBezTo>
                      <a:pt x="450" y="655"/>
                      <a:pt x="455" y="660"/>
                      <a:pt x="460" y="668"/>
                    </a:cubicBezTo>
                    <a:moveTo>
                      <a:pt x="435" y="676"/>
                    </a:moveTo>
                    <a:cubicBezTo>
                      <a:pt x="433" y="661"/>
                      <a:pt x="436" y="649"/>
                      <a:pt x="443" y="647"/>
                    </a:cubicBezTo>
                    <a:cubicBezTo>
                      <a:pt x="450" y="645"/>
                      <a:pt x="458" y="653"/>
                      <a:pt x="464" y="666"/>
                    </a:cubicBezTo>
                    <a:moveTo>
                      <a:pt x="457" y="652"/>
                    </a:moveTo>
                    <a:cubicBezTo>
                      <a:pt x="457" y="651"/>
                      <a:pt x="458" y="649"/>
                      <a:pt x="459" y="649"/>
                    </a:cubicBezTo>
                    <a:cubicBezTo>
                      <a:pt x="460" y="649"/>
                      <a:pt x="461" y="650"/>
                      <a:pt x="461" y="651"/>
                    </a:cubicBezTo>
                    <a:cubicBezTo>
                      <a:pt x="461" y="652"/>
                      <a:pt x="461" y="653"/>
                      <a:pt x="460" y="653"/>
                    </a:cubicBezTo>
                    <a:cubicBezTo>
                      <a:pt x="459" y="653"/>
                      <a:pt x="458" y="653"/>
                      <a:pt x="457" y="652"/>
                    </a:cubicBezTo>
                    <a:close/>
                    <a:moveTo>
                      <a:pt x="470" y="664"/>
                    </a:moveTo>
                    <a:cubicBezTo>
                      <a:pt x="470" y="658"/>
                      <a:pt x="472" y="653"/>
                      <a:pt x="476" y="652"/>
                    </a:cubicBezTo>
                    <a:cubicBezTo>
                      <a:pt x="479" y="651"/>
                      <a:pt x="483" y="653"/>
                      <a:pt x="487" y="657"/>
                    </a:cubicBezTo>
                    <a:moveTo>
                      <a:pt x="469" y="664"/>
                    </a:moveTo>
                    <a:cubicBezTo>
                      <a:pt x="467" y="655"/>
                      <a:pt x="469" y="647"/>
                      <a:pt x="473" y="645"/>
                    </a:cubicBezTo>
                    <a:cubicBezTo>
                      <a:pt x="478" y="644"/>
                      <a:pt x="483" y="648"/>
                      <a:pt x="489" y="656"/>
                    </a:cubicBezTo>
                    <a:moveTo>
                      <a:pt x="464" y="666"/>
                    </a:moveTo>
                    <a:cubicBezTo>
                      <a:pt x="462" y="651"/>
                      <a:pt x="464" y="639"/>
                      <a:pt x="470" y="637"/>
                    </a:cubicBezTo>
                    <a:cubicBezTo>
                      <a:pt x="476" y="634"/>
                      <a:pt x="485" y="642"/>
                      <a:pt x="493" y="654"/>
                    </a:cubicBezTo>
                    <a:moveTo>
                      <a:pt x="485" y="640"/>
                    </a:moveTo>
                    <a:cubicBezTo>
                      <a:pt x="484" y="639"/>
                      <a:pt x="485" y="638"/>
                      <a:pt x="486" y="638"/>
                    </a:cubicBezTo>
                    <a:cubicBezTo>
                      <a:pt x="487" y="637"/>
                      <a:pt x="488" y="638"/>
                      <a:pt x="488" y="639"/>
                    </a:cubicBezTo>
                    <a:cubicBezTo>
                      <a:pt x="489" y="640"/>
                      <a:pt x="488" y="641"/>
                      <a:pt x="487" y="641"/>
                    </a:cubicBezTo>
                    <a:cubicBezTo>
                      <a:pt x="486" y="641"/>
                      <a:pt x="485" y="641"/>
                      <a:pt x="485" y="640"/>
                    </a:cubicBezTo>
                    <a:close/>
                    <a:moveTo>
                      <a:pt x="499" y="651"/>
                    </a:moveTo>
                    <a:cubicBezTo>
                      <a:pt x="498" y="645"/>
                      <a:pt x="500" y="640"/>
                      <a:pt x="503" y="639"/>
                    </a:cubicBezTo>
                    <a:cubicBezTo>
                      <a:pt x="506" y="637"/>
                      <a:pt x="511" y="639"/>
                      <a:pt x="515" y="642"/>
                    </a:cubicBezTo>
                    <a:moveTo>
                      <a:pt x="497" y="652"/>
                    </a:moveTo>
                    <a:cubicBezTo>
                      <a:pt x="495" y="642"/>
                      <a:pt x="496" y="634"/>
                      <a:pt x="500" y="632"/>
                    </a:cubicBezTo>
                    <a:cubicBezTo>
                      <a:pt x="504" y="630"/>
                      <a:pt x="510" y="634"/>
                      <a:pt x="517" y="642"/>
                    </a:cubicBezTo>
                    <a:moveTo>
                      <a:pt x="493" y="654"/>
                    </a:moveTo>
                    <a:cubicBezTo>
                      <a:pt x="489" y="639"/>
                      <a:pt x="490" y="627"/>
                      <a:pt x="496" y="624"/>
                    </a:cubicBezTo>
                    <a:cubicBezTo>
                      <a:pt x="502" y="621"/>
                      <a:pt x="512" y="628"/>
                      <a:pt x="521" y="639"/>
                    </a:cubicBezTo>
                    <a:moveTo>
                      <a:pt x="511" y="626"/>
                    </a:moveTo>
                    <a:cubicBezTo>
                      <a:pt x="511" y="625"/>
                      <a:pt x="511" y="624"/>
                      <a:pt x="512" y="624"/>
                    </a:cubicBezTo>
                    <a:cubicBezTo>
                      <a:pt x="513" y="623"/>
                      <a:pt x="514" y="623"/>
                      <a:pt x="514" y="624"/>
                    </a:cubicBezTo>
                    <a:cubicBezTo>
                      <a:pt x="515" y="625"/>
                      <a:pt x="514" y="626"/>
                      <a:pt x="514" y="627"/>
                    </a:cubicBezTo>
                    <a:cubicBezTo>
                      <a:pt x="513" y="627"/>
                      <a:pt x="511" y="627"/>
                      <a:pt x="511" y="626"/>
                    </a:cubicBezTo>
                    <a:close/>
                    <a:moveTo>
                      <a:pt x="526" y="636"/>
                    </a:moveTo>
                    <a:cubicBezTo>
                      <a:pt x="525" y="630"/>
                      <a:pt x="526" y="625"/>
                      <a:pt x="529" y="623"/>
                    </a:cubicBezTo>
                    <a:cubicBezTo>
                      <a:pt x="532" y="621"/>
                      <a:pt x="537" y="622"/>
                      <a:pt x="541" y="626"/>
                    </a:cubicBezTo>
                    <a:moveTo>
                      <a:pt x="525" y="637"/>
                    </a:moveTo>
                    <a:cubicBezTo>
                      <a:pt x="521" y="627"/>
                      <a:pt x="522" y="619"/>
                      <a:pt x="526" y="617"/>
                    </a:cubicBezTo>
                    <a:cubicBezTo>
                      <a:pt x="529" y="615"/>
                      <a:pt x="536" y="618"/>
                      <a:pt x="543" y="625"/>
                    </a:cubicBezTo>
                    <a:moveTo>
                      <a:pt x="521" y="639"/>
                    </a:moveTo>
                    <a:cubicBezTo>
                      <a:pt x="515" y="625"/>
                      <a:pt x="515" y="613"/>
                      <a:pt x="521" y="609"/>
                    </a:cubicBezTo>
                    <a:cubicBezTo>
                      <a:pt x="527" y="606"/>
                      <a:pt x="537" y="611"/>
                      <a:pt x="547" y="622"/>
                    </a:cubicBezTo>
                    <a:moveTo>
                      <a:pt x="536" y="610"/>
                    </a:moveTo>
                    <a:cubicBezTo>
                      <a:pt x="535" y="609"/>
                      <a:pt x="536" y="608"/>
                      <a:pt x="536" y="607"/>
                    </a:cubicBezTo>
                    <a:cubicBezTo>
                      <a:pt x="537" y="607"/>
                      <a:pt x="539" y="607"/>
                      <a:pt x="539" y="608"/>
                    </a:cubicBezTo>
                    <a:cubicBezTo>
                      <a:pt x="540" y="609"/>
                      <a:pt x="539" y="610"/>
                      <a:pt x="538" y="610"/>
                    </a:cubicBezTo>
                    <a:cubicBezTo>
                      <a:pt x="538" y="611"/>
                      <a:pt x="536" y="611"/>
                      <a:pt x="536" y="610"/>
                    </a:cubicBezTo>
                    <a:close/>
                    <a:moveTo>
                      <a:pt x="552" y="618"/>
                    </a:moveTo>
                    <a:cubicBezTo>
                      <a:pt x="550" y="612"/>
                      <a:pt x="551" y="607"/>
                      <a:pt x="554" y="605"/>
                    </a:cubicBezTo>
                    <a:cubicBezTo>
                      <a:pt x="557" y="603"/>
                      <a:pt x="561" y="604"/>
                      <a:pt x="566" y="607"/>
                    </a:cubicBezTo>
                    <a:moveTo>
                      <a:pt x="550" y="619"/>
                    </a:moveTo>
                    <a:cubicBezTo>
                      <a:pt x="546" y="610"/>
                      <a:pt x="546" y="602"/>
                      <a:pt x="550" y="600"/>
                    </a:cubicBezTo>
                    <a:cubicBezTo>
                      <a:pt x="553" y="597"/>
                      <a:pt x="560" y="599"/>
                      <a:pt x="567" y="606"/>
                    </a:cubicBezTo>
                    <a:moveTo>
                      <a:pt x="547" y="622"/>
                    </a:moveTo>
                    <a:cubicBezTo>
                      <a:pt x="540" y="608"/>
                      <a:pt x="539" y="596"/>
                      <a:pt x="544" y="592"/>
                    </a:cubicBezTo>
                    <a:cubicBezTo>
                      <a:pt x="550" y="588"/>
                      <a:pt x="560" y="593"/>
                      <a:pt x="571" y="603"/>
                    </a:cubicBezTo>
                    <a:moveTo>
                      <a:pt x="559" y="591"/>
                    </a:moveTo>
                    <a:cubicBezTo>
                      <a:pt x="559" y="590"/>
                      <a:pt x="559" y="589"/>
                      <a:pt x="560" y="589"/>
                    </a:cubicBezTo>
                    <a:cubicBezTo>
                      <a:pt x="560" y="588"/>
                      <a:pt x="562" y="588"/>
                      <a:pt x="562" y="589"/>
                    </a:cubicBezTo>
                    <a:cubicBezTo>
                      <a:pt x="563" y="590"/>
                      <a:pt x="563" y="591"/>
                      <a:pt x="562" y="592"/>
                    </a:cubicBezTo>
                    <a:cubicBezTo>
                      <a:pt x="561" y="592"/>
                      <a:pt x="560" y="592"/>
                      <a:pt x="559" y="591"/>
                    </a:cubicBezTo>
                    <a:close/>
                    <a:moveTo>
                      <a:pt x="576" y="598"/>
                    </a:moveTo>
                    <a:cubicBezTo>
                      <a:pt x="574" y="593"/>
                      <a:pt x="574" y="588"/>
                      <a:pt x="576" y="585"/>
                    </a:cubicBezTo>
                    <a:cubicBezTo>
                      <a:pt x="579" y="583"/>
                      <a:pt x="584" y="583"/>
                      <a:pt x="589" y="586"/>
                    </a:cubicBezTo>
                    <a:moveTo>
                      <a:pt x="574" y="599"/>
                    </a:moveTo>
                    <a:cubicBezTo>
                      <a:pt x="570" y="591"/>
                      <a:pt x="568" y="583"/>
                      <a:pt x="572" y="580"/>
                    </a:cubicBezTo>
                    <a:cubicBezTo>
                      <a:pt x="575" y="577"/>
                      <a:pt x="582" y="579"/>
                      <a:pt x="590" y="584"/>
                    </a:cubicBezTo>
                    <a:moveTo>
                      <a:pt x="571" y="602"/>
                    </a:moveTo>
                    <a:cubicBezTo>
                      <a:pt x="563" y="589"/>
                      <a:pt x="561" y="578"/>
                      <a:pt x="566" y="573"/>
                    </a:cubicBezTo>
                    <a:cubicBezTo>
                      <a:pt x="571" y="569"/>
                      <a:pt x="582" y="572"/>
                      <a:pt x="593" y="581"/>
                    </a:cubicBezTo>
                    <a:moveTo>
                      <a:pt x="581" y="571"/>
                    </a:moveTo>
                    <a:cubicBezTo>
                      <a:pt x="580" y="570"/>
                      <a:pt x="580" y="569"/>
                      <a:pt x="581" y="568"/>
                    </a:cubicBezTo>
                    <a:cubicBezTo>
                      <a:pt x="582" y="567"/>
                      <a:pt x="583" y="567"/>
                      <a:pt x="583" y="568"/>
                    </a:cubicBezTo>
                    <a:cubicBezTo>
                      <a:pt x="584" y="569"/>
                      <a:pt x="584" y="570"/>
                      <a:pt x="583" y="571"/>
                    </a:cubicBezTo>
                    <a:cubicBezTo>
                      <a:pt x="583" y="572"/>
                      <a:pt x="581" y="572"/>
                      <a:pt x="581" y="571"/>
                    </a:cubicBezTo>
                    <a:close/>
                    <a:moveTo>
                      <a:pt x="598" y="576"/>
                    </a:moveTo>
                    <a:cubicBezTo>
                      <a:pt x="595" y="571"/>
                      <a:pt x="595" y="566"/>
                      <a:pt x="597" y="563"/>
                    </a:cubicBezTo>
                    <a:cubicBezTo>
                      <a:pt x="600" y="560"/>
                      <a:pt x="604" y="560"/>
                      <a:pt x="610" y="562"/>
                    </a:cubicBezTo>
                    <a:moveTo>
                      <a:pt x="597" y="577"/>
                    </a:moveTo>
                    <a:cubicBezTo>
                      <a:pt x="591" y="569"/>
                      <a:pt x="589" y="562"/>
                      <a:pt x="592" y="558"/>
                    </a:cubicBezTo>
                    <a:cubicBezTo>
                      <a:pt x="595" y="555"/>
                      <a:pt x="603" y="556"/>
                      <a:pt x="611" y="561"/>
                    </a:cubicBezTo>
                    <a:moveTo>
                      <a:pt x="593" y="581"/>
                    </a:moveTo>
                    <a:cubicBezTo>
                      <a:pt x="584" y="569"/>
                      <a:pt x="581" y="557"/>
                      <a:pt x="586" y="552"/>
                    </a:cubicBezTo>
                    <a:cubicBezTo>
                      <a:pt x="590" y="547"/>
                      <a:pt x="602" y="550"/>
                      <a:pt x="614" y="557"/>
                    </a:cubicBezTo>
                    <a:moveTo>
                      <a:pt x="600" y="548"/>
                    </a:moveTo>
                    <a:cubicBezTo>
                      <a:pt x="599" y="548"/>
                      <a:pt x="599" y="546"/>
                      <a:pt x="600" y="546"/>
                    </a:cubicBezTo>
                    <a:cubicBezTo>
                      <a:pt x="601" y="545"/>
                      <a:pt x="602" y="545"/>
                      <a:pt x="603" y="546"/>
                    </a:cubicBezTo>
                    <a:cubicBezTo>
                      <a:pt x="604" y="546"/>
                      <a:pt x="604" y="548"/>
                      <a:pt x="603" y="548"/>
                    </a:cubicBezTo>
                    <a:cubicBezTo>
                      <a:pt x="602" y="549"/>
                      <a:pt x="601" y="549"/>
                      <a:pt x="600" y="548"/>
                    </a:cubicBezTo>
                    <a:close/>
                    <a:moveTo>
                      <a:pt x="618" y="552"/>
                    </a:moveTo>
                    <a:cubicBezTo>
                      <a:pt x="615" y="547"/>
                      <a:pt x="614" y="542"/>
                      <a:pt x="616" y="539"/>
                    </a:cubicBezTo>
                    <a:cubicBezTo>
                      <a:pt x="618" y="536"/>
                      <a:pt x="623" y="536"/>
                      <a:pt x="628" y="537"/>
                    </a:cubicBezTo>
                    <a:moveTo>
                      <a:pt x="617" y="553"/>
                    </a:moveTo>
                    <a:cubicBezTo>
                      <a:pt x="610" y="546"/>
                      <a:pt x="608" y="539"/>
                      <a:pt x="611" y="535"/>
                    </a:cubicBezTo>
                    <a:cubicBezTo>
                      <a:pt x="613" y="531"/>
                      <a:pt x="621" y="532"/>
                      <a:pt x="630" y="536"/>
                    </a:cubicBezTo>
                    <a:moveTo>
                      <a:pt x="614" y="557"/>
                    </a:moveTo>
                    <a:cubicBezTo>
                      <a:pt x="604" y="546"/>
                      <a:pt x="599" y="535"/>
                      <a:pt x="604" y="529"/>
                    </a:cubicBezTo>
                    <a:cubicBezTo>
                      <a:pt x="608" y="524"/>
                      <a:pt x="619" y="525"/>
                      <a:pt x="632" y="532"/>
                    </a:cubicBezTo>
                    <a:moveTo>
                      <a:pt x="618" y="524"/>
                    </a:moveTo>
                    <a:cubicBezTo>
                      <a:pt x="617" y="524"/>
                      <a:pt x="617" y="522"/>
                      <a:pt x="617" y="522"/>
                    </a:cubicBezTo>
                    <a:cubicBezTo>
                      <a:pt x="618" y="521"/>
                      <a:pt x="619" y="521"/>
                      <a:pt x="620" y="521"/>
                    </a:cubicBezTo>
                    <a:cubicBezTo>
                      <a:pt x="621" y="522"/>
                      <a:pt x="621" y="523"/>
                      <a:pt x="620" y="524"/>
                    </a:cubicBezTo>
                    <a:cubicBezTo>
                      <a:pt x="620" y="525"/>
                      <a:pt x="619" y="525"/>
                      <a:pt x="618" y="524"/>
                    </a:cubicBezTo>
                    <a:close/>
                    <a:moveTo>
                      <a:pt x="636" y="527"/>
                    </a:moveTo>
                    <a:cubicBezTo>
                      <a:pt x="632" y="522"/>
                      <a:pt x="631" y="517"/>
                      <a:pt x="633" y="514"/>
                    </a:cubicBezTo>
                    <a:cubicBezTo>
                      <a:pt x="635" y="511"/>
                      <a:pt x="639" y="510"/>
                      <a:pt x="645" y="511"/>
                    </a:cubicBezTo>
                    <a:moveTo>
                      <a:pt x="635" y="528"/>
                    </a:moveTo>
                    <a:cubicBezTo>
                      <a:pt x="628" y="521"/>
                      <a:pt x="624" y="514"/>
                      <a:pt x="627" y="510"/>
                    </a:cubicBezTo>
                    <a:cubicBezTo>
                      <a:pt x="629" y="506"/>
                      <a:pt x="637" y="506"/>
                      <a:pt x="646" y="509"/>
                    </a:cubicBezTo>
                    <a:moveTo>
                      <a:pt x="632" y="532"/>
                    </a:moveTo>
                    <a:cubicBezTo>
                      <a:pt x="621" y="521"/>
                      <a:pt x="615" y="511"/>
                      <a:pt x="619" y="505"/>
                    </a:cubicBezTo>
                    <a:cubicBezTo>
                      <a:pt x="623" y="499"/>
                      <a:pt x="635" y="500"/>
                      <a:pt x="648" y="505"/>
                    </a:cubicBezTo>
                    <a:moveTo>
                      <a:pt x="633" y="499"/>
                    </a:moveTo>
                    <a:cubicBezTo>
                      <a:pt x="632" y="498"/>
                      <a:pt x="632" y="497"/>
                      <a:pt x="632" y="496"/>
                    </a:cubicBezTo>
                    <a:cubicBezTo>
                      <a:pt x="633" y="495"/>
                      <a:pt x="634" y="495"/>
                      <a:pt x="635" y="496"/>
                    </a:cubicBezTo>
                    <a:cubicBezTo>
                      <a:pt x="636" y="496"/>
                      <a:pt x="636" y="497"/>
                      <a:pt x="636" y="498"/>
                    </a:cubicBezTo>
                    <a:cubicBezTo>
                      <a:pt x="635" y="499"/>
                      <a:pt x="634" y="499"/>
                      <a:pt x="633" y="499"/>
                    </a:cubicBezTo>
                    <a:close/>
                    <a:moveTo>
                      <a:pt x="651" y="499"/>
                    </a:moveTo>
                    <a:cubicBezTo>
                      <a:pt x="647" y="495"/>
                      <a:pt x="645" y="490"/>
                      <a:pt x="647" y="487"/>
                    </a:cubicBezTo>
                    <a:cubicBezTo>
                      <a:pt x="649" y="484"/>
                      <a:pt x="653" y="482"/>
                      <a:pt x="659" y="483"/>
                    </a:cubicBezTo>
                    <a:moveTo>
                      <a:pt x="650" y="501"/>
                    </a:moveTo>
                    <a:cubicBezTo>
                      <a:pt x="642" y="494"/>
                      <a:pt x="639" y="488"/>
                      <a:pt x="641" y="484"/>
                    </a:cubicBezTo>
                    <a:cubicBezTo>
                      <a:pt x="643" y="480"/>
                      <a:pt x="650" y="479"/>
                      <a:pt x="659" y="481"/>
                    </a:cubicBezTo>
                    <a:moveTo>
                      <a:pt x="648" y="505"/>
                    </a:moveTo>
                    <a:cubicBezTo>
                      <a:pt x="636" y="496"/>
                      <a:pt x="629" y="486"/>
                      <a:pt x="633" y="479"/>
                    </a:cubicBezTo>
                    <a:cubicBezTo>
                      <a:pt x="636" y="473"/>
                      <a:pt x="647" y="473"/>
                      <a:pt x="661" y="477"/>
                    </a:cubicBezTo>
                    <a:moveTo>
                      <a:pt x="646" y="472"/>
                    </a:moveTo>
                    <a:cubicBezTo>
                      <a:pt x="645" y="471"/>
                      <a:pt x="644" y="470"/>
                      <a:pt x="645" y="469"/>
                    </a:cubicBezTo>
                    <a:cubicBezTo>
                      <a:pt x="645" y="468"/>
                      <a:pt x="647" y="468"/>
                      <a:pt x="648" y="469"/>
                    </a:cubicBezTo>
                    <a:cubicBezTo>
                      <a:pt x="648" y="469"/>
                      <a:pt x="649" y="470"/>
                      <a:pt x="648" y="471"/>
                    </a:cubicBezTo>
                    <a:cubicBezTo>
                      <a:pt x="648" y="472"/>
                      <a:pt x="647" y="472"/>
                      <a:pt x="646" y="472"/>
                    </a:cubicBezTo>
                    <a:close/>
                    <a:moveTo>
                      <a:pt x="664" y="471"/>
                    </a:moveTo>
                    <a:cubicBezTo>
                      <a:pt x="659" y="467"/>
                      <a:pt x="657" y="462"/>
                      <a:pt x="659" y="459"/>
                    </a:cubicBezTo>
                    <a:cubicBezTo>
                      <a:pt x="660" y="455"/>
                      <a:pt x="664" y="454"/>
                      <a:pt x="670" y="454"/>
                    </a:cubicBezTo>
                    <a:moveTo>
                      <a:pt x="663" y="472"/>
                    </a:moveTo>
                    <a:cubicBezTo>
                      <a:pt x="655" y="467"/>
                      <a:pt x="650" y="460"/>
                      <a:pt x="652" y="456"/>
                    </a:cubicBezTo>
                    <a:cubicBezTo>
                      <a:pt x="654" y="452"/>
                      <a:pt x="661" y="451"/>
                      <a:pt x="671" y="452"/>
                    </a:cubicBezTo>
                    <a:moveTo>
                      <a:pt x="661" y="477"/>
                    </a:moveTo>
                    <a:cubicBezTo>
                      <a:pt x="648" y="469"/>
                      <a:pt x="641" y="459"/>
                      <a:pt x="644" y="453"/>
                    </a:cubicBezTo>
                    <a:cubicBezTo>
                      <a:pt x="646" y="446"/>
                      <a:pt x="658" y="445"/>
                      <a:pt x="672" y="448"/>
                    </a:cubicBezTo>
                    <a:moveTo>
                      <a:pt x="656" y="444"/>
                    </a:moveTo>
                    <a:cubicBezTo>
                      <a:pt x="655" y="444"/>
                      <a:pt x="655" y="443"/>
                      <a:pt x="655" y="442"/>
                    </a:cubicBezTo>
                    <a:cubicBezTo>
                      <a:pt x="655" y="441"/>
                      <a:pt x="657" y="440"/>
                      <a:pt x="658" y="441"/>
                    </a:cubicBezTo>
                    <a:cubicBezTo>
                      <a:pt x="659" y="441"/>
                      <a:pt x="659" y="442"/>
                      <a:pt x="659" y="443"/>
                    </a:cubicBezTo>
                    <a:cubicBezTo>
                      <a:pt x="658" y="444"/>
                      <a:pt x="657" y="444"/>
                      <a:pt x="656" y="444"/>
                    </a:cubicBezTo>
                    <a:close/>
                    <a:moveTo>
                      <a:pt x="674" y="441"/>
                    </a:moveTo>
                    <a:cubicBezTo>
                      <a:pt x="669" y="438"/>
                      <a:pt x="667" y="433"/>
                      <a:pt x="668" y="430"/>
                    </a:cubicBezTo>
                    <a:cubicBezTo>
                      <a:pt x="669" y="426"/>
                      <a:pt x="673" y="424"/>
                      <a:pt x="679" y="424"/>
                    </a:cubicBezTo>
                    <a:moveTo>
                      <a:pt x="673" y="443"/>
                    </a:moveTo>
                    <a:cubicBezTo>
                      <a:pt x="665" y="438"/>
                      <a:pt x="660" y="432"/>
                      <a:pt x="661" y="428"/>
                    </a:cubicBezTo>
                    <a:cubicBezTo>
                      <a:pt x="662" y="423"/>
                      <a:pt x="670" y="421"/>
                      <a:pt x="679" y="422"/>
                    </a:cubicBezTo>
                    <a:moveTo>
                      <a:pt x="672" y="447"/>
                    </a:moveTo>
                    <a:cubicBezTo>
                      <a:pt x="659" y="440"/>
                      <a:pt x="650" y="432"/>
                      <a:pt x="652" y="425"/>
                    </a:cubicBezTo>
                    <a:cubicBezTo>
                      <a:pt x="654" y="419"/>
                      <a:pt x="666" y="416"/>
                      <a:pt x="680" y="418"/>
                    </a:cubicBezTo>
                    <a:moveTo>
                      <a:pt x="664" y="415"/>
                    </a:moveTo>
                    <a:cubicBezTo>
                      <a:pt x="663" y="415"/>
                      <a:pt x="662" y="414"/>
                      <a:pt x="663" y="413"/>
                    </a:cubicBezTo>
                    <a:cubicBezTo>
                      <a:pt x="663" y="412"/>
                      <a:pt x="664" y="411"/>
                      <a:pt x="665" y="412"/>
                    </a:cubicBezTo>
                    <a:cubicBezTo>
                      <a:pt x="666" y="412"/>
                      <a:pt x="667" y="413"/>
                      <a:pt x="666" y="414"/>
                    </a:cubicBezTo>
                    <a:cubicBezTo>
                      <a:pt x="666" y="415"/>
                      <a:pt x="665" y="416"/>
                      <a:pt x="664" y="415"/>
                    </a:cubicBezTo>
                    <a:close/>
                    <a:moveTo>
                      <a:pt x="682" y="411"/>
                    </a:moveTo>
                    <a:cubicBezTo>
                      <a:pt x="676" y="408"/>
                      <a:pt x="673" y="404"/>
                      <a:pt x="674" y="400"/>
                    </a:cubicBezTo>
                    <a:cubicBezTo>
                      <a:pt x="675" y="397"/>
                      <a:pt x="679" y="394"/>
                      <a:pt x="684" y="393"/>
                    </a:cubicBezTo>
                    <a:moveTo>
                      <a:pt x="681" y="413"/>
                    </a:moveTo>
                    <a:cubicBezTo>
                      <a:pt x="672" y="409"/>
                      <a:pt x="666" y="403"/>
                      <a:pt x="667" y="399"/>
                    </a:cubicBezTo>
                    <a:cubicBezTo>
                      <a:pt x="668" y="394"/>
                      <a:pt x="675" y="392"/>
                      <a:pt x="685" y="391"/>
                    </a:cubicBezTo>
                    <a:moveTo>
                      <a:pt x="680" y="417"/>
                    </a:moveTo>
                    <a:cubicBezTo>
                      <a:pt x="666" y="412"/>
                      <a:pt x="657" y="404"/>
                      <a:pt x="658" y="397"/>
                    </a:cubicBezTo>
                    <a:cubicBezTo>
                      <a:pt x="660" y="390"/>
                      <a:pt x="671" y="386"/>
                      <a:pt x="685" y="387"/>
                    </a:cubicBezTo>
                    <a:moveTo>
                      <a:pt x="669" y="386"/>
                    </a:moveTo>
                    <a:cubicBezTo>
                      <a:pt x="668" y="386"/>
                      <a:pt x="667" y="385"/>
                      <a:pt x="668" y="384"/>
                    </a:cubicBezTo>
                    <a:cubicBezTo>
                      <a:pt x="668" y="383"/>
                      <a:pt x="669" y="382"/>
                      <a:pt x="670" y="382"/>
                    </a:cubicBezTo>
                    <a:cubicBezTo>
                      <a:pt x="671" y="383"/>
                      <a:pt x="672" y="384"/>
                      <a:pt x="671" y="385"/>
                    </a:cubicBezTo>
                    <a:cubicBezTo>
                      <a:pt x="671" y="386"/>
                      <a:pt x="670" y="386"/>
                      <a:pt x="669" y="386"/>
                    </a:cubicBezTo>
                    <a:close/>
                    <a:moveTo>
                      <a:pt x="686" y="380"/>
                    </a:moveTo>
                    <a:cubicBezTo>
                      <a:pt x="681" y="377"/>
                      <a:pt x="677" y="374"/>
                      <a:pt x="678" y="370"/>
                    </a:cubicBezTo>
                    <a:cubicBezTo>
                      <a:pt x="678" y="366"/>
                      <a:pt x="682" y="364"/>
                      <a:pt x="687" y="362"/>
                    </a:cubicBezTo>
                    <a:moveTo>
                      <a:pt x="686" y="382"/>
                    </a:moveTo>
                    <a:cubicBezTo>
                      <a:pt x="676" y="379"/>
                      <a:pt x="670" y="374"/>
                      <a:pt x="671" y="369"/>
                    </a:cubicBezTo>
                    <a:cubicBezTo>
                      <a:pt x="671" y="365"/>
                      <a:pt x="678" y="361"/>
                      <a:pt x="688" y="360"/>
                    </a:cubicBezTo>
                    <a:moveTo>
                      <a:pt x="685" y="386"/>
                    </a:moveTo>
                    <a:cubicBezTo>
                      <a:pt x="671" y="382"/>
                      <a:pt x="661" y="375"/>
                      <a:pt x="662" y="368"/>
                    </a:cubicBezTo>
                    <a:cubicBezTo>
                      <a:pt x="663" y="361"/>
                      <a:pt x="673" y="357"/>
                      <a:pt x="688" y="356"/>
                    </a:cubicBezTo>
                    <a:moveTo>
                      <a:pt x="672" y="356"/>
                    </a:moveTo>
                    <a:cubicBezTo>
                      <a:pt x="670" y="356"/>
                      <a:pt x="670" y="355"/>
                      <a:pt x="670" y="354"/>
                    </a:cubicBezTo>
                    <a:cubicBezTo>
                      <a:pt x="670" y="353"/>
                      <a:pt x="671" y="353"/>
                      <a:pt x="672" y="353"/>
                    </a:cubicBezTo>
                    <a:cubicBezTo>
                      <a:pt x="673" y="353"/>
                      <a:pt x="674" y="354"/>
                      <a:pt x="674" y="355"/>
                    </a:cubicBezTo>
                    <a:cubicBezTo>
                      <a:pt x="674" y="356"/>
                      <a:pt x="673" y="357"/>
                      <a:pt x="672" y="356"/>
                    </a:cubicBezTo>
                    <a:close/>
                    <a:moveTo>
                      <a:pt x="688" y="349"/>
                    </a:moveTo>
                    <a:cubicBezTo>
                      <a:pt x="682" y="347"/>
                      <a:pt x="679" y="343"/>
                      <a:pt x="679" y="340"/>
                    </a:cubicBezTo>
                    <a:cubicBezTo>
                      <a:pt x="679" y="336"/>
                      <a:pt x="682" y="333"/>
                      <a:pt x="688" y="331"/>
                    </a:cubicBezTo>
                    <a:moveTo>
                      <a:pt x="688" y="351"/>
                    </a:moveTo>
                    <a:cubicBezTo>
                      <a:pt x="678" y="348"/>
                      <a:pt x="672" y="344"/>
                      <a:pt x="672" y="339"/>
                    </a:cubicBezTo>
                    <a:cubicBezTo>
                      <a:pt x="672" y="335"/>
                      <a:pt x="678" y="331"/>
                      <a:pt x="688" y="329"/>
                    </a:cubicBezTo>
                    <a:moveTo>
                      <a:pt x="688" y="355"/>
                    </a:moveTo>
                    <a:cubicBezTo>
                      <a:pt x="673" y="352"/>
                      <a:pt x="663" y="346"/>
                      <a:pt x="663" y="339"/>
                    </a:cubicBezTo>
                    <a:cubicBezTo>
                      <a:pt x="663" y="332"/>
                      <a:pt x="673" y="327"/>
                      <a:pt x="688" y="324"/>
                    </a:cubicBezTo>
                    <a:moveTo>
                      <a:pt x="671" y="327"/>
                    </a:moveTo>
                    <a:cubicBezTo>
                      <a:pt x="670" y="327"/>
                      <a:pt x="669" y="326"/>
                      <a:pt x="669" y="325"/>
                    </a:cubicBezTo>
                    <a:cubicBezTo>
                      <a:pt x="669" y="324"/>
                      <a:pt x="670" y="323"/>
                      <a:pt x="671" y="323"/>
                    </a:cubicBezTo>
                    <a:cubicBezTo>
                      <a:pt x="672" y="323"/>
                      <a:pt x="673" y="324"/>
                      <a:pt x="673" y="325"/>
                    </a:cubicBezTo>
                    <a:cubicBezTo>
                      <a:pt x="673" y="326"/>
                      <a:pt x="672" y="327"/>
                      <a:pt x="671" y="327"/>
                    </a:cubicBezTo>
                    <a:close/>
                    <a:moveTo>
                      <a:pt x="687" y="318"/>
                    </a:moveTo>
                    <a:cubicBezTo>
                      <a:pt x="681" y="316"/>
                      <a:pt x="677" y="313"/>
                      <a:pt x="677" y="309"/>
                    </a:cubicBezTo>
                    <a:cubicBezTo>
                      <a:pt x="677" y="306"/>
                      <a:pt x="680" y="302"/>
                      <a:pt x="685" y="300"/>
                    </a:cubicBezTo>
                    <a:moveTo>
                      <a:pt x="687" y="320"/>
                    </a:moveTo>
                    <a:cubicBezTo>
                      <a:pt x="677" y="318"/>
                      <a:pt x="670" y="314"/>
                      <a:pt x="670" y="310"/>
                    </a:cubicBezTo>
                    <a:cubicBezTo>
                      <a:pt x="670" y="305"/>
                      <a:pt x="676" y="301"/>
                      <a:pt x="685" y="298"/>
                    </a:cubicBezTo>
                    <a:moveTo>
                      <a:pt x="687" y="324"/>
                    </a:moveTo>
                    <a:cubicBezTo>
                      <a:pt x="672" y="322"/>
                      <a:pt x="662" y="317"/>
                      <a:pt x="661" y="310"/>
                    </a:cubicBezTo>
                    <a:cubicBezTo>
                      <a:pt x="661" y="303"/>
                      <a:pt x="670" y="297"/>
                      <a:pt x="684" y="293"/>
                    </a:cubicBezTo>
                    <a:moveTo>
                      <a:pt x="668" y="297"/>
                    </a:moveTo>
                    <a:cubicBezTo>
                      <a:pt x="667" y="297"/>
                      <a:pt x="666" y="296"/>
                      <a:pt x="666" y="295"/>
                    </a:cubicBezTo>
                    <a:cubicBezTo>
                      <a:pt x="666" y="294"/>
                      <a:pt x="667" y="293"/>
                      <a:pt x="668" y="293"/>
                    </a:cubicBezTo>
                    <a:cubicBezTo>
                      <a:pt x="669" y="293"/>
                      <a:pt x="670" y="294"/>
                      <a:pt x="670" y="295"/>
                    </a:cubicBezTo>
                    <a:cubicBezTo>
                      <a:pt x="670" y="296"/>
                      <a:pt x="669" y="297"/>
                      <a:pt x="668" y="297"/>
                    </a:cubicBezTo>
                    <a:close/>
                    <a:moveTo>
                      <a:pt x="683" y="287"/>
                    </a:moveTo>
                    <a:cubicBezTo>
                      <a:pt x="677" y="286"/>
                      <a:pt x="673" y="283"/>
                      <a:pt x="672" y="279"/>
                    </a:cubicBezTo>
                    <a:cubicBezTo>
                      <a:pt x="672" y="276"/>
                      <a:pt x="675" y="272"/>
                      <a:pt x="680" y="269"/>
                    </a:cubicBezTo>
                    <a:moveTo>
                      <a:pt x="683" y="289"/>
                    </a:moveTo>
                    <a:cubicBezTo>
                      <a:pt x="673" y="288"/>
                      <a:pt x="666" y="285"/>
                      <a:pt x="666" y="280"/>
                    </a:cubicBezTo>
                    <a:cubicBezTo>
                      <a:pt x="665" y="276"/>
                      <a:pt x="670" y="271"/>
                      <a:pt x="679" y="267"/>
                    </a:cubicBezTo>
                    <a:moveTo>
                      <a:pt x="684" y="293"/>
                    </a:moveTo>
                    <a:cubicBezTo>
                      <a:pt x="669" y="293"/>
                      <a:pt x="658" y="288"/>
                      <a:pt x="657" y="282"/>
                    </a:cubicBezTo>
                    <a:cubicBezTo>
                      <a:pt x="656" y="275"/>
                      <a:pt x="665" y="268"/>
                      <a:pt x="678" y="263"/>
                    </a:cubicBezTo>
                    <a:moveTo>
                      <a:pt x="663" y="268"/>
                    </a:moveTo>
                    <a:cubicBezTo>
                      <a:pt x="662" y="268"/>
                      <a:pt x="661" y="267"/>
                      <a:pt x="661" y="266"/>
                    </a:cubicBezTo>
                    <a:cubicBezTo>
                      <a:pt x="660" y="265"/>
                      <a:pt x="661" y="264"/>
                      <a:pt x="662" y="264"/>
                    </a:cubicBezTo>
                    <a:cubicBezTo>
                      <a:pt x="663" y="264"/>
                      <a:pt x="664" y="265"/>
                      <a:pt x="664" y="266"/>
                    </a:cubicBezTo>
                    <a:cubicBezTo>
                      <a:pt x="665" y="267"/>
                      <a:pt x="664" y="268"/>
                      <a:pt x="663" y="268"/>
                    </a:cubicBezTo>
                    <a:close/>
                    <a:moveTo>
                      <a:pt x="677" y="256"/>
                    </a:moveTo>
                    <a:cubicBezTo>
                      <a:pt x="671" y="256"/>
                      <a:pt x="666" y="253"/>
                      <a:pt x="665" y="250"/>
                    </a:cubicBezTo>
                    <a:cubicBezTo>
                      <a:pt x="664" y="246"/>
                      <a:pt x="667" y="242"/>
                      <a:pt x="671" y="239"/>
                    </a:cubicBezTo>
                    <a:moveTo>
                      <a:pt x="677" y="258"/>
                    </a:moveTo>
                    <a:cubicBezTo>
                      <a:pt x="667" y="258"/>
                      <a:pt x="660" y="256"/>
                      <a:pt x="659" y="251"/>
                    </a:cubicBezTo>
                    <a:cubicBezTo>
                      <a:pt x="657" y="247"/>
                      <a:pt x="663" y="242"/>
                      <a:pt x="671" y="237"/>
                    </a:cubicBezTo>
                    <a:moveTo>
                      <a:pt x="678" y="262"/>
                    </a:moveTo>
                    <a:cubicBezTo>
                      <a:pt x="663" y="264"/>
                      <a:pt x="651" y="260"/>
                      <a:pt x="650" y="254"/>
                    </a:cubicBezTo>
                    <a:cubicBezTo>
                      <a:pt x="648" y="247"/>
                      <a:pt x="656" y="239"/>
                      <a:pt x="670" y="233"/>
                    </a:cubicBezTo>
                    <a:moveTo>
                      <a:pt x="655" y="239"/>
                    </a:moveTo>
                    <a:cubicBezTo>
                      <a:pt x="654" y="240"/>
                      <a:pt x="653" y="239"/>
                      <a:pt x="652" y="238"/>
                    </a:cubicBezTo>
                    <a:cubicBezTo>
                      <a:pt x="652" y="237"/>
                      <a:pt x="653" y="236"/>
                      <a:pt x="654" y="236"/>
                    </a:cubicBezTo>
                    <a:cubicBezTo>
                      <a:pt x="655" y="235"/>
                      <a:pt x="656" y="236"/>
                      <a:pt x="656" y="237"/>
                    </a:cubicBezTo>
                    <a:cubicBezTo>
                      <a:pt x="656" y="238"/>
                      <a:pt x="656" y="239"/>
                      <a:pt x="655" y="239"/>
                    </a:cubicBezTo>
                    <a:close/>
                    <a:moveTo>
                      <a:pt x="667" y="227"/>
                    </a:moveTo>
                    <a:cubicBezTo>
                      <a:pt x="661" y="226"/>
                      <a:pt x="657" y="225"/>
                      <a:pt x="655" y="221"/>
                    </a:cubicBezTo>
                    <a:cubicBezTo>
                      <a:pt x="654" y="218"/>
                      <a:pt x="656" y="213"/>
                      <a:pt x="661" y="210"/>
                    </a:cubicBezTo>
                    <a:moveTo>
                      <a:pt x="668" y="228"/>
                    </a:moveTo>
                    <a:cubicBezTo>
                      <a:pt x="658" y="229"/>
                      <a:pt x="650" y="228"/>
                      <a:pt x="649" y="223"/>
                    </a:cubicBezTo>
                    <a:cubicBezTo>
                      <a:pt x="647" y="219"/>
                      <a:pt x="652" y="213"/>
                      <a:pt x="660" y="208"/>
                    </a:cubicBezTo>
                    <a:moveTo>
                      <a:pt x="669" y="233"/>
                    </a:moveTo>
                    <a:cubicBezTo>
                      <a:pt x="654" y="235"/>
                      <a:pt x="643" y="233"/>
                      <a:pt x="640" y="226"/>
                    </a:cubicBezTo>
                    <a:cubicBezTo>
                      <a:pt x="638" y="220"/>
                      <a:pt x="646" y="211"/>
                      <a:pt x="658" y="204"/>
                    </a:cubicBezTo>
                    <a:moveTo>
                      <a:pt x="644" y="212"/>
                    </a:moveTo>
                    <a:cubicBezTo>
                      <a:pt x="643" y="212"/>
                      <a:pt x="642" y="211"/>
                      <a:pt x="641" y="210"/>
                    </a:cubicBezTo>
                    <a:cubicBezTo>
                      <a:pt x="641" y="209"/>
                      <a:pt x="642" y="208"/>
                      <a:pt x="643" y="208"/>
                    </a:cubicBezTo>
                    <a:cubicBezTo>
                      <a:pt x="644" y="208"/>
                      <a:pt x="645" y="208"/>
                      <a:pt x="645" y="209"/>
                    </a:cubicBezTo>
                    <a:cubicBezTo>
                      <a:pt x="645" y="210"/>
                      <a:pt x="645" y="211"/>
                      <a:pt x="644" y="212"/>
                    </a:cubicBezTo>
                    <a:close/>
                    <a:moveTo>
                      <a:pt x="656" y="198"/>
                    </a:moveTo>
                    <a:cubicBezTo>
                      <a:pt x="649" y="198"/>
                      <a:pt x="645" y="197"/>
                      <a:pt x="643" y="193"/>
                    </a:cubicBezTo>
                    <a:cubicBezTo>
                      <a:pt x="641" y="190"/>
                      <a:pt x="643" y="186"/>
                      <a:pt x="647" y="181"/>
                    </a:cubicBezTo>
                    <a:moveTo>
                      <a:pt x="656" y="199"/>
                    </a:moveTo>
                    <a:cubicBezTo>
                      <a:pt x="646" y="201"/>
                      <a:pt x="639" y="200"/>
                      <a:pt x="637" y="196"/>
                    </a:cubicBezTo>
                    <a:cubicBezTo>
                      <a:pt x="635" y="192"/>
                      <a:pt x="639" y="186"/>
                      <a:pt x="646" y="180"/>
                    </a:cubicBezTo>
                    <a:moveTo>
                      <a:pt x="658" y="204"/>
                    </a:moveTo>
                    <a:cubicBezTo>
                      <a:pt x="643" y="207"/>
                      <a:pt x="631" y="206"/>
                      <a:pt x="628" y="200"/>
                    </a:cubicBezTo>
                    <a:cubicBezTo>
                      <a:pt x="626" y="194"/>
                      <a:pt x="632" y="184"/>
                      <a:pt x="644" y="176"/>
                    </a:cubicBezTo>
                    <a:moveTo>
                      <a:pt x="631" y="185"/>
                    </a:moveTo>
                    <a:cubicBezTo>
                      <a:pt x="630" y="185"/>
                      <a:pt x="629" y="185"/>
                      <a:pt x="628" y="184"/>
                    </a:cubicBezTo>
                    <a:cubicBezTo>
                      <a:pt x="628" y="183"/>
                      <a:pt x="628" y="182"/>
                      <a:pt x="629" y="182"/>
                    </a:cubicBezTo>
                    <a:cubicBezTo>
                      <a:pt x="630" y="181"/>
                      <a:pt x="631" y="182"/>
                      <a:pt x="632" y="182"/>
                    </a:cubicBezTo>
                    <a:cubicBezTo>
                      <a:pt x="632" y="183"/>
                      <a:pt x="632" y="185"/>
                      <a:pt x="631" y="185"/>
                    </a:cubicBezTo>
                    <a:close/>
                    <a:moveTo>
                      <a:pt x="641" y="170"/>
                    </a:moveTo>
                    <a:cubicBezTo>
                      <a:pt x="635" y="171"/>
                      <a:pt x="630" y="170"/>
                      <a:pt x="628" y="167"/>
                    </a:cubicBezTo>
                    <a:cubicBezTo>
                      <a:pt x="626" y="164"/>
                      <a:pt x="628" y="159"/>
                      <a:pt x="631" y="155"/>
                    </a:cubicBezTo>
                    <a:moveTo>
                      <a:pt x="642" y="172"/>
                    </a:moveTo>
                    <a:cubicBezTo>
                      <a:pt x="632" y="175"/>
                      <a:pt x="624" y="174"/>
                      <a:pt x="622" y="170"/>
                    </a:cubicBezTo>
                    <a:cubicBezTo>
                      <a:pt x="620" y="166"/>
                      <a:pt x="623" y="160"/>
                      <a:pt x="630" y="153"/>
                    </a:cubicBezTo>
                    <a:moveTo>
                      <a:pt x="644" y="176"/>
                    </a:moveTo>
                    <a:cubicBezTo>
                      <a:pt x="630" y="181"/>
                      <a:pt x="618" y="181"/>
                      <a:pt x="614" y="175"/>
                    </a:cubicBezTo>
                    <a:cubicBezTo>
                      <a:pt x="611" y="169"/>
                      <a:pt x="617" y="159"/>
                      <a:pt x="628" y="149"/>
                    </a:cubicBezTo>
                    <a:moveTo>
                      <a:pt x="615" y="160"/>
                    </a:moveTo>
                    <a:cubicBezTo>
                      <a:pt x="614" y="160"/>
                      <a:pt x="613" y="160"/>
                      <a:pt x="612" y="159"/>
                    </a:cubicBezTo>
                    <a:cubicBezTo>
                      <a:pt x="612" y="158"/>
                      <a:pt x="612" y="157"/>
                      <a:pt x="613" y="156"/>
                    </a:cubicBezTo>
                    <a:cubicBezTo>
                      <a:pt x="614" y="156"/>
                      <a:pt x="615" y="156"/>
                      <a:pt x="616" y="157"/>
                    </a:cubicBezTo>
                    <a:cubicBezTo>
                      <a:pt x="616" y="158"/>
                      <a:pt x="616" y="159"/>
                      <a:pt x="615" y="160"/>
                    </a:cubicBezTo>
                    <a:close/>
                    <a:moveTo>
                      <a:pt x="624" y="144"/>
                    </a:moveTo>
                    <a:cubicBezTo>
                      <a:pt x="618" y="145"/>
                      <a:pt x="613" y="145"/>
                      <a:pt x="611" y="142"/>
                    </a:cubicBezTo>
                    <a:cubicBezTo>
                      <a:pt x="609" y="139"/>
                      <a:pt x="610" y="134"/>
                      <a:pt x="613" y="129"/>
                    </a:cubicBezTo>
                    <a:moveTo>
                      <a:pt x="625" y="145"/>
                    </a:moveTo>
                    <a:cubicBezTo>
                      <a:pt x="616" y="149"/>
                      <a:pt x="608" y="150"/>
                      <a:pt x="605" y="146"/>
                    </a:cubicBezTo>
                    <a:cubicBezTo>
                      <a:pt x="603" y="142"/>
                      <a:pt x="605" y="135"/>
                      <a:pt x="612" y="128"/>
                    </a:cubicBezTo>
                    <a:moveTo>
                      <a:pt x="627" y="149"/>
                    </a:moveTo>
                    <a:cubicBezTo>
                      <a:pt x="614" y="156"/>
                      <a:pt x="602" y="157"/>
                      <a:pt x="598" y="151"/>
                    </a:cubicBezTo>
                    <a:cubicBezTo>
                      <a:pt x="594" y="145"/>
                      <a:pt x="599" y="135"/>
                      <a:pt x="609" y="124"/>
                    </a:cubicBezTo>
                    <a:moveTo>
                      <a:pt x="597" y="136"/>
                    </a:moveTo>
                    <a:cubicBezTo>
                      <a:pt x="596" y="136"/>
                      <a:pt x="595" y="136"/>
                      <a:pt x="595" y="135"/>
                    </a:cubicBezTo>
                    <a:cubicBezTo>
                      <a:pt x="594" y="135"/>
                      <a:pt x="594" y="133"/>
                      <a:pt x="595" y="133"/>
                    </a:cubicBezTo>
                    <a:cubicBezTo>
                      <a:pt x="596" y="132"/>
                      <a:pt x="597" y="132"/>
                      <a:pt x="598" y="133"/>
                    </a:cubicBezTo>
                    <a:cubicBezTo>
                      <a:pt x="598" y="134"/>
                      <a:pt x="598" y="135"/>
                      <a:pt x="597" y="136"/>
                    </a:cubicBezTo>
                    <a:close/>
                    <a:moveTo>
                      <a:pt x="605" y="119"/>
                    </a:moveTo>
                    <a:cubicBezTo>
                      <a:pt x="599" y="121"/>
                      <a:pt x="594" y="121"/>
                      <a:pt x="591" y="118"/>
                    </a:cubicBezTo>
                    <a:cubicBezTo>
                      <a:pt x="589" y="116"/>
                      <a:pt x="590" y="111"/>
                      <a:pt x="592" y="106"/>
                    </a:cubicBezTo>
                    <a:moveTo>
                      <a:pt x="606" y="121"/>
                    </a:moveTo>
                    <a:cubicBezTo>
                      <a:pt x="597" y="125"/>
                      <a:pt x="589" y="126"/>
                      <a:pt x="586" y="123"/>
                    </a:cubicBezTo>
                    <a:cubicBezTo>
                      <a:pt x="583" y="119"/>
                      <a:pt x="585" y="112"/>
                      <a:pt x="591" y="105"/>
                    </a:cubicBezTo>
                    <a:moveTo>
                      <a:pt x="608" y="124"/>
                    </a:moveTo>
                    <a:cubicBezTo>
                      <a:pt x="595" y="132"/>
                      <a:pt x="584" y="134"/>
                      <a:pt x="579" y="129"/>
                    </a:cubicBezTo>
                    <a:cubicBezTo>
                      <a:pt x="575" y="123"/>
                      <a:pt x="579" y="112"/>
                      <a:pt x="588" y="101"/>
                    </a:cubicBezTo>
                    <a:moveTo>
                      <a:pt x="577" y="114"/>
                    </a:moveTo>
                    <a:cubicBezTo>
                      <a:pt x="576" y="114"/>
                      <a:pt x="575" y="114"/>
                      <a:pt x="575" y="114"/>
                    </a:cubicBezTo>
                    <a:cubicBezTo>
                      <a:pt x="574" y="113"/>
                      <a:pt x="574" y="112"/>
                      <a:pt x="575" y="111"/>
                    </a:cubicBezTo>
                    <a:cubicBezTo>
                      <a:pt x="576" y="110"/>
                      <a:pt x="577" y="110"/>
                      <a:pt x="578" y="111"/>
                    </a:cubicBezTo>
                    <a:cubicBezTo>
                      <a:pt x="578" y="112"/>
                      <a:pt x="578" y="113"/>
                      <a:pt x="577" y="114"/>
                    </a:cubicBezTo>
                    <a:close/>
                    <a:moveTo>
                      <a:pt x="583" y="97"/>
                    </a:moveTo>
                    <a:cubicBezTo>
                      <a:pt x="578" y="99"/>
                      <a:pt x="573" y="100"/>
                      <a:pt x="570" y="97"/>
                    </a:cubicBezTo>
                    <a:cubicBezTo>
                      <a:pt x="567" y="94"/>
                      <a:pt x="567" y="90"/>
                      <a:pt x="570" y="84"/>
                    </a:cubicBezTo>
                    <a:moveTo>
                      <a:pt x="584" y="98"/>
                    </a:moveTo>
                    <a:cubicBezTo>
                      <a:pt x="576" y="103"/>
                      <a:pt x="568" y="105"/>
                      <a:pt x="565" y="102"/>
                    </a:cubicBezTo>
                    <a:cubicBezTo>
                      <a:pt x="562" y="99"/>
                      <a:pt x="563" y="91"/>
                      <a:pt x="568" y="83"/>
                    </a:cubicBezTo>
                    <a:moveTo>
                      <a:pt x="587" y="101"/>
                    </a:moveTo>
                    <a:cubicBezTo>
                      <a:pt x="575" y="110"/>
                      <a:pt x="564" y="113"/>
                      <a:pt x="559" y="108"/>
                    </a:cubicBezTo>
                    <a:cubicBezTo>
                      <a:pt x="554" y="103"/>
                      <a:pt x="557" y="92"/>
                      <a:pt x="565" y="80"/>
                    </a:cubicBezTo>
                    <a:moveTo>
                      <a:pt x="555" y="94"/>
                    </a:moveTo>
                    <a:cubicBezTo>
                      <a:pt x="555" y="94"/>
                      <a:pt x="554" y="94"/>
                      <a:pt x="553" y="94"/>
                    </a:cubicBezTo>
                    <a:cubicBezTo>
                      <a:pt x="552" y="93"/>
                      <a:pt x="552" y="92"/>
                      <a:pt x="553" y="91"/>
                    </a:cubicBezTo>
                    <a:cubicBezTo>
                      <a:pt x="553" y="90"/>
                      <a:pt x="555" y="90"/>
                      <a:pt x="555" y="91"/>
                    </a:cubicBezTo>
                    <a:cubicBezTo>
                      <a:pt x="556" y="92"/>
                      <a:pt x="556" y="93"/>
                      <a:pt x="555" y="94"/>
                    </a:cubicBezTo>
                    <a:close/>
                    <a:moveTo>
                      <a:pt x="560" y="76"/>
                    </a:moveTo>
                    <a:cubicBezTo>
                      <a:pt x="555" y="79"/>
                      <a:pt x="550" y="80"/>
                      <a:pt x="547" y="77"/>
                    </a:cubicBezTo>
                    <a:cubicBezTo>
                      <a:pt x="544" y="75"/>
                      <a:pt x="543" y="70"/>
                      <a:pt x="545" y="65"/>
                    </a:cubicBezTo>
                    <a:moveTo>
                      <a:pt x="561" y="77"/>
                    </a:moveTo>
                    <a:cubicBezTo>
                      <a:pt x="553" y="83"/>
                      <a:pt x="546" y="86"/>
                      <a:pt x="542" y="83"/>
                    </a:cubicBezTo>
                    <a:cubicBezTo>
                      <a:pt x="539" y="80"/>
                      <a:pt x="540" y="73"/>
                      <a:pt x="544" y="64"/>
                    </a:cubicBezTo>
                    <a:moveTo>
                      <a:pt x="564" y="80"/>
                    </a:moveTo>
                    <a:cubicBezTo>
                      <a:pt x="553" y="90"/>
                      <a:pt x="542" y="94"/>
                      <a:pt x="536" y="90"/>
                    </a:cubicBezTo>
                    <a:cubicBezTo>
                      <a:pt x="531" y="85"/>
                      <a:pt x="533" y="74"/>
                      <a:pt x="540" y="61"/>
                    </a:cubicBezTo>
                    <a:moveTo>
                      <a:pt x="532" y="75"/>
                    </a:moveTo>
                    <a:cubicBezTo>
                      <a:pt x="531" y="76"/>
                      <a:pt x="530" y="76"/>
                      <a:pt x="529" y="76"/>
                    </a:cubicBezTo>
                    <a:cubicBezTo>
                      <a:pt x="528" y="75"/>
                      <a:pt x="528" y="74"/>
                      <a:pt x="529" y="73"/>
                    </a:cubicBezTo>
                    <a:cubicBezTo>
                      <a:pt x="530" y="72"/>
                      <a:pt x="531" y="72"/>
                      <a:pt x="532" y="73"/>
                    </a:cubicBezTo>
                    <a:cubicBezTo>
                      <a:pt x="532" y="73"/>
                      <a:pt x="533" y="75"/>
                      <a:pt x="532" y="75"/>
                    </a:cubicBezTo>
                    <a:close/>
                    <a:moveTo>
                      <a:pt x="535" y="58"/>
                    </a:moveTo>
                    <a:cubicBezTo>
                      <a:pt x="530" y="61"/>
                      <a:pt x="525" y="62"/>
                      <a:pt x="522" y="60"/>
                    </a:cubicBezTo>
                    <a:cubicBezTo>
                      <a:pt x="519" y="58"/>
                      <a:pt x="518" y="54"/>
                      <a:pt x="519" y="48"/>
                    </a:cubicBezTo>
                    <a:moveTo>
                      <a:pt x="536" y="59"/>
                    </a:moveTo>
                    <a:cubicBezTo>
                      <a:pt x="529" y="65"/>
                      <a:pt x="522" y="69"/>
                      <a:pt x="518" y="66"/>
                    </a:cubicBezTo>
                    <a:cubicBezTo>
                      <a:pt x="514" y="63"/>
                      <a:pt x="514" y="56"/>
                      <a:pt x="518" y="47"/>
                    </a:cubicBezTo>
                    <a:moveTo>
                      <a:pt x="540" y="61"/>
                    </a:moveTo>
                    <a:cubicBezTo>
                      <a:pt x="529" y="72"/>
                      <a:pt x="518" y="77"/>
                      <a:pt x="513" y="73"/>
                    </a:cubicBezTo>
                    <a:cubicBezTo>
                      <a:pt x="507" y="69"/>
                      <a:pt x="508" y="58"/>
                      <a:pt x="514" y="45"/>
                    </a:cubicBezTo>
                    <a:moveTo>
                      <a:pt x="507" y="60"/>
                    </a:moveTo>
                    <a:cubicBezTo>
                      <a:pt x="506" y="60"/>
                      <a:pt x="505" y="61"/>
                      <a:pt x="504" y="60"/>
                    </a:cubicBezTo>
                    <a:cubicBezTo>
                      <a:pt x="503" y="59"/>
                      <a:pt x="503" y="58"/>
                      <a:pt x="504" y="57"/>
                    </a:cubicBezTo>
                    <a:cubicBezTo>
                      <a:pt x="504" y="57"/>
                      <a:pt x="505" y="56"/>
                      <a:pt x="506" y="57"/>
                    </a:cubicBezTo>
                    <a:cubicBezTo>
                      <a:pt x="507" y="57"/>
                      <a:pt x="507" y="59"/>
                      <a:pt x="507" y="60"/>
                    </a:cubicBezTo>
                    <a:close/>
                    <a:moveTo>
                      <a:pt x="508" y="41"/>
                    </a:moveTo>
                    <a:cubicBezTo>
                      <a:pt x="503" y="45"/>
                      <a:pt x="498" y="47"/>
                      <a:pt x="495" y="45"/>
                    </a:cubicBezTo>
                    <a:cubicBezTo>
                      <a:pt x="492" y="43"/>
                      <a:pt x="491" y="39"/>
                      <a:pt x="492" y="33"/>
                    </a:cubicBezTo>
                    <a:moveTo>
                      <a:pt x="509" y="42"/>
                    </a:moveTo>
                    <a:cubicBezTo>
                      <a:pt x="503" y="50"/>
                      <a:pt x="496" y="54"/>
                      <a:pt x="492" y="51"/>
                    </a:cubicBezTo>
                    <a:cubicBezTo>
                      <a:pt x="488" y="49"/>
                      <a:pt x="487" y="42"/>
                      <a:pt x="490" y="32"/>
                    </a:cubicBezTo>
                    <a:moveTo>
                      <a:pt x="513" y="45"/>
                    </a:moveTo>
                    <a:cubicBezTo>
                      <a:pt x="504" y="56"/>
                      <a:pt x="493" y="63"/>
                      <a:pt x="487" y="59"/>
                    </a:cubicBezTo>
                    <a:cubicBezTo>
                      <a:pt x="481" y="56"/>
                      <a:pt x="481" y="44"/>
                      <a:pt x="486" y="30"/>
                    </a:cubicBezTo>
                    <a:moveTo>
                      <a:pt x="480" y="46"/>
                    </a:moveTo>
                    <a:cubicBezTo>
                      <a:pt x="480" y="47"/>
                      <a:pt x="479" y="47"/>
                      <a:pt x="478" y="47"/>
                    </a:cubicBezTo>
                    <a:cubicBezTo>
                      <a:pt x="477" y="46"/>
                      <a:pt x="476" y="45"/>
                      <a:pt x="477" y="44"/>
                    </a:cubicBezTo>
                    <a:cubicBezTo>
                      <a:pt x="478" y="43"/>
                      <a:pt x="479" y="43"/>
                      <a:pt x="480" y="43"/>
                    </a:cubicBezTo>
                    <a:cubicBezTo>
                      <a:pt x="480" y="44"/>
                      <a:pt x="481" y="45"/>
                      <a:pt x="480" y="46"/>
                    </a:cubicBezTo>
                    <a:close/>
                    <a:moveTo>
                      <a:pt x="480" y="28"/>
                    </a:moveTo>
                    <a:cubicBezTo>
                      <a:pt x="476" y="32"/>
                      <a:pt x="471" y="34"/>
                      <a:pt x="467" y="33"/>
                    </a:cubicBezTo>
                    <a:cubicBezTo>
                      <a:pt x="464" y="31"/>
                      <a:pt x="463" y="27"/>
                      <a:pt x="463" y="21"/>
                    </a:cubicBezTo>
                    <a:moveTo>
                      <a:pt x="481" y="29"/>
                    </a:moveTo>
                    <a:cubicBezTo>
                      <a:pt x="475" y="37"/>
                      <a:pt x="469" y="41"/>
                      <a:pt x="465" y="39"/>
                    </a:cubicBezTo>
                    <a:cubicBezTo>
                      <a:pt x="460" y="37"/>
                      <a:pt x="459" y="30"/>
                      <a:pt x="461" y="21"/>
                    </a:cubicBezTo>
                    <a:moveTo>
                      <a:pt x="485" y="31"/>
                    </a:moveTo>
                    <a:cubicBezTo>
                      <a:pt x="477" y="43"/>
                      <a:pt x="467" y="50"/>
                      <a:pt x="461" y="47"/>
                    </a:cubicBezTo>
                    <a:cubicBezTo>
                      <a:pt x="455" y="45"/>
                      <a:pt x="453" y="33"/>
                      <a:pt x="457" y="19"/>
                    </a:cubicBezTo>
                    <a:moveTo>
                      <a:pt x="453" y="35"/>
                    </a:moveTo>
                    <a:cubicBezTo>
                      <a:pt x="452" y="36"/>
                      <a:pt x="451" y="36"/>
                      <a:pt x="450" y="36"/>
                    </a:cubicBezTo>
                    <a:cubicBezTo>
                      <a:pt x="449" y="35"/>
                      <a:pt x="449" y="34"/>
                      <a:pt x="449" y="33"/>
                    </a:cubicBezTo>
                    <a:cubicBezTo>
                      <a:pt x="450" y="32"/>
                      <a:pt x="451" y="32"/>
                      <a:pt x="452" y="32"/>
                    </a:cubicBezTo>
                    <a:cubicBezTo>
                      <a:pt x="453" y="33"/>
                      <a:pt x="453" y="34"/>
                      <a:pt x="453" y="35"/>
                    </a:cubicBezTo>
                    <a:close/>
                    <a:moveTo>
                      <a:pt x="451" y="17"/>
                    </a:moveTo>
                    <a:cubicBezTo>
                      <a:pt x="447" y="22"/>
                      <a:pt x="442" y="24"/>
                      <a:pt x="439" y="23"/>
                    </a:cubicBezTo>
                    <a:cubicBezTo>
                      <a:pt x="435" y="22"/>
                      <a:pt x="433" y="17"/>
                      <a:pt x="433" y="12"/>
                    </a:cubicBezTo>
                    <a:moveTo>
                      <a:pt x="452" y="18"/>
                    </a:moveTo>
                    <a:cubicBezTo>
                      <a:pt x="447" y="26"/>
                      <a:pt x="441" y="31"/>
                      <a:pt x="437" y="29"/>
                    </a:cubicBezTo>
                    <a:cubicBezTo>
                      <a:pt x="432" y="28"/>
                      <a:pt x="430" y="21"/>
                      <a:pt x="431" y="11"/>
                    </a:cubicBezTo>
                    <a:moveTo>
                      <a:pt x="456" y="19"/>
                    </a:moveTo>
                    <a:cubicBezTo>
                      <a:pt x="449" y="32"/>
                      <a:pt x="440" y="40"/>
                      <a:pt x="434" y="38"/>
                    </a:cubicBezTo>
                    <a:cubicBezTo>
                      <a:pt x="427" y="36"/>
                      <a:pt x="425" y="24"/>
                      <a:pt x="427" y="10"/>
                    </a:cubicBezTo>
                    <a:moveTo>
                      <a:pt x="424" y="26"/>
                    </a:moveTo>
                    <a:cubicBezTo>
                      <a:pt x="424" y="27"/>
                      <a:pt x="423" y="28"/>
                      <a:pt x="422" y="27"/>
                    </a:cubicBezTo>
                    <a:cubicBezTo>
                      <a:pt x="421" y="27"/>
                      <a:pt x="420" y="26"/>
                      <a:pt x="421" y="25"/>
                    </a:cubicBezTo>
                    <a:cubicBezTo>
                      <a:pt x="421" y="24"/>
                      <a:pt x="422" y="23"/>
                      <a:pt x="423" y="24"/>
                    </a:cubicBezTo>
                    <a:cubicBezTo>
                      <a:pt x="424" y="24"/>
                      <a:pt x="425" y="25"/>
                      <a:pt x="424" y="26"/>
                    </a:cubicBezTo>
                    <a:close/>
                    <a:moveTo>
                      <a:pt x="421" y="8"/>
                    </a:moveTo>
                    <a:cubicBezTo>
                      <a:pt x="417" y="14"/>
                      <a:pt x="413" y="16"/>
                      <a:pt x="409" y="16"/>
                    </a:cubicBezTo>
                    <a:cubicBezTo>
                      <a:pt x="406" y="15"/>
                      <a:pt x="403" y="11"/>
                      <a:pt x="403" y="5"/>
                    </a:cubicBezTo>
                    <a:moveTo>
                      <a:pt x="422" y="9"/>
                    </a:moveTo>
                    <a:cubicBezTo>
                      <a:pt x="418" y="18"/>
                      <a:pt x="412" y="23"/>
                      <a:pt x="408" y="22"/>
                    </a:cubicBezTo>
                    <a:cubicBezTo>
                      <a:pt x="403" y="21"/>
                      <a:pt x="401" y="14"/>
                      <a:pt x="401" y="5"/>
                    </a:cubicBezTo>
                    <a:moveTo>
                      <a:pt x="427" y="10"/>
                    </a:moveTo>
                    <a:cubicBezTo>
                      <a:pt x="421" y="24"/>
                      <a:pt x="412" y="33"/>
                      <a:pt x="405" y="31"/>
                    </a:cubicBezTo>
                    <a:cubicBezTo>
                      <a:pt x="399" y="30"/>
                      <a:pt x="395" y="18"/>
                      <a:pt x="396" y="4"/>
                    </a:cubicBezTo>
                    <a:moveTo>
                      <a:pt x="395" y="20"/>
                    </a:moveTo>
                    <a:cubicBezTo>
                      <a:pt x="395" y="21"/>
                      <a:pt x="394" y="22"/>
                      <a:pt x="393" y="22"/>
                    </a:cubicBezTo>
                    <a:cubicBezTo>
                      <a:pt x="392" y="21"/>
                      <a:pt x="391" y="20"/>
                      <a:pt x="391" y="19"/>
                    </a:cubicBezTo>
                    <a:cubicBezTo>
                      <a:pt x="392" y="18"/>
                      <a:pt x="393" y="18"/>
                      <a:pt x="394" y="18"/>
                    </a:cubicBezTo>
                    <a:cubicBezTo>
                      <a:pt x="395" y="18"/>
                      <a:pt x="395" y="19"/>
                      <a:pt x="395" y="20"/>
                    </a:cubicBezTo>
                    <a:close/>
                    <a:moveTo>
                      <a:pt x="390" y="3"/>
                    </a:moveTo>
                    <a:cubicBezTo>
                      <a:pt x="387" y="8"/>
                      <a:pt x="383" y="12"/>
                      <a:pt x="379" y="11"/>
                    </a:cubicBezTo>
                    <a:cubicBezTo>
                      <a:pt x="376" y="11"/>
                      <a:pt x="373" y="7"/>
                      <a:pt x="372" y="1"/>
                    </a:cubicBezTo>
                    <a:moveTo>
                      <a:pt x="391" y="3"/>
                    </a:moveTo>
                    <a:cubicBezTo>
                      <a:pt x="388" y="13"/>
                      <a:pt x="383" y="19"/>
                      <a:pt x="378" y="18"/>
                    </a:cubicBezTo>
                    <a:cubicBezTo>
                      <a:pt x="374" y="17"/>
                      <a:pt x="371" y="10"/>
                      <a:pt x="370" y="1"/>
                    </a:cubicBezTo>
                    <a:moveTo>
                      <a:pt x="396" y="4"/>
                    </a:moveTo>
                    <a:cubicBezTo>
                      <a:pt x="391" y="18"/>
                      <a:pt x="384" y="28"/>
                      <a:pt x="377" y="27"/>
                    </a:cubicBezTo>
                    <a:cubicBezTo>
                      <a:pt x="370" y="26"/>
                      <a:pt x="366" y="15"/>
                      <a:pt x="365" y="1"/>
                    </a:cubicBezTo>
                    <a:moveTo>
                      <a:pt x="366" y="17"/>
                    </a:moveTo>
                    <a:cubicBezTo>
                      <a:pt x="365" y="18"/>
                      <a:pt x="364" y="19"/>
                      <a:pt x="363" y="19"/>
                    </a:cubicBezTo>
                    <a:cubicBezTo>
                      <a:pt x="362" y="18"/>
                      <a:pt x="362" y="17"/>
                      <a:pt x="362" y="16"/>
                    </a:cubicBezTo>
                    <a:cubicBezTo>
                      <a:pt x="362" y="15"/>
                      <a:pt x="363" y="15"/>
                      <a:pt x="364" y="15"/>
                    </a:cubicBezTo>
                    <a:cubicBezTo>
                      <a:pt x="365" y="15"/>
                      <a:pt x="366" y="16"/>
                      <a:pt x="366" y="17"/>
                    </a:cubicBezTo>
                    <a:close/>
                    <a:moveTo>
                      <a:pt x="359" y="0"/>
                    </a:moveTo>
                    <a:cubicBezTo>
                      <a:pt x="356" y="6"/>
                      <a:pt x="353" y="9"/>
                      <a:pt x="349" y="9"/>
                    </a:cubicBezTo>
                    <a:cubicBezTo>
                      <a:pt x="345" y="9"/>
                      <a:pt x="342" y="5"/>
                      <a:pt x="340" y="0"/>
                    </a:cubicBezTo>
                    <a:moveTo>
                      <a:pt x="360" y="1"/>
                    </a:moveTo>
                    <a:cubicBezTo>
                      <a:pt x="358" y="10"/>
                      <a:pt x="353" y="16"/>
                      <a:pt x="349" y="16"/>
                    </a:cubicBezTo>
                    <a:cubicBezTo>
                      <a:pt x="344" y="16"/>
                      <a:pt x="340" y="9"/>
                      <a:pt x="339" y="0"/>
                    </a:cubicBezTo>
                    <a:moveTo>
                      <a:pt x="365" y="1"/>
                    </a:moveTo>
                    <a:cubicBezTo>
                      <a:pt x="362" y="15"/>
                      <a:pt x="355" y="26"/>
                      <a:pt x="348" y="25"/>
                    </a:cubicBezTo>
                    <a:cubicBezTo>
                      <a:pt x="341" y="25"/>
                      <a:pt x="336" y="14"/>
                      <a:pt x="334" y="0"/>
                    </a:cubicBezTo>
                    <a:moveTo>
                      <a:pt x="336" y="16"/>
                    </a:moveTo>
                    <a:cubicBezTo>
                      <a:pt x="336" y="17"/>
                      <a:pt x="335" y="18"/>
                      <a:pt x="334" y="18"/>
                    </a:cubicBezTo>
                    <a:cubicBezTo>
                      <a:pt x="333" y="18"/>
                      <a:pt x="332" y="17"/>
                      <a:pt x="332" y="16"/>
                    </a:cubicBezTo>
                    <a:cubicBezTo>
                      <a:pt x="332" y="15"/>
                      <a:pt x="333" y="14"/>
                      <a:pt x="334" y="14"/>
                    </a:cubicBezTo>
                    <a:cubicBezTo>
                      <a:pt x="335" y="14"/>
                      <a:pt x="336" y="15"/>
                      <a:pt x="336" y="16"/>
                    </a:cubicBezTo>
                    <a:close/>
                    <a:moveTo>
                      <a:pt x="327" y="0"/>
                    </a:moveTo>
                    <a:cubicBezTo>
                      <a:pt x="326" y="6"/>
                      <a:pt x="322" y="10"/>
                      <a:pt x="319" y="10"/>
                    </a:cubicBezTo>
                    <a:cubicBezTo>
                      <a:pt x="315" y="10"/>
                      <a:pt x="312" y="7"/>
                      <a:pt x="309" y="2"/>
                    </a:cubicBezTo>
                    <a:moveTo>
                      <a:pt x="329" y="0"/>
                    </a:moveTo>
                    <a:cubicBezTo>
                      <a:pt x="327" y="10"/>
                      <a:pt x="323" y="17"/>
                      <a:pt x="319" y="17"/>
                    </a:cubicBezTo>
                    <a:cubicBezTo>
                      <a:pt x="314" y="17"/>
                      <a:pt x="310" y="11"/>
                      <a:pt x="307" y="2"/>
                    </a:cubicBezTo>
                    <a:moveTo>
                      <a:pt x="334" y="0"/>
                    </a:moveTo>
                    <a:cubicBezTo>
                      <a:pt x="332" y="15"/>
                      <a:pt x="326" y="26"/>
                      <a:pt x="319" y="26"/>
                    </a:cubicBezTo>
                    <a:cubicBezTo>
                      <a:pt x="312" y="26"/>
                      <a:pt x="306" y="17"/>
                      <a:pt x="303" y="2"/>
                    </a:cubicBezTo>
                    <a:moveTo>
                      <a:pt x="306" y="18"/>
                    </a:moveTo>
                    <a:cubicBezTo>
                      <a:pt x="306" y="19"/>
                      <a:pt x="305" y="20"/>
                      <a:pt x="304" y="20"/>
                    </a:cubicBezTo>
                    <a:cubicBezTo>
                      <a:pt x="303" y="20"/>
                      <a:pt x="302" y="20"/>
                      <a:pt x="302" y="19"/>
                    </a:cubicBezTo>
                    <a:cubicBezTo>
                      <a:pt x="302" y="18"/>
                      <a:pt x="303" y="17"/>
                      <a:pt x="304" y="17"/>
                    </a:cubicBezTo>
                    <a:cubicBezTo>
                      <a:pt x="305" y="17"/>
                      <a:pt x="306" y="17"/>
                      <a:pt x="306" y="18"/>
                    </a:cubicBezTo>
                    <a:close/>
                    <a:moveTo>
                      <a:pt x="296" y="3"/>
                    </a:moveTo>
                    <a:cubicBezTo>
                      <a:pt x="295" y="9"/>
                      <a:pt x="292" y="13"/>
                      <a:pt x="288" y="14"/>
                    </a:cubicBezTo>
                    <a:cubicBezTo>
                      <a:pt x="285" y="14"/>
                      <a:pt x="281" y="11"/>
                      <a:pt x="278" y="6"/>
                    </a:cubicBezTo>
                    <a:moveTo>
                      <a:pt x="298" y="3"/>
                    </a:moveTo>
                    <a:cubicBezTo>
                      <a:pt x="297" y="13"/>
                      <a:pt x="294" y="20"/>
                      <a:pt x="289" y="21"/>
                    </a:cubicBezTo>
                    <a:cubicBezTo>
                      <a:pt x="285" y="21"/>
                      <a:pt x="280" y="16"/>
                      <a:pt x="277" y="7"/>
                    </a:cubicBezTo>
                    <a:moveTo>
                      <a:pt x="303" y="3"/>
                    </a:moveTo>
                    <a:cubicBezTo>
                      <a:pt x="302" y="18"/>
                      <a:pt x="297" y="29"/>
                      <a:pt x="290" y="30"/>
                    </a:cubicBezTo>
                    <a:cubicBezTo>
                      <a:pt x="284" y="31"/>
                      <a:pt x="277" y="21"/>
                      <a:pt x="272" y="7"/>
                    </a:cubicBezTo>
                    <a:moveTo>
                      <a:pt x="277" y="23"/>
                    </a:moveTo>
                    <a:cubicBezTo>
                      <a:pt x="277" y="24"/>
                      <a:pt x="276" y="25"/>
                      <a:pt x="275" y="25"/>
                    </a:cubicBezTo>
                    <a:cubicBezTo>
                      <a:pt x="274" y="25"/>
                      <a:pt x="273" y="25"/>
                      <a:pt x="273" y="24"/>
                    </a:cubicBezTo>
                    <a:cubicBezTo>
                      <a:pt x="273" y="23"/>
                      <a:pt x="274" y="22"/>
                      <a:pt x="275" y="22"/>
                    </a:cubicBezTo>
                    <a:cubicBezTo>
                      <a:pt x="276" y="21"/>
                      <a:pt x="277" y="22"/>
                      <a:pt x="277" y="23"/>
                    </a:cubicBezTo>
                    <a:close/>
                    <a:moveTo>
                      <a:pt x="266" y="9"/>
                    </a:moveTo>
                    <a:cubicBezTo>
                      <a:pt x="265" y="15"/>
                      <a:pt x="262" y="19"/>
                      <a:pt x="259" y="20"/>
                    </a:cubicBezTo>
                    <a:cubicBezTo>
                      <a:pt x="255" y="21"/>
                      <a:pt x="251" y="18"/>
                      <a:pt x="248" y="14"/>
                    </a:cubicBezTo>
                    <a:moveTo>
                      <a:pt x="267" y="9"/>
                    </a:moveTo>
                    <a:cubicBezTo>
                      <a:pt x="267" y="19"/>
                      <a:pt x="265" y="26"/>
                      <a:pt x="260" y="27"/>
                    </a:cubicBezTo>
                    <a:cubicBezTo>
                      <a:pt x="256" y="28"/>
                      <a:pt x="250" y="23"/>
                      <a:pt x="246" y="14"/>
                    </a:cubicBezTo>
                    <a:moveTo>
                      <a:pt x="272" y="8"/>
                    </a:moveTo>
                    <a:cubicBezTo>
                      <a:pt x="273" y="23"/>
                      <a:pt x="269" y="34"/>
                      <a:pt x="262" y="36"/>
                    </a:cubicBezTo>
                    <a:cubicBezTo>
                      <a:pt x="255" y="37"/>
                      <a:pt x="248" y="29"/>
                      <a:pt x="242" y="15"/>
                    </a:cubicBezTo>
                    <a:moveTo>
                      <a:pt x="248" y="31"/>
                    </a:moveTo>
                    <a:cubicBezTo>
                      <a:pt x="248" y="32"/>
                      <a:pt x="248" y="33"/>
                      <a:pt x="247" y="33"/>
                    </a:cubicBezTo>
                    <a:cubicBezTo>
                      <a:pt x="246" y="33"/>
                      <a:pt x="245" y="32"/>
                      <a:pt x="244" y="31"/>
                    </a:cubicBezTo>
                    <a:cubicBezTo>
                      <a:pt x="244" y="30"/>
                      <a:pt x="245" y="29"/>
                      <a:pt x="246" y="29"/>
                    </a:cubicBezTo>
                    <a:cubicBezTo>
                      <a:pt x="247" y="29"/>
                      <a:pt x="248" y="30"/>
                      <a:pt x="248" y="31"/>
                    </a:cubicBezTo>
                    <a:close/>
                    <a:moveTo>
                      <a:pt x="236" y="17"/>
                    </a:moveTo>
                    <a:cubicBezTo>
                      <a:pt x="235" y="24"/>
                      <a:pt x="233" y="28"/>
                      <a:pt x="230" y="29"/>
                    </a:cubicBezTo>
                    <a:cubicBezTo>
                      <a:pt x="226" y="30"/>
                      <a:pt x="222" y="28"/>
                      <a:pt x="219" y="24"/>
                    </a:cubicBezTo>
                    <a:moveTo>
                      <a:pt x="237" y="17"/>
                    </a:moveTo>
                    <a:cubicBezTo>
                      <a:pt x="238" y="27"/>
                      <a:pt x="236" y="34"/>
                      <a:pt x="232" y="36"/>
                    </a:cubicBezTo>
                    <a:cubicBezTo>
                      <a:pt x="227" y="37"/>
                      <a:pt x="222" y="33"/>
                      <a:pt x="217" y="24"/>
                    </a:cubicBezTo>
                    <a:moveTo>
                      <a:pt x="242" y="16"/>
                    </a:moveTo>
                    <a:cubicBezTo>
                      <a:pt x="244" y="31"/>
                      <a:pt x="241" y="42"/>
                      <a:pt x="235" y="45"/>
                    </a:cubicBezTo>
                    <a:cubicBezTo>
                      <a:pt x="228" y="47"/>
                      <a:pt x="219" y="39"/>
                      <a:pt x="213" y="26"/>
                    </a:cubicBezTo>
                    <a:moveTo>
                      <a:pt x="220" y="41"/>
                    </a:moveTo>
                    <a:cubicBezTo>
                      <a:pt x="220" y="42"/>
                      <a:pt x="220" y="43"/>
                      <a:pt x="219" y="43"/>
                    </a:cubicBezTo>
                    <a:cubicBezTo>
                      <a:pt x="218" y="43"/>
                      <a:pt x="217" y="43"/>
                      <a:pt x="216" y="42"/>
                    </a:cubicBezTo>
                    <a:cubicBezTo>
                      <a:pt x="216" y="41"/>
                      <a:pt x="217" y="40"/>
                      <a:pt x="218" y="39"/>
                    </a:cubicBezTo>
                    <a:cubicBezTo>
                      <a:pt x="219" y="39"/>
                      <a:pt x="220" y="40"/>
                      <a:pt x="220" y="41"/>
                    </a:cubicBezTo>
                    <a:close/>
                    <a:moveTo>
                      <a:pt x="207" y="29"/>
                    </a:moveTo>
                    <a:cubicBezTo>
                      <a:pt x="207" y="35"/>
                      <a:pt x="205" y="39"/>
                      <a:pt x="202" y="41"/>
                    </a:cubicBezTo>
                    <a:cubicBezTo>
                      <a:pt x="198" y="42"/>
                      <a:pt x="194" y="40"/>
                      <a:pt x="190" y="36"/>
                    </a:cubicBezTo>
                    <a:moveTo>
                      <a:pt x="208" y="28"/>
                    </a:moveTo>
                    <a:cubicBezTo>
                      <a:pt x="210" y="38"/>
                      <a:pt x="209" y="46"/>
                      <a:pt x="204" y="47"/>
                    </a:cubicBezTo>
                    <a:cubicBezTo>
                      <a:pt x="200" y="49"/>
                      <a:pt x="194" y="45"/>
                      <a:pt x="188" y="37"/>
                    </a:cubicBezTo>
                    <a:moveTo>
                      <a:pt x="212" y="26"/>
                    </a:moveTo>
                    <a:cubicBezTo>
                      <a:pt x="216" y="41"/>
                      <a:pt x="214" y="53"/>
                      <a:pt x="208" y="56"/>
                    </a:cubicBezTo>
                    <a:cubicBezTo>
                      <a:pt x="202" y="58"/>
                      <a:pt x="192" y="51"/>
                      <a:pt x="184" y="39"/>
                    </a:cubicBezTo>
                    <a:moveTo>
                      <a:pt x="193" y="53"/>
                    </a:moveTo>
                    <a:cubicBezTo>
                      <a:pt x="193" y="54"/>
                      <a:pt x="193" y="55"/>
                      <a:pt x="192" y="56"/>
                    </a:cubicBezTo>
                    <a:cubicBezTo>
                      <a:pt x="191" y="56"/>
                      <a:pt x="190" y="56"/>
                      <a:pt x="190" y="55"/>
                    </a:cubicBezTo>
                    <a:cubicBezTo>
                      <a:pt x="189" y="54"/>
                      <a:pt x="190" y="52"/>
                      <a:pt x="191" y="52"/>
                    </a:cubicBezTo>
                    <a:cubicBezTo>
                      <a:pt x="192" y="52"/>
                      <a:pt x="193" y="52"/>
                      <a:pt x="193" y="53"/>
                    </a:cubicBezTo>
                    <a:close/>
                    <a:moveTo>
                      <a:pt x="178" y="42"/>
                    </a:moveTo>
                    <a:cubicBezTo>
                      <a:pt x="179" y="48"/>
                      <a:pt x="178" y="53"/>
                      <a:pt x="175" y="55"/>
                    </a:cubicBezTo>
                    <a:cubicBezTo>
                      <a:pt x="172" y="57"/>
                      <a:pt x="167" y="55"/>
                      <a:pt x="163" y="52"/>
                    </a:cubicBezTo>
                    <a:moveTo>
                      <a:pt x="180" y="42"/>
                    </a:moveTo>
                    <a:cubicBezTo>
                      <a:pt x="183" y="51"/>
                      <a:pt x="182" y="59"/>
                      <a:pt x="178" y="61"/>
                    </a:cubicBezTo>
                    <a:cubicBezTo>
                      <a:pt x="174" y="63"/>
                      <a:pt x="168" y="60"/>
                      <a:pt x="161" y="53"/>
                    </a:cubicBezTo>
                    <a:moveTo>
                      <a:pt x="184" y="40"/>
                    </a:moveTo>
                    <a:cubicBezTo>
                      <a:pt x="189" y="54"/>
                      <a:pt x="188" y="66"/>
                      <a:pt x="182" y="69"/>
                    </a:cubicBezTo>
                    <a:cubicBezTo>
                      <a:pt x="176" y="72"/>
                      <a:pt x="166" y="66"/>
                      <a:pt x="157" y="55"/>
                    </a:cubicBezTo>
                    <a:moveTo>
                      <a:pt x="167" y="68"/>
                    </a:moveTo>
                    <a:cubicBezTo>
                      <a:pt x="168" y="69"/>
                      <a:pt x="167" y="70"/>
                      <a:pt x="167" y="71"/>
                    </a:cubicBezTo>
                    <a:cubicBezTo>
                      <a:pt x="166" y="71"/>
                      <a:pt x="164" y="71"/>
                      <a:pt x="164" y="70"/>
                    </a:cubicBezTo>
                    <a:cubicBezTo>
                      <a:pt x="163" y="69"/>
                      <a:pt x="164" y="68"/>
                      <a:pt x="165" y="67"/>
                    </a:cubicBezTo>
                    <a:cubicBezTo>
                      <a:pt x="166" y="67"/>
                      <a:pt x="167" y="67"/>
                      <a:pt x="167" y="68"/>
                    </a:cubicBezTo>
                    <a:close/>
                    <a:moveTo>
                      <a:pt x="152" y="59"/>
                    </a:moveTo>
                    <a:cubicBezTo>
                      <a:pt x="153" y="65"/>
                      <a:pt x="152" y="70"/>
                      <a:pt x="149" y="72"/>
                    </a:cubicBezTo>
                    <a:cubicBezTo>
                      <a:pt x="146" y="74"/>
                      <a:pt x="142" y="73"/>
                      <a:pt x="137" y="69"/>
                    </a:cubicBezTo>
                    <a:moveTo>
                      <a:pt x="153" y="58"/>
                    </a:moveTo>
                    <a:cubicBezTo>
                      <a:pt x="157" y="67"/>
                      <a:pt x="157" y="75"/>
                      <a:pt x="153" y="77"/>
                    </a:cubicBezTo>
                    <a:cubicBezTo>
                      <a:pt x="149" y="80"/>
                      <a:pt x="142" y="77"/>
                      <a:pt x="136" y="70"/>
                    </a:cubicBezTo>
                    <a:moveTo>
                      <a:pt x="157" y="55"/>
                    </a:moveTo>
                    <a:cubicBezTo>
                      <a:pt x="163" y="69"/>
                      <a:pt x="164" y="81"/>
                      <a:pt x="158" y="85"/>
                    </a:cubicBezTo>
                    <a:cubicBezTo>
                      <a:pt x="152" y="89"/>
                      <a:pt x="142" y="84"/>
                      <a:pt x="132" y="73"/>
                    </a:cubicBezTo>
                    <a:moveTo>
                      <a:pt x="143" y="85"/>
                    </a:moveTo>
                    <a:cubicBezTo>
                      <a:pt x="144" y="86"/>
                      <a:pt x="143" y="87"/>
                      <a:pt x="142" y="88"/>
                    </a:cubicBezTo>
                    <a:cubicBezTo>
                      <a:pt x="142" y="88"/>
                      <a:pt x="140" y="88"/>
                      <a:pt x="140" y="87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1" y="84"/>
                      <a:pt x="142" y="84"/>
                      <a:pt x="143" y="85"/>
                    </a:cubicBezTo>
                    <a:close/>
                    <a:moveTo>
                      <a:pt x="127" y="77"/>
                    </a:moveTo>
                    <a:cubicBezTo>
                      <a:pt x="129" y="83"/>
                      <a:pt x="128" y="88"/>
                      <a:pt x="125" y="90"/>
                    </a:cubicBezTo>
                    <a:cubicBezTo>
                      <a:pt x="123" y="93"/>
                      <a:pt x="118" y="92"/>
                      <a:pt x="113" y="89"/>
                    </a:cubicBezTo>
                    <a:moveTo>
                      <a:pt x="128" y="76"/>
                    </a:moveTo>
                    <a:cubicBezTo>
                      <a:pt x="132" y="85"/>
                      <a:pt x="133" y="93"/>
                      <a:pt x="130" y="96"/>
                    </a:cubicBezTo>
                    <a:cubicBezTo>
                      <a:pt x="126" y="99"/>
                      <a:pt x="119" y="96"/>
                      <a:pt x="112" y="90"/>
                    </a:cubicBezTo>
                    <a:moveTo>
                      <a:pt x="132" y="74"/>
                    </a:moveTo>
                    <a:cubicBezTo>
                      <a:pt x="139" y="87"/>
                      <a:pt x="141" y="99"/>
                      <a:pt x="135" y="103"/>
                    </a:cubicBezTo>
                    <a:cubicBezTo>
                      <a:pt x="130" y="107"/>
                      <a:pt x="119" y="103"/>
                      <a:pt x="108" y="93"/>
                    </a:cubicBezTo>
                    <a:moveTo>
                      <a:pt x="120" y="104"/>
                    </a:moveTo>
                    <a:cubicBezTo>
                      <a:pt x="121" y="105"/>
                      <a:pt x="121" y="106"/>
                      <a:pt x="120" y="107"/>
                    </a:cubicBezTo>
                    <a:cubicBezTo>
                      <a:pt x="119" y="108"/>
                      <a:pt x="118" y="108"/>
                      <a:pt x="117" y="107"/>
                    </a:cubicBezTo>
                    <a:cubicBezTo>
                      <a:pt x="117" y="106"/>
                      <a:pt x="117" y="105"/>
                      <a:pt x="118" y="104"/>
                    </a:cubicBezTo>
                    <a:cubicBezTo>
                      <a:pt x="119" y="103"/>
                      <a:pt x="120" y="104"/>
                      <a:pt x="120" y="104"/>
                    </a:cubicBezTo>
                    <a:close/>
                    <a:moveTo>
                      <a:pt x="103" y="98"/>
                    </a:moveTo>
                    <a:cubicBezTo>
                      <a:pt x="106" y="104"/>
                      <a:pt x="106" y="109"/>
                      <a:pt x="103" y="111"/>
                    </a:cubicBezTo>
                    <a:cubicBezTo>
                      <a:pt x="101" y="114"/>
                      <a:pt x="96" y="114"/>
                      <a:pt x="91" y="111"/>
                    </a:cubicBezTo>
                    <a:moveTo>
                      <a:pt x="105" y="97"/>
                    </a:moveTo>
                    <a:cubicBezTo>
                      <a:pt x="110" y="106"/>
                      <a:pt x="111" y="113"/>
                      <a:pt x="108" y="116"/>
                    </a:cubicBezTo>
                    <a:cubicBezTo>
                      <a:pt x="105" y="119"/>
                      <a:pt x="98" y="118"/>
                      <a:pt x="90" y="112"/>
                    </a:cubicBezTo>
                    <a:moveTo>
                      <a:pt x="108" y="94"/>
                    </a:moveTo>
                    <a:cubicBezTo>
                      <a:pt x="117" y="106"/>
                      <a:pt x="119" y="118"/>
                      <a:pt x="114" y="123"/>
                    </a:cubicBezTo>
                    <a:cubicBezTo>
                      <a:pt x="109" y="128"/>
                      <a:pt x="98" y="124"/>
                      <a:pt x="86" y="116"/>
                    </a:cubicBezTo>
                    <a:moveTo>
                      <a:pt x="100" y="126"/>
                    </a:moveTo>
                    <a:cubicBezTo>
                      <a:pt x="100" y="126"/>
                      <a:pt x="100" y="128"/>
                      <a:pt x="100" y="128"/>
                    </a:cubicBezTo>
                    <a:cubicBezTo>
                      <a:pt x="99" y="129"/>
                      <a:pt x="98" y="129"/>
                      <a:pt x="97" y="128"/>
                    </a:cubicBezTo>
                    <a:cubicBezTo>
                      <a:pt x="96" y="128"/>
                      <a:pt x="96" y="126"/>
                      <a:pt x="97" y="126"/>
                    </a:cubicBezTo>
                    <a:cubicBezTo>
                      <a:pt x="98" y="125"/>
                      <a:pt x="99" y="125"/>
                      <a:pt x="100" y="126"/>
                    </a:cubicBezTo>
                    <a:close/>
                    <a:moveTo>
                      <a:pt x="82" y="121"/>
                    </a:moveTo>
                    <a:cubicBezTo>
                      <a:pt x="85" y="126"/>
                      <a:pt x="86" y="131"/>
                      <a:pt x="83" y="134"/>
                    </a:cubicBezTo>
                    <a:cubicBezTo>
                      <a:pt x="81" y="137"/>
                      <a:pt x="76" y="137"/>
                      <a:pt x="71" y="135"/>
                    </a:cubicBezTo>
                    <a:moveTo>
                      <a:pt x="83" y="120"/>
                    </a:moveTo>
                    <a:cubicBezTo>
                      <a:pt x="89" y="128"/>
                      <a:pt x="91" y="135"/>
                      <a:pt x="88" y="139"/>
                    </a:cubicBezTo>
                    <a:cubicBezTo>
                      <a:pt x="85" y="142"/>
                      <a:pt x="78" y="141"/>
                      <a:pt x="70" y="136"/>
                    </a:cubicBezTo>
                    <a:moveTo>
                      <a:pt x="86" y="116"/>
                    </a:moveTo>
                    <a:cubicBezTo>
                      <a:pt x="96" y="128"/>
                      <a:pt x="100" y="139"/>
                      <a:pt x="95" y="145"/>
                    </a:cubicBezTo>
                    <a:cubicBezTo>
                      <a:pt x="91" y="150"/>
                      <a:pt x="79" y="148"/>
                      <a:pt x="67" y="140"/>
                    </a:cubicBezTo>
                    <a:moveTo>
                      <a:pt x="81" y="149"/>
                    </a:moveTo>
                    <a:cubicBezTo>
                      <a:pt x="82" y="149"/>
                      <a:pt x="82" y="151"/>
                      <a:pt x="81" y="151"/>
                    </a:cubicBezTo>
                    <a:cubicBezTo>
                      <a:pt x="80" y="152"/>
                      <a:pt x="79" y="152"/>
                      <a:pt x="78" y="152"/>
                    </a:cubicBezTo>
                    <a:cubicBezTo>
                      <a:pt x="77" y="151"/>
                      <a:pt x="77" y="150"/>
                      <a:pt x="78" y="149"/>
                    </a:cubicBezTo>
                    <a:cubicBezTo>
                      <a:pt x="79" y="148"/>
                      <a:pt x="80" y="148"/>
                      <a:pt x="81" y="149"/>
                    </a:cubicBezTo>
                    <a:close/>
                    <a:moveTo>
                      <a:pt x="63" y="145"/>
                    </a:moveTo>
                    <a:cubicBezTo>
                      <a:pt x="66" y="151"/>
                      <a:pt x="67" y="155"/>
                      <a:pt x="65" y="159"/>
                    </a:cubicBezTo>
                    <a:cubicBezTo>
                      <a:pt x="63" y="161"/>
                      <a:pt x="58" y="162"/>
                      <a:pt x="53" y="161"/>
                    </a:cubicBezTo>
                    <a:moveTo>
                      <a:pt x="64" y="144"/>
                    </a:moveTo>
                    <a:cubicBezTo>
                      <a:pt x="71" y="152"/>
                      <a:pt x="74" y="159"/>
                      <a:pt x="71" y="163"/>
                    </a:cubicBezTo>
                    <a:cubicBezTo>
                      <a:pt x="68" y="166"/>
                      <a:pt x="61" y="166"/>
                      <a:pt x="52" y="162"/>
                    </a:cubicBezTo>
                    <a:moveTo>
                      <a:pt x="67" y="141"/>
                    </a:moveTo>
                    <a:cubicBezTo>
                      <a:pt x="77" y="151"/>
                      <a:pt x="82" y="162"/>
                      <a:pt x="78" y="168"/>
                    </a:cubicBezTo>
                    <a:cubicBezTo>
                      <a:pt x="74" y="173"/>
                      <a:pt x="63" y="172"/>
                      <a:pt x="49" y="166"/>
                    </a:cubicBezTo>
                    <a:moveTo>
                      <a:pt x="64" y="173"/>
                    </a:moveTo>
                    <a:cubicBezTo>
                      <a:pt x="65" y="174"/>
                      <a:pt x="65" y="175"/>
                      <a:pt x="65" y="176"/>
                    </a:cubicBezTo>
                    <a:cubicBezTo>
                      <a:pt x="64" y="177"/>
                      <a:pt x="63" y="177"/>
                      <a:pt x="62" y="176"/>
                    </a:cubicBezTo>
                    <a:cubicBezTo>
                      <a:pt x="61" y="176"/>
                      <a:pt x="61" y="175"/>
                      <a:pt x="62" y="174"/>
                    </a:cubicBezTo>
                    <a:cubicBezTo>
                      <a:pt x="62" y="173"/>
                      <a:pt x="63" y="173"/>
                      <a:pt x="64" y="173"/>
                    </a:cubicBezTo>
                    <a:close/>
                    <a:moveTo>
                      <a:pt x="46" y="172"/>
                    </a:moveTo>
                    <a:cubicBezTo>
                      <a:pt x="50" y="176"/>
                      <a:pt x="52" y="181"/>
                      <a:pt x="50" y="185"/>
                    </a:cubicBezTo>
                    <a:cubicBezTo>
                      <a:pt x="48" y="188"/>
                      <a:pt x="43" y="189"/>
                      <a:pt x="38" y="188"/>
                    </a:cubicBezTo>
                    <a:moveTo>
                      <a:pt x="47" y="170"/>
                    </a:moveTo>
                    <a:cubicBezTo>
                      <a:pt x="54" y="177"/>
                      <a:pt x="58" y="184"/>
                      <a:pt x="56" y="188"/>
                    </a:cubicBezTo>
                    <a:cubicBezTo>
                      <a:pt x="53" y="192"/>
                      <a:pt x="46" y="192"/>
                      <a:pt x="37" y="189"/>
                    </a:cubicBezTo>
                    <a:moveTo>
                      <a:pt x="50" y="166"/>
                    </a:moveTo>
                    <a:cubicBezTo>
                      <a:pt x="61" y="176"/>
                      <a:pt x="67" y="187"/>
                      <a:pt x="63" y="193"/>
                    </a:cubicBezTo>
                    <a:cubicBezTo>
                      <a:pt x="60" y="199"/>
                      <a:pt x="48" y="199"/>
                      <a:pt x="35" y="193"/>
                    </a:cubicBezTo>
                    <a:moveTo>
                      <a:pt x="50" y="199"/>
                    </a:moveTo>
                    <a:cubicBezTo>
                      <a:pt x="51" y="200"/>
                      <a:pt x="51" y="201"/>
                      <a:pt x="51" y="202"/>
                    </a:cubicBezTo>
                    <a:cubicBezTo>
                      <a:pt x="50" y="203"/>
                      <a:pt x="49" y="203"/>
                      <a:pt x="48" y="203"/>
                    </a:cubicBezTo>
                    <a:cubicBezTo>
                      <a:pt x="47" y="202"/>
                      <a:pt x="47" y="201"/>
                      <a:pt x="47" y="200"/>
                    </a:cubicBezTo>
                    <a:cubicBezTo>
                      <a:pt x="48" y="199"/>
                      <a:pt x="49" y="199"/>
                      <a:pt x="50" y="199"/>
                    </a:cubicBezTo>
                    <a:close/>
                    <a:moveTo>
                      <a:pt x="32" y="199"/>
                    </a:moveTo>
                    <a:cubicBezTo>
                      <a:pt x="36" y="204"/>
                      <a:pt x="38" y="208"/>
                      <a:pt x="36" y="212"/>
                    </a:cubicBezTo>
                    <a:cubicBezTo>
                      <a:pt x="35" y="215"/>
                      <a:pt x="30" y="217"/>
                      <a:pt x="25" y="216"/>
                    </a:cubicBezTo>
                    <a:moveTo>
                      <a:pt x="33" y="198"/>
                    </a:moveTo>
                    <a:cubicBezTo>
                      <a:pt x="40" y="204"/>
                      <a:pt x="45" y="211"/>
                      <a:pt x="43" y="215"/>
                    </a:cubicBezTo>
                    <a:cubicBezTo>
                      <a:pt x="41" y="219"/>
                      <a:pt x="33" y="220"/>
                      <a:pt x="24" y="218"/>
                    </a:cubicBezTo>
                    <a:moveTo>
                      <a:pt x="35" y="194"/>
                    </a:moveTo>
                    <a:cubicBezTo>
                      <a:pt x="47" y="203"/>
                      <a:pt x="54" y="213"/>
                      <a:pt x="51" y="219"/>
                    </a:cubicBezTo>
                    <a:cubicBezTo>
                      <a:pt x="48" y="225"/>
                      <a:pt x="36" y="226"/>
                      <a:pt x="22" y="222"/>
                    </a:cubicBezTo>
                    <a:moveTo>
                      <a:pt x="38" y="227"/>
                    </a:moveTo>
                    <a:cubicBezTo>
                      <a:pt x="39" y="227"/>
                      <a:pt x="39" y="228"/>
                      <a:pt x="39" y="229"/>
                    </a:cubicBezTo>
                    <a:cubicBezTo>
                      <a:pt x="38" y="230"/>
                      <a:pt x="37" y="231"/>
                      <a:pt x="36" y="230"/>
                    </a:cubicBezTo>
                    <a:cubicBezTo>
                      <a:pt x="35" y="230"/>
                      <a:pt x="35" y="229"/>
                      <a:pt x="35" y="228"/>
                    </a:cubicBezTo>
                    <a:cubicBezTo>
                      <a:pt x="36" y="227"/>
                      <a:pt x="37" y="226"/>
                      <a:pt x="38" y="227"/>
                    </a:cubicBezTo>
                    <a:close/>
                    <a:moveTo>
                      <a:pt x="20" y="228"/>
                    </a:moveTo>
                    <a:cubicBezTo>
                      <a:pt x="25" y="232"/>
                      <a:pt x="27" y="237"/>
                      <a:pt x="26" y="240"/>
                    </a:cubicBezTo>
                    <a:cubicBezTo>
                      <a:pt x="24" y="244"/>
                      <a:pt x="20" y="246"/>
                      <a:pt x="14" y="246"/>
                    </a:cubicBezTo>
                    <a:moveTo>
                      <a:pt x="21" y="227"/>
                    </a:moveTo>
                    <a:cubicBezTo>
                      <a:pt x="29" y="232"/>
                      <a:pt x="34" y="238"/>
                      <a:pt x="32" y="243"/>
                    </a:cubicBezTo>
                    <a:cubicBezTo>
                      <a:pt x="31" y="247"/>
                      <a:pt x="23" y="249"/>
                      <a:pt x="14" y="247"/>
                    </a:cubicBezTo>
                    <a:moveTo>
                      <a:pt x="22" y="223"/>
                    </a:moveTo>
                    <a:cubicBezTo>
                      <a:pt x="35" y="230"/>
                      <a:pt x="43" y="239"/>
                      <a:pt x="41" y="246"/>
                    </a:cubicBezTo>
                    <a:cubicBezTo>
                      <a:pt x="38" y="252"/>
                      <a:pt x="27" y="254"/>
                      <a:pt x="12" y="252"/>
                    </a:cubicBezTo>
                    <a:moveTo>
                      <a:pt x="29" y="255"/>
                    </a:moveTo>
                    <a:cubicBezTo>
                      <a:pt x="30" y="255"/>
                      <a:pt x="30" y="256"/>
                      <a:pt x="30" y="257"/>
                    </a:cubicBezTo>
                    <a:cubicBezTo>
                      <a:pt x="29" y="258"/>
                      <a:pt x="28" y="259"/>
                      <a:pt x="27" y="258"/>
                    </a:cubicBezTo>
                    <a:cubicBezTo>
                      <a:pt x="26" y="258"/>
                      <a:pt x="26" y="257"/>
                      <a:pt x="26" y="256"/>
                    </a:cubicBezTo>
                    <a:cubicBezTo>
                      <a:pt x="27" y="255"/>
                      <a:pt x="28" y="255"/>
                      <a:pt x="29" y="255"/>
                    </a:cubicBezTo>
                    <a:close/>
                    <a:moveTo>
                      <a:pt x="11" y="258"/>
                    </a:moveTo>
                    <a:cubicBezTo>
                      <a:pt x="16" y="262"/>
                      <a:pt x="19" y="266"/>
                      <a:pt x="18" y="270"/>
                    </a:cubicBezTo>
                    <a:cubicBezTo>
                      <a:pt x="17" y="273"/>
                      <a:pt x="13" y="275"/>
                      <a:pt x="7" y="276"/>
                    </a:cubicBezTo>
                    <a:moveTo>
                      <a:pt x="11" y="257"/>
                    </a:moveTo>
                    <a:cubicBezTo>
                      <a:pt x="20" y="261"/>
                      <a:pt x="25" y="267"/>
                      <a:pt x="24" y="271"/>
                    </a:cubicBezTo>
                    <a:cubicBezTo>
                      <a:pt x="23" y="276"/>
                      <a:pt x="16" y="278"/>
                      <a:pt x="6" y="278"/>
                    </a:cubicBezTo>
                    <a:moveTo>
                      <a:pt x="13" y="252"/>
                    </a:moveTo>
                    <a:cubicBezTo>
                      <a:pt x="26" y="259"/>
                      <a:pt x="35" y="267"/>
                      <a:pt x="33" y="274"/>
                    </a:cubicBezTo>
                    <a:cubicBezTo>
                      <a:pt x="31" y="280"/>
                      <a:pt x="20" y="283"/>
                      <a:pt x="5" y="282"/>
                    </a:cubicBezTo>
                    <a:moveTo>
                      <a:pt x="22" y="284"/>
                    </a:moveTo>
                    <a:cubicBezTo>
                      <a:pt x="23" y="284"/>
                      <a:pt x="23" y="285"/>
                      <a:pt x="23" y="286"/>
                    </a:cubicBezTo>
                    <a:cubicBezTo>
                      <a:pt x="23" y="287"/>
                      <a:pt x="22" y="288"/>
                      <a:pt x="21" y="288"/>
                    </a:cubicBezTo>
                    <a:cubicBezTo>
                      <a:pt x="20" y="287"/>
                      <a:pt x="19" y="286"/>
                      <a:pt x="19" y="285"/>
                    </a:cubicBezTo>
                    <a:cubicBezTo>
                      <a:pt x="20" y="284"/>
                      <a:pt x="21" y="284"/>
                      <a:pt x="22" y="284"/>
                    </a:cubicBezTo>
                    <a:close/>
                    <a:moveTo>
                      <a:pt x="4" y="289"/>
                    </a:moveTo>
                    <a:cubicBezTo>
                      <a:pt x="10" y="292"/>
                      <a:pt x="13" y="296"/>
                      <a:pt x="12" y="300"/>
                    </a:cubicBezTo>
                    <a:cubicBezTo>
                      <a:pt x="12" y="303"/>
                      <a:pt x="8" y="306"/>
                      <a:pt x="2" y="307"/>
                    </a:cubicBezTo>
                    <a:moveTo>
                      <a:pt x="5" y="287"/>
                    </a:moveTo>
                    <a:cubicBezTo>
                      <a:pt x="14" y="291"/>
                      <a:pt x="20" y="296"/>
                      <a:pt x="19" y="301"/>
                    </a:cubicBezTo>
                    <a:cubicBezTo>
                      <a:pt x="18" y="305"/>
                      <a:pt x="11" y="308"/>
                      <a:pt x="2" y="309"/>
                    </a:cubicBezTo>
                    <a:moveTo>
                      <a:pt x="6" y="283"/>
                    </a:moveTo>
                    <a:cubicBezTo>
                      <a:pt x="20" y="288"/>
                      <a:pt x="29" y="295"/>
                      <a:pt x="28" y="302"/>
                    </a:cubicBezTo>
                    <a:cubicBezTo>
                      <a:pt x="27" y="309"/>
                      <a:pt x="16" y="313"/>
                      <a:pt x="1" y="313"/>
                    </a:cubicBezTo>
                    <a:moveTo>
                      <a:pt x="18" y="313"/>
                    </a:moveTo>
                    <a:cubicBezTo>
                      <a:pt x="19" y="313"/>
                      <a:pt x="19" y="314"/>
                      <a:pt x="19" y="315"/>
                    </a:cubicBezTo>
                    <a:cubicBezTo>
                      <a:pt x="19" y="317"/>
                      <a:pt x="18" y="317"/>
                      <a:pt x="17" y="317"/>
                    </a:cubicBezTo>
                    <a:cubicBezTo>
                      <a:pt x="16" y="317"/>
                      <a:pt x="15" y="316"/>
                      <a:pt x="15" y="315"/>
                    </a:cubicBezTo>
                    <a:cubicBezTo>
                      <a:pt x="16" y="314"/>
                      <a:pt x="17" y="313"/>
                      <a:pt x="18" y="313"/>
                    </a:cubicBezTo>
                    <a:close/>
                    <a:moveTo>
                      <a:pt x="1" y="320"/>
                    </a:moveTo>
                    <a:cubicBezTo>
                      <a:pt x="6" y="322"/>
                      <a:pt x="10" y="326"/>
                      <a:pt x="9" y="330"/>
                    </a:cubicBezTo>
                    <a:cubicBezTo>
                      <a:pt x="9" y="333"/>
                      <a:pt x="6" y="336"/>
                      <a:pt x="0" y="338"/>
                    </a:cubicBezTo>
                    <a:moveTo>
                      <a:pt x="1" y="318"/>
                    </a:moveTo>
                    <a:cubicBezTo>
                      <a:pt x="11" y="321"/>
                      <a:pt x="17" y="326"/>
                      <a:pt x="16" y="330"/>
                    </a:cubicBezTo>
                    <a:cubicBezTo>
                      <a:pt x="16" y="335"/>
                      <a:pt x="9" y="338"/>
                      <a:pt x="0" y="340"/>
                    </a:cubicBezTo>
                    <a:moveTo>
                      <a:pt x="2" y="314"/>
                    </a:moveTo>
                    <a:cubicBezTo>
                      <a:pt x="16" y="317"/>
                      <a:pt x="26" y="324"/>
                      <a:pt x="25" y="331"/>
                    </a:cubicBezTo>
                    <a:cubicBezTo>
                      <a:pt x="25" y="338"/>
                      <a:pt x="14" y="343"/>
                      <a:pt x="0" y="344"/>
                    </a:cubicBezTo>
                    <a:moveTo>
                      <a:pt x="16" y="343"/>
                    </a:moveTo>
                    <a:cubicBezTo>
                      <a:pt x="17" y="343"/>
                      <a:pt x="18" y="344"/>
                      <a:pt x="18" y="345"/>
                    </a:cubicBezTo>
                    <a:cubicBezTo>
                      <a:pt x="18" y="346"/>
                      <a:pt x="17" y="347"/>
                      <a:pt x="16" y="347"/>
                    </a:cubicBezTo>
                    <a:cubicBezTo>
                      <a:pt x="15" y="347"/>
                      <a:pt x="14" y="346"/>
                      <a:pt x="14" y="345"/>
                    </a:cubicBezTo>
                    <a:cubicBezTo>
                      <a:pt x="14" y="344"/>
                      <a:pt x="15" y="343"/>
                      <a:pt x="16" y="343"/>
                    </a:cubicBezTo>
                    <a:close/>
                    <a:moveTo>
                      <a:pt x="0" y="351"/>
                    </a:moveTo>
                    <a:cubicBezTo>
                      <a:pt x="6" y="353"/>
                      <a:pt x="10" y="356"/>
                      <a:pt x="10" y="360"/>
                    </a:cubicBezTo>
                    <a:cubicBezTo>
                      <a:pt x="10" y="364"/>
                      <a:pt x="6" y="367"/>
                      <a:pt x="1" y="369"/>
                    </a:cubicBezTo>
                    <a:moveTo>
                      <a:pt x="0" y="349"/>
                    </a:moveTo>
                    <a:cubicBezTo>
                      <a:pt x="10" y="351"/>
                      <a:pt x="16" y="355"/>
                      <a:pt x="16" y="360"/>
                    </a:cubicBezTo>
                    <a:cubicBezTo>
                      <a:pt x="17" y="365"/>
                      <a:pt x="10" y="369"/>
                      <a:pt x="1" y="371"/>
                    </a:cubicBezTo>
                    <a:moveTo>
                      <a:pt x="0" y="345"/>
                    </a:moveTo>
                    <a:cubicBezTo>
                      <a:pt x="15" y="347"/>
                      <a:pt x="25" y="353"/>
                      <a:pt x="26" y="360"/>
                    </a:cubicBezTo>
                    <a:cubicBezTo>
                      <a:pt x="26" y="367"/>
                      <a:pt x="16" y="373"/>
                      <a:pt x="1" y="376"/>
                    </a:cubicBezTo>
                    <a:moveTo>
                      <a:pt x="18" y="373"/>
                    </a:moveTo>
                    <a:cubicBezTo>
                      <a:pt x="19" y="373"/>
                      <a:pt x="19" y="374"/>
                      <a:pt x="19" y="375"/>
                    </a:cubicBezTo>
                    <a:cubicBezTo>
                      <a:pt x="19" y="376"/>
                      <a:pt x="19" y="376"/>
                      <a:pt x="18" y="377"/>
                    </a:cubicBezTo>
                    <a:cubicBezTo>
                      <a:pt x="16" y="377"/>
                      <a:pt x="16" y="376"/>
                      <a:pt x="16" y="375"/>
                    </a:cubicBezTo>
                    <a:cubicBezTo>
                      <a:pt x="16" y="374"/>
                      <a:pt x="16" y="373"/>
                      <a:pt x="18" y="373"/>
                    </a:cubicBezTo>
                    <a:close/>
                    <a:moveTo>
                      <a:pt x="2" y="382"/>
                    </a:moveTo>
                    <a:cubicBezTo>
                      <a:pt x="8" y="384"/>
                      <a:pt x="12" y="387"/>
                      <a:pt x="12" y="390"/>
                    </a:cubicBezTo>
                    <a:cubicBezTo>
                      <a:pt x="13" y="394"/>
                      <a:pt x="10" y="398"/>
                      <a:pt x="5" y="400"/>
                    </a:cubicBezTo>
                    <a:moveTo>
                      <a:pt x="2" y="380"/>
                    </a:moveTo>
                    <a:cubicBezTo>
                      <a:pt x="12" y="382"/>
                      <a:pt x="19" y="385"/>
                      <a:pt x="19" y="390"/>
                    </a:cubicBezTo>
                    <a:cubicBezTo>
                      <a:pt x="20" y="394"/>
                      <a:pt x="14" y="399"/>
                      <a:pt x="5" y="402"/>
                    </a:cubicBezTo>
                    <a:moveTo>
                      <a:pt x="2" y="376"/>
                    </a:moveTo>
                    <a:cubicBezTo>
                      <a:pt x="17" y="377"/>
                      <a:pt x="28" y="382"/>
                      <a:pt x="28" y="389"/>
                    </a:cubicBezTo>
                    <a:cubicBezTo>
                      <a:pt x="29" y="396"/>
                      <a:pt x="20" y="402"/>
                      <a:pt x="6" y="406"/>
                    </a:cubicBezTo>
                    <a:moveTo>
                      <a:pt x="21" y="402"/>
                    </a:moveTo>
                    <a:cubicBezTo>
                      <a:pt x="22" y="402"/>
                      <a:pt x="23" y="403"/>
                      <a:pt x="24" y="404"/>
                    </a:cubicBezTo>
                    <a:cubicBezTo>
                      <a:pt x="24" y="405"/>
                      <a:pt x="23" y="406"/>
                      <a:pt x="22" y="406"/>
                    </a:cubicBezTo>
                    <a:cubicBezTo>
                      <a:pt x="21" y="406"/>
                      <a:pt x="20" y="405"/>
                      <a:pt x="20" y="404"/>
                    </a:cubicBezTo>
                    <a:cubicBezTo>
                      <a:pt x="20" y="403"/>
                      <a:pt x="20" y="402"/>
                      <a:pt x="21" y="402"/>
                    </a:cubicBezTo>
                    <a:close/>
                    <a:moveTo>
                      <a:pt x="7" y="413"/>
                    </a:moveTo>
                    <a:cubicBezTo>
                      <a:pt x="13" y="414"/>
                      <a:pt x="17" y="417"/>
                      <a:pt x="18" y="420"/>
                    </a:cubicBezTo>
                    <a:cubicBezTo>
                      <a:pt x="19" y="424"/>
                      <a:pt x="16" y="428"/>
                      <a:pt x="11" y="431"/>
                    </a:cubicBezTo>
                    <a:moveTo>
                      <a:pt x="7" y="411"/>
                    </a:moveTo>
                    <a:cubicBezTo>
                      <a:pt x="17" y="412"/>
                      <a:pt x="24" y="414"/>
                      <a:pt x="25" y="419"/>
                    </a:cubicBezTo>
                    <a:cubicBezTo>
                      <a:pt x="26" y="423"/>
                      <a:pt x="20" y="429"/>
                      <a:pt x="12" y="432"/>
                    </a:cubicBezTo>
                    <a:moveTo>
                      <a:pt x="6" y="407"/>
                    </a:moveTo>
                    <a:cubicBezTo>
                      <a:pt x="21" y="406"/>
                      <a:pt x="32" y="410"/>
                      <a:pt x="34" y="417"/>
                    </a:cubicBezTo>
                    <a:cubicBezTo>
                      <a:pt x="35" y="424"/>
                      <a:pt x="26" y="432"/>
                      <a:pt x="13" y="437"/>
                    </a:cubicBezTo>
                    <a:moveTo>
                      <a:pt x="28" y="431"/>
                    </a:moveTo>
                    <a:cubicBezTo>
                      <a:pt x="29" y="431"/>
                      <a:pt x="30" y="432"/>
                      <a:pt x="30" y="433"/>
                    </a:cubicBezTo>
                    <a:cubicBezTo>
                      <a:pt x="30" y="434"/>
                      <a:pt x="30" y="435"/>
                      <a:pt x="29" y="435"/>
                    </a:cubicBezTo>
                    <a:cubicBezTo>
                      <a:pt x="28" y="435"/>
                      <a:pt x="27" y="434"/>
                      <a:pt x="27" y="433"/>
                    </a:cubicBezTo>
                    <a:cubicBezTo>
                      <a:pt x="26" y="432"/>
                      <a:pt x="27" y="431"/>
                      <a:pt x="28" y="431"/>
                    </a:cubicBezTo>
                    <a:close/>
                    <a:moveTo>
                      <a:pt x="14" y="443"/>
                    </a:moveTo>
                    <a:cubicBezTo>
                      <a:pt x="21" y="444"/>
                      <a:pt x="25" y="446"/>
                      <a:pt x="26" y="449"/>
                    </a:cubicBezTo>
                    <a:cubicBezTo>
                      <a:pt x="27" y="453"/>
                      <a:pt x="25" y="457"/>
                      <a:pt x="20" y="460"/>
                    </a:cubicBezTo>
                    <a:moveTo>
                      <a:pt x="14" y="442"/>
                    </a:moveTo>
                    <a:cubicBezTo>
                      <a:pt x="24" y="441"/>
                      <a:pt x="32" y="443"/>
                      <a:pt x="33" y="448"/>
                    </a:cubicBezTo>
                    <a:cubicBezTo>
                      <a:pt x="34" y="452"/>
                      <a:pt x="29" y="458"/>
                      <a:pt x="21" y="462"/>
                    </a:cubicBezTo>
                    <a:moveTo>
                      <a:pt x="13" y="437"/>
                    </a:moveTo>
                    <a:cubicBezTo>
                      <a:pt x="28" y="436"/>
                      <a:pt x="40" y="438"/>
                      <a:pt x="42" y="445"/>
                    </a:cubicBezTo>
                    <a:cubicBezTo>
                      <a:pt x="43" y="452"/>
                      <a:pt x="35" y="460"/>
                      <a:pt x="22" y="467"/>
                    </a:cubicBezTo>
                    <a:moveTo>
                      <a:pt x="37" y="459"/>
                    </a:moveTo>
                    <a:cubicBezTo>
                      <a:pt x="38" y="459"/>
                      <a:pt x="39" y="460"/>
                      <a:pt x="40" y="461"/>
                    </a:cubicBezTo>
                    <a:cubicBezTo>
                      <a:pt x="40" y="462"/>
                      <a:pt x="39" y="463"/>
                      <a:pt x="38" y="463"/>
                    </a:cubicBezTo>
                    <a:cubicBezTo>
                      <a:pt x="37" y="463"/>
                      <a:pt x="36" y="463"/>
                      <a:pt x="36" y="462"/>
                    </a:cubicBezTo>
                    <a:cubicBezTo>
                      <a:pt x="36" y="461"/>
                      <a:pt x="36" y="460"/>
                      <a:pt x="37" y="459"/>
                    </a:cubicBezTo>
                    <a:close/>
                    <a:moveTo>
                      <a:pt x="25" y="473"/>
                    </a:moveTo>
                    <a:cubicBezTo>
                      <a:pt x="31" y="473"/>
                      <a:pt x="36" y="475"/>
                      <a:pt x="37" y="478"/>
                    </a:cubicBezTo>
                    <a:cubicBezTo>
                      <a:pt x="39" y="482"/>
                      <a:pt x="37" y="486"/>
                      <a:pt x="33" y="490"/>
                    </a:cubicBezTo>
                    <a:moveTo>
                      <a:pt x="25" y="472"/>
                    </a:moveTo>
                    <a:cubicBezTo>
                      <a:pt x="35" y="470"/>
                      <a:pt x="42" y="472"/>
                      <a:pt x="44" y="476"/>
                    </a:cubicBezTo>
                    <a:cubicBezTo>
                      <a:pt x="45" y="480"/>
                      <a:pt x="41" y="486"/>
                      <a:pt x="33" y="492"/>
                    </a:cubicBezTo>
                    <a:moveTo>
                      <a:pt x="23" y="467"/>
                    </a:moveTo>
                    <a:cubicBezTo>
                      <a:pt x="38" y="464"/>
                      <a:pt x="50" y="466"/>
                      <a:pt x="52" y="473"/>
                    </a:cubicBezTo>
                    <a:cubicBezTo>
                      <a:pt x="55" y="479"/>
                      <a:pt x="48" y="488"/>
                      <a:pt x="35" y="496"/>
                    </a:cubicBezTo>
                    <a:moveTo>
                      <a:pt x="49" y="487"/>
                    </a:moveTo>
                    <a:cubicBezTo>
                      <a:pt x="50" y="487"/>
                      <a:pt x="51" y="487"/>
                      <a:pt x="52" y="488"/>
                    </a:cubicBezTo>
                    <a:cubicBezTo>
                      <a:pt x="52" y="489"/>
                      <a:pt x="52" y="490"/>
                      <a:pt x="51" y="491"/>
                    </a:cubicBezTo>
                    <a:cubicBezTo>
                      <a:pt x="50" y="491"/>
                      <a:pt x="49" y="491"/>
                      <a:pt x="48" y="490"/>
                    </a:cubicBezTo>
                    <a:cubicBezTo>
                      <a:pt x="48" y="489"/>
                      <a:pt x="48" y="488"/>
                      <a:pt x="49" y="487"/>
                    </a:cubicBezTo>
                    <a:close/>
                    <a:moveTo>
                      <a:pt x="38" y="502"/>
                    </a:moveTo>
                    <a:cubicBezTo>
                      <a:pt x="44" y="501"/>
                      <a:pt x="49" y="503"/>
                      <a:pt x="51" y="506"/>
                    </a:cubicBezTo>
                    <a:cubicBezTo>
                      <a:pt x="53" y="509"/>
                      <a:pt x="51" y="514"/>
                      <a:pt x="47" y="518"/>
                    </a:cubicBezTo>
                    <a:moveTo>
                      <a:pt x="38" y="501"/>
                    </a:moveTo>
                    <a:cubicBezTo>
                      <a:pt x="47" y="498"/>
                      <a:pt x="55" y="499"/>
                      <a:pt x="57" y="503"/>
                    </a:cubicBezTo>
                    <a:cubicBezTo>
                      <a:pt x="59" y="507"/>
                      <a:pt x="56" y="513"/>
                      <a:pt x="48" y="520"/>
                    </a:cubicBezTo>
                    <a:moveTo>
                      <a:pt x="36" y="496"/>
                    </a:moveTo>
                    <a:cubicBezTo>
                      <a:pt x="50" y="492"/>
                      <a:pt x="62" y="493"/>
                      <a:pt x="65" y="499"/>
                    </a:cubicBezTo>
                    <a:cubicBezTo>
                      <a:pt x="68" y="505"/>
                      <a:pt x="62" y="515"/>
                      <a:pt x="50" y="524"/>
                    </a:cubicBezTo>
                    <a:moveTo>
                      <a:pt x="64" y="514"/>
                    </a:moveTo>
                    <a:cubicBezTo>
                      <a:pt x="65" y="513"/>
                      <a:pt x="66" y="514"/>
                      <a:pt x="66" y="515"/>
                    </a:cubicBezTo>
                    <a:cubicBezTo>
                      <a:pt x="67" y="516"/>
                      <a:pt x="66" y="517"/>
                      <a:pt x="65" y="517"/>
                    </a:cubicBezTo>
                    <a:cubicBezTo>
                      <a:pt x="64" y="518"/>
                      <a:pt x="63" y="517"/>
                      <a:pt x="63" y="516"/>
                    </a:cubicBezTo>
                    <a:cubicBezTo>
                      <a:pt x="62" y="516"/>
                      <a:pt x="63" y="514"/>
                      <a:pt x="64" y="514"/>
                    </a:cubicBezTo>
                    <a:close/>
                    <a:moveTo>
                      <a:pt x="54" y="530"/>
                    </a:moveTo>
                    <a:cubicBezTo>
                      <a:pt x="60" y="528"/>
                      <a:pt x="65" y="529"/>
                      <a:pt x="67" y="533"/>
                    </a:cubicBezTo>
                    <a:cubicBezTo>
                      <a:pt x="69" y="536"/>
                      <a:pt x="68" y="540"/>
                      <a:pt x="65" y="545"/>
                    </a:cubicBezTo>
                    <a:moveTo>
                      <a:pt x="54" y="528"/>
                    </a:moveTo>
                    <a:cubicBezTo>
                      <a:pt x="63" y="525"/>
                      <a:pt x="71" y="525"/>
                      <a:pt x="73" y="529"/>
                    </a:cubicBezTo>
                    <a:cubicBezTo>
                      <a:pt x="76" y="533"/>
                      <a:pt x="72" y="539"/>
                      <a:pt x="66" y="546"/>
                    </a:cubicBezTo>
                    <a:moveTo>
                      <a:pt x="51" y="524"/>
                    </a:moveTo>
                    <a:cubicBezTo>
                      <a:pt x="65" y="519"/>
                      <a:pt x="77" y="518"/>
                      <a:pt x="81" y="524"/>
                    </a:cubicBezTo>
                    <a:cubicBezTo>
                      <a:pt x="84" y="530"/>
                      <a:pt x="79" y="540"/>
                      <a:pt x="68" y="550"/>
                    </a:cubicBezTo>
                    <a:moveTo>
                      <a:pt x="81" y="539"/>
                    </a:moveTo>
                    <a:cubicBezTo>
                      <a:pt x="82" y="539"/>
                      <a:pt x="83" y="539"/>
                      <a:pt x="83" y="540"/>
                    </a:cubicBezTo>
                    <a:cubicBezTo>
                      <a:pt x="84" y="541"/>
                      <a:pt x="84" y="542"/>
                      <a:pt x="83" y="542"/>
                    </a:cubicBezTo>
                    <a:cubicBezTo>
                      <a:pt x="82" y="543"/>
                      <a:pt x="81" y="543"/>
                      <a:pt x="80" y="542"/>
                    </a:cubicBezTo>
                    <a:cubicBezTo>
                      <a:pt x="79" y="541"/>
                      <a:pt x="80" y="540"/>
                      <a:pt x="81" y="539"/>
                    </a:cubicBezTo>
                    <a:close/>
                    <a:moveTo>
                      <a:pt x="73" y="556"/>
                    </a:moveTo>
                    <a:cubicBezTo>
                      <a:pt x="79" y="554"/>
                      <a:pt x="84" y="554"/>
                      <a:pt x="86" y="557"/>
                    </a:cubicBezTo>
                    <a:cubicBezTo>
                      <a:pt x="88" y="560"/>
                      <a:pt x="87" y="565"/>
                      <a:pt x="84" y="570"/>
                    </a:cubicBezTo>
                    <a:moveTo>
                      <a:pt x="72" y="554"/>
                    </a:moveTo>
                    <a:cubicBezTo>
                      <a:pt x="81" y="550"/>
                      <a:pt x="89" y="549"/>
                      <a:pt x="91" y="553"/>
                    </a:cubicBezTo>
                    <a:cubicBezTo>
                      <a:pt x="94" y="557"/>
                      <a:pt x="92" y="564"/>
                      <a:pt x="86" y="571"/>
                    </a:cubicBezTo>
                    <a:moveTo>
                      <a:pt x="69" y="550"/>
                    </a:moveTo>
                    <a:cubicBezTo>
                      <a:pt x="82" y="544"/>
                      <a:pt x="94" y="542"/>
                      <a:pt x="99" y="548"/>
                    </a:cubicBezTo>
                    <a:cubicBezTo>
                      <a:pt x="103" y="553"/>
                      <a:pt x="98" y="564"/>
                      <a:pt x="89" y="575"/>
                    </a:cubicBezTo>
                    <a:moveTo>
                      <a:pt x="100" y="563"/>
                    </a:moveTo>
                    <a:cubicBezTo>
                      <a:pt x="101" y="562"/>
                      <a:pt x="102" y="562"/>
                      <a:pt x="102" y="563"/>
                    </a:cubicBezTo>
                    <a:cubicBezTo>
                      <a:pt x="103" y="564"/>
                      <a:pt x="103" y="565"/>
                      <a:pt x="102" y="566"/>
                    </a:cubicBezTo>
                    <a:cubicBezTo>
                      <a:pt x="101" y="566"/>
                      <a:pt x="100" y="566"/>
                      <a:pt x="99" y="565"/>
                    </a:cubicBezTo>
                    <a:cubicBezTo>
                      <a:pt x="99" y="564"/>
                      <a:pt x="99" y="563"/>
                      <a:pt x="100" y="563"/>
                    </a:cubicBezTo>
                    <a:close/>
                    <a:moveTo>
                      <a:pt x="93" y="580"/>
                    </a:moveTo>
                    <a:cubicBezTo>
                      <a:pt x="99" y="577"/>
                      <a:pt x="104" y="577"/>
                      <a:pt x="107" y="580"/>
                    </a:cubicBezTo>
                    <a:cubicBezTo>
                      <a:pt x="109" y="583"/>
                      <a:pt x="109" y="588"/>
                      <a:pt x="106" y="593"/>
                    </a:cubicBezTo>
                    <a:moveTo>
                      <a:pt x="92" y="578"/>
                    </a:moveTo>
                    <a:cubicBezTo>
                      <a:pt x="101" y="573"/>
                      <a:pt x="109" y="572"/>
                      <a:pt x="112" y="576"/>
                    </a:cubicBezTo>
                    <a:cubicBezTo>
                      <a:pt x="115" y="579"/>
                      <a:pt x="113" y="586"/>
                      <a:pt x="108" y="594"/>
                    </a:cubicBezTo>
                    <a:moveTo>
                      <a:pt x="89" y="575"/>
                    </a:moveTo>
                    <a:cubicBezTo>
                      <a:pt x="102" y="567"/>
                      <a:pt x="114" y="564"/>
                      <a:pt x="118" y="569"/>
                    </a:cubicBezTo>
                    <a:cubicBezTo>
                      <a:pt x="123" y="574"/>
                      <a:pt x="120" y="586"/>
                      <a:pt x="111" y="597"/>
                    </a:cubicBezTo>
                    <a:moveTo>
                      <a:pt x="121" y="584"/>
                    </a:moveTo>
                    <a:cubicBezTo>
                      <a:pt x="122" y="583"/>
                      <a:pt x="123" y="584"/>
                      <a:pt x="124" y="584"/>
                    </a:cubicBezTo>
                    <a:cubicBezTo>
                      <a:pt x="124" y="585"/>
                      <a:pt x="124" y="586"/>
                      <a:pt x="124" y="587"/>
                    </a:cubicBezTo>
                    <a:cubicBezTo>
                      <a:pt x="123" y="588"/>
                      <a:pt x="122" y="588"/>
                      <a:pt x="121" y="587"/>
                    </a:cubicBezTo>
                    <a:cubicBezTo>
                      <a:pt x="120" y="586"/>
                      <a:pt x="120" y="585"/>
                      <a:pt x="121" y="584"/>
                    </a:cubicBezTo>
                    <a:close/>
                    <a:moveTo>
                      <a:pt x="116" y="602"/>
                    </a:moveTo>
                    <a:cubicBezTo>
                      <a:pt x="122" y="599"/>
                      <a:pt x="127" y="599"/>
                      <a:pt x="130" y="601"/>
                    </a:cubicBezTo>
                    <a:cubicBezTo>
                      <a:pt x="132" y="604"/>
                      <a:pt x="132" y="608"/>
                      <a:pt x="130" y="614"/>
                    </a:cubicBezTo>
                    <a:moveTo>
                      <a:pt x="115" y="601"/>
                    </a:moveTo>
                    <a:cubicBezTo>
                      <a:pt x="123" y="595"/>
                      <a:pt x="131" y="593"/>
                      <a:pt x="134" y="596"/>
                    </a:cubicBezTo>
                    <a:cubicBezTo>
                      <a:pt x="138" y="599"/>
                      <a:pt x="136" y="606"/>
                      <a:pt x="132" y="615"/>
                    </a:cubicBezTo>
                    <a:moveTo>
                      <a:pt x="112" y="598"/>
                    </a:moveTo>
                    <a:cubicBezTo>
                      <a:pt x="124" y="588"/>
                      <a:pt x="135" y="585"/>
                      <a:pt x="140" y="589"/>
                    </a:cubicBezTo>
                    <a:cubicBezTo>
                      <a:pt x="145" y="594"/>
                      <a:pt x="143" y="605"/>
                      <a:pt x="135" y="618"/>
                    </a:cubicBezTo>
                    <a:moveTo>
                      <a:pt x="144" y="604"/>
                    </a:moveTo>
                    <a:cubicBezTo>
                      <a:pt x="145" y="603"/>
                      <a:pt x="146" y="603"/>
                      <a:pt x="147" y="604"/>
                    </a:cubicBezTo>
                    <a:cubicBezTo>
                      <a:pt x="148" y="604"/>
                      <a:pt x="148" y="606"/>
                      <a:pt x="147" y="606"/>
                    </a:cubicBezTo>
                    <a:cubicBezTo>
                      <a:pt x="146" y="607"/>
                      <a:pt x="145" y="607"/>
                      <a:pt x="144" y="606"/>
                    </a:cubicBezTo>
                    <a:cubicBezTo>
                      <a:pt x="143" y="606"/>
                      <a:pt x="143" y="605"/>
                      <a:pt x="144" y="604"/>
                    </a:cubicBezTo>
                    <a:close/>
                    <a:moveTo>
                      <a:pt x="141" y="622"/>
                    </a:moveTo>
                    <a:cubicBezTo>
                      <a:pt x="146" y="619"/>
                      <a:pt x="151" y="618"/>
                      <a:pt x="154" y="620"/>
                    </a:cubicBezTo>
                    <a:cubicBezTo>
                      <a:pt x="157" y="622"/>
                      <a:pt x="158" y="627"/>
                      <a:pt x="156" y="632"/>
                    </a:cubicBezTo>
                    <a:moveTo>
                      <a:pt x="140" y="621"/>
                    </a:moveTo>
                    <a:cubicBezTo>
                      <a:pt x="147" y="614"/>
                      <a:pt x="155" y="611"/>
                      <a:pt x="158" y="614"/>
                    </a:cubicBezTo>
                    <a:cubicBezTo>
                      <a:pt x="162" y="617"/>
                      <a:pt x="161" y="624"/>
                      <a:pt x="158" y="633"/>
                    </a:cubicBezTo>
                    <a:moveTo>
                      <a:pt x="136" y="618"/>
                    </a:moveTo>
                    <a:cubicBezTo>
                      <a:pt x="147" y="608"/>
                      <a:pt x="158" y="603"/>
                      <a:pt x="164" y="607"/>
                    </a:cubicBezTo>
                    <a:cubicBezTo>
                      <a:pt x="169" y="611"/>
                      <a:pt x="168" y="623"/>
                      <a:pt x="161" y="636"/>
                    </a:cubicBezTo>
                    <a:moveTo>
                      <a:pt x="169" y="621"/>
                    </a:moveTo>
                    <a:cubicBezTo>
                      <a:pt x="170" y="620"/>
                      <a:pt x="171" y="620"/>
                      <a:pt x="172" y="621"/>
                    </a:cubicBezTo>
                    <a:cubicBezTo>
                      <a:pt x="172" y="621"/>
                      <a:pt x="173" y="623"/>
                      <a:pt x="172" y="623"/>
                    </a:cubicBezTo>
                    <a:cubicBezTo>
                      <a:pt x="171" y="624"/>
                      <a:pt x="170" y="624"/>
                      <a:pt x="169" y="624"/>
                    </a:cubicBezTo>
                    <a:cubicBezTo>
                      <a:pt x="169" y="623"/>
                      <a:pt x="168" y="622"/>
                      <a:pt x="169" y="621"/>
                    </a:cubicBezTo>
                    <a:close/>
                    <a:moveTo>
                      <a:pt x="168" y="639"/>
                    </a:moveTo>
                    <a:cubicBezTo>
                      <a:pt x="172" y="636"/>
                      <a:pt x="177" y="634"/>
                      <a:pt x="180" y="636"/>
                    </a:cubicBezTo>
                    <a:cubicBezTo>
                      <a:pt x="184" y="638"/>
                      <a:pt x="185" y="643"/>
                      <a:pt x="184" y="648"/>
                    </a:cubicBezTo>
                    <a:moveTo>
                      <a:pt x="166" y="638"/>
                    </a:moveTo>
                    <a:cubicBezTo>
                      <a:pt x="173" y="631"/>
                      <a:pt x="180" y="628"/>
                      <a:pt x="184" y="630"/>
                    </a:cubicBezTo>
                    <a:cubicBezTo>
                      <a:pt x="188" y="633"/>
                      <a:pt x="188" y="640"/>
                      <a:pt x="185" y="649"/>
                    </a:cubicBezTo>
                    <a:moveTo>
                      <a:pt x="162" y="636"/>
                    </a:moveTo>
                    <a:cubicBezTo>
                      <a:pt x="172" y="625"/>
                      <a:pt x="183" y="619"/>
                      <a:pt x="189" y="623"/>
                    </a:cubicBezTo>
                    <a:cubicBezTo>
                      <a:pt x="195" y="626"/>
                      <a:pt x="194" y="638"/>
                      <a:pt x="189" y="651"/>
                    </a:cubicBezTo>
                    <a:moveTo>
                      <a:pt x="195" y="636"/>
                    </a:moveTo>
                    <a:cubicBezTo>
                      <a:pt x="196" y="635"/>
                      <a:pt x="197" y="635"/>
                      <a:pt x="198" y="635"/>
                    </a:cubicBezTo>
                    <a:cubicBezTo>
                      <a:pt x="199" y="636"/>
                      <a:pt x="199" y="637"/>
                      <a:pt x="199" y="638"/>
                    </a:cubicBezTo>
                    <a:cubicBezTo>
                      <a:pt x="198" y="639"/>
                      <a:pt x="197" y="639"/>
                      <a:pt x="196" y="639"/>
                    </a:cubicBezTo>
                    <a:cubicBezTo>
                      <a:pt x="195" y="638"/>
                      <a:pt x="195" y="637"/>
                      <a:pt x="195" y="636"/>
                    </a:cubicBezTo>
                    <a:close/>
                    <a:moveTo>
                      <a:pt x="196" y="654"/>
                    </a:moveTo>
                    <a:cubicBezTo>
                      <a:pt x="200" y="650"/>
                      <a:pt x="205" y="648"/>
                      <a:pt x="208" y="650"/>
                    </a:cubicBezTo>
                    <a:cubicBezTo>
                      <a:pt x="211" y="652"/>
                      <a:pt x="213" y="656"/>
                      <a:pt x="212" y="662"/>
                    </a:cubicBezTo>
                    <a:moveTo>
                      <a:pt x="194" y="653"/>
                    </a:moveTo>
                    <a:cubicBezTo>
                      <a:pt x="200" y="646"/>
                      <a:pt x="207" y="642"/>
                      <a:pt x="211" y="644"/>
                    </a:cubicBezTo>
                    <a:cubicBezTo>
                      <a:pt x="215" y="646"/>
                      <a:pt x="216" y="653"/>
                      <a:pt x="214" y="663"/>
                    </a:cubicBezTo>
                    <a:moveTo>
                      <a:pt x="190" y="651"/>
                    </a:moveTo>
                    <a:cubicBezTo>
                      <a:pt x="199" y="639"/>
                      <a:pt x="209" y="633"/>
                      <a:pt x="215" y="636"/>
                    </a:cubicBezTo>
                    <a:cubicBezTo>
                      <a:pt x="221" y="639"/>
                      <a:pt x="222" y="650"/>
                      <a:pt x="218" y="664"/>
                    </a:cubicBezTo>
                    <a:moveTo>
                      <a:pt x="223" y="649"/>
                    </a:moveTo>
                    <a:cubicBezTo>
                      <a:pt x="223" y="648"/>
                      <a:pt x="225" y="647"/>
                      <a:pt x="225" y="648"/>
                    </a:cubicBezTo>
                    <a:cubicBezTo>
                      <a:pt x="226" y="648"/>
                      <a:pt x="227" y="649"/>
                      <a:pt x="226" y="650"/>
                    </a:cubicBezTo>
                    <a:cubicBezTo>
                      <a:pt x="226" y="651"/>
                      <a:pt x="225" y="652"/>
                      <a:pt x="224" y="651"/>
                    </a:cubicBezTo>
                    <a:cubicBezTo>
                      <a:pt x="223" y="651"/>
                      <a:pt x="222" y="650"/>
                      <a:pt x="223" y="649"/>
                    </a:cubicBezTo>
                    <a:close/>
                    <a:moveTo>
                      <a:pt x="225" y="667"/>
                    </a:moveTo>
                    <a:cubicBezTo>
                      <a:pt x="229" y="662"/>
                      <a:pt x="233" y="660"/>
                      <a:pt x="237" y="661"/>
                    </a:cubicBezTo>
                    <a:cubicBezTo>
                      <a:pt x="240" y="663"/>
                      <a:pt x="242" y="667"/>
                      <a:pt x="242" y="673"/>
                    </a:cubicBezTo>
                    <a:moveTo>
                      <a:pt x="223" y="666"/>
                    </a:moveTo>
                    <a:cubicBezTo>
                      <a:pt x="229" y="658"/>
                      <a:pt x="235" y="653"/>
                      <a:pt x="239" y="655"/>
                    </a:cubicBezTo>
                    <a:cubicBezTo>
                      <a:pt x="244" y="656"/>
                      <a:pt x="245" y="664"/>
                      <a:pt x="244" y="673"/>
                    </a:cubicBezTo>
                    <a:moveTo>
                      <a:pt x="219" y="664"/>
                    </a:moveTo>
                    <a:cubicBezTo>
                      <a:pt x="227" y="651"/>
                      <a:pt x="236" y="644"/>
                      <a:pt x="243" y="646"/>
                    </a:cubicBezTo>
                    <a:cubicBezTo>
                      <a:pt x="249" y="649"/>
                      <a:pt x="251" y="660"/>
                      <a:pt x="248" y="675"/>
                    </a:cubicBezTo>
                    <a:moveTo>
                      <a:pt x="252" y="658"/>
                    </a:moveTo>
                    <a:cubicBezTo>
                      <a:pt x="252" y="657"/>
                      <a:pt x="253" y="657"/>
                      <a:pt x="254" y="657"/>
                    </a:cubicBezTo>
                    <a:cubicBezTo>
                      <a:pt x="255" y="658"/>
                      <a:pt x="256" y="659"/>
                      <a:pt x="255" y="660"/>
                    </a:cubicBezTo>
                    <a:cubicBezTo>
                      <a:pt x="255" y="661"/>
                      <a:pt x="254" y="661"/>
                      <a:pt x="253" y="661"/>
                    </a:cubicBezTo>
                    <a:cubicBezTo>
                      <a:pt x="252" y="661"/>
                      <a:pt x="251" y="659"/>
                      <a:pt x="252" y="658"/>
                    </a:cubicBezTo>
                    <a:close/>
                    <a:moveTo>
                      <a:pt x="255" y="676"/>
                    </a:moveTo>
                    <a:cubicBezTo>
                      <a:pt x="259" y="671"/>
                      <a:pt x="263" y="669"/>
                      <a:pt x="267" y="670"/>
                    </a:cubicBezTo>
                    <a:cubicBezTo>
                      <a:pt x="270" y="671"/>
                      <a:pt x="272" y="675"/>
                      <a:pt x="273" y="681"/>
                    </a:cubicBezTo>
                    <a:moveTo>
                      <a:pt x="254" y="676"/>
                    </a:moveTo>
                    <a:cubicBezTo>
                      <a:pt x="258" y="667"/>
                      <a:pt x="264" y="662"/>
                      <a:pt x="269" y="663"/>
                    </a:cubicBezTo>
                    <a:cubicBezTo>
                      <a:pt x="273" y="664"/>
                      <a:pt x="275" y="671"/>
                      <a:pt x="275" y="681"/>
                    </a:cubicBezTo>
                    <a:moveTo>
                      <a:pt x="249" y="675"/>
                    </a:moveTo>
                    <a:cubicBezTo>
                      <a:pt x="256" y="661"/>
                      <a:pt x="264" y="653"/>
                      <a:pt x="271" y="654"/>
                    </a:cubicBezTo>
                    <a:cubicBezTo>
                      <a:pt x="278" y="656"/>
                      <a:pt x="281" y="667"/>
                      <a:pt x="279" y="682"/>
                    </a:cubicBezTo>
                    <a:moveTo>
                      <a:pt x="281" y="666"/>
                    </a:moveTo>
                    <a:cubicBezTo>
                      <a:pt x="281" y="665"/>
                      <a:pt x="282" y="664"/>
                      <a:pt x="283" y="664"/>
                    </a:cubicBezTo>
                    <a:cubicBezTo>
                      <a:pt x="284" y="665"/>
                      <a:pt x="285" y="666"/>
                      <a:pt x="285" y="667"/>
                    </a:cubicBezTo>
                    <a:cubicBezTo>
                      <a:pt x="284" y="668"/>
                      <a:pt x="283" y="668"/>
                      <a:pt x="282" y="668"/>
                    </a:cubicBezTo>
                    <a:cubicBezTo>
                      <a:pt x="281" y="668"/>
                      <a:pt x="281" y="667"/>
                      <a:pt x="281" y="666"/>
                    </a:cubicBezTo>
                    <a:close/>
                    <a:moveTo>
                      <a:pt x="286" y="683"/>
                    </a:moveTo>
                    <a:cubicBezTo>
                      <a:pt x="289" y="678"/>
                      <a:pt x="293" y="675"/>
                      <a:pt x="297" y="676"/>
                    </a:cubicBezTo>
                    <a:cubicBezTo>
                      <a:pt x="301" y="676"/>
                      <a:pt x="303" y="680"/>
                      <a:pt x="304" y="686"/>
                    </a:cubicBezTo>
                    <a:moveTo>
                      <a:pt x="285" y="683"/>
                    </a:moveTo>
                    <a:cubicBezTo>
                      <a:pt x="289" y="674"/>
                      <a:pt x="294" y="668"/>
                      <a:pt x="298" y="669"/>
                    </a:cubicBezTo>
                    <a:cubicBezTo>
                      <a:pt x="303" y="670"/>
                      <a:pt x="306" y="676"/>
                      <a:pt x="306" y="686"/>
                    </a:cubicBezTo>
                    <a:moveTo>
                      <a:pt x="280" y="682"/>
                    </a:moveTo>
                    <a:cubicBezTo>
                      <a:pt x="285" y="668"/>
                      <a:pt x="293" y="659"/>
                      <a:pt x="300" y="660"/>
                    </a:cubicBezTo>
                    <a:cubicBezTo>
                      <a:pt x="307" y="661"/>
                      <a:pt x="311" y="672"/>
                      <a:pt x="311" y="687"/>
                    </a:cubicBezTo>
                    <a:moveTo>
                      <a:pt x="311" y="670"/>
                    </a:moveTo>
                    <a:cubicBezTo>
                      <a:pt x="311" y="669"/>
                      <a:pt x="312" y="668"/>
                      <a:pt x="313" y="669"/>
                    </a:cubicBezTo>
                    <a:cubicBezTo>
                      <a:pt x="314" y="669"/>
                      <a:pt x="315" y="670"/>
                      <a:pt x="315" y="671"/>
                    </a:cubicBezTo>
                    <a:cubicBezTo>
                      <a:pt x="315" y="672"/>
                      <a:pt x="314" y="672"/>
                      <a:pt x="313" y="672"/>
                    </a:cubicBezTo>
                    <a:cubicBezTo>
                      <a:pt x="312" y="672"/>
                      <a:pt x="311" y="671"/>
                      <a:pt x="311" y="670"/>
                    </a:cubicBezTo>
                    <a:close/>
                    <a:moveTo>
                      <a:pt x="318" y="687"/>
                    </a:moveTo>
                    <a:cubicBezTo>
                      <a:pt x="321" y="682"/>
                      <a:pt x="324" y="678"/>
                      <a:pt x="328" y="678"/>
                    </a:cubicBezTo>
                    <a:cubicBezTo>
                      <a:pt x="332" y="679"/>
                      <a:pt x="335" y="682"/>
                      <a:pt x="336" y="688"/>
                    </a:cubicBezTo>
                    <a:moveTo>
                      <a:pt x="316" y="687"/>
                    </a:moveTo>
                    <a:cubicBezTo>
                      <a:pt x="319" y="677"/>
                      <a:pt x="324" y="671"/>
                      <a:pt x="329" y="672"/>
                    </a:cubicBezTo>
                    <a:cubicBezTo>
                      <a:pt x="333" y="672"/>
                      <a:pt x="337" y="679"/>
                      <a:pt x="338" y="688"/>
                    </a:cubicBezTo>
                    <a:moveTo>
                      <a:pt x="312" y="686"/>
                    </a:moveTo>
                    <a:cubicBezTo>
                      <a:pt x="316" y="672"/>
                      <a:pt x="323" y="662"/>
                      <a:pt x="329" y="663"/>
                    </a:cubicBezTo>
                    <a:cubicBezTo>
                      <a:pt x="336" y="663"/>
                      <a:pt x="341" y="674"/>
                      <a:pt x="343" y="688"/>
                    </a:cubicBezTo>
                    <a:moveTo>
                      <a:pt x="341" y="672"/>
                    </a:moveTo>
                    <a:cubicBezTo>
                      <a:pt x="341" y="671"/>
                      <a:pt x="342" y="670"/>
                      <a:pt x="343" y="670"/>
                    </a:cubicBezTo>
                    <a:cubicBezTo>
                      <a:pt x="344" y="670"/>
                      <a:pt x="345" y="671"/>
                      <a:pt x="345" y="672"/>
                    </a:cubicBezTo>
                    <a:cubicBezTo>
                      <a:pt x="345" y="673"/>
                      <a:pt x="344" y="674"/>
                      <a:pt x="343" y="674"/>
                    </a:cubicBezTo>
                    <a:cubicBezTo>
                      <a:pt x="342" y="674"/>
                      <a:pt x="341" y="673"/>
                      <a:pt x="341" y="672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41"/>
              <p:cNvSpPr>
                <a:spLocks noEditPoints="1"/>
              </p:cNvSpPr>
              <p:nvPr/>
            </p:nvSpPr>
            <p:spPr bwMode="auto">
              <a:xfrm>
                <a:off x="3189" y="1766"/>
                <a:ext cx="1123" cy="1110"/>
              </a:xfrm>
              <a:custGeom>
                <a:avLst/>
                <a:gdLst>
                  <a:gd name="T0" fmla="*/ 0 w 322"/>
                  <a:gd name="T1" fmla="*/ 2147483646 h 322"/>
                  <a:gd name="T2" fmla="*/ 2147483646 w 322"/>
                  <a:gd name="T3" fmla="*/ 2147483646 h 322"/>
                  <a:gd name="T4" fmla="*/ 0 w 322"/>
                  <a:gd name="T5" fmla="*/ 2147483646 h 322"/>
                  <a:gd name="T6" fmla="*/ 2147483646 w 322"/>
                  <a:gd name="T7" fmla="*/ 2147483646 h 322"/>
                  <a:gd name="T8" fmla="*/ 0 w 322"/>
                  <a:gd name="T9" fmla="*/ 2147483646 h 322"/>
                  <a:gd name="T10" fmla="*/ 2147483646 w 322"/>
                  <a:gd name="T11" fmla="*/ 0 h 322"/>
                  <a:gd name="T12" fmla="*/ 2147483646 w 322"/>
                  <a:gd name="T13" fmla="*/ 2147483646 h 322"/>
                  <a:gd name="T14" fmla="*/ 2147483646 w 322"/>
                  <a:gd name="T15" fmla="*/ 0 h 322"/>
                  <a:gd name="T16" fmla="*/ 2147483646 w 322"/>
                  <a:gd name="T17" fmla="*/ 2147483646 h 322"/>
                  <a:gd name="T18" fmla="*/ 2147483646 w 322"/>
                  <a:gd name="T19" fmla="*/ 0 h 322"/>
                  <a:gd name="T20" fmla="*/ 2147483646 w 322"/>
                  <a:gd name="T21" fmla="*/ 0 h 322"/>
                  <a:gd name="T22" fmla="*/ 2147483646 w 322"/>
                  <a:gd name="T23" fmla="*/ 2147483646 h 322"/>
                  <a:gd name="T24" fmla="*/ 2147483646 w 322"/>
                  <a:gd name="T25" fmla="*/ 0 h 322"/>
                  <a:gd name="T26" fmla="*/ 2147483646 w 322"/>
                  <a:gd name="T27" fmla="*/ 2147483646 h 322"/>
                  <a:gd name="T28" fmla="*/ 2147483646 w 322"/>
                  <a:gd name="T29" fmla="*/ 0 h 322"/>
                  <a:gd name="T30" fmla="*/ 2147483646 w 322"/>
                  <a:gd name="T31" fmla="*/ 2147483646 h 322"/>
                  <a:gd name="T32" fmla="*/ 2147483646 w 322"/>
                  <a:gd name="T33" fmla="*/ 2147483646 h 322"/>
                  <a:gd name="T34" fmla="*/ 2147483646 w 322"/>
                  <a:gd name="T35" fmla="*/ 2147483646 h 322"/>
                  <a:gd name="T36" fmla="*/ 2147483646 w 322"/>
                  <a:gd name="T37" fmla="*/ 2147483646 h 322"/>
                  <a:gd name="T38" fmla="*/ 2147483646 w 322"/>
                  <a:gd name="T39" fmla="*/ 2147483646 h 322"/>
                  <a:gd name="T40" fmla="*/ 2147483646 w 322"/>
                  <a:gd name="T41" fmla="*/ 2147483646 h 322"/>
                  <a:gd name="T42" fmla="*/ 2147483646 w 322"/>
                  <a:gd name="T43" fmla="*/ 2147483646 h 322"/>
                  <a:gd name="T44" fmla="*/ 2147483646 w 322"/>
                  <a:gd name="T45" fmla="*/ 2147483646 h 322"/>
                  <a:gd name="T46" fmla="*/ 2147483646 w 322"/>
                  <a:gd name="T47" fmla="*/ 2147483646 h 322"/>
                  <a:gd name="T48" fmla="*/ 2147483646 w 322"/>
                  <a:gd name="T49" fmla="*/ 2147483646 h 322"/>
                  <a:gd name="T50" fmla="*/ 2147483646 w 322"/>
                  <a:gd name="T51" fmla="*/ 2147483646 h 322"/>
                  <a:gd name="T52" fmla="*/ 2147483646 w 322"/>
                  <a:gd name="T53" fmla="*/ 2147483646 h 322"/>
                  <a:gd name="T54" fmla="*/ 2147483646 w 322"/>
                  <a:gd name="T55" fmla="*/ 2147483646 h 322"/>
                  <a:gd name="T56" fmla="*/ 2147483646 w 322"/>
                  <a:gd name="T57" fmla="*/ 2147483646 h 322"/>
                  <a:gd name="T58" fmla="*/ 2147483646 w 322"/>
                  <a:gd name="T59" fmla="*/ 2147483646 h 322"/>
                  <a:gd name="T60" fmla="*/ 2147483646 w 322"/>
                  <a:gd name="T61" fmla="*/ 2147483646 h 322"/>
                  <a:gd name="T62" fmla="*/ 2147483646 w 322"/>
                  <a:gd name="T63" fmla="*/ 2147483646 h 322"/>
                  <a:gd name="T64" fmla="*/ 2147483646 w 322"/>
                  <a:gd name="T65" fmla="*/ 2147483646 h 322"/>
                  <a:gd name="T66" fmla="*/ 2147483646 w 322"/>
                  <a:gd name="T67" fmla="*/ 2147483646 h 322"/>
                  <a:gd name="T68" fmla="*/ 2147483646 w 322"/>
                  <a:gd name="T69" fmla="*/ 2147483646 h 322"/>
                  <a:gd name="T70" fmla="*/ 0 w 322"/>
                  <a:gd name="T71" fmla="*/ 2147483646 h 322"/>
                  <a:gd name="T72" fmla="*/ 2147483646 w 322"/>
                  <a:gd name="T73" fmla="*/ 2147483646 h 322"/>
                  <a:gd name="T74" fmla="*/ 0 w 322"/>
                  <a:gd name="T75" fmla="*/ 2147483646 h 322"/>
                  <a:gd name="T76" fmla="*/ 2147483646 w 322"/>
                  <a:gd name="T77" fmla="*/ 2147483646 h 322"/>
                  <a:gd name="T78" fmla="*/ 0 w 322"/>
                  <a:gd name="T79" fmla="*/ 2147483646 h 3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2"/>
                  <a:gd name="T121" fmla="*/ 0 h 322"/>
                  <a:gd name="T122" fmla="*/ 322 w 322"/>
                  <a:gd name="T123" fmla="*/ 322 h 3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2" h="322">
                    <a:moveTo>
                      <a:pt x="0" y="161"/>
                    </a:moveTo>
                    <a:lnTo>
                      <a:pt x="0" y="161"/>
                    </a:lnTo>
                    <a:lnTo>
                      <a:pt x="2" y="161"/>
                    </a:lnTo>
                    <a:lnTo>
                      <a:pt x="0" y="161"/>
                    </a:lnTo>
                    <a:close/>
                    <a:moveTo>
                      <a:pt x="0" y="161"/>
                    </a:moveTo>
                    <a:cubicBezTo>
                      <a:pt x="0" y="117"/>
                      <a:pt x="18" y="76"/>
                      <a:pt x="47" y="47"/>
                    </a:cubicBezTo>
                    <a:lnTo>
                      <a:pt x="49" y="49"/>
                    </a:lnTo>
                    <a:cubicBezTo>
                      <a:pt x="20" y="77"/>
                      <a:pt x="2" y="117"/>
                      <a:pt x="2" y="161"/>
                    </a:cubicBezTo>
                    <a:lnTo>
                      <a:pt x="0" y="161"/>
                    </a:lnTo>
                    <a:close/>
                    <a:moveTo>
                      <a:pt x="47" y="47"/>
                    </a:moveTo>
                    <a:cubicBezTo>
                      <a:pt x="76" y="18"/>
                      <a:pt x="117" y="0"/>
                      <a:pt x="161" y="0"/>
                    </a:cubicBezTo>
                    <a:lnTo>
                      <a:pt x="161" y="2"/>
                    </a:lnTo>
                    <a:cubicBezTo>
                      <a:pt x="117" y="2"/>
                      <a:pt x="77" y="20"/>
                      <a:pt x="49" y="49"/>
                    </a:cubicBezTo>
                    <a:lnTo>
                      <a:pt x="47" y="47"/>
                    </a:lnTo>
                    <a:close/>
                    <a:moveTo>
                      <a:pt x="161" y="0"/>
                    </a:moveTo>
                    <a:lnTo>
                      <a:pt x="161" y="0"/>
                    </a:lnTo>
                    <a:lnTo>
                      <a:pt x="161" y="2"/>
                    </a:lnTo>
                    <a:lnTo>
                      <a:pt x="161" y="0"/>
                    </a:lnTo>
                    <a:close/>
                    <a:moveTo>
                      <a:pt x="161" y="0"/>
                    </a:moveTo>
                    <a:lnTo>
                      <a:pt x="161" y="0"/>
                    </a:lnTo>
                    <a:lnTo>
                      <a:pt x="161" y="2"/>
                    </a:lnTo>
                    <a:lnTo>
                      <a:pt x="161" y="0"/>
                    </a:lnTo>
                    <a:close/>
                    <a:moveTo>
                      <a:pt x="161" y="0"/>
                    </a:moveTo>
                    <a:cubicBezTo>
                      <a:pt x="205" y="0"/>
                      <a:pt x="246" y="18"/>
                      <a:pt x="275" y="47"/>
                    </a:cubicBezTo>
                    <a:lnTo>
                      <a:pt x="273" y="49"/>
                    </a:lnTo>
                    <a:cubicBezTo>
                      <a:pt x="245" y="20"/>
                      <a:pt x="205" y="2"/>
                      <a:pt x="161" y="2"/>
                    </a:cubicBezTo>
                    <a:lnTo>
                      <a:pt x="161" y="0"/>
                    </a:lnTo>
                    <a:close/>
                    <a:moveTo>
                      <a:pt x="275" y="47"/>
                    </a:moveTo>
                    <a:cubicBezTo>
                      <a:pt x="304" y="76"/>
                      <a:pt x="322" y="117"/>
                      <a:pt x="322" y="161"/>
                    </a:cubicBezTo>
                    <a:lnTo>
                      <a:pt x="320" y="161"/>
                    </a:lnTo>
                    <a:cubicBezTo>
                      <a:pt x="320" y="117"/>
                      <a:pt x="302" y="77"/>
                      <a:pt x="273" y="49"/>
                    </a:cubicBezTo>
                    <a:lnTo>
                      <a:pt x="275" y="47"/>
                    </a:lnTo>
                    <a:close/>
                    <a:moveTo>
                      <a:pt x="322" y="161"/>
                    </a:moveTo>
                    <a:lnTo>
                      <a:pt x="322" y="161"/>
                    </a:lnTo>
                    <a:lnTo>
                      <a:pt x="320" y="161"/>
                    </a:lnTo>
                    <a:lnTo>
                      <a:pt x="322" y="161"/>
                    </a:lnTo>
                    <a:close/>
                    <a:moveTo>
                      <a:pt x="322" y="161"/>
                    </a:moveTo>
                    <a:lnTo>
                      <a:pt x="322" y="161"/>
                    </a:lnTo>
                    <a:lnTo>
                      <a:pt x="320" y="161"/>
                    </a:lnTo>
                    <a:lnTo>
                      <a:pt x="322" y="161"/>
                    </a:lnTo>
                    <a:close/>
                    <a:moveTo>
                      <a:pt x="322" y="161"/>
                    </a:moveTo>
                    <a:cubicBezTo>
                      <a:pt x="322" y="205"/>
                      <a:pt x="304" y="246"/>
                      <a:pt x="275" y="275"/>
                    </a:cubicBezTo>
                    <a:lnTo>
                      <a:pt x="273" y="273"/>
                    </a:lnTo>
                    <a:cubicBezTo>
                      <a:pt x="302" y="245"/>
                      <a:pt x="320" y="205"/>
                      <a:pt x="320" y="161"/>
                    </a:cubicBezTo>
                    <a:lnTo>
                      <a:pt x="322" y="161"/>
                    </a:lnTo>
                    <a:close/>
                    <a:moveTo>
                      <a:pt x="275" y="275"/>
                    </a:moveTo>
                    <a:cubicBezTo>
                      <a:pt x="246" y="304"/>
                      <a:pt x="205" y="322"/>
                      <a:pt x="161" y="322"/>
                    </a:cubicBezTo>
                    <a:lnTo>
                      <a:pt x="161" y="320"/>
                    </a:lnTo>
                    <a:cubicBezTo>
                      <a:pt x="205" y="320"/>
                      <a:pt x="245" y="302"/>
                      <a:pt x="273" y="273"/>
                    </a:cubicBezTo>
                    <a:lnTo>
                      <a:pt x="275" y="275"/>
                    </a:lnTo>
                    <a:close/>
                    <a:moveTo>
                      <a:pt x="161" y="322"/>
                    </a:moveTo>
                    <a:lnTo>
                      <a:pt x="161" y="322"/>
                    </a:lnTo>
                    <a:lnTo>
                      <a:pt x="161" y="320"/>
                    </a:lnTo>
                    <a:lnTo>
                      <a:pt x="161" y="322"/>
                    </a:lnTo>
                    <a:close/>
                    <a:moveTo>
                      <a:pt x="161" y="322"/>
                    </a:moveTo>
                    <a:lnTo>
                      <a:pt x="161" y="322"/>
                    </a:lnTo>
                    <a:lnTo>
                      <a:pt x="161" y="320"/>
                    </a:lnTo>
                    <a:lnTo>
                      <a:pt x="161" y="322"/>
                    </a:lnTo>
                    <a:close/>
                    <a:moveTo>
                      <a:pt x="161" y="322"/>
                    </a:moveTo>
                    <a:cubicBezTo>
                      <a:pt x="117" y="322"/>
                      <a:pt x="76" y="304"/>
                      <a:pt x="47" y="275"/>
                    </a:cubicBezTo>
                    <a:lnTo>
                      <a:pt x="49" y="273"/>
                    </a:lnTo>
                    <a:cubicBezTo>
                      <a:pt x="77" y="302"/>
                      <a:pt x="117" y="320"/>
                      <a:pt x="161" y="320"/>
                    </a:cubicBezTo>
                    <a:lnTo>
                      <a:pt x="161" y="322"/>
                    </a:lnTo>
                    <a:close/>
                    <a:moveTo>
                      <a:pt x="47" y="275"/>
                    </a:moveTo>
                    <a:cubicBezTo>
                      <a:pt x="18" y="246"/>
                      <a:pt x="0" y="205"/>
                      <a:pt x="0" y="161"/>
                    </a:cubicBezTo>
                    <a:lnTo>
                      <a:pt x="2" y="161"/>
                    </a:lnTo>
                    <a:cubicBezTo>
                      <a:pt x="2" y="205"/>
                      <a:pt x="20" y="245"/>
                      <a:pt x="49" y="273"/>
                    </a:cubicBezTo>
                    <a:lnTo>
                      <a:pt x="47" y="275"/>
                    </a:lnTo>
                    <a:close/>
                    <a:moveTo>
                      <a:pt x="0" y="161"/>
                    </a:moveTo>
                    <a:lnTo>
                      <a:pt x="0" y="161"/>
                    </a:lnTo>
                    <a:lnTo>
                      <a:pt x="2" y="161"/>
                    </a:lnTo>
                    <a:lnTo>
                      <a:pt x="0" y="161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Oval 42"/>
              <p:cNvSpPr>
                <a:spLocks noChangeArrowheads="1"/>
              </p:cNvSpPr>
              <p:nvPr/>
            </p:nvSpPr>
            <p:spPr bwMode="auto">
              <a:xfrm>
                <a:off x="3210" y="1786"/>
                <a:ext cx="1081" cy="1070"/>
              </a:xfrm>
              <a:prstGeom prst="ellipse">
                <a:avLst/>
              </a:pr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4000">
                  <a:latin typeface=".VnTime" pitchFamily="34" charset="0"/>
                </a:endParaRPr>
              </a:p>
            </p:txBody>
          </p:sp>
          <p:sp>
            <p:nvSpPr>
              <p:cNvPr id="3122" name="Freeform 43"/>
              <p:cNvSpPr>
                <a:spLocks/>
              </p:cNvSpPr>
              <p:nvPr/>
            </p:nvSpPr>
            <p:spPr bwMode="auto">
              <a:xfrm>
                <a:off x="3224" y="1800"/>
                <a:ext cx="1053" cy="1042"/>
              </a:xfrm>
              <a:custGeom>
                <a:avLst/>
                <a:gdLst>
                  <a:gd name="T0" fmla="*/ 2147483646 w 302"/>
                  <a:gd name="T1" fmla="*/ 2147483646 h 302"/>
                  <a:gd name="T2" fmla="*/ 2147483646 w 302"/>
                  <a:gd name="T3" fmla="*/ 2147483646 h 302"/>
                  <a:gd name="T4" fmla="*/ 1372294509 w 302"/>
                  <a:gd name="T5" fmla="*/ 2147483646 h 302"/>
                  <a:gd name="T6" fmla="*/ 2147483646 w 302"/>
                  <a:gd name="T7" fmla="*/ 1187221718 h 302"/>
                  <a:gd name="T8" fmla="*/ 2147483646 w 302"/>
                  <a:gd name="T9" fmla="*/ 2147483646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302"/>
                  <a:gd name="T17" fmla="*/ 302 w 302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302">
                    <a:moveTo>
                      <a:pt x="301" y="151"/>
                    </a:moveTo>
                    <a:cubicBezTo>
                      <a:pt x="301" y="234"/>
                      <a:pt x="234" y="302"/>
                      <a:pt x="151" y="301"/>
                    </a:cubicBezTo>
                    <a:cubicBezTo>
                      <a:pt x="68" y="301"/>
                      <a:pt x="0" y="234"/>
                      <a:pt x="1" y="151"/>
                    </a:cubicBezTo>
                    <a:cubicBezTo>
                      <a:pt x="1" y="68"/>
                      <a:pt x="68" y="0"/>
                      <a:pt x="151" y="1"/>
                    </a:cubicBezTo>
                    <a:cubicBezTo>
                      <a:pt x="234" y="1"/>
                      <a:pt x="302" y="68"/>
                      <a:pt x="301" y="151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Freeform 44"/>
              <p:cNvSpPr>
                <a:spLocks noEditPoints="1"/>
              </p:cNvSpPr>
              <p:nvPr/>
            </p:nvSpPr>
            <p:spPr bwMode="auto">
              <a:xfrm>
                <a:off x="3339" y="1914"/>
                <a:ext cx="823" cy="814"/>
              </a:xfrm>
              <a:custGeom>
                <a:avLst/>
                <a:gdLst>
                  <a:gd name="T0" fmla="*/ 0 w 236"/>
                  <a:gd name="T1" fmla="*/ 2147483646 h 236"/>
                  <a:gd name="T2" fmla="*/ 2147483646 w 236"/>
                  <a:gd name="T3" fmla="*/ 2147483646 h 236"/>
                  <a:gd name="T4" fmla="*/ 0 w 236"/>
                  <a:gd name="T5" fmla="*/ 2147483646 h 236"/>
                  <a:gd name="T6" fmla="*/ 2147483646 w 236"/>
                  <a:gd name="T7" fmla="*/ 2147483646 h 236"/>
                  <a:gd name="T8" fmla="*/ 0 w 236"/>
                  <a:gd name="T9" fmla="*/ 2147483646 h 236"/>
                  <a:gd name="T10" fmla="*/ 2147483646 w 236"/>
                  <a:gd name="T11" fmla="*/ 0 h 236"/>
                  <a:gd name="T12" fmla="*/ 2147483646 w 236"/>
                  <a:gd name="T13" fmla="*/ 2147483646 h 236"/>
                  <a:gd name="T14" fmla="*/ 2147483646 w 236"/>
                  <a:gd name="T15" fmla="*/ 0 h 236"/>
                  <a:gd name="T16" fmla="*/ 2147483646 w 236"/>
                  <a:gd name="T17" fmla="*/ 2147483646 h 236"/>
                  <a:gd name="T18" fmla="*/ 2147483646 w 236"/>
                  <a:gd name="T19" fmla="*/ 0 h 236"/>
                  <a:gd name="T20" fmla="*/ 2147483646 w 236"/>
                  <a:gd name="T21" fmla="*/ 0 h 236"/>
                  <a:gd name="T22" fmla="*/ 2147483646 w 236"/>
                  <a:gd name="T23" fmla="*/ 2147483646 h 236"/>
                  <a:gd name="T24" fmla="*/ 2147483646 w 236"/>
                  <a:gd name="T25" fmla="*/ 0 h 236"/>
                  <a:gd name="T26" fmla="*/ 2147483646 w 236"/>
                  <a:gd name="T27" fmla="*/ 2147483646 h 236"/>
                  <a:gd name="T28" fmla="*/ 2147483646 w 236"/>
                  <a:gd name="T29" fmla="*/ 0 h 236"/>
                  <a:gd name="T30" fmla="*/ 2147483646 w 236"/>
                  <a:gd name="T31" fmla="*/ 2147483646 h 236"/>
                  <a:gd name="T32" fmla="*/ 2147483646 w 236"/>
                  <a:gd name="T33" fmla="*/ 2147483646 h 236"/>
                  <a:gd name="T34" fmla="*/ 2147483646 w 236"/>
                  <a:gd name="T35" fmla="*/ 2147483646 h 236"/>
                  <a:gd name="T36" fmla="*/ 2147483646 w 236"/>
                  <a:gd name="T37" fmla="*/ 2147483646 h 236"/>
                  <a:gd name="T38" fmla="*/ 2147483646 w 236"/>
                  <a:gd name="T39" fmla="*/ 2147483646 h 236"/>
                  <a:gd name="T40" fmla="*/ 2147483646 w 236"/>
                  <a:gd name="T41" fmla="*/ 2147483646 h 236"/>
                  <a:gd name="T42" fmla="*/ 2147483646 w 236"/>
                  <a:gd name="T43" fmla="*/ 2147483646 h 236"/>
                  <a:gd name="T44" fmla="*/ 2147483646 w 236"/>
                  <a:gd name="T45" fmla="*/ 2147483646 h 236"/>
                  <a:gd name="T46" fmla="*/ 2147483646 w 236"/>
                  <a:gd name="T47" fmla="*/ 2147483646 h 236"/>
                  <a:gd name="T48" fmla="*/ 2147483646 w 236"/>
                  <a:gd name="T49" fmla="*/ 2147483646 h 236"/>
                  <a:gd name="T50" fmla="*/ 2147483646 w 236"/>
                  <a:gd name="T51" fmla="*/ 2147483646 h 236"/>
                  <a:gd name="T52" fmla="*/ 2147483646 w 236"/>
                  <a:gd name="T53" fmla="*/ 2147483646 h 236"/>
                  <a:gd name="T54" fmla="*/ 2147483646 w 236"/>
                  <a:gd name="T55" fmla="*/ 2147483646 h 236"/>
                  <a:gd name="T56" fmla="*/ 2147483646 w 236"/>
                  <a:gd name="T57" fmla="*/ 2147483646 h 236"/>
                  <a:gd name="T58" fmla="*/ 2147483646 w 236"/>
                  <a:gd name="T59" fmla="*/ 2147483646 h 236"/>
                  <a:gd name="T60" fmla="*/ 2147483646 w 236"/>
                  <a:gd name="T61" fmla="*/ 2147483646 h 236"/>
                  <a:gd name="T62" fmla="*/ 2147483646 w 236"/>
                  <a:gd name="T63" fmla="*/ 2147483646 h 236"/>
                  <a:gd name="T64" fmla="*/ 2147483646 w 236"/>
                  <a:gd name="T65" fmla="*/ 2147483646 h 236"/>
                  <a:gd name="T66" fmla="*/ 2147483646 w 236"/>
                  <a:gd name="T67" fmla="*/ 2147483646 h 236"/>
                  <a:gd name="T68" fmla="*/ 2147483646 w 236"/>
                  <a:gd name="T69" fmla="*/ 2147483646 h 236"/>
                  <a:gd name="T70" fmla="*/ 0 w 236"/>
                  <a:gd name="T71" fmla="*/ 2147483646 h 236"/>
                  <a:gd name="T72" fmla="*/ 2147483646 w 236"/>
                  <a:gd name="T73" fmla="*/ 2147483646 h 236"/>
                  <a:gd name="T74" fmla="*/ 0 w 236"/>
                  <a:gd name="T75" fmla="*/ 2147483646 h 236"/>
                  <a:gd name="T76" fmla="*/ 2147483646 w 236"/>
                  <a:gd name="T77" fmla="*/ 2147483646 h 236"/>
                  <a:gd name="T78" fmla="*/ 0 w 236"/>
                  <a:gd name="T79" fmla="*/ 2147483646 h 2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6"/>
                  <a:gd name="T121" fmla="*/ 0 h 236"/>
                  <a:gd name="T122" fmla="*/ 236 w 236"/>
                  <a:gd name="T123" fmla="*/ 236 h 2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6" h="236">
                    <a:moveTo>
                      <a:pt x="0" y="118"/>
                    </a:moveTo>
                    <a:lnTo>
                      <a:pt x="0" y="118"/>
                    </a:lnTo>
                    <a:lnTo>
                      <a:pt x="2" y="118"/>
                    </a:lnTo>
                    <a:lnTo>
                      <a:pt x="0" y="118"/>
                    </a:lnTo>
                    <a:close/>
                    <a:moveTo>
                      <a:pt x="0" y="118"/>
                    </a:moveTo>
                    <a:cubicBezTo>
                      <a:pt x="0" y="86"/>
                      <a:pt x="13" y="56"/>
                      <a:pt x="35" y="35"/>
                    </a:cubicBezTo>
                    <a:lnTo>
                      <a:pt x="36" y="36"/>
                    </a:lnTo>
                    <a:cubicBezTo>
                      <a:pt x="15" y="57"/>
                      <a:pt x="2" y="86"/>
                      <a:pt x="2" y="118"/>
                    </a:cubicBezTo>
                    <a:lnTo>
                      <a:pt x="0" y="118"/>
                    </a:lnTo>
                    <a:close/>
                    <a:moveTo>
                      <a:pt x="35" y="35"/>
                    </a:moveTo>
                    <a:cubicBezTo>
                      <a:pt x="56" y="13"/>
                      <a:pt x="86" y="0"/>
                      <a:pt x="118" y="0"/>
                    </a:cubicBezTo>
                    <a:lnTo>
                      <a:pt x="118" y="2"/>
                    </a:lnTo>
                    <a:cubicBezTo>
                      <a:pt x="86" y="2"/>
                      <a:pt x="57" y="15"/>
                      <a:pt x="36" y="36"/>
                    </a:cubicBezTo>
                    <a:lnTo>
                      <a:pt x="35" y="35"/>
                    </a:lnTo>
                    <a:close/>
                    <a:moveTo>
                      <a:pt x="118" y="0"/>
                    </a:moveTo>
                    <a:lnTo>
                      <a:pt x="118" y="0"/>
                    </a:lnTo>
                    <a:lnTo>
                      <a:pt x="118" y="2"/>
                    </a:lnTo>
                    <a:lnTo>
                      <a:pt x="118" y="0"/>
                    </a:lnTo>
                    <a:close/>
                    <a:moveTo>
                      <a:pt x="118" y="0"/>
                    </a:moveTo>
                    <a:lnTo>
                      <a:pt x="118" y="0"/>
                    </a:lnTo>
                    <a:lnTo>
                      <a:pt x="118" y="2"/>
                    </a:lnTo>
                    <a:lnTo>
                      <a:pt x="118" y="0"/>
                    </a:lnTo>
                    <a:close/>
                    <a:moveTo>
                      <a:pt x="118" y="0"/>
                    </a:moveTo>
                    <a:cubicBezTo>
                      <a:pt x="150" y="0"/>
                      <a:pt x="180" y="13"/>
                      <a:pt x="201" y="35"/>
                    </a:cubicBezTo>
                    <a:lnTo>
                      <a:pt x="200" y="36"/>
                    </a:lnTo>
                    <a:cubicBezTo>
                      <a:pt x="179" y="15"/>
                      <a:pt x="150" y="2"/>
                      <a:pt x="118" y="2"/>
                    </a:cubicBezTo>
                    <a:lnTo>
                      <a:pt x="118" y="0"/>
                    </a:lnTo>
                    <a:close/>
                    <a:moveTo>
                      <a:pt x="201" y="35"/>
                    </a:moveTo>
                    <a:cubicBezTo>
                      <a:pt x="223" y="56"/>
                      <a:pt x="236" y="86"/>
                      <a:pt x="236" y="118"/>
                    </a:cubicBezTo>
                    <a:lnTo>
                      <a:pt x="234" y="118"/>
                    </a:lnTo>
                    <a:cubicBezTo>
                      <a:pt x="234" y="86"/>
                      <a:pt x="221" y="57"/>
                      <a:pt x="200" y="36"/>
                    </a:cubicBezTo>
                    <a:lnTo>
                      <a:pt x="201" y="35"/>
                    </a:lnTo>
                    <a:close/>
                    <a:moveTo>
                      <a:pt x="236" y="118"/>
                    </a:moveTo>
                    <a:lnTo>
                      <a:pt x="236" y="118"/>
                    </a:lnTo>
                    <a:lnTo>
                      <a:pt x="234" y="118"/>
                    </a:lnTo>
                    <a:lnTo>
                      <a:pt x="236" y="118"/>
                    </a:lnTo>
                    <a:close/>
                    <a:moveTo>
                      <a:pt x="236" y="118"/>
                    </a:moveTo>
                    <a:lnTo>
                      <a:pt x="236" y="118"/>
                    </a:lnTo>
                    <a:lnTo>
                      <a:pt x="234" y="118"/>
                    </a:lnTo>
                    <a:lnTo>
                      <a:pt x="236" y="118"/>
                    </a:lnTo>
                    <a:close/>
                    <a:moveTo>
                      <a:pt x="236" y="118"/>
                    </a:moveTo>
                    <a:cubicBezTo>
                      <a:pt x="236" y="150"/>
                      <a:pt x="223" y="180"/>
                      <a:pt x="201" y="201"/>
                    </a:cubicBezTo>
                    <a:lnTo>
                      <a:pt x="200" y="200"/>
                    </a:lnTo>
                    <a:cubicBezTo>
                      <a:pt x="221" y="179"/>
                      <a:pt x="234" y="150"/>
                      <a:pt x="234" y="118"/>
                    </a:cubicBezTo>
                    <a:lnTo>
                      <a:pt x="236" y="118"/>
                    </a:lnTo>
                    <a:close/>
                    <a:moveTo>
                      <a:pt x="201" y="201"/>
                    </a:moveTo>
                    <a:cubicBezTo>
                      <a:pt x="180" y="223"/>
                      <a:pt x="150" y="236"/>
                      <a:pt x="118" y="236"/>
                    </a:cubicBezTo>
                    <a:lnTo>
                      <a:pt x="118" y="234"/>
                    </a:lnTo>
                    <a:cubicBezTo>
                      <a:pt x="150" y="234"/>
                      <a:pt x="179" y="221"/>
                      <a:pt x="200" y="200"/>
                    </a:cubicBezTo>
                    <a:lnTo>
                      <a:pt x="201" y="201"/>
                    </a:lnTo>
                    <a:close/>
                    <a:moveTo>
                      <a:pt x="118" y="236"/>
                    </a:moveTo>
                    <a:lnTo>
                      <a:pt x="118" y="236"/>
                    </a:lnTo>
                    <a:lnTo>
                      <a:pt x="118" y="234"/>
                    </a:lnTo>
                    <a:lnTo>
                      <a:pt x="118" y="236"/>
                    </a:lnTo>
                    <a:close/>
                    <a:moveTo>
                      <a:pt x="118" y="236"/>
                    </a:moveTo>
                    <a:lnTo>
                      <a:pt x="118" y="236"/>
                    </a:lnTo>
                    <a:lnTo>
                      <a:pt x="118" y="234"/>
                    </a:lnTo>
                    <a:lnTo>
                      <a:pt x="118" y="236"/>
                    </a:lnTo>
                    <a:close/>
                    <a:moveTo>
                      <a:pt x="118" y="236"/>
                    </a:moveTo>
                    <a:cubicBezTo>
                      <a:pt x="86" y="236"/>
                      <a:pt x="56" y="223"/>
                      <a:pt x="35" y="201"/>
                    </a:cubicBezTo>
                    <a:lnTo>
                      <a:pt x="36" y="200"/>
                    </a:lnTo>
                    <a:cubicBezTo>
                      <a:pt x="57" y="221"/>
                      <a:pt x="86" y="234"/>
                      <a:pt x="118" y="234"/>
                    </a:cubicBezTo>
                    <a:lnTo>
                      <a:pt x="118" y="236"/>
                    </a:lnTo>
                    <a:close/>
                    <a:moveTo>
                      <a:pt x="35" y="201"/>
                    </a:moveTo>
                    <a:cubicBezTo>
                      <a:pt x="13" y="180"/>
                      <a:pt x="0" y="150"/>
                      <a:pt x="0" y="118"/>
                    </a:cubicBezTo>
                    <a:lnTo>
                      <a:pt x="2" y="118"/>
                    </a:lnTo>
                    <a:cubicBezTo>
                      <a:pt x="2" y="150"/>
                      <a:pt x="15" y="179"/>
                      <a:pt x="36" y="200"/>
                    </a:cubicBezTo>
                    <a:lnTo>
                      <a:pt x="35" y="201"/>
                    </a:lnTo>
                    <a:close/>
                    <a:moveTo>
                      <a:pt x="0" y="118"/>
                    </a:moveTo>
                    <a:lnTo>
                      <a:pt x="0" y="118"/>
                    </a:lnTo>
                    <a:lnTo>
                      <a:pt x="2" y="118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Freeform 45"/>
              <p:cNvSpPr>
                <a:spLocks noEditPoints="1"/>
              </p:cNvSpPr>
              <p:nvPr/>
            </p:nvSpPr>
            <p:spPr bwMode="auto">
              <a:xfrm>
                <a:off x="3353" y="1928"/>
                <a:ext cx="795" cy="786"/>
              </a:xfrm>
              <a:custGeom>
                <a:avLst/>
                <a:gdLst>
                  <a:gd name="T0" fmla="*/ 0 w 228"/>
                  <a:gd name="T1" fmla="*/ 2147483646 h 228"/>
                  <a:gd name="T2" fmla="*/ 2147483646 w 228"/>
                  <a:gd name="T3" fmla="*/ 2147483646 h 228"/>
                  <a:gd name="T4" fmla="*/ 0 w 228"/>
                  <a:gd name="T5" fmla="*/ 2147483646 h 228"/>
                  <a:gd name="T6" fmla="*/ 2147483646 w 228"/>
                  <a:gd name="T7" fmla="*/ 2147483646 h 228"/>
                  <a:gd name="T8" fmla="*/ 0 w 228"/>
                  <a:gd name="T9" fmla="*/ 2147483646 h 228"/>
                  <a:gd name="T10" fmla="*/ 2147483646 w 228"/>
                  <a:gd name="T11" fmla="*/ 0 h 228"/>
                  <a:gd name="T12" fmla="*/ 2147483646 w 228"/>
                  <a:gd name="T13" fmla="*/ 2147483646 h 228"/>
                  <a:gd name="T14" fmla="*/ 2147483646 w 228"/>
                  <a:gd name="T15" fmla="*/ 0 h 228"/>
                  <a:gd name="T16" fmla="*/ 2147483646 w 228"/>
                  <a:gd name="T17" fmla="*/ 2147483646 h 228"/>
                  <a:gd name="T18" fmla="*/ 2147483646 w 228"/>
                  <a:gd name="T19" fmla="*/ 0 h 228"/>
                  <a:gd name="T20" fmla="*/ 2147483646 w 228"/>
                  <a:gd name="T21" fmla="*/ 0 h 228"/>
                  <a:gd name="T22" fmla="*/ 2147483646 w 228"/>
                  <a:gd name="T23" fmla="*/ 2147483646 h 228"/>
                  <a:gd name="T24" fmla="*/ 2147483646 w 228"/>
                  <a:gd name="T25" fmla="*/ 0 h 228"/>
                  <a:gd name="T26" fmla="*/ 2147483646 w 228"/>
                  <a:gd name="T27" fmla="*/ 2147483646 h 228"/>
                  <a:gd name="T28" fmla="*/ 2147483646 w 228"/>
                  <a:gd name="T29" fmla="*/ 0 h 228"/>
                  <a:gd name="T30" fmla="*/ 2147483646 w 228"/>
                  <a:gd name="T31" fmla="*/ 2147483646 h 228"/>
                  <a:gd name="T32" fmla="*/ 2147483646 w 228"/>
                  <a:gd name="T33" fmla="*/ 2147483646 h 228"/>
                  <a:gd name="T34" fmla="*/ 2147483646 w 228"/>
                  <a:gd name="T35" fmla="*/ 2147483646 h 228"/>
                  <a:gd name="T36" fmla="*/ 2147483646 w 228"/>
                  <a:gd name="T37" fmla="*/ 2147483646 h 228"/>
                  <a:gd name="T38" fmla="*/ 2147483646 w 228"/>
                  <a:gd name="T39" fmla="*/ 2147483646 h 228"/>
                  <a:gd name="T40" fmla="*/ 2147483646 w 228"/>
                  <a:gd name="T41" fmla="*/ 2147483646 h 228"/>
                  <a:gd name="T42" fmla="*/ 2147483646 w 228"/>
                  <a:gd name="T43" fmla="*/ 2147483646 h 228"/>
                  <a:gd name="T44" fmla="*/ 2147483646 w 228"/>
                  <a:gd name="T45" fmla="*/ 2147483646 h 228"/>
                  <a:gd name="T46" fmla="*/ 2147483646 w 228"/>
                  <a:gd name="T47" fmla="*/ 2147483646 h 228"/>
                  <a:gd name="T48" fmla="*/ 2147483646 w 228"/>
                  <a:gd name="T49" fmla="*/ 2147483646 h 228"/>
                  <a:gd name="T50" fmla="*/ 2147483646 w 228"/>
                  <a:gd name="T51" fmla="*/ 2147483646 h 228"/>
                  <a:gd name="T52" fmla="*/ 2147483646 w 228"/>
                  <a:gd name="T53" fmla="*/ 2147483646 h 228"/>
                  <a:gd name="T54" fmla="*/ 2147483646 w 228"/>
                  <a:gd name="T55" fmla="*/ 2147483646 h 228"/>
                  <a:gd name="T56" fmla="*/ 2147483646 w 228"/>
                  <a:gd name="T57" fmla="*/ 2147483646 h 228"/>
                  <a:gd name="T58" fmla="*/ 2147483646 w 228"/>
                  <a:gd name="T59" fmla="*/ 2147483646 h 228"/>
                  <a:gd name="T60" fmla="*/ 2147483646 w 228"/>
                  <a:gd name="T61" fmla="*/ 2147483646 h 228"/>
                  <a:gd name="T62" fmla="*/ 2147483646 w 228"/>
                  <a:gd name="T63" fmla="*/ 2147483646 h 228"/>
                  <a:gd name="T64" fmla="*/ 2147483646 w 228"/>
                  <a:gd name="T65" fmla="*/ 2147483646 h 228"/>
                  <a:gd name="T66" fmla="*/ 2147483646 w 228"/>
                  <a:gd name="T67" fmla="*/ 2147483646 h 228"/>
                  <a:gd name="T68" fmla="*/ 2147483646 w 228"/>
                  <a:gd name="T69" fmla="*/ 2147483646 h 228"/>
                  <a:gd name="T70" fmla="*/ 0 w 228"/>
                  <a:gd name="T71" fmla="*/ 2147483646 h 228"/>
                  <a:gd name="T72" fmla="*/ 2147483646 w 228"/>
                  <a:gd name="T73" fmla="*/ 2147483646 h 228"/>
                  <a:gd name="T74" fmla="*/ 0 w 228"/>
                  <a:gd name="T75" fmla="*/ 2147483646 h 228"/>
                  <a:gd name="T76" fmla="*/ 2147483646 w 228"/>
                  <a:gd name="T77" fmla="*/ 2147483646 h 228"/>
                  <a:gd name="T78" fmla="*/ 0 w 228"/>
                  <a:gd name="T79" fmla="*/ 2147483646 h 2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8"/>
                  <a:gd name="T121" fmla="*/ 0 h 228"/>
                  <a:gd name="T122" fmla="*/ 228 w 228"/>
                  <a:gd name="T123" fmla="*/ 228 h 22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8" h="228">
                    <a:moveTo>
                      <a:pt x="0" y="114"/>
                    </a:moveTo>
                    <a:lnTo>
                      <a:pt x="0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  <a:moveTo>
                      <a:pt x="0" y="114"/>
                    </a:moveTo>
                    <a:cubicBezTo>
                      <a:pt x="0" y="83"/>
                      <a:pt x="13" y="54"/>
                      <a:pt x="34" y="34"/>
                    </a:cubicBezTo>
                    <a:lnTo>
                      <a:pt x="35" y="35"/>
                    </a:lnTo>
                    <a:cubicBezTo>
                      <a:pt x="15" y="55"/>
                      <a:pt x="2" y="83"/>
                      <a:pt x="2" y="114"/>
                    </a:cubicBezTo>
                    <a:lnTo>
                      <a:pt x="0" y="114"/>
                    </a:lnTo>
                    <a:close/>
                    <a:moveTo>
                      <a:pt x="34" y="34"/>
                    </a:moveTo>
                    <a:cubicBezTo>
                      <a:pt x="54" y="13"/>
                      <a:pt x="83" y="0"/>
                      <a:pt x="114" y="0"/>
                    </a:cubicBezTo>
                    <a:lnTo>
                      <a:pt x="114" y="2"/>
                    </a:lnTo>
                    <a:cubicBezTo>
                      <a:pt x="83" y="2"/>
                      <a:pt x="55" y="15"/>
                      <a:pt x="35" y="35"/>
                    </a:cubicBezTo>
                    <a:lnTo>
                      <a:pt x="34" y="34"/>
                    </a:lnTo>
                    <a:close/>
                    <a:moveTo>
                      <a:pt x="114" y="0"/>
                    </a:moveTo>
                    <a:lnTo>
                      <a:pt x="114" y="0"/>
                    </a:lnTo>
                    <a:lnTo>
                      <a:pt x="114" y="2"/>
                    </a:lnTo>
                    <a:lnTo>
                      <a:pt x="114" y="0"/>
                    </a:lnTo>
                    <a:close/>
                    <a:moveTo>
                      <a:pt x="114" y="0"/>
                    </a:moveTo>
                    <a:lnTo>
                      <a:pt x="114" y="0"/>
                    </a:lnTo>
                    <a:lnTo>
                      <a:pt x="114" y="2"/>
                    </a:lnTo>
                    <a:lnTo>
                      <a:pt x="114" y="0"/>
                    </a:lnTo>
                    <a:close/>
                    <a:moveTo>
                      <a:pt x="114" y="0"/>
                    </a:moveTo>
                    <a:cubicBezTo>
                      <a:pt x="145" y="0"/>
                      <a:pt x="174" y="13"/>
                      <a:pt x="194" y="34"/>
                    </a:cubicBezTo>
                    <a:lnTo>
                      <a:pt x="193" y="35"/>
                    </a:lnTo>
                    <a:cubicBezTo>
                      <a:pt x="173" y="15"/>
                      <a:pt x="145" y="2"/>
                      <a:pt x="114" y="2"/>
                    </a:cubicBezTo>
                    <a:lnTo>
                      <a:pt x="114" y="0"/>
                    </a:lnTo>
                    <a:close/>
                    <a:moveTo>
                      <a:pt x="194" y="34"/>
                    </a:moveTo>
                    <a:cubicBezTo>
                      <a:pt x="215" y="54"/>
                      <a:pt x="228" y="83"/>
                      <a:pt x="228" y="114"/>
                    </a:cubicBezTo>
                    <a:lnTo>
                      <a:pt x="226" y="114"/>
                    </a:lnTo>
                    <a:cubicBezTo>
                      <a:pt x="226" y="83"/>
                      <a:pt x="213" y="55"/>
                      <a:pt x="193" y="35"/>
                    </a:cubicBezTo>
                    <a:lnTo>
                      <a:pt x="194" y="34"/>
                    </a:lnTo>
                    <a:close/>
                    <a:moveTo>
                      <a:pt x="228" y="114"/>
                    </a:moveTo>
                    <a:lnTo>
                      <a:pt x="228" y="114"/>
                    </a:lnTo>
                    <a:lnTo>
                      <a:pt x="226" y="114"/>
                    </a:lnTo>
                    <a:lnTo>
                      <a:pt x="228" y="114"/>
                    </a:lnTo>
                    <a:close/>
                    <a:moveTo>
                      <a:pt x="228" y="114"/>
                    </a:moveTo>
                    <a:lnTo>
                      <a:pt x="228" y="114"/>
                    </a:lnTo>
                    <a:lnTo>
                      <a:pt x="226" y="114"/>
                    </a:lnTo>
                    <a:lnTo>
                      <a:pt x="228" y="114"/>
                    </a:lnTo>
                    <a:close/>
                    <a:moveTo>
                      <a:pt x="228" y="114"/>
                    </a:moveTo>
                    <a:cubicBezTo>
                      <a:pt x="228" y="145"/>
                      <a:pt x="215" y="174"/>
                      <a:pt x="194" y="194"/>
                    </a:cubicBezTo>
                    <a:lnTo>
                      <a:pt x="193" y="193"/>
                    </a:lnTo>
                    <a:cubicBezTo>
                      <a:pt x="213" y="173"/>
                      <a:pt x="226" y="145"/>
                      <a:pt x="226" y="114"/>
                    </a:cubicBezTo>
                    <a:lnTo>
                      <a:pt x="228" y="114"/>
                    </a:lnTo>
                    <a:close/>
                    <a:moveTo>
                      <a:pt x="194" y="194"/>
                    </a:moveTo>
                    <a:cubicBezTo>
                      <a:pt x="174" y="215"/>
                      <a:pt x="145" y="228"/>
                      <a:pt x="114" y="228"/>
                    </a:cubicBezTo>
                    <a:lnTo>
                      <a:pt x="114" y="226"/>
                    </a:lnTo>
                    <a:cubicBezTo>
                      <a:pt x="145" y="226"/>
                      <a:pt x="173" y="213"/>
                      <a:pt x="193" y="193"/>
                    </a:cubicBezTo>
                    <a:lnTo>
                      <a:pt x="194" y="194"/>
                    </a:lnTo>
                    <a:close/>
                    <a:moveTo>
                      <a:pt x="114" y="228"/>
                    </a:moveTo>
                    <a:lnTo>
                      <a:pt x="114" y="228"/>
                    </a:lnTo>
                    <a:lnTo>
                      <a:pt x="114" y="226"/>
                    </a:lnTo>
                    <a:lnTo>
                      <a:pt x="114" y="228"/>
                    </a:lnTo>
                    <a:close/>
                    <a:moveTo>
                      <a:pt x="114" y="228"/>
                    </a:moveTo>
                    <a:lnTo>
                      <a:pt x="114" y="228"/>
                    </a:lnTo>
                    <a:lnTo>
                      <a:pt x="114" y="226"/>
                    </a:lnTo>
                    <a:lnTo>
                      <a:pt x="114" y="228"/>
                    </a:lnTo>
                    <a:close/>
                    <a:moveTo>
                      <a:pt x="114" y="228"/>
                    </a:moveTo>
                    <a:cubicBezTo>
                      <a:pt x="83" y="228"/>
                      <a:pt x="54" y="215"/>
                      <a:pt x="34" y="194"/>
                    </a:cubicBezTo>
                    <a:lnTo>
                      <a:pt x="35" y="193"/>
                    </a:lnTo>
                    <a:cubicBezTo>
                      <a:pt x="55" y="213"/>
                      <a:pt x="83" y="226"/>
                      <a:pt x="114" y="226"/>
                    </a:cubicBezTo>
                    <a:lnTo>
                      <a:pt x="114" y="228"/>
                    </a:lnTo>
                    <a:close/>
                    <a:moveTo>
                      <a:pt x="34" y="194"/>
                    </a:moveTo>
                    <a:cubicBezTo>
                      <a:pt x="13" y="174"/>
                      <a:pt x="0" y="145"/>
                      <a:pt x="0" y="114"/>
                    </a:cubicBezTo>
                    <a:lnTo>
                      <a:pt x="2" y="114"/>
                    </a:lnTo>
                    <a:cubicBezTo>
                      <a:pt x="2" y="145"/>
                      <a:pt x="15" y="173"/>
                      <a:pt x="35" y="193"/>
                    </a:cubicBezTo>
                    <a:lnTo>
                      <a:pt x="34" y="194"/>
                    </a:lnTo>
                    <a:close/>
                    <a:moveTo>
                      <a:pt x="0" y="114"/>
                    </a:moveTo>
                    <a:lnTo>
                      <a:pt x="0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Freeform 46"/>
              <p:cNvSpPr>
                <a:spLocks noEditPoints="1"/>
              </p:cNvSpPr>
              <p:nvPr/>
            </p:nvSpPr>
            <p:spPr bwMode="auto">
              <a:xfrm>
                <a:off x="3628" y="1811"/>
                <a:ext cx="245" cy="100"/>
              </a:xfrm>
              <a:custGeom>
                <a:avLst/>
                <a:gdLst>
                  <a:gd name="T0" fmla="*/ 0 w 70"/>
                  <a:gd name="T1" fmla="*/ 2147483646 h 29"/>
                  <a:gd name="T2" fmla="*/ 2147483646 w 70"/>
                  <a:gd name="T3" fmla="*/ 2147483646 h 29"/>
                  <a:gd name="T4" fmla="*/ 2147483646 w 70"/>
                  <a:gd name="T5" fmla="*/ 2147483646 h 29"/>
                  <a:gd name="T6" fmla="*/ 2147483646 w 70"/>
                  <a:gd name="T7" fmla="*/ 2147483646 h 29"/>
                  <a:gd name="T8" fmla="*/ 2147483646 w 70"/>
                  <a:gd name="T9" fmla="*/ 0 h 29"/>
                  <a:gd name="T10" fmla="*/ 2147483646 w 70"/>
                  <a:gd name="T11" fmla="*/ 2147483646 h 29"/>
                  <a:gd name="T12" fmla="*/ 2147483646 w 70"/>
                  <a:gd name="T13" fmla="*/ 2147483646 h 29"/>
                  <a:gd name="T14" fmla="*/ 2147483646 w 70"/>
                  <a:gd name="T15" fmla="*/ 2147483646 h 29"/>
                  <a:gd name="T16" fmla="*/ 2147483646 w 70"/>
                  <a:gd name="T17" fmla="*/ 2147483646 h 29"/>
                  <a:gd name="T18" fmla="*/ 2147483646 w 70"/>
                  <a:gd name="T19" fmla="*/ 2147483646 h 29"/>
                  <a:gd name="T20" fmla="*/ 2147483646 w 70"/>
                  <a:gd name="T21" fmla="*/ 2147483646 h 29"/>
                  <a:gd name="T22" fmla="*/ 2147483646 w 70"/>
                  <a:gd name="T23" fmla="*/ 2147483646 h 29"/>
                  <a:gd name="T24" fmla="*/ 2147483646 w 70"/>
                  <a:gd name="T25" fmla="*/ 2147483646 h 29"/>
                  <a:gd name="T26" fmla="*/ 2147483646 w 70"/>
                  <a:gd name="T27" fmla="*/ 2147483646 h 29"/>
                  <a:gd name="T28" fmla="*/ 2147483646 w 70"/>
                  <a:gd name="T29" fmla="*/ 2147483646 h 29"/>
                  <a:gd name="T30" fmla="*/ 2147483646 w 70"/>
                  <a:gd name="T31" fmla="*/ 2147483646 h 29"/>
                  <a:gd name="T32" fmla="*/ 2147483646 w 70"/>
                  <a:gd name="T33" fmla="*/ 2147483646 h 29"/>
                  <a:gd name="T34" fmla="*/ 2147483646 w 70"/>
                  <a:gd name="T35" fmla="*/ 2147483646 h 29"/>
                  <a:gd name="T36" fmla="*/ 2147483646 w 70"/>
                  <a:gd name="T37" fmla="*/ 2147483646 h 29"/>
                  <a:gd name="T38" fmla="*/ 0 w 70"/>
                  <a:gd name="T39" fmla="*/ 2147483646 h 29"/>
                  <a:gd name="T40" fmla="*/ 2147483646 w 70"/>
                  <a:gd name="T41" fmla="*/ 2147483646 h 29"/>
                  <a:gd name="T42" fmla="*/ 2147483646 w 70"/>
                  <a:gd name="T43" fmla="*/ 2147483646 h 29"/>
                  <a:gd name="T44" fmla="*/ 2147483646 w 70"/>
                  <a:gd name="T45" fmla="*/ 2147483646 h 29"/>
                  <a:gd name="T46" fmla="*/ 2147483646 w 70"/>
                  <a:gd name="T47" fmla="*/ 2147483646 h 29"/>
                  <a:gd name="T48" fmla="*/ 2147483646 w 70"/>
                  <a:gd name="T49" fmla="*/ 2147483646 h 29"/>
                  <a:gd name="T50" fmla="*/ 2147483646 w 70"/>
                  <a:gd name="T51" fmla="*/ 2147483646 h 29"/>
                  <a:gd name="T52" fmla="*/ 2147483646 w 70"/>
                  <a:gd name="T53" fmla="*/ 2147483646 h 29"/>
                  <a:gd name="T54" fmla="*/ 2147483646 w 70"/>
                  <a:gd name="T55" fmla="*/ 2147483646 h 29"/>
                  <a:gd name="T56" fmla="*/ 2147483646 w 70"/>
                  <a:gd name="T57" fmla="*/ 2147483646 h 29"/>
                  <a:gd name="T58" fmla="*/ 2147483646 w 70"/>
                  <a:gd name="T59" fmla="*/ 2147483646 h 29"/>
                  <a:gd name="T60" fmla="*/ 2147483646 w 70"/>
                  <a:gd name="T61" fmla="*/ 2147483646 h 29"/>
                  <a:gd name="T62" fmla="*/ 2147483646 w 70"/>
                  <a:gd name="T63" fmla="*/ 2147483646 h 29"/>
                  <a:gd name="T64" fmla="*/ 2147483646 w 70"/>
                  <a:gd name="T65" fmla="*/ 2147483646 h 29"/>
                  <a:gd name="T66" fmla="*/ 2147483646 w 70"/>
                  <a:gd name="T67" fmla="*/ 2147483646 h 29"/>
                  <a:gd name="T68" fmla="*/ 2147483646 w 70"/>
                  <a:gd name="T69" fmla="*/ 2147483646 h 29"/>
                  <a:gd name="T70" fmla="*/ 2147483646 w 70"/>
                  <a:gd name="T71" fmla="*/ 2147483646 h 29"/>
                  <a:gd name="T72" fmla="*/ 2147483646 w 70"/>
                  <a:gd name="T73" fmla="*/ 2147483646 h 29"/>
                  <a:gd name="T74" fmla="*/ 2147483646 w 70"/>
                  <a:gd name="T75" fmla="*/ 2147483646 h 29"/>
                  <a:gd name="T76" fmla="*/ 2147483646 w 70"/>
                  <a:gd name="T77" fmla="*/ 2147483646 h 29"/>
                  <a:gd name="T78" fmla="*/ 2147483646 w 70"/>
                  <a:gd name="T79" fmla="*/ 2147483646 h 29"/>
                  <a:gd name="T80" fmla="*/ 2147483646 w 70"/>
                  <a:gd name="T81" fmla="*/ 2147483646 h 29"/>
                  <a:gd name="T82" fmla="*/ 2147483646 w 70"/>
                  <a:gd name="T83" fmla="*/ 2147483646 h 29"/>
                  <a:gd name="T84" fmla="*/ 2147483646 w 70"/>
                  <a:gd name="T85" fmla="*/ 2147483646 h 29"/>
                  <a:gd name="T86" fmla="*/ 2147483646 w 70"/>
                  <a:gd name="T87" fmla="*/ 2147483646 h 29"/>
                  <a:gd name="T88" fmla="*/ 2147483646 w 70"/>
                  <a:gd name="T89" fmla="*/ 2147483646 h 29"/>
                  <a:gd name="T90" fmla="*/ 2147483646 w 70"/>
                  <a:gd name="T91" fmla="*/ 2147483646 h 29"/>
                  <a:gd name="T92" fmla="*/ 2147483646 w 70"/>
                  <a:gd name="T93" fmla="*/ 2147483646 h 29"/>
                  <a:gd name="T94" fmla="*/ 2147483646 w 70"/>
                  <a:gd name="T95" fmla="*/ 2147483646 h 29"/>
                  <a:gd name="T96" fmla="*/ 2147483646 w 70"/>
                  <a:gd name="T97" fmla="*/ 2147483646 h 29"/>
                  <a:gd name="T98" fmla="*/ 2147483646 w 70"/>
                  <a:gd name="T99" fmla="*/ 2147483646 h 29"/>
                  <a:gd name="T100" fmla="*/ 2147483646 w 70"/>
                  <a:gd name="T101" fmla="*/ 2147483646 h 29"/>
                  <a:gd name="T102" fmla="*/ 2147483646 w 70"/>
                  <a:gd name="T103" fmla="*/ 2147483646 h 29"/>
                  <a:gd name="T104" fmla="*/ 2147483646 w 70"/>
                  <a:gd name="T105" fmla="*/ 2147483646 h 29"/>
                  <a:gd name="T106" fmla="*/ 2147483646 w 70"/>
                  <a:gd name="T107" fmla="*/ 2147483646 h 29"/>
                  <a:gd name="T108" fmla="*/ 2147483646 w 70"/>
                  <a:gd name="T109" fmla="*/ 2147483646 h 29"/>
                  <a:gd name="T110" fmla="*/ 2147483646 w 70"/>
                  <a:gd name="T111" fmla="*/ 2147483646 h 29"/>
                  <a:gd name="T112" fmla="*/ 2147483646 w 70"/>
                  <a:gd name="T113" fmla="*/ 2147483646 h 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"/>
                  <a:gd name="T172" fmla="*/ 0 h 29"/>
                  <a:gd name="T173" fmla="*/ 70 w 70"/>
                  <a:gd name="T174" fmla="*/ 29 h 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" h="29">
                    <a:moveTo>
                      <a:pt x="0" y="13"/>
                    </a:moveTo>
                    <a:lnTo>
                      <a:pt x="27" y="9"/>
                    </a:lnTo>
                    <a:lnTo>
                      <a:pt x="26" y="5"/>
                    </a:lnTo>
                    <a:lnTo>
                      <a:pt x="23" y="2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37" y="9"/>
                    </a:lnTo>
                    <a:cubicBezTo>
                      <a:pt x="37" y="9"/>
                      <a:pt x="42" y="9"/>
                      <a:pt x="45" y="11"/>
                    </a:cubicBezTo>
                    <a:cubicBezTo>
                      <a:pt x="48" y="14"/>
                      <a:pt x="51" y="20"/>
                      <a:pt x="52" y="20"/>
                    </a:cubicBezTo>
                    <a:cubicBezTo>
                      <a:pt x="53" y="20"/>
                      <a:pt x="70" y="25"/>
                      <a:pt x="70" y="25"/>
                    </a:cubicBezTo>
                    <a:lnTo>
                      <a:pt x="50" y="26"/>
                    </a:lnTo>
                    <a:cubicBezTo>
                      <a:pt x="50" y="26"/>
                      <a:pt x="44" y="19"/>
                      <a:pt x="42" y="18"/>
                    </a:cubicBezTo>
                    <a:cubicBezTo>
                      <a:pt x="41" y="18"/>
                      <a:pt x="37" y="18"/>
                      <a:pt x="37" y="18"/>
                    </a:cubicBezTo>
                    <a:lnTo>
                      <a:pt x="37" y="24"/>
                    </a:lnTo>
                    <a:lnTo>
                      <a:pt x="34" y="28"/>
                    </a:lnTo>
                    <a:lnTo>
                      <a:pt x="25" y="29"/>
                    </a:lnTo>
                    <a:lnTo>
                      <a:pt x="28" y="24"/>
                    </a:lnTo>
                    <a:lnTo>
                      <a:pt x="28" y="18"/>
                    </a:lnTo>
                    <a:lnTo>
                      <a:pt x="5" y="24"/>
                    </a:lnTo>
                    <a:lnTo>
                      <a:pt x="0" y="13"/>
                    </a:lnTo>
                    <a:close/>
                    <a:moveTo>
                      <a:pt x="4" y="14"/>
                    </a:moveTo>
                    <a:lnTo>
                      <a:pt x="7" y="21"/>
                    </a:lnTo>
                    <a:moveTo>
                      <a:pt x="7" y="14"/>
                    </a:moveTo>
                    <a:lnTo>
                      <a:pt x="20" y="14"/>
                    </a:lnTo>
                    <a:moveTo>
                      <a:pt x="8" y="17"/>
                    </a:moveTo>
                    <a:lnTo>
                      <a:pt x="20" y="15"/>
                    </a:lnTo>
                    <a:moveTo>
                      <a:pt x="9" y="21"/>
                    </a:moveTo>
                    <a:lnTo>
                      <a:pt x="21" y="16"/>
                    </a:lnTo>
                    <a:moveTo>
                      <a:pt x="28" y="11"/>
                    </a:moveTo>
                    <a:lnTo>
                      <a:pt x="37" y="11"/>
                    </a:lnTo>
                    <a:moveTo>
                      <a:pt x="28" y="14"/>
                    </a:moveTo>
                    <a:lnTo>
                      <a:pt x="37" y="14"/>
                    </a:lnTo>
                    <a:moveTo>
                      <a:pt x="28" y="15"/>
                    </a:moveTo>
                    <a:lnTo>
                      <a:pt x="37" y="15"/>
                    </a:lnTo>
                    <a:moveTo>
                      <a:pt x="41" y="14"/>
                    </a:moveTo>
                    <a:lnTo>
                      <a:pt x="48" y="21"/>
                    </a:lnTo>
                    <a:moveTo>
                      <a:pt x="57" y="23"/>
                    </a:moveTo>
                    <a:lnTo>
                      <a:pt x="69" y="25"/>
                    </a:lnTo>
                    <a:moveTo>
                      <a:pt x="28" y="3"/>
                    </a:moveTo>
                    <a:lnTo>
                      <a:pt x="32" y="3"/>
                    </a:lnTo>
                    <a:moveTo>
                      <a:pt x="30" y="8"/>
                    </a:moveTo>
                    <a:lnTo>
                      <a:pt x="30" y="5"/>
                    </a:lnTo>
                    <a:moveTo>
                      <a:pt x="34" y="7"/>
                    </a:moveTo>
                    <a:lnTo>
                      <a:pt x="34" y="4"/>
                    </a:lnTo>
                    <a:moveTo>
                      <a:pt x="30" y="27"/>
                    </a:moveTo>
                    <a:lnTo>
                      <a:pt x="31" y="24"/>
                    </a:lnTo>
                    <a:moveTo>
                      <a:pt x="33" y="27"/>
                    </a:moveTo>
                    <a:lnTo>
                      <a:pt x="34" y="25"/>
                    </a:lnTo>
                    <a:moveTo>
                      <a:pt x="31" y="22"/>
                    </a:moveTo>
                    <a:lnTo>
                      <a:pt x="31" y="18"/>
                    </a:lnTo>
                    <a:moveTo>
                      <a:pt x="34" y="22"/>
                    </a:moveTo>
                    <a:lnTo>
                      <a:pt x="34" y="18"/>
                    </a:lnTo>
                    <a:moveTo>
                      <a:pt x="51" y="23"/>
                    </a:moveTo>
                    <a:cubicBezTo>
                      <a:pt x="51" y="22"/>
                      <a:pt x="51" y="22"/>
                      <a:pt x="52" y="22"/>
                    </a:cubicBezTo>
                    <a:cubicBezTo>
                      <a:pt x="53" y="22"/>
                      <a:pt x="53" y="22"/>
                      <a:pt x="53" y="23"/>
                    </a:cubicBezTo>
                    <a:cubicBezTo>
                      <a:pt x="53" y="24"/>
                      <a:pt x="53" y="24"/>
                      <a:pt x="52" y="24"/>
                    </a:cubicBezTo>
                    <a:cubicBezTo>
                      <a:pt x="51" y="24"/>
                      <a:pt x="51" y="24"/>
                      <a:pt x="51" y="23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Freeform 47"/>
              <p:cNvSpPr>
                <a:spLocks noEditPoints="1"/>
              </p:cNvSpPr>
              <p:nvPr/>
            </p:nvSpPr>
            <p:spPr bwMode="auto">
              <a:xfrm>
                <a:off x="3876" y="1855"/>
                <a:ext cx="196" cy="159"/>
              </a:xfrm>
              <a:custGeom>
                <a:avLst/>
                <a:gdLst>
                  <a:gd name="T0" fmla="*/ 2147483646 w 56"/>
                  <a:gd name="T1" fmla="*/ 0 h 46"/>
                  <a:gd name="T2" fmla="*/ 2147483646 w 56"/>
                  <a:gd name="T3" fmla="*/ 2147483646 h 46"/>
                  <a:gd name="T4" fmla="*/ 2147483646 w 56"/>
                  <a:gd name="T5" fmla="*/ 2147483646 h 46"/>
                  <a:gd name="T6" fmla="*/ 2147483646 w 56"/>
                  <a:gd name="T7" fmla="*/ 2147483646 h 46"/>
                  <a:gd name="T8" fmla="*/ 2147483646 w 56"/>
                  <a:gd name="T9" fmla="*/ 2147483646 h 46"/>
                  <a:gd name="T10" fmla="*/ 2147483646 w 56"/>
                  <a:gd name="T11" fmla="*/ 2147483646 h 46"/>
                  <a:gd name="T12" fmla="*/ 2147483646 w 56"/>
                  <a:gd name="T13" fmla="*/ 2147483646 h 46"/>
                  <a:gd name="T14" fmla="*/ 2147483646 w 56"/>
                  <a:gd name="T15" fmla="*/ 2147483646 h 46"/>
                  <a:gd name="T16" fmla="*/ 2147483646 w 56"/>
                  <a:gd name="T17" fmla="*/ 2147483646 h 46"/>
                  <a:gd name="T18" fmla="*/ 2147483646 w 56"/>
                  <a:gd name="T19" fmla="*/ 2147483646 h 46"/>
                  <a:gd name="T20" fmla="*/ 2147483646 w 56"/>
                  <a:gd name="T21" fmla="*/ 2147483646 h 46"/>
                  <a:gd name="T22" fmla="*/ 2147483646 w 56"/>
                  <a:gd name="T23" fmla="*/ 2147483646 h 46"/>
                  <a:gd name="T24" fmla="*/ 2147483646 w 56"/>
                  <a:gd name="T25" fmla="*/ 2147483646 h 46"/>
                  <a:gd name="T26" fmla="*/ 2147483646 w 56"/>
                  <a:gd name="T27" fmla="*/ 2147483646 h 46"/>
                  <a:gd name="T28" fmla="*/ 2147483646 w 56"/>
                  <a:gd name="T29" fmla="*/ 2147483646 h 46"/>
                  <a:gd name="T30" fmla="*/ 2147483646 w 56"/>
                  <a:gd name="T31" fmla="*/ 2147483646 h 46"/>
                  <a:gd name="T32" fmla="*/ 2147483646 w 56"/>
                  <a:gd name="T33" fmla="*/ 2147483646 h 46"/>
                  <a:gd name="T34" fmla="*/ 2147483646 w 56"/>
                  <a:gd name="T35" fmla="*/ 2147483646 h 46"/>
                  <a:gd name="T36" fmla="*/ 0 w 56"/>
                  <a:gd name="T37" fmla="*/ 2147483646 h 46"/>
                  <a:gd name="T38" fmla="*/ 2147483646 w 56"/>
                  <a:gd name="T39" fmla="*/ 0 h 46"/>
                  <a:gd name="T40" fmla="*/ 2147483646 w 56"/>
                  <a:gd name="T41" fmla="*/ 2147483646 h 46"/>
                  <a:gd name="T42" fmla="*/ 2147483646 w 56"/>
                  <a:gd name="T43" fmla="*/ 2147483646 h 46"/>
                  <a:gd name="T44" fmla="*/ 2147483646 w 56"/>
                  <a:gd name="T45" fmla="*/ 2147483646 h 46"/>
                  <a:gd name="T46" fmla="*/ 2147483646 w 56"/>
                  <a:gd name="T47" fmla="*/ 2147483646 h 46"/>
                  <a:gd name="T48" fmla="*/ 2147483646 w 56"/>
                  <a:gd name="T49" fmla="*/ 2147483646 h 46"/>
                  <a:gd name="T50" fmla="*/ 2147483646 w 56"/>
                  <a:gd name="T51" fmla="*/ 2147483646 h 46"/>
                  <a:gd name="T52" fmla="*/ 2147483646 w 56"/>
                  <a:gd name="T53" fmla="*/ 2147483646 h 46"/>
                  <a:gd name="T54" fmla="*/ 2147483646 w 56"/>
                  <a:gd name="T55" fmla="*/ 2147483646 h 46"/>
                  <a:gd name="T56" fmla="*/ 2147483646 w 56"/>
                  <a:gd name="T57" fmla="*/ 2147483646 h 46"/>
                  <a:gd name="T58" fmla="*/ 2147483646 w 56"/>
                  <a:gd name="T59" fmla="*/ 2147483646 h 46"/>
                  <a:gd name="T60" fmla="*/ 2147483646 w 56"/>
                  <a:gd name="T61" fmla="*/ 2147483646 h 46"/>
                  <a:gd name="T62" fmla="*/ 2147483646 w 56"/>
                  <a:gd name="T63" fmla="*/ 2147483646 h 46"/>
                  <a:gd name="T64" fmla="*/ 2147483646 w 56"/>
                  <a:gd name="T65" fmla="*/ 2147483646 h 46"/>
                  <a:gd name="T66" fmla="*/ 2147483646 w 56"/>
                  <a:gd name="T67" fmla="*/ 2147483646 h 46"/>
                  <a:gd name="T68" fmla="*/ 2147483646 w 56"/>
                  <a:gd name="T69" fmla="*/ 2147483646 h 46"/>
                  <a:gd name="T70" fmla="*/ 2147483646 w 56"/>
                  <a:gd name="T71" fmla="*/ 2147483646 h 46"/>
                  <a:gd name="T72" fmla="*/ 2147483646 w 56"/>
                  <a:gd name="T73" fmla="*/ 2147483646 h 46"/>
                  <a:gd name="T74" fmla="*/ 2147483646 w 56"/>
                  <a:gd name="T75" fmla="*/ 2147483646 h 46"/>
                  <a:gd name="T76" fmla="*/ 2147483646 w 56"/>
                  <a:gd name="T77" fmla="*/ 2147483646 h 46"/>
                  <a:gd name="T78" fmla="*/ 2147483646 w 56"/>
                  <a:gd name="T79" fmla="*/ 2147483646 h 46"/>
                  <a:gd name="T80" fmla="*/ 2147483646 w 56"/>
                  <a:gd name="T81" fmla="*/ 2147483646 h 46"/>
                  <a:gd name="T82" fmla="*/ 2147483646 w 56"/>
                  <a:gd name="T83" fmla="*/ 2147483646 h 46"/>
                  <a:gd name="T84" fmla="*/ 2147483646 w 56"/>
                  <a:gd name="T85" fmla="*/ 2147483646 h 46"/>
                  <a:gd name="T86" fmla="*/ 2147483646 w 56"/>
                  <a:gd name="T87" fmla="*/ 2147483646 h 46"/>
                  <a:gd name="T88" fmla="*/ 2147483646 w 56"/>
                  <a:gd name="T89" fmla="*/ 2147483646 h 46"/>
                  <a:gd name="T90" fmla="*/ 2147483646 w 56"/>
                  <a:gd name="T91" fmla="*/ 2147483646 h 46"/>
                  <a:gd name="T92" fmla="*/ 2147483646 w 56"/>
                  <a:gd name="T93" fmla="*/ 2147483646 h 46"/>
                  <a:gd name="T94" fmla="*/ 2147483646 w 56"/>
                  <a:gd name="T95" fmla="*/ 2147483646 h 46"/>
                  <a:gd name="T96" fmla="*/ 2147483646 w 56"/>
                  <a:gd name="T97" fmla="*/ 2147483646 h 46"/>
                  <a:gd name="T98" fmla="*/ 2147483646 w 56"/>
                  <a:gd name="T99" fmla="*/ 2147483646 h 46"/>
                  <a:gd name="T100" fmla="*/ 2147483646 w 56"/>
                  <a:gd name="T101" fmla="*/ 2147483646 h 46"/>
                  <a:gd name="T102" fmla="*/ 2147483646 w 56"/>
                  <a:gd name="T103" fmla="*/ 2147483646 h 46"/>
                  <a:gd name="T104" fmla="*/ 2147483646 w 56"/>
                  <a:gd name="T105" fmla="*/ 2147483646 h 46"/>
                  <a:gd name="T106" fmla="*/ 2147483646 w 56"/>
                  <a:gd name="T107" fmla="*/ 2147483646 h 46"/>
                  <a:gd name="T108" fmla="*/ 2147483646 w 56"/>
                  <a:gd name="T109" fmla="*/ 2147483646 h 46"/>
                  <a:gd name="T110" fmla="*/ 2147483646 w 56"/>
                  <a:gd name="T111" fmla="*/ 2147483646 h 46"/>
                  <a:gd name="T112" fmla="*/ 2147483646 w 56"/>
                  <a:gd name="T113" fmla="*/ 2147483646 h 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"/>
                  <a:gd name="T172" fmla="*/ 0 h 46"/>
                  <a:gd name="T173" fmla="*/ 56 w 56"/>
                  <a:gd name="T174" fmla="*/ 46 h 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" h="46">
                    <a:moveTo>
                      <a:pt x="2" y="0"/>
                    </a:moveTo>
                    <a:lnTo>
                      <a:pt x="26" y="10"/>
                    </a:lnTo>
                    <a:lnTo>
                      <a:pt x="28" y="7"/>
                    </a:lnTo>
                    <a:lnTo>
                      <a:pt x="27" y="2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6" y="15"/>
                    </a:lnTo>
                    <a:cubicBezTo>
                      <a:pt x="36" y="15"/>
                      <a:pt x="40" y="18"/>
                      <a:pt x="41" y="22"/>
                    </a:cubicBezTo>
                    <a:cubicBezTo>
                      <a:pt x="42" y="25"/>
                      <a:pt x="42" y="32"/>
                      <a:pt x="43" y="32"/>
                    </a:cubicBezTo>
                    <a:cubicBezTo>
                      <a:pt x="44" y="33"/>
                      <a:pt x="56" y="46"/>
                      <a:pt x="56" y="46"/>
                    </a:cubicBezTo>
                    <a:lnTo>
                      <a:pt x="38" y="36"/>
                    </a:lnTo>
                    <a:cubicBezTo>
                      <a:pt x="38" y="36"/>
                      <a:pt x="36" y="28"/>
                      <a:pt x="35" y="27"/>
                    </a:cubicBezTo>
                    <a:cubicBezTo>
                      <a:pt x="34" y="25"/>
                      <a:pt x="30" y="23"/>
                      <a:pt x="30" y="23"/>
                    </a:cubicBezTo>
                    <a:lnTo>
                      <a:pt x="28" y="28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20" y="24"/>
                    </a:lnTo>
                    <a:lnTo>
                      <a:pt x="23" y="19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3" y="11"/>
                    </a:lnTo>
                    <a:moveTo>
                      <a:pt x="7" y="5"/>
                    </a:moveTo>
                    <a:lnTo>
                      <a:pt x="19" y="11"/>
                    </a:lnTo>
                    <a:moveTo>
                      <a:pt x="6" y="8"/>
                    </a:moveTo>
                    <a:lnTo>
                      <a:pt x="18" y="13"/>
                    </a:lnTo>
                    <a:moveTo>
                      <a:pt x="6" y="12"/>
                    </a:moveTo>
                    <a:lnTo>
                      <a:pt x="18" y="14"/>
                    </a:lnTo>
                    <a:moveTo>
                      <a:pt x="26" y="13"/>
                    </a:moveTo>
                    <a:lnTo>
                      <a:pt x="34" y="18"/>
                    </a:lnTo>
                    <a:moveTo>
                      <a:pt x="25" y="15"/>
                    </a:moveTo>
                    <a:lnTo>
                      <a:pt x="33" y="19"/>
                    </a:lnTo>
                    <a:moveTo>
                      <a:pt x="24" y="17"/>
                    </a:moveTo>
                    <a:lnTo>
                      <a:pt x="32" y="21"/>
                    </a:lnTo>
                    <a:moveTo>
                      <a:pt x="37" y="22"/>
                    </a:moveTo>
                    <a:lnTo>
                      <a:pt x="39" y="32"/>
                    </a:lnTo>
                    <a:moveTo>
                      <a:pt x="45" y="38"/>
                    </a:moveTo>
                    <a:lnTo>
                      <a:pt x="55" y="45"/>
                    </a:lnTo>
                    <a:moveTo>
                      <a:pt x="31" y="6"/>
                    </a:moveTo>
                    <a:lnTo>
                      <a:pt x="34" y="8"/>
                    </a:lnTo>
                    <a:moveTo>
                      <a:pt x="29" y="11"/>
                    </a:moveTo>
                    <a:lnTo>
                      <a:pt x="31" y="8"/>
                    </a:lnTo>
                    <a:moveTo>
                      <a:pt x="34" y="13"/>
                    </a:moveTo>
                    <a:lnTo>
                      <a:pt x="35" y="10"/>
                    </a:lnTo>
                    <a:moveTo>
                      <a:pt x="20" y="27"/>
                    </a:moveTo>
                    <a:lnTo>
                      <a:pt x="22" y="26"/>
                    </a:lnTo>
                    <a:moveTo>
                      <a:pt x="23" y="29"/>
                    </a:moveTo>
                    <a:lnTo>
                      <a:pt x="25" y="28"/>
                    </a:lnTo>
                    <a:moveTo>
                      <a:pt x="23" y="24"/>
                    </a:moveTo>
                    <a:lnTo>
                      <a:pt x="25" y="21"/>
                    </a:lnTo>
                    <a:moveTo>
                      <a:pt x="26" y="25"/>
                    </a:moveTo>
                    <a:lnTo>
                      <a:pt x="28" y="22"/>
                    </a:lnTo>
                    <a:moveTo>
                      <a:pt x="40" y="35"/>
                    </a:moveTo>
                    <a:cubicBezTo>
                      <a:pt x="41" y="34"/>
                      <a:pt x="41" y="34"/>
                      <a:pt x="42" y="34"/>
                    </a:cubicBezTo>
                    <a:cubicBezTo>
                      <a:pt x="42" y="35"/>
                      <a:pt x="43" y="35"/>
                      <a:pt x="42" y="36"/>
                    </a:cubicBezTo>
                    <a:cubicBezTo>
                      <a:pt x="42" y="36"/>
                      <a:pt x="41" y="37"/>
                      <a:pt x="41" y="36"/>
                    </a:cubicBezTo>
                    <a:cubicBezTo>
                      <a:pt x="40" y="36"/>
                      <a:pt x="40" y="35"/>
                      <a:pt x="40" y="35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Freeform 48"/>
              <p:cNvSpPr>
                <a:spLocks noEditPoints="1"/>
              </p:cNvSpPr>
              <p:nvPr/>
            </p:nvSpPr>
            <p:spPr bwMode="auto">
              <a:xfrm>
                <a:off x="4072" y="1983"/>
                <a:ext cx="118" cy="232"/>
              </a:xfrm>
              <a:custGeom>
                <a:avLst/>
                <a:gdLst>
                  <a:gd name="T0" fmla="*/ 2147483646 w 34"/>
                  <a:gd name="T1" fmla="*/ 0 h 67"/>
                  <a:gd name="T2" fmla="*/ 2147483646 w 34"/>
                  <a:gd name="T3" fmla="*/ 2147483646 h 67"/>
                  <a:gd name="T4" fmla="*/ 2147483646 w 34"/>
                  <a:gd name="T5" fmla="*/ 2147483646 h 67"/>
                  <a:gd name="T6" fmla="*/ 2147483646 w 34"/>
                  <a:gd name="T7" fmla="*/ 2147483646 h 67"/>
                  <a:gd name="T8" fmla="*/ 2147483646 w 34"/>
                  <a:gd name="T9" fmla="*/ 2147483646 h 67"/>
                  <a:gd name="T10" fmla="*/ 2147483646 w 34"/>
                  <a:gd name="T11" fmla="*/ 2147483646 h 67"/>
                  <a:gd name="T12" fmla="*/ 2147483646 w 34"/>
                  <a:gd name="T13" fmla="*/ 2147483646 h 67"/>
                  <a:gd name="T14" fmla="*/ 2147483646 w 34"/>
                  <a:gd name="T15" fmla="*/ 2147483646 h 67"/>
                  <a:gd name="T16" fmla="*/ 2147483646 w 34"/>
                  <a:gd name="T17" fmla="*/ 2147483646 h 67"/>
                  <a:gd name="T18" fmla="*/ 2147483646 w 34"/>
                  <a:gd name="T19" fmla="*/ 2147483646 h 67"/>
                  <a:gd name="T20" fmla="*/ 2147483646 w 34"/>
                  <a:gd name="T21" fmla="*/ 2147483646 h 67"/>
                  <a:gd name="T22" fmla="*/ 2147483646 w 34"/>
                  <a:gd name="T23" fmla="*/ 2147483646 h 67"/>
                  <a:gd name="T24" fmla="*/ 2147483646 w 34"/>
                  <a:gd name="T25" fmla="*/ 2147483646 h 67"/>
                  <a:gd name="T26" fmla="*/ 2147483646 w 34"/>
                  <a:gd name="T27" fmla="*/ 2147483646 h 67"/>
                  <a:gd name="T28" fmla="*/ 2147483646 w 34"/>
                  <a:gd name="T29" fmla="*/ 2147483646 h 67"/>
                  <a:gd name="T30" fmla="*/ 2147483646 w 34"/>
                  <a:gd name="T31" fmla="*/ 2147483646 h 67"/>
                  <a:gd name="T32" fmla="*/ 2147483646 w 34"/>
                  <a:gd name="T33" fmla="*/ 2147483646 h 67"/>
                  <a:gd name="T34" fmla="*/ 2147483646 w 34"/>
                  <a:gd name="T35" fmla="*/ 2147483646 h 67"/>
                  <a:gd name="T36" fmla="*/ 0 w 34"/>
                  <a:gd name="T37" fmla="*/ 2147483646 h 67"/>
                  <a:gd name="T38" fmla="*/ 2147483646 w 34"/>
                  <a:gd name="T39" fmla="*/ 0 h 67"/>
                  <a:gd name="T40" fmla="*/ 2147483646 w 34"/>
                  <a:gd name="T41" fmla="*/ 2147483646 h 67"/>
                  <a:gd name="T42" fmla="*/ 2147483646 w 34"/>
                  <a:gd name="T43" fmla="*/ 2147483646 h 67"/>
                  <a:gd name="T44" fmla="*/ 2147483646 w 34"/>
                  <a:gd name="T45" fmla="*/ 2147483646 h 67"/>
                  <a:gd name="T46" fmla="*/ 2147483646 w 34"/>
                  <a:gd name="T47" fmla="*/ 2147483646 h 67"/>
                  <a:gd name="T48" fmla="*/ 2147483646 w 34"/>
                  <a:gd name="T49" fmla="*/ 2147483646 h 67"/>
                  <a:gd name="T50" fmla="*/ 2147483646 w 34"/>
                  <a:gd name="T51" fmla="*/ 2147483646 h 67"/>
                  <a:gd name="T52" fmla="*/ 2147483646 w 34"/>
                  <a:gd name="T53" fmla="*/ 2147483646 h 67"/>
                  <a:gd name="T54" fmla="*/ 2147483646 w 34"/>
                  <a:gd name="T55" fmla="*/ 2147483646 h 67"/>
                  <a:gd name="T56" fmla="*/ 2147483646 w 34"/>
                  <a:gd name="T57" fmla="*/ 2147483646 h 67"/>
                  <a:gd name="T58" fmla="*/ 2147483646 w 34"/>
                  <a:gd name="T59" fmla="*/ 2147483646 h 67"/>
                  <a:gd name="T60" fmla="*/ 2147483646 w 34"/>
                  <a:gd name="T61" fmla="*/ 2147483646 h 67"/>
                  <a:gd name="T62" fmla="*/ 2147483646 w 34"/>
                  <a:gd name="T63" fmla="*/ 2147483646 h 67"/>
                  <a:gd name="T64" fmla="*/ 2147483646 w 34"/>
                  <a:gd name="T65" fmla="*/ 2147483646 h 67"/>
                  <a:gd name="T66" fmla="*/ 2147483646 w 34"/>
                  <a:gd name="T67" fmla="*/ 2147483646 h 67"/>
                  <a:gd name="T68" fmla="*/ 2147483646 w 34"/>
                  <a:gd name="T69" fmla="*/ 2147483646 h 67"/>
                  <a:gd name="T70" fmla="*/ 2147483646 w 34"/>
                  <a:gd name="T71" fmla="*/ 2147483646 h 67"/>
                  <a:gd name="T72" fmla="*/ 2147483646 w 34"/>
                  <a:gd name="T73" fmla="*/ 2147483646 h 67"/>
                  <a:gd name="T74" fmla="*/ 2147483646 w 34"/>
                  <a:gd name="T75" fmla="*/ 2147483646 h 67"/>
                  <a:gd name="T76" fmla="*/ 2147483646 w 34"/>
                  <a:gd name="T77" fmla="*/ 2147483646 h 67"/>
                  <a:gd name="T78" fmla="*/ 2147483646 w 34"/>
                  <a:gd name="T79" fmla="*/ 2147483646 h 67"/>
                  <a:gd name="T80" fmla="*/ 2147483646 w 34"/>
                  <a:gd name="T81" fmla="*/ 2147483646 h 67"/>
                  <a:gd name="T82" fmla="*/ 2147483646 w 34"/>
                  <a:gd name="T83" fmla="*/ 2147483646 h 67"/>
                  <a:gd name="T84" fmla="*/ 2147483646 w 34"/>
                  <a:gd name="T85" fmla="*/ 2147483646 h 67"/>
                  <a:gd name="T86" fmla="*/ 2147483646 w 34"/>
                  <a:gd name="T87" fmla="*/ 2147483646 h 67"/>
                  <a:gd name="T88" fmla="*/ 2147483646 w 34"/>
                  <a:gd name="T89" fmla="*/ 2147483646 h 67"/>
                  <a:gd name="T90" fmla="*/ 2147483646 w 34"/>
                  <a:gd name="T91" fmla="*/ 2147483646 h 67"/>
                  <a:gd name="T92" fmla="*/ 2147483646 w 34"/>
                  <a:gd name="T93" fmla="*/ 2147483646 h 67"/>
                  <a:gd name="T94" fmla="*/ 2147483646 w 34"/>
                  <a:gd name="T95" fmla="*/ 2147483646 h 67"/>
                  <a:gd name="T96" fmla="*/ 2147483646 w 34"/>
                  <a:gd name="T97" fmla="*/ 2147483646 h 67"/>
                  <a:gd name="T98" fmla="*/ 2147483646 w 34"/>
                  <a:gd name="T99" fmla="*/ 2147483646 h 67"/>
                  <a:gd name="T100" fmla="*/ 2147483646 w 34"/>
                  <a:gd name="T101" fmla="*/ 2147483646 h 67"/>
                  <a:gd name="T102" fmla="*/ 2147483646 w 34"/>
                  <a:gd name="T103" fmla="*/ 2147483646 h 67"/>
                  <a:gd name="T104" fmla="*/ 2147483646 w 34"/>
                  <a:gd name="T105" fmla="*/ 2147483646 h 67"/>
                  <a:gd name="T106" fmla="*/ 2147483646 w 34"/>
                  <a:gd name="T107" fmla="*/ 2147483646 h 67"/>
                  <a:gd name="T108" fmla="*/ 2147483646 w 34"/>
                  <a:gd name="T109" fmla="*/ 2147483646 h 67"/>
                  <a:gd name="T110" fmla="*/ 2147483646 w 34"/>
                  <a:gd name="T111" fmla="*/ 2147483646 h 67"/>
                  <a:gd name="T112" fmla="*/ 2147483646 w 34"/>
                  <a:gd name="T113" fmla="*/ 2147483646 h 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"/>
                  <a:gd name="T172" fmla="*/ 0 h 67"/>
                  <a:gd name="T173" fmla="*/ 34 w 34"/>
                  <a:gd name="T174" fmla="*/ 67 h 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" h="67">
                    <a:moveTo>
                      <a:pt x="8" y="0"/>
                    </a:moveTo>
                    <a:lnTo>
                      <a:pt x="24" y="21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0" y="30"/>
                    </a:lnTo>
                    <a:cubicBezTo>
                      <a:pt x="30" y="30"/>
                      <a:pt x="32" y="35"/>
                      <a:pt x="31" y="38"/>
                    </a:cubicBezTo>
                    <a:cubicBezTo>
                      <a:pt x="31" y="42"/>
                      <a:pt x="27" y="47"/>
                      <a:pt x="28" y="49"/>
                    </a:cubicBezTo>
                    <a:cubicBezTo>
                      <a:pt x="28" y="50"/>
                      <a:pt x="32" y="67"/>
                      <a:pt x="32" y="67"/>
                    </a:cubicBezTo>
                    <a:lnTo>
                      <a:pt x="21" y="49"/>
                    </a:lnTo>
                    <a:cubicBezTo>
                      <a:pt x="21" y="49"/>
                      <a:pt x="24" y="41"/>
                      <a:pt x="24" y="40"/>
                    </a:cubicBezTo>
                    <a:cubicBezTo>
                      <a:pt x="23" y="38"/>
                      <a:pt x="21" y="35"/>
                      <a:pt x="21" y="35"/>
                    </a:cubicBezTo>
                    <a:lnTo>
                      <a:pt x="17" y="37"/>
                    </a:lnTo>
                    <a:lnTo>
                      <a:pt x="11" y="37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7" y="27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  <a:moveTo>
                      <a:pt x="9" y="4"/>
                    </a:moveTo>
                    <a:lnTo>
                      <a:pt x="4" y="10"/>
                    </a:lnTo>
                    <a:moveTo>
                      <a:pt x="10" y="7"/>
                    </a:moveTo>
                    <a:lnTo>
                      <a:pt x="17" y="18"/>
                    </a:lnTo>
                    <a:moveTo>
                      <a:pt x="8" y="9"/>
                    </a:moveTo>
                    <a:lnTo>
                      <a:pt x="16" y="19"/>
                    </a:lnTo>
                    <a:moveTo>
                      <a:pt x="6" y="12"/>
                    </a:moveTo>
                    <a:lnTo>
                      <a:pt x="15" y="20"/>
                    </a:lnTo>
                    <a:moveTo>
                      <a:pt x="23" y="24"/>
                    </a:moveTo>
                    <a:lnTo>
                      <a:pt x="27" y="31"/>
                    </a:lnTo>
                    <a:moveTo>
                      <a:pt x="21" y="25"/>
                    </a:moveTo>
                    <a:lnTo>
                      <a:pt x="25" y="32"/>
                    </a:lnTo>
                    <a:moveTo>
                      <a:pt x="19" y="26"/>
                    </a:moveTo>
                    <a:lnTo>
                      <a:pt x="24" y="33"/>
                    </a:lnTo>
                    <a:moveTo>
                      <a:pt x="27" y="36"/>
                    </a:moveTo>
                    <a:lnTo>
                      <a:pt x="25" y="46"/>
                    </a:lnTo>
                    <a:moveTo>
                      <a:pt x="27" y="54"/>
                    </a:moveTo>
                    <a:lnTo>
                      <a:pt x="31" y="66"/>
                    </a:lnTo>
                    <a:moveTo>
                      <a:pt x="30" y="20"/>
                    </a:moveTo>
                    <a:lnTo>
                      <a:pt x="33" y="23"/>
                    </a:lnTo>
                    <a:moveTo>
                      <a:pt x="26" y="24"/>
                    </a:moveTo>
                    <a:lnTo>
                      <a:pt x="29" y="22"/>
                    </a:lnTo>
                    <a:moveTo>
                      <a:pt x="29" y="27"/>
                    </a:moveTo>
                    <a:lnTo>
                      <a:pt x="32" y="25"/>
                    </a:lnTo>
                    <a:moveTo>
                      <a:pt x="10" y="33"/>
                    </a:moveTo>
                    <a:lnTo>
                      <a:pt x="13" y="33"/>
                    </a:lnTo>
                    <a:moveTo>
                      <a:pt x="12" y="35"/>
                    </a:moveTo>
                    <a:lnTo>
                      <a:pt x="14" y="35"/>
                    </a:lnTo>
                    <a:moveTo>
                      <a:pt x="15" y="31"/>
                    </a:moveTo>
                    <a:lnTo>
                      <a:pt x="18" y="29"/>
                    </a:lnTo>
                    <a:moveTo>
                      <a:pt x="16" y="34"/>
                    </a:moveTo>
                    <a:lnTo>
                      <a:pt x="20" y="32"/>
                    </a:lnTo>
                    <a:moveTo>
                      <a:pt x="24" y="49"/>
                    </a:moveTo>
                    <a:cubicBezTo>
                      <a:pt x="25" y="49"/>
                      <a:pt x="25" y="49"/>
                      <a:pt x="26" y="50"/>
                    </a:cubicBezTo>
                    <a:cubicBezTo>
                      <a:pt x="26" y="50"/>
                      <a:pt x="26" y="51"/>
                      <a:pt x="25" y="51"/>
                    </a:cubicBezTo>
                    <a:cubicBezTo>
                      <a:pt x="25" y="52"/>
                      <a:pt x="24" y="51"/>
                      <a:pt x="24" y="51"/>
                    </a:cubicBezTo>
                    <a:cubicBezTo>
                      <a:pt x="23" y="50"/>
                      <a:pt x="24" y="50"/>
                      <a:pt x="24" y="49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Freeform 49"/>
              <p:cNvSpPr>
                <a:spLocks noEditPoints="1"/>
              </p:cNvSpPr>
              <p:nvPr/>
            </p:nvSpPr>
            <p:spPr bwMode="auto">
              <a:xfrm>
                <a:off x="4165" y="2200"/>
                <a:ext cx="102" cy="242"/>
              </a:xfrm>
              <a:custGeom>
                <a:avLst/>
                <a:gdLst>
                  <a:gd name="T0" fmla="*/ 2147483646 w 29"/>
                  <a:gd name="T1" fmla="*/ 0 h 70"/>
                  <a:gd name="T2" fmla="*/ 2147483646 w 29"/>
                  <a:gd name="T3" fmla="*/ 2147483646 h 70"/>
                  <a:gd name="T4" fmla="*/ 2147483646 w 29"/>
                  <a:gd name="T5" fmla="*/ 2147483646 h 70"/>
                  <a:gd name="T6" fmla="*/ 2147483646 w 29"/>
                  <a:gd name="T7" fmla="*/ 2147483646 h 70"/>
                  <a:gd name="T8" fmla="*/ 2147483646 w 29"/>
                  <a:gd name="T9" fmla="*/ 2147483646 h 70"/>
                  <a:gd name="T10" fmla="*/ 2147483646 w 29"/>
                  <a:gd name="T11" fmla="*/ 2147483646 h 70"/>
                  <a:gd name="T12" fmla="*/ 2147483646 w 29"/>
                  <a:gd name="T13" fmla="*/ 2147483646 h 70"/>
                  <a:gd name="T14" fmla="*/ 2147483646 w 29"/>
                  <a:gd name="T15" fmla="*/ 2147483646 h 70"/>
                  <a:gd name="T16" fmla="*/ 2147483646 w 29"/>
                  <a:gd name="T17" fmla="*/ 2147483646 h 70"/>
                  <a:gd name="T18" fmla="*/ 2147483646 w 29"/>
                  <a:gd name="T19" fmla="*/ 2147483646 h 70"/>
                  <a:gd name="T20" fmla="*/ 2147483646 w 29"/>
                  <a:gd name="T21" fmla="*/ 2147483646 h 70"/>
                  <a:gd name="T22" fmla="*/ 2147483646 w 29"/>
                  <a:gd name="T23" fmla="*/ 2147483646 h 70"/>
                  <a:gd name="T24" fmla="*/ 2147483646 w 29"/>
                  <a:gd name="T25" fmla="*/ 2147483646 h 70"/>
                  <a:gd name="T26" fmla="*/ 2147483646 w 29"/>
                  <a:gd name="T27" fmla="*/ 2147483646 h 70"/>
                  <a:gd name="T28" fmla="*/ 2147483646 w 29"/>
                  <a:gd name="T29" fmla="*/ 2147483646 h 70"/>
                  <a:gd name="T30" fmla="*/ 0 w 29"/>
                  <a:gd name="T31" fmla="*/ 2147483646 h 70"/>
                  <a:gd name="T32" fmla="*/ 2147483646 w 29"/>
                  <a:gd name="T33" fmla="*/ 2147483646 h 70"/>
                  <a:gd name="T34" fmla="*/ 2147483646 w 29"/>
                  <a:gd name="T35" fmla="*/ 2147483646 h 70"/>
                  <a:gd name="T36" fmla="*/ 2147483646 w 29"/>
                  <a:gd name="T37" fmla="*/ 2147483646 h 70"/>
                  <a:gd name="T38" fmla="*/ 2147483646 w 29"/>
                  <a:gd name="T39" fmla="*/ 0 h 70"/>
                  <a:gd name="T40" fmla="*/ 2147483646 w 29"/>
                  <a:gd name="T41" fmla="*/ 2147483646 h 70"/>
                  <a:gd name="T42" fmla="*/ 2147483646 w 29"/>
                  <a:gd name="T43" fmla="*/ 2147483646 h 70"/>
                  <a:gd name="T44" fmla="*/ 2147483646 w 29"/>
                  <a:gd name="T45" fmla="*/ 2147483646 h 70"/>
                  <a:gd name="T46" fmla="*/ 2147483646 w 29"/>
                  <a:gd name="T47" fmla="*/ 2147483646 h 70"/>
                  <a:gd name="T48" fmla="*/ 2147483646 w 29"/>
                  <a:gd name="T49" fmla="*/ 2147483646 h 70"/>
                  <a:gd name="T50" fmla="*/ 2147483646 w 29"/>
                  <a:gd name="T51" fmla="*/ 2147483646 h 70"/>
                  <a:gd name="T52" fmla="*/ 2147483646 w 29"/>
                  <a:gd name="T53" fmla="*/ 2147483646 h 70"/>
                  <a:gd name="T54" fmla="*/ 2147483646 w 29"/>
                  <a:gd name="T55" fmla="*/ 2147483646 h 70"/>
                  <a:gd name="T56" fmla="*/ 2147483646 w 29"/>
                  <a:gd name="T57" fmla="*/ 2147483646 h 70"/>
                  <a:gd name="T58" fmla="*/ 2147483646 w 29"/>
                  <a:gd name="T59" fmla="*/ 2147483646 h 70"/>
                  <a:gd name="T60" fmla="*/ 2147483646 w 29"/>
                  <a:gd name="T61" fmla="*/ 2147483646 h 70"/>
                  <a:gd name="T62" fmla="*/ 2147483646 w 29"/>
                  <a:gd name="T63" fmla="*/ 2147483646 h 70"/>
                  <a:gd name="T64" fmla="*/ 2147483646 w 29"/>
                  <a:gd name="T65" fmla="*/ 2147483646 h 70"/>
                  <a:gd name="T66" fmla="*/ 2147483646 w 29"/>
                  <a:gd name="T67" fmla="*/ 2147483646 h 70"/>
                  <a:gd name="T68" fmla="*/ 2147483646 w 29"/>
                  <a:gd name="T69" fmla="*/ 2147483646 h 70"/>
                  <a:gd name="T70" fmla="*/ 2147483646 w 29"/>
                  <a:gd name="T71" fmla="*/ 2147483646 h 70"/>
                  <a:gd name="T72" fmla="*/ 2147483646 w 29"/>
                  <a:gd name="T73" fmla="*/ 2147483646 h 70"/>
                  <a:gd name="T74" fmla="*/ 2147483646 w 29"/>
                  <a:gd name="T75" fmla="*/ 2147483646 h 70"/>
                  <a:gd name="T76" fmla="*/ 2147483646 w 29"/>
                  <a:gd name="T77" fmla="*/ 2147483646 h 70"/>
                  <a:gd name="T78" fmla="*/ 2147483646 w 29"/>
                  <a:gd name="T79" fmla="*/ 2147483646 h 70"/>
                  <a:gd name="T80" fmla="*/ 2147483646 w 29"/>
                  <a:gd name="T81" fmla="*/ 2147483646 h 70"/>
                  <a:gd name="T82" fmla="*/ 2147483646 w 29"/>
                  <a:gd name="T83" fmla="*/ 2147483646 h 70"/>
                  <a:gd name="T84" fmla="*/ 2147483646 w 29"/>
                  <a:gd name="T85" fmla="*/ 2147483646 h 70"/>
                  <a:gd name="T86" fmla="*/ 2147483646 w 29"/>
                  <a:gd name="T87" fmla="*/ 2147483646 h 70"/>
                  <a:gd name="T88" fmla="*/ 2147483646 w 29"/>
                  <a:gd name="T89" fmla="*/ 2147483646 h 70"/>
                  <a:gd name="T90" fmla="*/ 2147483646 w 29"/>
                  <a:gd name="T91" fmla="*/ 2147483646 h 70"/>
                  <a:gd name="T92" fmla="*/ 2147483646 w 29"/>
                  <a:gd name="T93" fmla="*/ 2147483646 h 70"/>
                  <a:gd name="T94" fmla="*/ 2147483646 w 29"/>
                  <a:gd name="T95" fmla="*/ 2147483646 h 70"/>
                  <a:gd name="T96" fmla="*/ 2147483646 w 29"/>
                  <a:gd name="T97" fmla="*/ 2147483646 h 70"/>
                  <a:gd name="T98" fmla="*/ 2147483646 w 29"/>
                  <a:gd name="T99" fmla="*/ 2147483646 h 70"/>
                  <a:gd name="T100" fmla="*/ 2147483646 w 29"/>
                  <a:gd name="T101" fmla="*/ 2147483646 h 70"/>
                  <a:gd name="T102" fmla="*/ 2147483646 w 29"/>
                  <a:gd name="T103" fmla="*/ 2147483646 h 70"/>
                  <a:gd name="T104" fmla="*/ 2147483646 w 29"/>
                  <a:gd name="T105" fmla="*/ 2147483646 h 70"/>
                  <a:gd name="T106" fmla="*/ 2147483646 w 29"/>
                  <a:gd name="T107" fmla="*/ 2147483646 h 70"/>
                  <a:gd name="T108" fmla="*/ 2147483646 w 29"/>
                  <a:gd name="T109" fmla="*/ 2147483646 h 70"/>
                  <a:gd name="T110" fmla="*/ 2147483646 w 29"/>
                  <a:gd name="T111" fmla="*/ 2147483646 h 70"/>
                  <a:gd name="T112" fmla="*/ 2147483646 w 29"/>
                  <a:gd name="T113" fmla="*/ 2147483646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"/>
                  <a:gd name="T172" fmla="*/ 0 h 70"/>
                  <a:gd name="T173" fmla="*/ 29 w 29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" h="70">
                    <a:moveTo>
                      <a:pt x="16" y="0"/>
                    </a:moveTo>
                    <a:lnTo>
                      <a:pt x="20" y="27"/>
                    </a:lnTo>
                    <a:lnTo>
                      <a:pt x="24" y="26"/>
                    </a:lnTo>
                    <a:lnTo>
                      <a:pt x="27" y="23"/>
                    </a:lnTo>
                    <a:lnTo>
                      <a:pt x="29" y="32"/>
                    </a:lnTo>
                    <a:lnTo>
                      <a:pt x="26" y="36"/>
                    </a:lnTo>
                    <a:lnTo>
                      <a:pt x="20" y="37"/>
                    </a:lnTo>
                    <a:cubicBezTo>
                      <a:pt x="20" y="37"/>
                      <a:pt x="20" y="42"/>
                      <a:pt x="18" y="45"/>
                    </a:cubicBezTo>
                    <a:cubicBezTo>
                      <a:pt x="15" y="48"/>
                      <a:pt x="9" y="51"/>
                      <a:pt x="9" y="52"/>
                    </a:cubicBezTo>
                    <a:cubicBezTo>
                      <a:pt x="9" y="53"/>
                      <a:pt x="4" y="70"/>
                      <a:pt x="4" y="70"/>
                    </a:cubicBezTo>
                    <a:lnTo>
                      <a:pt x="3" y="50"/>
                    </a:lnTo>
                    <a:cubicBezTo>
                      <a:pt x="3" y="50"/>
                      <a:pt x="10" y="44"/>
                      <a:pt x="11" y="42"/>
                    </a:cubicBezTo>
                    <a:cubicBezTo>
                      <a:pt x="11" y="41"/>
                      <a:pt x="11" y="37"/>
                      <a:pt x="11" y="37"/>
                    </a:cubicBezTo>
                    <a:lnTo>
                      <a:pt x="5" y="37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5" y="28"/>
                    </a:lnTo>
                    <a:lnTo>
                      <a:pt x="11" y="28"/>
                    </a:lnTo>
                    <a:lnTo>
                      <a:pt x="5" y="5"/>
                    </a:lnTo>
                    <a:lnTo>
                      <a:pt x="16" y="0"/>
                    </a:lnTo>
                    <a:close/>
                    <a:moveTo>
                      <a:pt x="15" y="4"/>
                    </a:moveTo>
                    <a:lnTo>
                      <a:pt x="8" y="7"/>
                    </a:lnTo>
                    <a:moveTo>
                      <a:pt x="15" y="7"/>
                    </a:moveTo>
                    <a:lnTo>
                      <a:pt x="15" y="20"/>
                    </a:lnTo>
                    <a:moveTo>
                      <a:pt x="12" y="8"/>
                    </a:moveTo>
                    <a:lnTo>
                      <a:pt x="14" y="20"/>
                    </a:lnTo>
                    <a:moveTo>
                      <a:pt x="8" y="9"/>
                    </a:moveTo>
                    <a:lnTo>
                      <a:pt x="13" y="21"/>
                    </a:lnTo>
                    <a:moveTo>
                      <a:pt x="18" y="28"/>
                    </a:moveTo>
                    <a:lnTo>
                      <a:pt x="18" y="37"/>
                    </a:lnTo>
                    <a:moveTo>
                      <a:pt x="15" y="28"/>
                    </a:moveTo>
                    <a:lnTo>
                      <a:pt x="15" y="37"/>
                    </a:lnTo>
                    <a:moveTo>
                      <a:pt x="14" y="28"/>
                    </a:moveTo>
                    <a:lnTo>
                      <a:pt x="14" y="37"/>
                    </a:lnTo>
                    <a:moveTo>
                      <a:pt x="15" y="41"/>
                    </a:moveTo>
                    <a:lnTo>
                      <a:pt x="8" y="48"/>
                    </a:lnTo>
                    <a:moveTo>
                      <a:pt x="6" y="57"/>
                    </a:moveTo>
                    <a:lnTo>
                      <a:pt x="4" y="69"/>
                    </a:lnTo>
                    <a:moveTo>
                      <a:pt x="26" y="28"/>
                    </a:moveTo>
                    <a:lnTo>
                      <a:pt x="26" y="32"/>
                    </a:lnTo>
                    <a:moveTo>
                      <a:pt x="21" y="30"/>
                    </a:moveTo>
                    <a:lnTo>
                      <a:pt x="24" y="30"/>
                    </a:lnTo>
                    <a:moveTo>
                      <a:pt x="22" y="34"/>
                    </a:moveTo>
                    <a:lnTo>
                      <a:pt x="25" y="34"/>
                    </a:lnTo>
                    <a:moveTo>
                      <a:pt x="2" y="30"/>
                    </a:moveTo>
                    <a:lnTo>
                      <a:pt x="5" y="31"/>
                    </a:lnTo>
                    <a:moveTo>
                      <a:pt x="2" y="33"/>
                    </a:moveTo>
                    <a:lnTo>
                      <a:pt x="4" y="34"/>
                    </a:lnTo>
                    <a:moveTo>
                      <a:pt x="7" y="31"/>
                    </a:moveTo>
                    <a:lnTo>
                      <a:pt x="11" y="31"/>
                    </a:lnTo>
                    <a:moveTo>
                      <a:pt x="7" y="34"/>
                    </a:moveTo>
                    <a:lnTo>
                      <a:pt x="11" y="34"/>
                    </a:lnTo>
                    <a:moveTo>
                      <a:pt x="6" y="51"/>
                    </a:moveTo>
                    <a:cubicBezTo>
                      <a:pt x="7" y="51"/>
                      <a:pt x="7" y="51"/>
                      <a:pt x="7" y="52"/>
                    </a:cubicBezTo>
                    <a:cubicBezTo>
                      <a:pt x="7" y="53"/>
                      <a:pt x="7" y="53"/>
                      <a:pt x="6" y="53"/>
                    </a:cubicBezTo>
                    <a:cubicBezTo>
                      <a:pt x="5" y="53"/>
                      <a:pt x="5" y="53"/>
                      <a:pt x="5" y="52"/>
                    </a:cubicBezTo>
                    <a:cubicBezTo>
                      <a:pt x="5" y="51"/>
                      <a:pt x="5" y="51"/>
                      <a:pt x="6" y="51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Freeform 50"/>
              <p:cNvSpPr>
                <a:spLocks noEditPoints="1"/>
              </p:cNvSpPr>
              <p:nvPr/>
            </p:nvSpPr>
            <p:spPr bwMode="auto">
              <a:xfrm>
                <a:off x="4061" y="2445"/>
                <a:ext cx="160" cy="193"/>
              </a:xfrm>
              <a:custGeom>
                <a:avLst/>
                <a:gdLst>
                  <a:gd name="T0" fmla="*/ 2147483646 w 46"/>
                  <a:gd name="T1" fmla="*/ 2147483646 h 56"/>
                  <a:gd name="T2" fmla="*/ 2147483646 w 46"/>
                  <a:gd name="T3" fmla="*/ 2147483646 h 56"/>
                  <a:gd name="T4" fmla="*/ 2147483646 w 46"/>
                  <a:gd name="T5" fmla="*/ 2147483646 h 56"/>
                  <a:gd name="T6" fmla="*/ 2147483646 w 46"/>
                  <a:gd name="T7" fmla="*/ 2147483646 h 56"/>
                  <a:gd name="T8" fmla="*/ 2147483646 w 46"/>
                  <a:gd name="T9" fmla="*/ 2147483646 h 56"/>
                  <a:gd name="T10" fmla="*/ 2147483646 w 46"/>
                  <a:gd name="T11" fmla="*/ 2147483646 h 56"/>
                  <a:gd name="T12" fmla="*/ 2147483646 w 46"/>
                  <a:gd name="T13" fmla="*/ 2147483646 h 56"/>
                  <a:gd name="T14" fmla="*/ 2147483646 w 46"/>
                  <a:gd name="T15" fmla="*/ 2147483646 h 56"/>
                  <a:gd name="T16" fmla="*/ 2147483646 w 46"/>
                  <a:gd name="T17" fmla="*/ 2147483646 h 56"/>
                  <a:gd name="T18" fmla="*/ 0 w 46"/>
                  <a:gd name="T19" fmla="*/ 2147483646 h 56"/>
                  <a:gd name="T20" fmla="*/ 2147483646 w 46"/>
                  <a:gd name="T21" fmla="*/ 2147483646 h 56"/>
                  <a:gd name="T22" fmla="*/ 2147483646 w 46"/>
                  <a:gd name="T23" fmla="*/ 2147483646 h 56"/>
                  <a:gd name="T24" fmla="*/ 2147483646 w 46"/>
                  <a:gd name="T25" fmla="*/ 2147483646 h 56"/>
                  <a:gd name="T26" fmla="*/ 2147483646 w 46"/>
                  <a:gd name="T27" fmla="*/ 2147483646 h 56"/>
                  <a:gd name="T28" fmla="*/ 2147483646 w 46"/>
                  <a:gd name="T29" fmla="*/ 2147483646 h 56"/>
                  <a:gd name="T30" fmla="*/ 2147483646 w 46"/>
                  <a:gd name="T31" fmla="*/ 2147483646 h 56"/>
                  <a:gd name="T32" fmla="*/ 2147483646 w 46"/>
                  <a:gd name="T33" fmla="*/ 2147483646 h 56"/>
                  <a:gd name="T34" fmla="*/ 2147483646 w 46"/>
                  <a:gd name="T35" fmla="*/ 2147483646 h 56"/>
                  <a:gd name="T36" fmla="*/ 2147483646 w 46"/>
                  <a:gd name="T37" fmla="*/ 0 h 56"/>
                  <a:gd name="T38" fmla="*/ 2147483646 w 46"/>
                  <a:gd name="T39" fmla="*/ 2147483646 h 56"/>
                  <a:gd name="T40" fmla="*/ 2147483646 w 46"/>
                  <a:gd name="T41" fmla="*/ 2147483646 h 56"/>
                  <a:gd name="T42" fmla="*/ 2147483646 w 46"/>
                  <a:gd name="T43" fmla="*/ 2147483646 h 56"/>
                  <a:gd name="T44" fmla="*/ 2147483646 w 46"/>
                  <a:gd name="T45" fmla="*/ 2147483646 h 56"/>
                  <a:gd name="T46" fmla="*/ 2147483646 w 46"/>
                  <a:gd name="T47" fmla="*/ 2147483646 h 56"/>
                  <a:gd name="T48" fmla="*/ 2147483646 w 46"/>
                  <a:gd name="T49" fmla="*/ 2147483646 h 56"/>
                  <a:gd name="T50" fmla="*/ 2147483646 w 46"/>
                  <a:gd name="T51" fmla="*/ 2147483646 h 56"/>
                  <a:gd name="T52" fmla="*/ 2147483646 w 46"/>
                  <a:gd name="T53" fmla="*/ 2147483646 h 56"/>
                  <a:gd name="T54" fmla="*/ 2147483646 w 46"/>
                  <a:gd name="T55" fmla="*/ 2147483646 h 56"/>
                  <a:gd name="T56" fmla="*/ 2147483646 w 46"/>
                  <a:gd name="T57" fmla="*/ 2147483646 h 56"/>
                  <a:gd name="T58" fmla="*/ 2147483646 w 46"/>
                  <a:gd name="T59" fmla="*/ 2147483646 h 56"/>
                  <a:gd name="T60" fmla="*/ 2147483646 w 46"/>
                  <a:gd name="T61" fmla="*/ 2147483646 h 56"/>
                  <a:gd name="T62" fmla="*/ 2147483646 w 46"/>
                  <a:gd name="T63" fmla="*/ 2147483646 h 56"/>
                  <a:gd name="T64" fmla="*/ 2147483646 w 46"/>
                  <a:gd name="T65" fmla="*/ 2147483646 h 56"/>
                  <a:gd name="T66" fmla="*/ 2147483646 w 46"/>
                  <a:gd name="T67" fmla="*/ 2147483646 h 56"/>
                  <a:gd name="T68" fmla="*/ 2147483646 w 46"/>
                  <a:gd name="T69" fmla="*/ 2147483646 h 56"/>
                  <a:gd name="T70" fmla="*/ 2147483646 w 46"/>
                  <a:gd name="T71" fmla="*/ 2147483646 h 56"/>
                  <a:gd name="T72" fmla="*/ 2147483646 w 46"/>
                  <a:gd name="T73" fmla="*/ 2147483646 h 56"/>
                  <a:gd name="T74" fmla="*/ 1329626167 w 46"/>
                  <a:gd name="T75" fmla="*/ 2147483646 h 56"/>
                  <a:gd name="T76" fmla="*/ 2147483646 w 46"/>
                  <a:gd name="T77" fmla="*/ 2147483646 h 56"/>
                  <a:gd name="T78" fmla="*/ 2147483646 w 46"/>
                  <a:gd name="T79" fmla="*/ 2147483646 h 56"/>
                  <a:gd name="T80" fmla="*/ 2147483646 w 46"/>
                  <a:gd name="T81" fmla="*/ 2147483646 h 56"/>
                  <a:gd name="T82" fmla="*/ 2147483646 w 46"/>
                  <a:gd name="T83" fmla="*/ 2147483646 h 56"/>
                  <a:gd name="T84" fmla="*/ 2147483646 w 46"/>
                  <a:gd name="T85" fmla="*/ 2147483646 h 56"/>
                  <a:gd name="T86" fmla="*/ 2147483646 w 46"/>
                  <a:gd name="T87" fmla="*/ 2147483646 h 56"/>
                  <a:gd name="T88" fmla="*/ 2147483646 w 46"/>
                  <a:gd name="T89" fmla="*/ 2147483646 h 56"/>
                  <a:gd name="T90" fmla="*/ 2147483646 w 46"/>
                  <a:gd name="T91" fmla="*/ 2147483646 h 56"/>
                  <a:gd name="T92" fmla="*/ 2147483646 w 46"/>
                  <a:gd name="T93" fmla="*/ 2147483646 h 56"/>
                  <a:gd name="T94" fmla="*/ 2147483646 w 46"/>
                  <a:gd name="T95" fmla="*/ 2147483646 h 56"/>
                  <a:gd name="T96" fmla="*/ 2147483646 w 46"/>
                  <a:gd name="T97" fmla="*/ 2147483646 h 56"/>
                  <a:gd name="T98" fmla="*/ 2147483646 w 46"/>
                  <a:gd name="T99" fmla="*/ 2147483646 h 56"/>
                  <a:gd name="T100" fmla="*/ 2147483646 w 46"/>
                  <a:gd name="T101" fmla="*/ 2147483646 h 56"/>
                  <a:gd name="T102" fmla="*/ 2147483646 w 46"/>
                  <a:gd name="T103" fmla="*/ 2147483646 h 56"/>
                  <a:gd name="T104" fmla="*/ 2147483646 w 46"/>
                  <a:gd name="T105" fmla="*/ 2147483646 h 56"/>
                  <a:gd name="T106" fmla="*/ 2147483646 w 46"/>
                  <a:gd name="T107" fmla="*/ 2147483646 h 56"/>
                  <a:gd name="T108" fmla="*/ 2147483646 w 46"/>
                  <a:gd name="T109" fmla="*/ 2147483646 h 56"/>
                  <a:gd name="T110" fmla="*/ 2147483646 w 46"/>
                  <a:gd name="T111" fmla="*/ 2147483646 h 56"/>
                  <a:gd name="T112" fmla="*/ 2147483646 w 46"/>
                  <a:gd name="T113" fmla="*/ 2147483646 h 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"/>
                  <a:gd name="T172" fmla="*/ 0 h 56"/>
                  <a:gd name="T173" fmla="*/ 46 w 46"/>
                  <a:gd name="T174" fmla="*/ 56 h 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" h="56">
                    <a:moveTo>
                      <a:pt x="46" y="2"/>
                    </a:moveTo>
                    <a:lnTo>
                      <a:pt x="36" y="26"/>
                    </a:lnTo>
                    <a:lnTo>
                      <a:pt x="39" y="28"/>
                    </a:lnTo>
                    <a:lnTo>
                      <a:pt x="44" y="27"/>
                    </a:lnTo>
                    <a:lnTo>
                      <a:pt x="40" y="35"/>
                    </a:lnTo>
                    <a:lnTo>
                      <a:pt x="36" y="38"/>
                    </a:lnTo>
                    <a:lnTo>
                      <a:pt x="31" y="36"/>
                    </a:lnTo>
                    <a:cubicBezTo>
                      <a:pt x="31" y="36"/>
                      <a:pt x="28" y="40"/>
                      <a:pt x="24" y="41"/>
                    </a:cubicBezTo>
                    <a:cubicBezTo>
                      <a:pt x="21" y="42"/>
                      <a:pt x="14" y="42"/>
                      <a:pt x="14" y="43"/>
                    </a:cubicBezTo>
                    <a:cubicBezTo>
                      <a:pt x="13" y="44"/>
                      <a:pt x="0" y="56"/>
                      <a:pt x="0" y="56"/>
                    </a:cubicBezTo>
                    <a:lnTo>
                      <a:pt x="10" y="38"/>
                    </a:lnTo>
                    <a:cubicBezTo>
                      <a:pt x="10" y="38"/>
                      <a:pt x="18" y="36"/>
                      <a:pt x="19" y="35"/>
                    </a:cubicBezTo>
                    <a:cubicBezTo>
                      <a:pt x="21" y="34"/>
                      <a:pt x="23" y="30"/>
                      <a:pt x="23" y="30"/>
                    </a:cubicBezTo>
                    <a:lnTo>
                      <a:pt x="18" y="28"/>
                    </a:lnTo>
                    <a:lnTo>
                      <a:pt x="15" y="23"/>
                    </a:lnTo>
                    <a:lnTo>
                      <a:pt x="19" y="15"/>
                    </a:lnTo>
                    <a:lnTo>
                      <a:pt x="22" y="20"/>
                    </a:lnTo>
                    <a:lnTo>
                      <a:pt x="27" y="23"/>
                    </a:lnTo>
                    <a:lnTo>
                      <a:pt x="33" y="0"/>
                    </a:lnTo>
                    <a:lnTo>
                      <a:pt x="46" y="2"/>
                    </a:lnTo>
                    <a:close/>
                    <a:moveTo>
                      <a:pt x="43" y="4"/>
                    </a:moveTo>
                    <a:lnTo>
                      <a:pt x="35" y="3"/>
                    </a:lnTo>
                    <a:moveTo>
                      <a:pt x="41" y="7"/>
                    </a:moveTo>
                    <a:lnTo>
                      <a:pt x="35" y="19"/>
                    </a:lnTo>
                    <a:moveTo>
                      <a:pt x="38" y="6"/>
                    </a:moveTo>
                    <a:lnTo>
                      <a:pt x="33" y="18"/>
                    </a:lnTo>
                    <a:moveTo>
                      <a:pt x="34" y="6"/>
                    </a:moveTo>
                    <a:lnTo>
                      <a:pt x="32" y="18"/>
                    </a:lnTo>
                    <a:moveTo>
                      <a:pt x="33" y="26"/>
                    </a:moveTo>
                    <a:lnTo>
                      <a:pt x="28" y="34"/>
                    </a:lnTo>
                    <a:moveTo>
                      <a:pt x="31" y="25"/>
                    </a:moveTo>
                    <a:lnTo>
                      <a:pt x="27" y="33"/>
                    </a:lnTo>
                    <a:moveTo>
                      <a:pt x="29" y="24"/>
                    </a:moveTo>
                    <a:lnTo>
                      <a:pt x="25" y="32"/>
                    </a:lnTo>
                    <a:moveTo>
                      <a:pt x="24" y="37"/>
                    </a:moveTo>
                    <a:lnTo>
                      <a:pt x="14" y="39"/>
                    </a:lnTo>
                    <a:moveTo>
                      <a:pt x="8" y="45"/>
                    </a:moveTo>
                    <a:lnTo>
                      <a:pt x="1" y="55"/>
                    </a:lnTo>
                    <a:moveTo>
                      <a:pt x="40" y="31"/>
                    </a:moveTo>
                    <a:lnTo>
                      <a:pt x="38" y="34"/>
                    </a:lnTo>
                    <a:moveTo>
                      <a:pt x="35" y="29"/>
                    </a:moveTo>
                    <a:lnTo>
                      <a:pt x="38" y="31"/>
                    </a:lnTo>
                    <a:moveTo>
                      <a:pt x="33" y="34"/>
                    </a:moveTo>
                    <a:lnTo>
                      <a:pt x="36" y="35"/>
                    </a:lnTo>
                    <a:moveTo>
                      <a:pt x="19" y="20"/>
                    </a:moveTo>
                    <a:lnTo>
                      <a:pt x="20" y="22"/>
                    </a:lnTo>
                    <a:moveTo>
                      <a:pt x="17" y="23"/>
                    </a:moveTo>
                    <a:lnTo>
                      <a:pt x="18" y="25"/>
                    </a:lnTo>
                    <a:moveTo>
                      <a:pt x="22" y="23"/>
                    </a:moveTo>
                    <a:lnTo>
                      <a:pt x="25" y="25"/>
                    </a:lnTo>
                    <a:moveTo>
                      <a:pt x="21" y="26"/>
                    </a:moveTo>
                    <a:lnTo>
                      <a:pt x="24" y="28"/>
                    </a:lnTo>
                    <a:moveTo>
                      <a:pt x="11" y="40"/>
                    </a:moveTo>
                    <a:cubicBezTo>
                      <a:pt x="12" y="41"/>
                      <a:pt x="12" y="41"/>
                      <a:pt x="12" y="42"/>
                    </a:cubicBezTo>
                    <a:cubicBezTo>
                      <a:pt x="11" y="42"/>
                      <a:pt x="11" y="43"/>
                      <a:pt x="10" y="42"/>
                    </a:cubicBezTo>
                    <a:cubicBezTo>
                      <a:pt x="10" y="42"/>
                      <a:pt x="9" y="41"/>
                      <a:pt x="10" y="41"/>
                    </a:cubicBezTo>
                    <a:cubicBezTo>
                      <a:pt x="10" y="40"/>
                      <a:pt x="11" y="40"/>
                      <a:pt x="11" y="40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Freeform 51"/>
              <p:cNvSpPr>
                <a:spLocks noEditPoints="1"/>
              </p:cNvSpPr>
              <p:nvPr/>
            </p:nvSpPr>
            <p:spPr bwMode="auto">
              <a:xfrm>
                <a:off x="3858" y="2638"/>
                <a:ext cx="234" cy="118"/>
              </a:xfrm>
              <a:custGeom>
                <a:avLst/>
                <a:gdLst>
                  <a:gd name="T0" fmla="*/ 2147483646 w 67"/>
                  <a:gd name="T1" fmla="*/ 2147483646 h 34"/>
                  <a:gd name="T2" fmla="*/ 2147483646 w 67"/>
                  <a:gd name="T3" fmla="*/ 2147483646 h 34"/>
                  <a:gd name="T4" fmla="*/ 2147483646 w 67"/>
                  <a:gd name="T5" fmla="*/ 2147483646 h 34"/>
                  <a:gd name="T6" fmla="*/ 2147483646 w 67"/>
                  <a:gd name="T7" fmla="*/ 2147483646 h 34"/>
                  <a:gd name="T8" fmla="*/ 2147483646 w 67"/>
                  <a:gd name="T9" fmla="*/ 2147483646 h 34"/>
                  <a:gd name="T10" fmla="*/ 2147483646 w 67"/>
                  <a:gd name="T11" fmla="*/ 2147483646 h 34"/>
                  <a:gd name="T12" fmla="*/ 2147483646 w 67"/>
                  <a:gd name="T13" fmla="*/ 2147483646 h 34"/>
                  <a:gd name="T14" fmla="*/ 2147483646 w 67"/>
                  <a:gd name="T15" fmla="*/ 2147483646 h 34"/>
                  <a:gd name="T16" fmla="*/ 2147483646 w 67"/>
                  <a:gd name="T17" fmla="*/ 2147483646 h 34"/>
                  <a:gd name="T18" fmla="*/ 0 w 67"/>
                  <a:gd name="T19" fmla="*/ 2147483646 h 34"/>
                  <a:gd name="T20" fmla="*/ 2147483646 w 67"/>
                  <a:gd name="T21" fmla="*/ 2147483646 h 34"/>
                  <a:gd name="T22" fmla="*/ 2147483646 w 67"/>
                  <a:gd name="T23" fmla="*/ 2147483646 h 34"/>
                  <a:gd name="T24" fmla="*/ 2147483646 w 67"/>
                  <a:gd name="T25" fmla="*/ 2147483646 h 34"/>
                  <a:gd name="T26" fmla="*/ 2147483646 w 67"/>
                  <a:gd name="T27" fmla="*/ 2147483646 h 34"/>
                  <a:gd name="T28" fmla="*/ 2147483646 w 67"/>
                  <a:gd name="T29" fmla="*/ 2147483646 h 34"/>
                  <a:gd name="T30" fmla="*/ 2147483646 w 67"/>
                  <a:gd name="T31" fmla="*/ 2147483646 h 34"/>
                  <a:gd name="T32" fmla="*/ 2147483646 w 67"/>
                  <a:gd name="T33" fmla="*/ 2147483646 h 34"/>
                  <a:gd name="T34" fmla="*/ 2147483646 w 67"/>
                  <a:gd name="T35" fmla="*/ 2147483646 h 34"/>
                  <a:gd name="T36" fmla="*/ 2147483646 w 67"/>
                  <a:gd name="T37" fmla="*/ 0 h 34"/>
                  <a:gd name="T38" fmla="*/ 2147483646 w 67"/>
                  <a:gd name="T39" fmla="*/ 2147483646 h 34"/>
                  <a:gd name="T40" fmla="*/ 2147483646 w 67"/>
                  <a:gd name="T41" fmla="*/ 2147483646 h 34"/>
                  <a:gd name="T42" fmla="*/ 2147483646 w 67"/>
                  <a:gd name="T43" fmla="*/ 2147483646 h 34"/>
                  <a:gd name="T44" fmla="*/ 2147483646 w 67"/>
                  <a:gd name="T45" fmla="*/ 2147483646 h 34"/>
                  <a:gd name="T46" fmla="*/ 2147483646 w 67"/>
                  <a:gd name="T47" fmla="*/ 2147483646 h 34"/>
                  <a:gd name="T48" fmla="*/ 2147483646 w 67"/>
                  <a:gd name="T49" fmla="*/ 2147483646 h 34"/>
                  <a:gd name="T50" fmla="*/ 2147483646 w 67"/>
                  <a:gd name="T51" fmla="*/ 2147483646 h 34"/>
                  <a:gd name="T52" fmla="*/ 2147483646 w 67"/>
                  <a:gd name="T53" fmla="*/ 2147483646 h 34"/>
                  <a:gd name="T54" fmla="*/ 2147483646 w 67"/>
                  <a:gd name="T55" fmla="*/ 2147483646 h 34"/>
                  <a:gd name="T56" fmla="*/ 2147483646 w 67"/>
                  <a:gd name="T57" fmla="*/ 2147483646 h 34"/>
                  <a:gd name="T58" fmla="*/ 2147483646 w 67"/>
                  <a:gd name="T59" fmla="*/ 2147483646 h 34"/>
                  <a:gd name="T60" fmla="*/ 2147483646 w 67"/>
                  <a:gd name="T61" fmla="*/ 2147483646 h 34"/>
                  <a:gd name="T62" fmla="*/ 2147483646 w 67"/>
                  <a:gd name="T63" fmla="*/ 2147483646 h 34"/>
                  <a:gd name="T64" fmla="*/ 2147483646 w 67"/>
                  <a:gd name="T65" fmla="*/ 2147483646 h 34"/>
                  <a:gd name="T66" fmla="*/ 2147483646 w 67"/>
                  <a:gd name="T67" fmla="*/ 2147483646 h 34"/>
                  <a:gd name="T68" fmla="*/ 2147483646 w 67"/>
                  <a:gd name="T69" fmla="*/ 2147483646 h 34"/>
                  <a:gd name="T70" fmla="*/ 2147483646 w 67"/>
                  <a:gd name="T71" fmla="*/ 2147483646 h 34"/>
                  <a:gd name="T72" fmla="*/ 2147483646 w 67"/>
                  <a:gd name="T73" fmla="*/ 2147483646 h 34"/>
                  <a:gd name="T74" fmla="*/ 1403359905 w 67"/>
                  <a:gd name="T75" fmla="*/ 2147483646 h 34"/>
                  <a:gd name="T76" fmla="*/ 2147483646 w 67"/>
                  <a:gd name="T77" fmla="*/ 2147483646 h 34"/>
                  <a:gd name="T78" fmla="*/ 2147483646 w 67"/>
                  <a:gd name="T79" fmla="*/ 2147483646 h 34"/>
                  <a:gd name="T80" fmla="*/ 2147483646 w 67"/>
                  <a:gd name="T81" fmla="*/ 2147483646 h 34"/>
                  <a:gd name="T82" fmla="*/ 2147483646 w 67"/>
                  <a:gd name="T83" fmla="*/ 2147483646 h 34"/>
                  <a:gd name="T84" fmla="*/ 2147483646 w 67"/>
                  <a:gd name="T85" fmla="*/ 2147483646 h 34"/>
                  <a:gd name="T86" fmla="*/ 2147483646 w 67"/>
                  <a:gd name="T87" fmla="*/ 2147483646 h 34"/>
                  <a:gd name="T88" fmla="*/ 2147483646 w 67"/>
                  <a:gd name="T89" fmla="*/ 2147483646 h 34"/>
                  <a:gd name="T90" fmla="*/ 2147483646 w 67"/>
                  <a:gd name="T91" fmla="*/ 2147483646 h 34"/>
                  <a:gd name="T92" fmla="*/ 2147483646 w 67"/>
                  <a:gd name="T93" fmla="*/ 2147483646 h 34"/>
                  <a:gd name="T94" fmla="*/ 2147483646 w 67"/>
                  <a:gd name="T95" fmla="*/ 2147483646 h 34"/>
                  <a:gd name="T96" fmla="*/ 2147483646 w 67"/>
                  <a:gd name="T97" fmla="*/ 2147483646 h 34"/>
                  <a:gd name="T98" fmla="*/ 2147483646 w 67"/>
                  <a:gd name="T99" fmla="*/ 2147483646 h 34"/>
                  <a:gd name="T100" fmla="*/ 2147483646 w 67"/>
                  <a:gd name="T101" fmla="*/ 2147483646 h 34"/>
                  <a:gd name="T102" fmla="*/ 2147483646 w 67"/>
                  <a:gd name="T103" fmla="*/ 2147483646 h 34"/>
                  <a:gd name="T104" fmla="*/ 2147483646 w 67"/>
                  <a:gd name="T105" fmla="*/ 2147483646 h 34"/>
                  <a:gd name="T106" fmla="*/ 2147483646 w 67"/>
                  <a:gd name="T107" fmla="*/ 2147483646 h 34"/>
                  <a:gd name="T108" fmla="*/ 2147483646 w 67"/>
                  <a:gd name="T109" fmla="*/ 2147483646 h 34"/>
                  <a:gd name="T110" fmla="*/ 2147483646 w 67"/>
                  <a:gd name="T111" fmla="*/ 2147483646 h 34"/>
                  <a:gd name="T112" fmla="*/ 2147483646 w 67"/>
                  <a:gd name="T113" fmla="*/ 2147483646 h 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7"/>
                  <a:gd name="T172" fmla="*/ 0 h 34"/>
                  <a:gd name="T173" fmla="*/ 67 w 67"/>
                  <a:gd name="T174" fmla="*/ 34 h 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7" h="34">
                    <a:moveTo>
                      <a:pt x="67" y="8"/>
                    </a:moveTo>
                    <a:lnTo>
                      <a:pt x="46" y="24"/>
                    </a:lnTo>
                    <a:lnTo>
                      <a:pt x="48" y="28"/>
                    </a:lnTo>
                    <a:lnTo>
                      <a:pt x="52" y="28"/>
                    </a:lnTo>
                    <a:lnTo>
                      <a:pt x="45" y="34"/>
                    </a:lnTo>
                    <a:lnTo>
                      <a:pt x="41" y="34"/>
                    </a:lnTo>
                    <a:lnTo>
                      <a:pt x="37" y="30"/>
                    </a:lnTo>
                    <a:cubicBezTo>
                      <a:pt x="37" y="30"/>
                      <a:pt x="32" y="32"/>
                      <a:pt x="29" y="31"/>
                    </a:cubicBezTo>
                    <a:cubicBezTo>
                      <a:pt x="25" y="31"/>
                      <a:pt x="20" y="27"/>
                      <a:pt x="18" y="28"/>
                    </a:cubicBezTo>
                    <a:cubicBezTo>
                      <a:pt x="17" y="28"/>
                      <a:pt x="0" y="32"/>
                      <a:pt x="0" y="32"/>
                    </a:cubicBezTo>
                    <a:lnTo>
                      <a:pt x="18" y="21"/>
                    </a:lnTo>
                    <a:cubicBezTo>
                      <a:pt x="18" y="21"/>
                      <a:pt x="26" y="24"/>
                      <a:pt x="27" y="24"/>
                    </a:cubicBezTo>
                    <a:cubicBezTo>
                      <a:pt x="29" y="23"/>
                      <a:pt x="32" y="21"/>
                      <a:pt x="32" y="21"/>
                    </a:cubicBezTo>
                    <a:lnTo>
                      <a:pt x="30" y="17"/>
                    </a:lnTo>
                    <a:lnTo>
                      <a:pt x="30" y="11"/>
                    </a:lnTo>
                    <a:lnTo>
                      <a:pt x="37" y="6"/>
                    </a:lnTo>
                    <a:lnTo>
                      <a:pt x="37" y="12"/>
                    </a:lnTo>
                    <a:lnTo>
                      <a:pt x="40" y="17"/>
                    </a:lnTo>
                    <a:lnTo>
                      <a:pt x="57" y="0"/>
                    </a:lnTo>
                    <a:lnTo>
                      <a:pt x="67" y="8"/>
                    </a:lnTo>
                    <a:close/>
                    <a:moveTo>
                      <a:pt x="63" y="9"/>
                    </a:moveTo>
                    <a:lnTo>
                      <a:pt x="57" y="4"/>
                    </a:lnTo>
                    <a:moveTo>
                      <a:pt x="60" y="10"/>
                    </a:moveTo>
                    <a:lnTo>
                      <a:pt x="49" y="17"/>
                    </a:lnTo>
                    <a:moveTo>
                      <a:pt x="58" y="8"/>
                    </a:moveTo>
                    <a:lnTo>
                      <a:pt x="48" y="16"/>
                    </a:lnTo>
                    <a:moveTo>
                      <a:pt x="55" y="6"/>
                    </a:moveTo>
                    <a:lnTo>
                      <a:pt x="47" y="15"/>
                    </a:lnTo>
                    <a:moveTo>
                      <a:pt x="43" y="23"/>
                    </a:moveTo>
                    <a:lnTo>
                      <a:pt x="36" y="27"/>
                    </a:lnTo>
                    <a:moveTo>
                      <a:pt x="42" y="21"/>
                    </a:moveTo>
                    <a:lnTo>
                      <a:pt x="35" y="25"/>
                    </a:lnTo>
                    <a:moveTo>
                      <a:pt x="41" y="19"/>
                    </a:moveTo>
                    <a:lnTo>
                      <a:pt x="34" y="24"/>
                    </a:lnTo>
                    <a:moveTo>
                      <a:pt x="31" y="27"/>
                    </a:moveTo>
                    <a:lnTo>
                      <a:pt x="21" y="25"/>
                    </a:lnTo>
                    <a:moveTo>
                      <a:pt x="13" y="27"/>
                    </a:moveTo>
                    <a:lnTo>
                      <a:pt x="1" y="31"/>
                    </a:lnTo>
                    <a:moveTo>
                      <a:pt x="47" y="30"/>
                    </a:moveTo>
                    <a:lnTo>
                      <a:pt x="44" y="33"/>
                    </a:lnTo>
                    <a:moveTo>
                      <a:pt x="43" y="26"/>
                    </a:moveTo>
                    <a:lnTo>
                      <a:pt x="45" y="29"/>
                    </a:lnTo>
                    <a:moveTo>
                      <a:pt x="40" y="29"/>
                    </a:moveTo>
                    <a:lnTo>
                      <a:pt x="42" y="32"/>
                    </a:lnTo>
                    <a:moveTo>
                      <a:pt x="34" y="10"/>
                    </a:moveTo>
                    <a:lnTo>
                      <a:pt x="34" y="13"/>
                    </a:lnTo>
                    <a:moveTo>
                      <a:pt x="32" y="12"/>
                    </a:moveTo>
                    <a:lnTo>
                      <a:pt x="32" y="14"/>
                    </a:lnTo>
                    <a:moveTo>
                      <a:pt x="36" y="15"/>
                    </a:moveTo>
                    <a:lnTo>
                      <a:pt x="38" y="18"/>
                    </a:lnTo>
                    <a:moveTo>
                      <a:pt x="33" y="16"/>
                    </a:moveTo>
                    <a:lnTo>
                      <a:pt x="35" y="20"/>
                    </a:lnTo>
                    <a:moveTo>
                      <a:pt x="18" y="24"/>
                    </a:moveTo>
                    <a:cubicBezTo>
                      <a:pt x="18" y="25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7" y="24"/>
                      <a:pt x="18" y="24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Freeform 52"/>
              <p:cNvSpPr>
                <a:spLocks noEditPoints="1"/>
              </p:cNvSpPr>
              <p:nvPr/>
            </p:nvSpPr>
            <p:spPr bwMode="auto">
              <a:xfrm>
                <a:off x="3628" y="2731"/>
                <a:ext cx="245" cy="100"/>
              </a:xfrm>
              <a:custGeom>
                <a:avLst/>
                <a:gdLst>
                  <a:gd name="T0" fmla="*/ 2147483646 w 70"/>
                  <a:gd name="T1" fmla="*/ 2147483646 h 29"/>
                  <a:gd name="T2" fmla="*/ 2147483646 w 70"/>
                  <a:gd name="T3" fmla="*/ 2147483646 h 29"/>
                  <a:gd name="T4" fmla="*/ 2147483646 w 70"/>
                  <a:gd name="T5" fmla="*/ 2147483646 h 29"/>
                  <a:gd name="T6" fmla="*/ 2147483646 w 70"/>
                  <a:gd name="T7" fmla="*/ 2147483646 h 29"/>
                  <a:gd name="T8" fmla="*/ 2147483646 w 70"/>
                  <a:gd name="T9" fmla="*/ 2147483646 h 29"/>
                  <a:gd name="T10" fmla="*/ 2147483646 w 70"/>
                  <a:gd name="T11" fmla="*/ 2147483646 h 29"/>
                  <a:gd name="T12" fmla="*/ 2147483646 w 70"/>
                  <a:gd name="T13" fmla="*/ 2147483646 h 29"/>
                  <a:gd name="T14" fmla="*/ 2147483646 w 70"/>
                  <a:gd name="T15" fmla="*/ 2147483646 h 29"/>
                  <a:gd name="T16" fmla="*/ 2147483646 w 70"/>
                  <a:gd name="T17" fmla="*/ 2147483646 h 29"/>
                  <a:gd name="T18" fmla="*/ 0 w 70"/>
                  <a:gd name="T19" fmla="*/ 2147483646 h 29"/>
                  <a:gd name="T20" fmla="*/ 2147483646 w 70"/>
                  <a:gd name="T21" fmla="*/ 2147483646 h 29"/>
                  <a:gd name="T22" fmla="*/ 2147483646 w 70"/>
                  <a:gd name="T23" fmla="*/ 2147483646 h 29"/>
                  <a:gd name="T24" fmla="*/ 2147483646 w 70"/>
                  <a:gd name="T25" fmla="*/ 2147483646 h 29"/>
                  <a:gd name="T26" fmla="*/ 2147483646 w 70"/>
                  <a:gd name="T27" fmla="*/ 2147483646 h 29"/>
                  <a:gd name="T28" fmla="*/ 2147483646 w 70"/>
                  <a:gd name="T29" fmla="*/ 1139301369 h 29"/>
                  <a:gd name="T30" fmla="*/ 2147483646 w 70"/>
                  <a:gd name="T31" fmla="*/ 0 h 29"/>
                  <a:gd name="T32" fmla="*/ 2147483646 w 70"/>
                  <a:gd name="T33" fmla="*/ 2147483646 h 29"/>
                  <a:gd name="T34" fmla="*/ 2147483646 w 70"/>
                  <a:gd name="T35" fmla="*/ 2147483646 h 29"/>
                  <a:gd name="T36" fmla="*/ 2147483646 w 70"/>
                  <a:gd name="T37" fmla="*/ 2147483646 h 29"/>
                  <a:gd name="T38" fmla="*/ 2147483646 w 70"/>
                  <a:gd name="T39" fmla="*/ 2147483646 h 29"/>
                  <a:gd name="T40" fmla="*/ 2147483646 w 70"/>
                  <a:gd name="T41" fmla="*/ 2147483646 h 29"/>
                  <a:gd name="T42" fmla="*/ 2147483646 w 70"/>
                  <a:gd name="T43" fmla="*/ 2147483646 h 29"/>
                  <a:gd name="T44" fmla="*/ 2147483646 w 70"/>
                  <a:gd name="T45" fmla="*/ 2147483646 h 29"/>
                  <a:gd name="T46" fmla="*/ 2147483646 w 70"/>
                  <a:gd name="T47" fmla="*/ 2147483646 h 29"/>
                  <a:gd name="T48" fmla="*/ 2147483646 w 70"/>
                  <a:gd name="T49" fmla="*/ 2147483646 h 29"/>
                  <a:gd name="T50" fmla="*/ 2147483646 w 70"/>
                  <a:gd name="T51" fmla="*/ 2147483646 h 29"/>
                  <a:gd name="T52" fmla="*/ 2147483646 w 70"/>
                  <a:gd name="T53" fmla="*/ 2147483646 h 29"/>
                  <a:gd name="T54" fmla="*/ 2147483646 w 70"/>
                  <a:gd name="T55" fmla="*/ 2147483646 h 29"/>
                  <a:gd name="T56" fmla="*/ 2147483646 w 70"/>
                  <a:gd name="T57" fmla="*/ 2147483646 h 29"/>
                  <a:gd name="T58" fmla="*/ 2147483646 w 70"/>
                  <a:gd name="T59" fmla="*/ 2147483646 h 29"/>
                  <a:gd name="T60" fmla="*/ 2147483646 w 70"/>
                  <a:gd name="T61" fmla="*/ 2147483646 h 29"/>
                  <a:gd name="T62" fmla="*/ 2147483646 w 70"/>
                  <a:gd name="T63" fmla="*/ 2147483646 h 29"/>
                  <a:gd name="T64" fmla="*/ 2147483646 w 70"/>
                  <a:gd name="T65" fmla="*/ 2147483646 h 29"/>
                  <a:gd name="T66" fmla="*/ 2147483646 w 70"/>
                  <a:gd name="T67" fmla="*/ 2147483646 h 29"/>
                  <a:gd name="T68" fmla="*/ 2147483646 w 70"/>
                  <a:gd name="T69" fmla="*/ 2147483646 h 29"/>
                  <a:gd name="T70" fmla="*/ 2147483646 w 70"/>
                  <a:gd name="T71" fmla="*/ 2147483646 h 29"/>
                  <a:gd name="T72" fmla="*/ 2147483646 w 70"/>
                  <a:gd name="T73" fmla="*/ 2147483646 h 29"/>
                  <a:gd name="T74" fmla="*/ 2034480627 w 70"/>
                  <a:gd name="T75" fmla="*/ 2147483646 h 29"/>
                  <a:gd name="T76" fmla="*/ 2147483646 w 70"/>
                  <a:gd name="T77" fmla="*/ 2147483646 h 29"/>
                  <a:gd name="T78" fmla="*/ 2147483646 w 70"/>
                  <a:gd name="T79" fmla="*/ 2147483646 h 29"/>
                  <a:gd name="T80" fmla="*/ 2147483646 w 70"/>
                  <a:gd name="T81" fmla="*/ 2147483646 h 29"/>
                  <a:gd name="T82" fmla="*/ 2147483646 w 70"/>
                  <a:gd name="T83" fmla="*/ 2147483646 h 29"/>
                  <a:gd name="T84" fmla="*/ 2147483646 w 70"/>
                  <a:gd name="T85" fmla="*/ 2147483646 h 29"/>
                  <a:gd name="T86" fmla="*/ 2147483646 w 70"/>
                  <a:gd name="T87" fmla="*/ 2147483646 h 29"/>
                  <a:gd name="T88" fmla="*/ 2147483646 w 70"/>
                  <a:gd name="T89" fmla="*/ 2147483646 h 29"/>
                  <a:gd name="T90" fmla="*/ 2147483646 w 70"/>
                  <a:gd name="T91" fmla="*/ 2147483646 h 29"/>
                  <a:gd name="T92" fmla="*/ 2147483646 w 70"/>
                  <a:gd name="T93" fmla="*/ 2147483646 h 29"/>
                  <a:gd name="T94" fmla="*/ 2147483646 w 70"/>
                  <a:gd name="T95" fmla="*/ 2147483646 h 29"/>
                  <a:gd name="T96" fmla="*/ 2147483646 w 70"/>
                  <a:gd name="T97" fmla="*/ 2147483646 h 29"/>
                  <a:gd name="T98" fmla="*/ 2147483646 w 70"/>
                  <a:gd name="T99" fmla="*/ 2147483646 h 29"/>
                  <a:gd name="T100" fmla="*/ 2147483646 w 70"/>
                  <a:gd name="T101" fmla="*/ 2147483646 h 29"/>
                  <a:gd name="T102" fmla="*/ 2147483646 w 70"/>
                  <a:gd name="T103" fmla="*/ 2147483646 h 29"/>
                  <a:gd name="T104" fmla="*/ 2147483646 w 70"/>
                  <a:gd name="T105" fmla="*/ 2147483646 h 29"/>
                  <a:gd name="T106" fmla="*/ 2147483646 w 70"/>
                  <a:gd name="T107" fmla="*/ 2147483646 h 29"/>
                  <a:gd name="T108" fmla="*/ 2147483646 w 70"/>
                  <a:gd name="T109" fmla="*/ 2147483646 h 29"/>
                  <a:gd name="T110" fmla="*/ 2147483646 w 70"/>
                  <a:gd name="T111" fmla="*/ 2147483646 h 29"/>
                  <a:gd name="T112" fmla="*/ 2147483646 w 70"/>
                  <a:gd name="T113" fmla="*/ 2147483646 h 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"/>
                  <a:gd name="T172" fmla="*/ 0 h 29"/>
                  <a:gd name="T173" fmla="*/ 70 w 70"/>
                  <a:gd name="T174" fmla="*/ 29 h 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" h="29">
                    <a:moveTo>
                      <a:pt x="70" y="16"/>
                    </a:moveTo>
                    <a:lnTo>
                      <a:pt x="43" y="20"/>
                    </a:lnTo>
                    <a:lnTo>
                      <a:pt x="44" y="24"/>
                    </a:lnTo>
                    <a:lnTo>
                      <a:pt x="47" y="27"/>
                    </a:lnTo>
                    <a:lnTo>
                      <a:pt x="38" y="29"/>
                    </a:lnTo>
                    <a:lnTo>
                      <a:pt x="34" y="26"/>
                    </a:lnTo>
                    <a:lnTo>
                      <a:pt x="33" y="20"/>
                    </a:lnTo>
                    <a:cubicBezTo>
                      <a:pt x="33" y="20"/>
                      <a:pt x="28" y="20"/>
                      <a:pt x="25" y="18"/>
                    </a:cubicBezTo>
                    <a:cubicBezTo>
                      <a:pt x="22" y="15"/>
                      <a:pt x="19" y="9"/>
                      <a:pt x="18" y="9"/>
                    </a:cubicBezTo>
                    <a:cubicBezTo>
                      <a:pt x="17" y="9"/>
                      <a:pt x="0" y="4"/>
                      <a:pt x="0" y="4"/>
                    </a:cubicBezTo>
                    <a:lnTo>
                      <a:pt x="20" y="3"/>
                    </a:lnTo>
                    <a:cubicBezTo>
                      <a:pt x="20" y="3"/>
                      <a:pt x="26" y="10"/>
                      <a:pt x="28" y="11"/>
                    </a:cubicBezTo>
                    <a:cubicBezTo>
                      <a:pt x="29" y="11"/>
                      <a:pt x="33" y="11"/>
                      <a:pt x="33" y="11"/>
                    </a:cubicBezTo>
                    <a:lnTo>
                      <a:pt x="33" y="5"/>
                    </a:lnTo>
                    <a:lnTo>
                      <a:pt x="36" y="1"/>
                    </a:lnTo>
                    <a:lnTo>
                      <a:pt x="45" y="0"/>
                    </a:lnTo>
                    <a:lnTo>
                      <a:pt x="42" y="5"/>
                    </a:lnTo>
                    <a:lnTo>
                      <a:pt x="42" y="11"/>
                    </a:lnTo>
                    <a:lnTo>
                      <a:pt x="65" y="5"/>
                    </a:lnTo>
                    <a:lnTo>
                      <a:pt x="70" y="16"/>
                    </a:lnTo>
                    <a:close/>
                    <a:moveTo>
                      <a:pt x="66" y="15"/>
                    </a:moveTo>
                    <a:lnTo>
                      <a:pt x="63" y="8"/>
                    </a:lnTo>
                    <a:moveTo>
                      <a:pt x="63" y="15"/>
                    </a:moveTo>
                    <a:lnTo>
                      <a:pt x="50" y="15"/>
                    </a:lnTo>
                    <a:moveTo>
                      <a:pt x="62" y="12"/>
                    </a:moveTo>
                    <a:lnTo>
                      <a:pt x="50" y="14"/>
                    </a:lnTo>
                    <a:moveTo>
                      <a:pt x="61" y="8"/>
                    </a:moveTo>
                    <a:lnTo>
                      <a:pt x="49" y="13"/>
                    </a:lnTo>
                    <a:moveTo>
                      <a:pt x="42" y="18"/>
                    </a:moveTo>
                    <a:lnTo>
                      <a:pt x="33" y="18"/>
                    </a:lnTo>
                    <a:moveTo>
                      <a:pt x="42" y="15"/>
                    </a:moveTo>
                    <a:lnTo>
                      <a:pt x="33" y="15"/>
                    </a:lnTo>
                    <a:moveTo>
                      <a:pt x="42" y="14"/>
                    </a:moveTo>
                    <a:lnTo>
                      <a:pt x="33" y="14"/>
                    </a:lnTo>
                    <a:moveTo>
                      <a:pt x="29" y="15"/>
                    </a:moveTo>
                    <a:lnTo>
                      <a:pt x="22" y="8"/>
                    </a:lnTo>
                    <a:moveTo>
                      <a:pt x="13" y="6"/>
                    </a:moveTo>
                    <a:lnTo>
                      <a:pt x="1" y="4"/>
                    </a:lnTo>
                    <a:moveTo>
                      <a:pt x="42" y="26"/>
                    </a:moveTo>
                    <a:lnTo>
                      <a:pt x="38" y="26"/>
                    </a:lnTo>
                    <a:moveTo>
                      <a:pt x="40" y="21"/>
                    </a:moveTo>
                    <a:lnTo>
                      <a:pt x="40" y="24"/>
                    </a:lnTo>
                    <a:moveTo>
                      <a:pt x="36" y="22"/>
                    </a:moveTo>
                    <a:lnTo>
                      <a:pt x="36" y="25"/>
                    </a:lnTo>
                    <a:moveTo>
                      <a:pt x="40" y="2"/>
                    </a:moveTo>
                    <a:lnTo>
                      <a:pt x="39" y="5"/>
                    </a:lnTo>
                    <a:moveTo>
                      <a:pt x="37" y="2"/>
                    </a:moveTo>
                    <a:lnTo>
                      <a:pt x="36" y="4"/>
                    </a:lnTo>
                    <a:moveTo>
                      <a:pt x="39" y="7"/>
                    </a:moveTo>
                    <a:lnTo>
                      <a:pt x="39" y="11"/>
                    </a:lnTo>
                    <a:moveTo>
                      <a:pt x="36" y="7"/>
                    </a:moveTo>
                    <a:lnTo>
                      <a:pt x="36" y="11"/>
                    </a:lnTo>
                    <a:moveTo>
                      <a:pt x="19" y="6"/>
                    </a:moveTo>
                    <a:cubicBezTo>
                      <a:pt x="19" y="7"/>
                      <a:pt x="19" y="7"/>
                      <a:pt x="18" y="7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7" y="5"/>
                      <a:pt x="17" y="5"/>
                      <a:pt x="18" y="5"/>
                    </a:cubicBezTo>
                    <a:cubicBezTo>
                      <a:pt x="19" y="5"/>
                      <a:pt x="19" y="5"/>
                      <a:pt x="19" y="6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Freeform 53"/>
              <p:cNvSpPr>
                <a:spLocks noEditPoints="1"/>
              </p:cNvSpPr>
              <p:nvPr/>
            </p:nvSpPr>
            <p:spPr bwMode="auto">
              <a:xfrm>
                <a:off x="3429" y="2628"/>
                <a:ext cx="196" cy="159"/>
              </a:xfrm>
              <a:custGeom>
                <a:avLst/>
                <a:gdLst>
                  <a:gd name="T0" fmla="*/ 2147483646 w 56"/>
                  <a:gd name="T1" fmla="*/ 2147483646 h 46"/>
                  <a:gd name="T2" fmla="*/ 2147483646 w 56"/>
                  <a:gd name="T3" fmla="*/ 2147483646 h 46"/>
                  <a:gd name="T4" fmla="*/ 2147483646 w 56"/>
                  <a:gd name="T5" fmla="*/ 2147483646 h 46"/>
                  <a:gd name="T6" fmla="*/ 2147483646 w 56"/>
                  <a:gd name="T7" fmla="*/ 2147483646 h 46"/>
                  <a:gd name="T8" fmla="*/ 2147483646 w 56"/>
                  <a:gd name="T9" fmla="*/ 2147483646 h 46"/>
                  <a:gd name="T10" fmla="*/ 2147483646 w 56"/>
                  <a:gd name="T11" fmla="*/ 2147483646 h 46"/>
                  <a:gd name="T12" fmla="*/ 2147483646 w 56"/>
                  <a:gd name="T13" fmla="*/ 2147483646 h 46"/>
                  <a:gd name="T14" fmla="*/ 2147483646 w 56"/>
                  <a:gd name="T15" fmla="*/ 2147483646 h 46"/>
                  <a:gd name="T16" fmla="*/ 2147483646 w 56"/>
                  <a:gd name="T17" fmla="*/ 2147483646 h 46"/>
                  <a:gd name="T18" fmla="*/ 0 w 56"/>
                  <a:gd name="T19" fmla="*/ 0 h 46"/>
                  <a:gd name="T20" fmla="*/ 2147483646 w 56"/>
                  <a:gd name="T21" fmla="*/ 2147483646 h 46"/>
                  <a:gd name="T22" fmla="*/ 2147483646 w 56"/>
                  <a:gd name="T23" fmla="*/ 2147483646 h 46"/>
                  <a:gd name="T24" fmla="*/ 2147483646 w 56"/>
                  <a:gd name="T25" fmla="*/ 2147483646 h 46"/>
                  <a:gd name="T26" fmla="*/ 2147483646 w 56"/>
                  <a:gd name="T27" fmla="*/ 2147483646 h 46"/>
                  <a:gd name="T28" fmla="*/ 2147483646 w 56"/>
                  <a:gd name="T29" fmla="*/ 2147483646 h 46"/>
                  <a:gd name="T30" fmla="*/ 2147483646 w 56"/>
                  <a:gd name="T31" fmla="*/ 2147483646 h 46"/>
                  <a:gd name="T32" fmla="*/ 2147483646 w 56"/>
                  <a:gd name="T33" fmla="*/ 2147483646 h 46"/>
                  <a:gd name="T34" fmla="*/ 2147483646 w 56"/>
                  <a:gd name="T35" fmla="*/ 2147483646 h 46"/>
                  <a:gd name="T36" fmla="*/ 2147483646 w 56"/>
                  <a:gd name="T37" fmla="*/ 2147483646 h 46"/>
                  <a:gd name="T38" fmla="*/ 2147483646 w 56"/>
                  <a:gd name="T39" fmla="*/ 2147483646 h 46"/>
                  <a:gd name="T40" fmla="*/ 2147483646 w 56"/>
                  <a:gd name="T41" fmla="*/ 2147483646 h 46"/>
                  <a:gd name="T42" fmla="*/ 2147483646 w 56"/>
                  <a:gd name="T43" fmla="*/ 2147483646 h 46"/>
                  <a:gd name="T44" fmla="*/ 2147483646 w 56"/>
                  <a:gd name="T45" fmla="*/ 2147483646 h 46"/>
                  <a:gd name="T46" fmla="*/ 2147483646 w 56"/>
                  <a:gd name="T47" fmla="*/ 2147483646 h 46"/>
                  <a:gd name="T48" fmla="*/ 2147483646 w 56"/>
                  <a:gd name="T49" fmla="*/ 2147483646 h 46"/>
                  <a:gd name="T50" fmla="*/ 2147483646 w 56"/>
                  <a:gd name="T51" fmla="*/ 2147483646 h 46"/>
                  <a:gd name="T52" fmla="*/ 2147483646 w 56"/>
                  <a:gd name="T53" fmla="*/ 2147483646 h 46"/>
                  <a:gd name="T54" fmla="*/ 2147483646 w 56"/>
                  <a:gd name="T55" fmla="*/ 2147483646 h 46"/>
                  <a:gd name="T56" fmla="*/ 2147483646 w 56"/>
                  <a:gd name="T57" fmla="*/ 2147483646 h 46"/>
                  <a:gd name="T58" fmla="*/ 2147483646 w 56"/>
                  <a:gd name="T59" fmla="*/ 2147483646 h 46"/>
                  <a:gd name="T60" fmla="*/ 2147483646 w 56"/>
                  <a:gd name="T61" fmla="*/ 2147483646 h 46"/>
                  <a:gd name="T62" fmla="*/ 2147483646 w 56"/>
                  <a:gd name="T63" fmla="*/ 2147483646 h 46"/>
                  <a:gd name="T64" fmla="*/ 2147483646 w 56"/>
                  <a:gd name="T65" fmla="*/ 2147483646 h 46"/>
                  <a:gd name="T66" fmla="*/ 2147483646 w 56"/>
                  <a:gd name="T67" fmla="*/ 2147483646 h 46"/>
                  <a:gd name="T68" fmla="*/ 2147483646 w 56"/>
                  <a:gd name="T69" fmla="*/ 2147483646 h 46"/>
                  <a:gd name="T70" fmla="*/ 2147483646 w 56"/>
                  <a:gd name="T71" fmla="*/ 2147483646 h 46"/>
                  <a:gd name="T72" fmla="*/ 2147483646 w 56"/>
                  <a:gd name="T73" fmla="*/ 2147483646 h 46"/>
                  <a:gd name="T74" fmla="*/ 2034480627 w 56"/>
                  <a:gd name="T75" fmla="*/ 1215966399 h 46"/>
                  <a:gd name="T76" fmla="*/ 2147483646 w 56"/>
                  <a:gd name="T77" fmla="*/ 2147483646 h 46"/>
                  <a:gd name="T78" fmla="*/ 2147483646 w 56"/>
                  <a:gd name="T79" fmla="*/ 2147483646 h 46"/>
                  <a:gd name="T80" fmla="*/ 2147483646 w 56"/>
                  <a:gd name="T81" fmla="*/ 2147483646 h 46"/>
                  <a:gd name="T82" fmla="*/ 2147483646 w 56"/>
                  <a:gd name="T83" fmla="*/ 2147483646 h 46"/>
                  <a:gd name="T84" fmla="*/ 2147483646 w 56"/>
                  <a:gd name="T85" fmla="*/ 2147483646 h 46"/>
                  <a:gd name="T86" fmla="*/ 2147483646 w 56"/>
                  <a:gd name="T87" fmla="*/ 2147483646 h 46"/>
                  <a:gd name="T88" fmla="*/ 2147483646 w 56"/>
                  <a:gd name="T89" fmla="*/ 2147483646 h 46"/>
                  <a:gd name="T90" fmla="*/ 2147483646 w 56"/>
                  <a:gd name="T91" fmla="*/ 2147483646 h 46"/>
                  <a:gd name="T92" fmla="*/ 2147483646 w 56"/>
                  <a:gd name="T93" fmla="*/ 2147483646 h 46"/>
                  <a:gd name="T94" fmla="*/ 2147483646 w 56"/>
                  <a:gd name="T95" fmla="*/ 2147483646 h 46"/>
                  <a:gd name="T96" fmla="*/ 2147483646 w 56"/>
                  <a:gd name="T97" fmla="*/ 2147483646 h 46"/>
                  <a:gd name="T98" fmla="*/ 2147483646 w 56"/>
                  <a:gd name="T99" fmla="*/ 2147483646 h 46"/>
                  <a:gd name="T100" fmla="*/ 2147483646 w 56"/>
                  <a:gd name="T101" fmla="*/ 2147483646 h 46"/>
                  <a:gd name="T102" fmla="*/ 2147483646 w 56"/>
                  <a:gd name="T103" fmla="*/ 2147483646 h 46"/>
                  <a:gd name="T104" fmla="*/ 2147483646 w 56"/>
                  <a:gd name="T105" fmla="*/ 2147483646 h 46"/>
                  <a:gd name="T106" fmla="*/ 2147483646 w 56"/>
                  <a:gd name="T107" fmla="*/ 2147483646 h 46"/>
                  <a:gd name="T108" fmla="*/ 2147483646 w 56"/>
                  <a:gd name="T109" fmla="*/ 2147483646 h 46"/>
                  <a:gd name="T110" fmla="*/ 2147483646 w 56"/>
                  <a:gd name="T111" fmla="*/ 2147483646 h 46"/>
                  <a:gd name="T112" fmla="*/ 2147483646 w 56"/>
                  <a:gd name="T113" fmla="*/ 2147483646 h 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"/>
                  <a:gd name="T172" fmla="*/ 0 h 46"/>
                  <a:gd name="T173" fmla="*/ 56 w 56"/>
                  <a:gd name="T174" fmla="*/ 46 h 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" h="46">
                    <a:moveTo>
                      <a:pt x="54" y="46"/>
                    </a:moveTo>
                    <a:lnTo>
                      <a:pt x="30" y="36"/>
                    </a:lnTo>
                    <a:lnTo>
                      <a:pt x="28" y="39"/>
                    </a:lnTo>
                    <a:lnTo>
                      <a:pt x="29" y="44"/>
                    </a:lnTo>
                    <a:lnTo>
                      <a:pt x="21" y="40"/>
                    </a:lnTo>
                    <a:lnTo>
                      <a:pt x="18" y="36"/>
                    </a:lnTo>
                    <a:lnTo>
                      <a:pt x="20" y="31"/>
                    </a:lnTo>
                    <a:cubicBezTo>
                      <a:pt x="20" y="31"/>
                      <a:pt x="16" y="28"/>
                      <a:pt x="15" y="24"/>
                    </a:cubicBezTo>
                    <a:cubicBezTo>
                      <a:pt x="14" y="21"/>
                      <a:pt x="14" y="14"/>
                      <a:pt x="13" y="14"/>
                    </a:cubicBezTo>
                    <a:cubicBezTo>
                      <a:pt x="12" y="13"/>
                      <a:pt x="0" y="0"/>
                      <a:pt x="0" y="0"/>
                    </a:cubicBezTo>
                    <a:lnTo>
                      <a:pt x="18" y="10"/>
                    </a:lnTo>
                    <a:cubicBezTo>
                      <a:pt x="18" y="10"/>
                      <a:pt x="20" y="18"/>
                      <a:pt x="21" y="19"/>
                    </a:cubicBezTo>
                    <a:cubicBezTo>
                      <a:pt x="22" y="21"/>
                      <a:pt x="26" y="23"/>
                      <a:pt x="26" y="23"/>
                    </a:cubicBezTo>
                    <a:lnTo>
                      <a:pt x="28" y="18"/>
                    </a:lnTo>
                    <a:lnTo>
                      <a:pt x="33" y="15"/>
                    </a:lnTo>
                    <a:lnTo>
                      <a:pt x="41" y="19"/>
                    </a:lnTo>
                    <a:lnTo>
                      <a:pt x="36" y="22"/>
                    </a:lnTo>
                    <a:lnTo>
                      <a:pt x="33" y="27"/>
                    </a:lnTo>
                    <a:lnTo>
                      <a:pt x="56" y="33"/>
                    </a:lnTo>
                    <a:lnTo>
                      <a:pt x="54" y="46"/>
                    </a:lnTo>
                    <a:close/>
                    <a:moveTo>
                      <a:pt x="52" y="43"/>
                    </a:moveTo>
                    <a:lnTo>
                      <a:pt x="53" y="35"/>
                    </a:lnTo>
                    <a:moveTo>
                      <a:pt x="49" y="41"/>
                    </a:moveTo>
                    <a:lnTo>
                      <a:pt x="37" y="35"/>
                    </a:lnTo>
                    <a:moveTo>
                      <a:pt x="50" y="38"/>
                    </a:moveTo>
                    <a:lnTo>
                      <a:pt x="38" y="33"/>
                    </a:lnTo>
                    <a:moveTo>
                      <a:pt x="50" y="34"/>
                    </a:moveTo>
                    <a:lnTo>
                      <a:pt x="38" y="32"/>
                    </a:lnTo>
                    <a:moveTo>
                      <a:pt x="30" y="33"/>
                    </a:moveTo>
                    <a:lnTo>
                      <a:pt x="22" y="28"/>
                    </a:lnTo>
                    <a:moveTo>
                      <a:pt x="31" y="31"/>
                    </a:moveTo>
                    <a:lnTo>
                      <a:pt x="23" y="27"/>
                    </a:lnTo>
                    <a:moveTo>
                      <a:pt x="32" y="29"/>
                    </a:moveTo>
                    <a:lnTo>
                      <a:pt x="24" y="25"/>
                    </a:lnTo>
                    <a:moveTo>
                      <a:pt x="19" y="24"/>
                    </a:moveTo>
                    <a:lnTo>
                      <a:pt x="17" y="14"/>
                    </a:lnTo>
                    <a:moveTo>
                      <a:pt x="11" y="8"/>
                    </a:moveTo>
                    <a:lnTo>
                      <a:pt x="1" y="1"/>
                    </a:lnTo>
                    <a:moveTo>
                      <a:pt x="25" y="40"/>
                    </a:moveTo>
                    <a:lnTo>
                      <a:pt x="22" y="38"/>
                    </a:lnTo>
                    <a:moveTo>
                      <a:pt x="27" y="35"/>
                    </a:moveTo>
                    <a:lnTo>
                      <a:pt x="25" y="38"/>
                    </a:lnTo>
                    <a:moveTo>
                      <a:pt x="22" y="33"/>
                    </a:moveTo>
                    <a:lnTo>
                      <a:pt x="21" y="36"/>
                    </a:lnTo>
                    <a:moveTo>
                      <a:pt x="36" y="19"/>
                    </a:moveTo>
                    <a:lnTo>
                      <a:pt x="34" y="20"/>
                    </a:lnTo>
                    <a:moveTo>
                      <a:pt x="33" y="17"/>
                    </a:moveTo>
                    <a:lnTo>
                      <a:pt x="31" y="18"/>
                    </a:lnTo>
                    <a:moveTo>
                      <a:pt x="33" y="22"/>
                    </a:moveTo>
                    <a:lnTo>
                      <a:pt x="31" y="25"/>
                    </a:lnTo>
                    <a:moveTo>
                      <a:pt x="30" y="21"/>
                    </a:moveTo>
                    <a:lnTo>
                      <a:pt x="28" y="24"/>
                    </a:lnTo>
                    <a:moveTo>
                      <a:pt x="16" y="11"/>
                    </a:moveTo>
                    <a:cubicBezTo>
                      <a:pt x="15" y="12"/>
                      <a:pt x="15" y="12"/>
                      <a:pt x="14" y="12"/>
                    </a:cubicBezTo>
                    <a:cubicBezTo>
                      <a:pt x="14" y="11"/>
                      <a:pt x="13" y="11"/>
                      <a:pt x="14" y="10"/>
                    </a:cubicBezTo>
                    <a:cubicBezTo>
                      <a:pt x="14" y="10"/>
                      <a:pt x="15" y="9"/>
                      <a:pt x="15" y="10"/>
                    </a:cubicBezTo>
                    <a:cubicBezTo>
                      <a:pt x="16" y="10"/>
                      <a:pt x="16" y="11"/>
                      <a:pt x="16" y="11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Freeform 54"/>
              <p:cNvSpPr>
                <a:spLocks noEditPoints="1"/>
              </p:cNvSpPr>
              <p:nvPr/>
            </p:nvSpPr>
            <p:spPr bwMode="auto">
              <a:xfrm>
                <a:off x="3311" y="2427"/>
                <a:ext cx="118" cy="232"/>
              </a:xfrm>
              <a:custGeom>
                <a:avLst/>
                <a:gdLst>
                  <a:gd name="T0" fmla="*/ 2147483646 w 34"/>
                  <a:gd name="T1" fmla="*/ 2147483646 h 67"/>
                  <a:gd name="T2" fmla="*/ 2147483646 w 34"/>
                  <a:gd name="T3" fmla="*/ 2147483646 h 67"/>
                  <a:gd name="T4" fmla="*/ 2147483646 w 34"/>
                  <a:gd name="T5" fmla="*/ 2147483646 h 67"/>
                  <a:gd name="T6" fmla="*/ 2147483646 w 34"/>
                  <a:gd name="T7" fmla="*/ 2147483646 h 67"/>
                  <a:gd name="T8" fmla="*/ 0 w 34"/>
                  <a:gd name="T9" fmla="*/ 2147483646 h 67"/>
                  <a:gd name="T10" fmla="*/ 0 w 34"/>
                  <a:gd name="T11" fmla="*/ 2147483646 h 67"/>
                  <a:gd name="T12" fmla="*/ 2147483646 w 34"/>
                  <a:gd name="T13" fmla="*/ 2147483646 h 67"/>
                  <a:gd name="T14" fmla="*/ 2147483646 w 34"/>
                  <a:gd name="T15" fmla="*/ 2147483646 h 67"/>
                  <a:gd name="T16" fmla="*/ 2147483646 w 34"/>
                  <a:gd name="T17" fmla="*/ 2147483646 h 67"/>
                  <a:gd name="T18" fmla="*/ 2147483646 w 34"/>
                  <a:gd name="T19" fmla="*/ 0 h 67"/>
                  <a:gd name="T20" fmla="*/ 2147483646 w 34"/>
                  <a:gd name="T21" fmla="*/ 2147483646 h 67"/>
                  <a:gd name="T22" fmla="*/ 2147483646 w 34"/>
                  <a:gd name="T23" fmla="*/ 2147483646 h 67"/>
                  <a:gd name="T24" fmla="*/ 2147483646 w 34"/>
                  <a:gd name="T25" fmla="*/ 2147483646 h 67"/>
                  <a:gd name="T26" fmla="*/ 2147483646 w 34"/>
                  <a:gd name="T27" fmla="*/ 2147483646 h 67"/>
                  <a:gd name="T28" fmla="*/ 2147483646 w 34"/>
                  <a:gd name="T29" fmla="*/ 2147483646 h 67"/>
                  <a:gd name="T30" fmla="*/ 2147483646 w 34"/>
                  <a:gd name="T31" fmla="*/ 2147483646 h 67"/>
                  <a:gd name="T32" fmla="*/ 2147483646 w 34"/>
                  <a:gd name="T33" fmla="*/ 2147483646 h 67"/>
                  <a:gd name="T34" fmla="*/ 2147483646 w 34"/>
                  <a:gd name="T35" fmla="*/ 2147483646 h 67"/>
                  <a:gd name="T36" fmla="*/ 2147483646 w 34"/>
                  <a:gd name="T37" fmla="*/ 2147483646 h 67"/>
                  <a:gd name="T38" fmla="*/ 2147483646 w 34"/>
                  <a:gd name="T39" fmla="*/ 2147483646 h 67"/>
                  <a:gd name="T40" fmla="*/ 2147483646 w 34"/>
                  <a:gd name="T41" fmla="*/ 2147483646 h 67"/>
                  <a:gd name="T42" fmla="*/ 2147483646 w 34"/>
                  <a:gd name="T43" fmla="*/ 2147483646 h 67"/>
                  <a:gd name="T44" fmla="*/ 2147483646 w 34"/>
                  <a:gd name="T45" fmla="*/ 2147483646 h 67"/>
                  <a:gd name="T46" fmla="*/ 2147483646 w 34"/>
                  <a:gd name="T47" fmla="*/ 2147483646 h 67"/>
                  <a:gd name="T48" fmla="*/ 2147483646 w 34"/>
                  <a:gd name="T49" fmla="*/ 2147483646 h 67"/>
                  <a:gd name="T50" fmla="*/ 2147483646 w 34"/>
                  <a:gd name="T51" fmla="*/ 2147483646 h 67"/>
                  <a:gd name="T52" fmla="*/ 2147483646 w 34"/>
                  <a:gd name="T53" fmla="*/ 2147483646 h 67"/>
                  <a:gd name="T54" fmla="*/ 2147483646 w 34"/>
                  <a:gd name="T55" fmla="*/ 2147483646 h 67"/>
                  <a:gd name="T56" fmla="*/ 2147483646 w 34"/>
                  <a:gd name="T57" fmla="*/ 2147483646 h 67"/>
                  <a:gd name="T58" fmla="*/ 2147483646 w 34"/>
                  <a:gd name="T59" fmla="*/ 2147483646 h 67"/>
                  <a:gd name="T60" fmla="*/ 2147483646 w 34"/>
                  <a:gd name="T61" fmla="*/ 2147483646 h 67"/>
                  <a:gd name="T62" fmla="*/ 2147483646 w 34"/>
                  <a:gd name="T63" fmla="*/ 2147483646 h 67"/>
                  <a:gd name="T64" fmla="*/ 2147483646 w 34"/>
                  <a:gd name="T65" fmla="*/ 2147483646 h 67"/>
                  <a:gd name="T66" fmla="*/ 2147483646 w 34"/>
                  <a:gd name="T67" fmla="*/ 2147483646 h 67"/>
                  <a:gd name="T68" fmla="*/ 2147483646 w 34"/>
                  <a:gd name="T69" fmla="*/ 2147483646 h 67"/>
                  <a:gd name="T70" fmla="*/ 2147483646 w 34"/>
                  <a:gd name="T71" fmla="*/ 2147483646 h 67"/>
                  <a:gd name="T72" fmla="*/ 2147483646 w 34"/>
                  <a:gd name="T73" fmla="*/ 2147483646 h 67"/>
                  <a:gd name="T74" fmla="*/ 2147483646 w 34"/>
                  <a:gd name="T75" fmla="*/ 1245059285 h 67"/>
                  <a:gd name="T76" fmla="*/ 2147483646 w 34"/>
                  <a:gd name="T77" fmla="*/ 2147483646 h 67"/>
                  <a:gd name="T78" fmla="*/ 1282854374 w 34"/>
                  <a:gd name="T79" fmla="*/ 2147483646 h 67"/>
                  <a:gd name="T80" fmla="*/ 2147483646 w 34"/>
                  <a:gd name="T81" fmla="*/ 2147483646 h 67"/>
                  <a:gd name="T82" fmla="*/ 2147483646 w 34"/>
                  <a:gd name="T83" fmla="*/ 2147483646 h 67"/>
                  <a:gd name="T84" fmla="*/ 2147483646 w 34"/>
                  <a:gd name="T85" fmla="*/ 2147483646 h 67"/>
                  <a:gd name="T86" fmla="*/ 2147483646 w 34"/>
                  <a:gd name="T87" fmla="*/ 2147483646 h 67"/>
                  <a:gd name="T88" fmla="*/ 2147483646 w 34"/>
                  <a:gd name="T89" fmla="*/ 2147483646 h 67"/>
                  <a:gd name="T90" fmla="*/ 2147483646 w 34"/>
                  <a:gd name="T91" fmla="*/ 2147483646 h 67"/>
                  <a:gd name="T92" fmla="*/ 2147483646 w 34"/>
                  <a:gd name="T93" fmla="*/ 2147483646 h 67"/>
                  <a:gd name="T94" fmla="*/ 2147483646 w 34"/>
                  <a:gd name="T95" fmla="*/ 2147483646 h 67"/>
                  <a:gd name="T96" fmla="*/ 2147483646 w 34"/>
                  <a:gd name="T97" fmla="*/ 2147483646 h 67"/>
                  <a:gd name="T98" fmla="*/ 2147483646 w 34"/>
                  <a:gd name="T99" fmla="*/ 2147483646 h 67"/>
                  <a:gd name="T100" fmla="*/ 2147483646 w 34"/>
                  <a:gd name="T101" fmla="*/ 2147483646 h 67"/>
                  <a:gd name="T102" fmla="*/ 2147483646 w 34"/>
                  <a:gd name="T103" fmla="*/ 2147483646 h 67"/>
                  <a:gd name="T104" fmla="*/ 2147483646 w 34"/>
                  <a:gd name="T105" fmla="*/ 2147483646 h 67"/>
                  <a:gd name="T106" fmla="*/ 2147483646 w 34"/>
                  <a:gd name="T107" fmla="*/ 2147483646 h 67"/>
                  <a:gd name="T108" fmla="*/ 2147483646 w 34"/>
                  <a:gd name="T109" fmla="*/ 2147483646 h 67"/>
                  <a:gd name="T110" fmla="*/ 2147483646 w 34"/>
                  <a:gd name="T111" fmla="*/ 2147483646 h 67"/>
                  <a:gd name="T112" fmla="*/ 2147483646 w 34"/>
                  <a:gd name="T113" fmla="*/ 2147483646 h 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"/>
                  <a:gd name="T172" fmla="*/ 0 h 67"/>
                  <a:gd name="T173" fmla="*/ 34 w 34"/>
                  <a:gd name="T174" fmla="*/ 67 h 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" h="67">
                    <a:moveTo>
                      <a:pt x="26" y="67"/>
                    </a:moveTo>
                    <a:lnTo>
                      <a:pt x="10" y="46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4" y="37"/>
                    </a:lnTo>
                    <a:cubicBezTo>
                      <a:pt x="4" y="37"/>
                      <a:pt x="2" y="32"/>
                      <a:pt x="3" y="29"/>
                    </a:cubicBezTo>
                    <a:cubicBezTo>
                      <a:pt x="3" y="25"/>
                      <a:pt x="7" y="20"/>
                      <a:pt x="6" y="18"/>
                    </a:cubicBezTo>
                    <a:cubicBezTo>
                      <a:pt x="6" y="17"/>
                      <a:pt x="2" y="0"/>
                      <a:pt x="2" y="0"/>
                    </a:cubicBezTo>
                    <a:lnTo>
                      <a:pt x="13" y="18"/>
                    </a:lnTo>
                    <a:cubicBezTo>
                      <a:pt x="13" y="18"/>
                      <a:pt x="10" y="26"/>
                      <a:pt x="10" y="27"/>
                    </a:cubicBezTo>
                    <a:cubicBezTo>
                      <a:pt x="11" y="29"/>
                      <a:pt x="13" y="32"/>
                      <a:pt x="13" y="32"/>
                    </a:cubicBezTo>
                    <a:lnTo>
                      <a:pt x="17" y="30"/>
                    </a:lnTo>
                    <a:lnTo>
                      <a:pt x="23" y="30"/>
                    </a:lnTo>
                    <a:lnTo>
                      <a:pt x="28" y="37"/>
                    </a:lnTo>
                    <a:lnTo>
                      <a:pt x="22" y="37"/>
                    </a:lnTo>
                    <a:lnTo>
                      <a:pt x="17" y="40"/>
                    </a:lnTo>
                    <a:lnTo>
                      <a:pt x="34" y="57"/>
                    </a:lnTo>
                    <a:lnTo>
                      <a:pt x="26" y="67"/>
                    </a:lnTo>
                    <a:close/>
                    <a:moveTo>
                      <a:pt x="25" y="63"/>
                    </a:moveTo>
                    <a:lnTo>
                      <a:pt x="30" y="57"/>
                    </a:lnTo>
                    <a:moveTo>
                      <a:pt x="24" y="60"/>
                    </a:moveTo>
                    <a:lnTo>
                      <a:pt x="17" y="49"/>
                    </a:lnTo>
                    <a:moveTo>
                      <a:pt x="26" y="58"/>
                    </a:moveTo>
                    <a:lnTo>
                      <a:pt x="18" y="48"/>
                    </a:lnTo>
                    <a:moveTo>
                      <a:pt x="28" y="55"/>
                    </a:moveTo>
                    <a:lnTo>
                      <a:pt x="19" y="47"/>
                    </a:lnTo>
                    <a:moveTo>
                      <a:pt x="11" y="43"/>
                    </a:moveTo>
                    <a:lnTo>
                      <a:pt x="7" y="36"/>
                    </a:lnTo>
                    <a:moveTo>
                      <a:pt x="13" y="42"/>
                    </a:moveTo>
                    <a:lnTo>
                      <a:pt x="9" y="35"/>
                    </a:lnTo>
                    <a:moveTo>
                      <a:pt x="15" y="41"/>
                    </a:moveTo>
                    <a:lnTo>
                      <a:pt x="10" y="34"/>
                    </a:lnTo>
                    <a:moveTo>
                      <a:pt x="7" y="31"/>
                    </a:moveTo>
                    <a:lnTo>
                      <a:pt x="9" y="21"/>
                    </a:lnTo>
                    <a:moveTo>
                      <a:pt x="7" y="13"/>
                    </a:moveTo>
                    <a:lnTo>
                      <a:pt x="3" y="1"/>
                    </a:lnTo>
                    <a:moveTo>
                      <a:pt x="4" y="47"/>
                    </a:moveTo>
                    <a:lnTo>
                      <a:pt x="1" y="44"/>
                    </a:lnTo>
                    <a:moveTo>
                      <a:pt x="8" y="43"/>
                    </a:moveTo>
                    <a:lnTo>
                      <a:pt x="5" y="45"/>
                    </a:lnTo>
                    <a:moveTo>
                      <a:pt x="5" y="40"/>
                    </a:moveTo>
                    <a:lnTo>
                      <a:pt x="2" y="42"/>
                    </a:lnTo>
                    <a:moveTo>
                      <a:pt x="24" y="34"/>
                    </a:moveTo>
                    <a:lnTo>
                      <a:pt x="21" y="34"/>
                    </a:lnTo>
                    <a:moveTo>
                      <a:pt x="22" y="32"/>
                    </a:moveTo>
                    <a:lnTo>
                      <a:pt x="20" y="32"/>
                    </a:lnTo>
                    <a:moveTo>
                      <a:pt x="19" y="36"/>
                    </a:moveTo>
                    <a:lnTo>
                      <a:pt x="16" y="38"/>
                    </a:lnTo>
                    <a:moveTo>
                      <a:pt x="18" y="33"/>
                    </a:moveTo>
                    <a:lnTo>
                      <a:pt x="14" y="35"/>
                    </a:lnTo>
                    <a:moveTo>
                      <a:pt x="10" y="18"/>
                    </a:moveTo>
                    <a:cubicBezTo>
                      <a:pt x="9" y="18"/>
                      <a:pt x="9" y="18"/>
                      <a:pt x="8" y="17"/>
                    </a:cubicBezTo>
                    <a:cubicBezTo>
                      <a:pt x="8" y="17"/>
                      <a:pt x="8" y="16"/>
                      <a:pt x="9" y="16"/>
                    </a:cubicBezTo>
                    <a:cubicBezTo>
                      <a:pt x="9" y="15"/>
                      <a:pt x="10" y="16"/>
                      <a:pt x="10" y="16"/>
                    </a:cubicBezTo>
                    <a:cubicBezTo>
                      <a:pt x="11" y="17"/>
                      <a:pt x="10" y="17"/>
                      <a:pt x="10" y="18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Freeform 55"/>
              <p:cNvSpPr>
                <a:spLocks noEditPoints="1"/>
              </p:cNvSpPr>
              <p:nvPr/>
            </p:nvSpPr>
            <p:spPr bwMode="auto">
              <a:xfrm>
                <a:off x="3234" y="2200"/>
                <a:ext cx="102" cy="242"/>
              </a:xfrm>
              <a:custGeom>
                <a:avLst/>
                <a:gdLst>
                  <a:gd name="T0" fmla="*/ 2147483646 w 29"/>
                  <a:gd name="T1" fmla="*/ 2147483646 h 70"/>
                  <a:gd name="T2" fmla="*/ 2147483646 w 29"/>
                  <a:gd name="T3" fmla="*/ 2147483646 h 70"/>
                  <a:gd name="T4" fmla="*/ 2147483646 w 29"/>
                  <a:gd name="T5" fmla="*/ 2147483646 h 70"/>
                  <a:gd name="T6" fmla="*/ 2147483646 w 29"/>
                  <a:gd name="T7" fmla="*/ 2147483646 h 70"/>
                  <a:gd name="T8" fmla="*/ 0 w 29"/>
                  <a:gd name="T9" fmla="*/ 2147483646 h 70"/>
                  <a:gd name="T10" fmla="*/ 2147483646 w 29"/>
                  <a:gd name="T11" fmla="*/ 2147483646 h 70"/>
                  <a:gd name="T12" fmla="*/ 2147483646 w 29"/>
                  <a:gd name="T13" fmla="*/ 2147483646 h 70"/>
                  <a:gd name="T14" fmla="*/ 2147483646 w 29"/>
                  <a:gd name="T15" fmla="*/ 2147483646 h 70"/>
                  <a:gd name="T16" fmla="*/ 2147483646 w 29"/>
                  <a:gd name="T17" fmla="*/ 2147483646 h 70"/>
                  <a:gd name="T18" fmla="*/ 2147483646 w 29"/>
                  <a:gd name="T19" fmla="*/ 0 h 70"/>
                  <a:gd name="T20" fmla="*/ 2147483646 w 29"/>
                  <a:gd name="T21" fmla="*/ 2147483646 h 70"/>
                  <a:gd name="T22" fmla="*/ 2147483646 w 29"/>
                  <a:gd name="T23" fmla="*/ 2147483646 h 70"/>
                  <a:gd name="T24" fmla="*/ 2147483646 w 29"/>
                  <a:gd name="T25" fmla="*/ 2147483646 h 70"/>
                  <a:gd name="T26" fmla="*/ 2147483646 w 29"/>
                  <a:gd name="T27" fmla="*/ 2147483646 h 70"/>
                  <a:gd name="T28" fmla="*/ 2147483646 w 29"/>
                  <a:gd name="T29" fmla="*/ 2147483646 h 70"/>
                  <a:gd name="T30" fmla="*/ 2147483646 w 29"/>
                  <a:gd name="T31" fmla="*/ 2147483646 h 70"/>
                  <a:gd name="T32" fmla="*/ 2147483646 w 29"/>
                  <a:gd name="T33" fmla="*/ 2147483646 h 70"/>
                  <a:gd name="T34" fmla="*/ 2147483646 w 29"/>
                  <a:gd name="T35" fmla="*/ 2147483646 h 70"/>
                  <a:gd name="T36" fmla="*/ 2147483646 w 29"/>
                  <a:gd name="T37" fmla="*/ 2147483646 h 70"/>
                  <a:gd name="T38" fmla="*/ 2147483646 w 29"/>
                  <a:gd name="T39" fmla="*/ 2147483646 h 70"/>
                  <a:gd name="T40" fmla="*/ 2147483646 w 29"/>
                  <a:gd name="T41" fmla="*/ 2147483646 h 70"/>
                  <a:gd name="T42" fmla="*/ 2147483646 w 29"/>
                  <a:gd name="T43" fmla="*/ 2147483646 h 70"/>
                  <a:gd name="T44" fmla="*/ 2147483646 w 29"/>
                  <a:gd name="T45" fmla="*/ 2147483646 h 70"/>
                  <a:gd name="T46" fmla="*/ 2147483646 w 29"/>
                  <a:gd name="T47" fmla="*/ 2147483646 h 70"/>
                  <a:gd name="T48" fmla="*/ 2147483646 w 29"/>
                  <a:gd name="T49" fmla="*/ 2147483646 h 70"/>
                  <a:gd name="T50" fmla="*/ 2147483646 w 29"/>
                  <a:gd name="T51" fmla="*/ 2147483646 h 70"/>
                  <a:gd name="T52" fmla="*/ 2147483646 w 29"/>
                  <a:gd name="T53" fmla="*/ 2147483646 h 70"/>
                  <a:gd name="T54" fmla="*/ 2147483646 w 29"/>
                  <a:gd name="T55" fmla="*/ 2147483646 h 70"/>
                  <a:gd name="T56" fmla="*/ 2147483646 w 29"/>
                  <a:gd name="T57" fmla="*/ 2147483646 h 70"/>
                  <a:gd name="T58" fmla="*/ 2147483646 w 29"/>
                  <a:gd name="T59" fmla="*/ 2147483646 h 70"/>
                  <a:gd name="T60" fmla="*/ 2147483646 w 29"/>
                  <a:gd name="T61" fmla="*/ 2147483646 h 70"/>
                  <a:gd name="T62" fmla="*/ 2147483646 w 29"/>
                  <a:gd name="T63" fmla="*/ 2147483646 h 70"/>
                  <a:gd name="T64" fmla="*/ 2147483646 w 29"/>
                  <a:gd name="T65" fmla="*/ 2147483646 h 70"/>
                  <a:gd name="T66" fmla="*/ 2147483646 w 29"/>
                  <a:gd name="T67" fmla="*/ 2147483646 h 70"/>
                  <a:gd name="T68" fmla="*/ 2147483646 w 29"/>
                  <a:gd name="T69" fmla="*/ 2147483646 h 70"/>
                  <a:gd name="T70" fmla="*/ 2147483646 w 29"/>
                  <a:gd name="T71" fmla="*/ 2147483646 h 70"/>
                  <a:gd name="T72" fmla="*/ 2147483646 w 29"/>
                  <a:gd name="T73" fmla="*/ 2147483646 h 70"/>
                  <a:gd name="T74" fmla="*/ 2147483646 w 29"/>
                  <a:gd name="T75" fmla="*/ 1218428787 h 70"/>
                  <a:gd name="T76" fmla="*/ 2147483646 w 29"/>
                  <a:gd name="T77" fmla="*/ 2147483646 h 70"/>
                  <a:gd name="T78" fmla="*/ 2147483646 w 29"/>
                  <a:gd name="T79" fmla="*/ 2147483646 h 70"/>
                  <a:gd name="T80" fmla="*/ 2147483646 w 29"/>
                  <a:gd name="T81" fmla="*/ 2147483646 h 70"/>
                  <a:gd name="T82" fmla="*/ 2147483646 w 29"/>
                  <a:gd name="T83" fmla="*/ 2147483646 h 70"/>
                  <a:gd name="T84" fmla="*/ 2147483646 w 29"/>
                  <a:gd name="T85" fmla="*/ 2147483646 h 70"/>
                  <a:gd name="T86" fmla="*/ 2147483646 w 29"/>
                  <a:gd name="T87" fmla="*/ 2147483646 h 70"/>
                  <a:gd name="T88" fmla="*/ 2147483646 w 29"/>
                  <a:gd name="T89" fmla="*/ 2147483646 h 70"/>
                  <a:gd name="T90" fmla="*/ 2147483646 w 29"/>
                  <a:gd name="T91" fmla="*/ 2147483646 h 70"/>
                  <a:gd name="T92" fmla="*/ 2147483646 w 29"/>
                  <a:gd name="T93" fmla="*/ 2147483646 h 70"/>
                  <a:gd name="T94" fmla="*/ 2147483646 w 29"/>
                  <a:gd name="T95" fmla="*/ 2147483646 h 70"/>
                  <a:gd name="T96" fmla="*/ 2147483646 w 29"/>
                  <a:gd name="T97" fmla="*/ 2147483646 h 70"/>
                  <a:gd name="T98" fmla="*/ 2147483646 w 29"/>
                  <a:gd name="T99" fmla="*/ 2147483646 h 70"/>
                  <a:gd name="T100" fmla="*/ 2147483646 w 29"/>
                  <a:gd name="T101" fmla="*/ 2147483646 h 70"/>
                  <a:gd name="T102" fmla="*/ 2147483646 w 29"/>
                  <a:gd name="T103" fmla="*/ 2147483646 h 70"/>
                  <a:gd name="T104" fmla="*/ 2147483646 w 29"/>
                  <a:gd name="T105" fmla="*/ 2147483646 h 70"/>
                  <a:gd name="T106" fmla="*/ 2147483646 w 29"/>
                  <a:gd name="T107" fmla="*/ 2147483646 h 70"/>
                  <a:gd name="T108" fmla="*/ 2147483646 w 29"/>
                  <a:gd name="T109" fmla="*/ 2147483646 h 70"/>
                  <a:gd name="T110" fmla="*/ 2147483646 w 29"/>
                  <a:gd name="T111" fmla="*/ 2147483646 h 70"/>
                  <a:gd name="T112" fmla="*/ 2147483646 w 29"/>
                  <a:gd name="T113" fmla="*/ 2147483646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"/>
                  <a:gd name="T172" fmla="*/ 0 h 70"/>
                  <a:gd name="T173" fmla="*/ 29 w 29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" h="70">
                    <a:moveTo>
                      <a:pt x="13" y="70"/>
                    </a:moveTo>
                    <a:lnTo>
                      <a:pt x="9" y="43"/>
                    </a:lnTo>
                    <a:lnTo>
                      <a:pt x="5" y="44"/>
                    </a:lnTo>
                    <a:lnTo>
                      <a:pt x="2" y="47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9" y="33"/>
                    </a:lnTo>
                    <a:cubicBezTo>
                      <a:pt x="9" y="33"/>
                      <a:pt x="9" y="28"/>
                      <a:pt x="11" y="25"/>
                    </a:cubicBezTo>
                    <a:cubicBezTo>
                      <a:pt x="14" y="22"/>
                      <a:pt x="20" y="19"/>
                      <a:pt x="20" y="18"/>
                    </a:cubicBezTo>
                    <a:cubicBezTo>
                      <a:pt x="20" y="17"/>
                      <a:pt x="25" y="0"/>
                      <a:pt x="25" y="0"/>
                    </a:cubicBezTo>
                    <a:lnTo>
                      <a:pt x="26" y="20"/>
                    </a:lnTo>
                    <a:cubicBezTo>
                      <a:pt x="26" y="20"/>
                      <a:pt x="19" y="26"/>
                      <a:pt x="18" y="28"/>
                    </a:cubicBezTo>
                    <a:cubicBezTo>
                      <a:pt x="18" y="29"/>
                      <a:pt x="18" y="33"/>
                      <a:pt x="18" y="33"/>
                    </a:cubicBezTo>
                    <a:lnTo>
                      <a:pt x="24" y="33"/>
                    </a:lnTo>
                    <a:lnTo>
                      <a:pt x="28" y="36"/>
                    </a:lnTo>
                    <a:lnTo>
                      <a:pt x="29" y="45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24" y="65"/>
                    </a:lnTo>
                    <a:lnTo>
                      <a:pt x="13" y="70"/>
                    </a:lnTo>
                    <a:close/>
                    <a:moveTo>
                      <a:pt x="14" y="66"/>
                    </a:moveTo>
                    <a:lnTo>
                      <a:pt x="21" y="63"/>
                    </a:lnTo>
                    <a:moveTo>
                      <a:pt x="14" y="63"/>
                    </a:moveTo>
                    <a:lnTo>
                      <a:pt x="14" y="50"/>
                    </a:lnTo>
                    <a:moveTo>
                      <a:pt x="17" y="62"/>
                    </a:moveTo>
                    <a:lnTo>
                      <a:pt x="15" y="50"/>
                    </a:lnTo>
                    <a:moveTo>
                      <a:pt x="21" y="61"/>
                    </a:moveTo>
                    <a:lnTo>
                      <a:pt x="16" y="49"/>
                    </a:lnTo>
                    <a:moveTo>
                      <a:pt x="11" y="42"/>
                    </a:moveTo>
                    <a:lnTo>
                      <a:pt x="11" y="33"/>
                    </a:lnTo>
                    <a:moveTo>
                      <a:pt x="14" y="42"/>
                    </a:moveTo>
                    <a:lnTo>
                      <a:pt x="14" y="33"/>
                    </a:lnTo>
                    <a:moveTo>
                      <a:pt x="15" y="42"/>
                    </a:moveTo>
                    <a:lnTo>
                      <a:pt x="15" y="33"/>
                    </a:lnTo>
                    <a:moveTo>
                      <a:pt x="14" y="29"/>
                    </a:moveTo>
                    <a:lnTo>
                      <a:pt x="21" y="22"/>
                    </a:lnTo>
                    <a:moveTo>
                      <a:pt x="23" y="13"/>
                    </a:moveTo>
                    <a:lnTo>
                      <a:pt x="25" y="1"/>
                    </a:lnTo>
                    <a:moveTo>
                      <a:pt x="3" y="42"/>
                    </a:moveTo>
                    <a:lnTo>
                      <a:pt x="3" y="38"/>
                    </a:lnTo>
                    <a:moveTo>
                      <a:pt x="8" y="40"/>
                    </a:moveTo>
                    <a:lnTo>
                      <a:pt x="5" y="40"/>
                    </a:lnTo>
                    <a:moveTo>
                      <a:pt x="7" y="36"/>
                    </a:moveTo>
                    <a:lnTo>
                      <a:pt x="4" y="36"/>
                    </a:lnTo>
                    <a:moveTo>
                      <a:pt x="27" y="40"/>
                    </a:moveTo>
                    <a:lnTo>
                      <a:pt x="24" y="39"/>
                    </a:lnTo>
                    <a:moveTo>
                      <a:pt x="27" y="37"/>
                    </a:moveTo>
                    <a:lnTo>
                      <a:pt x="25" y="36"/>
                    </a:lnTo>
                    <a:moveTo>
                      <a:pt x="22" y="39"/>
                    </a:moveTo>
                    <a:lnTo>
                      <a:pt x="18" y="39"/>
                    </a:lnTo>
                    <a:moveTo>
                      <a:pt x="22" y="36"/>
                    </a:moveTo>
                    <a:lnTo>
                      <a:pt x="18" y="36"/>
                    </a:lnTo>
                    <a:moveTo>
                      <a:pt x="23" y="19"/>
                    </a:moveTo>
                    <a:cubicBezTo>
                      <a:pt x="22" y="19"/>
                      <a:pt x="22" y="19"/>
                      <a:pt x="22" y="18"/>
                    </a:cubicBezTo>
                    <a:cubicBezTo>
                      <a:pt x="22" y="17"/>
                      <a:pt x="22" y="17"/>
                      <a:pt x="23" y="17"/>
                    </a:cubicBezTo>
                    <a:cubicBezTo>
                      <a:pt x="24" y="17"/>
                      <a:pt x="24" y="17"/>
                      <a:pt x="24" y="18"/>
                    </a:cubicBezTo>
                    <a:cubicBezTo>
                      <a:pt x="24" y="19"/>
                      <a:pt x="24" y="19"/>
                      <a:pt x="23" y="19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" name="Freeform 56"/>
              <p:cNvSpPr>
                <a:spLocks noEditPoints="1"/>
              </p:cNvSpPr>
              <p:nvPr/>
            </p:nvSpPr>
            <p:spPr bwMode="auto">
              <a:xfrm>
                <a:off x="3280" y="2004"/>
                <a:ext cx="160" cy="193"/>
              </a:xfrm>
              <a:custGeom>
                <a:avLst/>
                <a:gdLst>
                  <a:gd name="T0" fmla="*/ 0 w 46"/>
                  <a:gd name="T1" fmla="*/ 2147483646 h 56"/>
                  <a:gd name="T2" fmla="*/ 2147483646 w 46"/>
                  <a:gd name="T3" fmla="*/ 2147483646 h 56"/>
                  <a:gd name="T4" fmla="*/ 2147483646 w 46"/>
                  <a:gd name="T5" fmla="*/ 2147483646 h 56"/>
                  <a:gd name="T6" fmla="*/ 2147483646 w 46"/>
                  <a:gd name="T7" fmla="*/ 2147483646 h 56"/>
                  <a:gd name="T8" fmla="*/ 2147483646 w 46"/>
                  <a:gd name="T9" fmla="*/ 2147483646 h 56"/>
                  <a:gd name="T10" fmla="*/ 2147483646 w 46"/>
                  <a:gd name="T11" fmla="*/ 2147483646 h 56"/>
                  <a:gd name="T12" fmla="*/ 2147483646 w 46"/>
                  <a:gd name="T13" fmla="*/ 2147483646 h 56"/>
                  <a:gd name="T14" fmla="*/ 2147483646 w 46"/>
                  <a:gd name="T15" fmla="*/ 2147483646 h 56"/>
                  <a:gd name="T16" fmla="*/ 2147483646 w 46"/>
                  <a:gd name="T17" fmla="*/ 2147483646 h 56"/>
                  <a:gd name="T18" fmla="*/ 2147483646 w 46"/>
                  <a:gd name="T19" fmla="*/ 0 h 56"/>
                  <a:gd name="T20" fmla="*/ 2147483646 w 46"/>
                  <a:gd name="T21" fmla="*/ 2147483646 h 56"/>
                  <a:gd name="T22" fmla="*/ 2147483646 w 46"/>
                  <a:gd name="T23" fmla="*/ 2147483646 h 56"/>
                  <a:gd name="T24" fmla="*/ 2147483646 w 46"/>
                  <a:gd name="T25" fmla="*/ 2147483646 h 56"/>
                  <a:gd name="T26" fmla="*/ 2147483646 w 46"/>
                  <a:gd name="T27" fmla="*/ 2147483646 h 56"/>
                  <a:gd name="T28" fmla="*/ 2147483646 w 46"/>
                  <a:gd name="T29" fmla="*/ 2147483646 h 56"/>
                  <a:gd name="T30" fmla="*/ 2147483646 w 46"/>
                  <a:gd name="T31" fmla="*/ 2147483646 h 56"/>
                  <a:gd name="T32" fmla="*/ 2147483646 w 46"/>
                  <a:gd name="T33" fmla="*/ 2147483646 h 56"/>
                  <a:gd name="T34" fmla="*/ 2147483646 w 46"/>
                  <a:gd name="T35" fmla="*/ 2147483646 h 56"/>
                  <a:gd name="T36" fmla="*/ 2147483646 w 46"/>
                  <a:gd name="T37" fmla="*/ 2147483646 h 56"/>
                  <a:gd name="T38" fmla="*/ 0 w 46"/>
                  <a:gd name="T39" fmla="*/ 2147483646 h 56"/>
                  <a:gd name="T40" fmla="*/ 2147483646 w 46"/>
                  <a:gd name="T41" fmla="*/ 2147483646 h 56"/>
                  <a:gd name="T42" fmla="*/ 2147483646 w 46"/>
                  <a:gd name="T43" fmla="*/ 2147483646 h 56"/>
                  <a:gd name="T44" fmla="*/ 2147483646 w 46"/>
                  <a:gd name="T45" fmla="*/ 2147483646 h 56"/>
                  <a:gd name="T46" fmla="*/ 2147483646 w 46"/>
                  <a:gd name="T47" fmla="*/ 2147483646 h 56"/>
                  <a:gd name="T48" fmla="*/ 2147483646 w 46"/>
                  <a:gd name="T49" fmla="*/ 2147483646 h 56"/>
                  <a:gd name="T50" fmla="*/ 2147483646 w 46"/>
                  <a:gd name="T51" fmla="*/ 2147483646 h 56"/>
                  <a:gd name="T52" fmla="*/ 2147483646 w 46"/>
                  <a:gd name="T53" fmla="*/ 2147483646 h 56"/>
                  <a:gd name="T54" fmla="*/ 2147483646 w 46"/>
                  <a:gd name="T55" fmla="*/ 2147483646 h 56"/>
                  <a:gd name="T56" fmla="*/ 2147483646 w 46"/>
                  <a:gd name="T57" fmla="*/ 2147483646 h 56"/>
                  <a:gd name="T58" fmla="*/ 2147483646 w 46"/>
                  <a:gd name="T59" fmla="*/ 2147483646 h 56"/>
                  <a:gd name="T60" fmla="*/ 2147483646 w 46"/>
                  <a:gd name="T61" fmla="*/ 2147483646 h 56"/>
                  <a:gd name="T62" fmla="*/ 2147483646 w 46"/>
                  <a:gd name="T63" fmla="*/ 2147483646 h 56"/>
                  <a:gd name="T64" fmla="*/ 2147483646 w 46"/>
                  <a:gd name="T65" fmla="*/ 2147483646 h 56"/>
                  <a:gd name="T66" fmla="*/ 2147483646 w 46"/>
                  <a:gd name="T67" fmla="*/ 2147483646 h 56"/>
                  <a:gd name="T68" fmla="*/ 2147483646 w 46"/>
                  <a:gd name="T69" fmla="*/ 2147483646 h 56"/>
                  <a:gd name="T70" fmla="*/ 2147483646 w 46"/>
                  <a:gd name="T71" fmla="*/ 2147483646 h 56"/>
                  <a:gd name="T72" fmla="*/ 2147483646 w 46"/>
                  <a:gd name="T73" fmla="*/ 2147483646 h 56"/>
                  <a:gd name="T74" fmla="*/ 2147483646 w 46"/>
                  <a:gd name="T75" fmla="*/ 1131754705 h 56"/>
                  <a:gd name="T76" fmla="*/ 2147483646 w 46"/>
                  <a:gd name="T77" fmla="*/ 2147483646 h 56"/>
                  <a:gd name="T78" fmla="*/ 2147483646 w 46"/>
                  <a:gd name="T79" fmla="*/ 2147483646 h 56"/>
                  <a:gd name="T80" fmla="*/ 2147483646 w 46"/>
                  <a:gd name="T81" fmla="*/ 2147483646 h 56"/>
                  <a:gd name="T82" fmla="*/ 2147483646 w 46"/>
                  <a:gd name="T83" fmla="*/ 2147483646 h 56"/>
                  <a:gd name="T84" fmla="*/ 2147483646 w 46"/>
                  <a:gd name="T85" fmla="*/ 2147483646 h 56"/>
                  <a:gd name="T86" fmla="*/ 2147483646 w 46"/>
                  <a:gd name="T87" fmla="*/ 2147483646 h 56"/>
                  <a:gd name="T88" fmla="*/ 2147483646 w 46"/>
                  <a:gd name="T89" fmla="*/ 2147483646 h 56"/>
                  <a:gd name="T90" fmla="*/ 2147483646 w 46"/>
                  <a:gd name="T91" fmla="*/ 2147483646 h 56"/>
                  <a:gd name="T92" fmla="*/ 2147483646 w 46"/>
                  <a:gd name="T93" fmla="*/ 2147483646 h 56"/>
                  <a:gd name="T94" fmla="*/ 2147483646 w 46"/>
                  <a:gd name="T95" fmla="*/ 2147483646 h 56"/>
                  <a:gd name="T96" fmla="*/ 2147483646 w 46"/>
                  <a:gd name="T97" fmla="*/ 2147483646 h 56"/>
                  <a:gd name="T98" fmla="*/ 2147483646 w 46"/>
                  <a:gd name="T99" fmla="*/ 2147483646 h 56"/>
                  <a:gd name="T100" fmla="*/ 2147483646 w 46"/>
                  <a:gd name="T101" fmla="*/ 2147483646 h 56"/>
                  <a:gd name="T102" fmla="*/ 2147483646 w 46"/>
                  <a:gd name="T103" fmla="*/ 2147483646 h 56"/>
                  <a:gd name="T104" fmla="*/ 2147483646 w 46"/>
                  <a:gd name="T105" fmla="*/ 2147483646 h 56"/>
                  <a:gd name="T106" fmla="*/ 2147483646 w 46"/>
                  <a:gd name="T107" fmla="*/ 2147483646 h 56"/>
                  <a:gd name="T108" fmla="*/ 2147483646 w 46"/>
                  <a:gd name="T109" fmla="*/ 2147483646 h 56"/>
                  <a:gd name="T110" fmla="*/ 2147483646 w 46"/>
                  <a:gd name="T111" fmla="*/ 2147483646 h 56"/>
                  <a:gd name="T112" fmla="*/ 2147483646 w 46"/>
                  <a:gd name="T113" fmla="*/ 2147483646 h 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"/>
                  <a:gd name="T172" fmla="*/ 0 h 56"/>
                  <a:gd name="T173" fmla="*/ 46 w 46"/>
                  <a:gd name="T174" fmla="*/ 56 h 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" h="56">
                    <a:moveTo>
                      <a:pt x="0" y="54"/>
                    </a:moveTo>
                    <a:lnTo>
                      <a:pt x="10" y="30"/>
                    </a:lnTo>
                    <a:lnTo>
                      <a:pt x="7" y="2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8"/>
                    </a:lnTo>
                    <a:lnTo>
                      <a:pt x="15" y="20"/>
                    </a:lnTo>
                    <a:cubicBezTo>
                      <a:pt x="15" y="20"/>
                      <a:pt x="18" y="16"/>
                      <a:pt x="22" y="15"/>
                    </a:cubicBezTo>
                    <a:cubicBezTo>
                      <a:pt x="25" y="14"/>
                      <a:pt x="32" y="14"/>
                      <a:pt x="32" y="13"/>
                    </a:cubicBezTo>
                    <a:cubicBezTo>
                      <a:pt x="33" y="12"/>
                      <a:pt x="46" y="0"/>
                      <a:pt x="46" y="0"/>
                    </a:cubicBezTo>
                    <a:lnTo>
                      <a:pt x="36" y="18"/>
                    </a:lnTo>
                    <a:cubicBezTo>
                      <a:pt x="36" y="18"/>
                      <a:pt x="28" y="20"/>
                      <a:pt x="27" y="21"/>
                    </a:cubicBezTo>
                    <a:cubicBezTo>
                      <a:pt x="25" y="22"/>
                      <a:pt x="23" y="26"/>
                      <a:pt x="23" y="26"/>
                    </a:cubicBezTo>
                    <a:lnTo>
                      <a:pt x="28" y="28"/>
                    </a:lnTo>
                    <a:lnTo>
                      <a:pt x="31" y="33"/>
                    </a:lnTo>
                    <a:lnTo>
                      <a:pt x="27" y="41"/>
                    </a:lnTo>
                    <a:lnTo>
                      <a:pt x="24" y="36"/>
                    </a:lnTo>
                    <a:lnTo>
                      <a:pt x="19" y="33"/>
                    </a:lnTo>
                    <a:lnTo>
                      <a:pt x="13" y="56"/>
                    </a:lnTo>
                    <a:lnTo>
                      <a:pt x="0" y="54"/>
                    </a:lnTo>
                    <a:close/>
                    <a:moveTo>
                      <a:pt x="3" y="52"/>
                    </a:moveTo>
                    <a:lnTo>
                      <a:pt x="11" y="53"/>
                    </a:lnTo>
                    <a:moveTo>
                      <a:pt x="5" y="49"/>
                    </a:moveTo>
                    <a:lnTo>
                      <a:pt x="11" y="37"/>
                    </a:lnTo>
                    <a:moveTo>
                      <a:pt x="8" y="50"/>
                    </a:moveTo>
                    <a:lnTo>
                      <a:pt x="13" y="38"/>
                    </a:lnTo>
                    <a:moveTo>
                      <a:pt x="12" y="50"/>
                    </a:moveTo>
                    <a:lnTo>
                      <a:pt x="14" y="38"/>
                    </a:lnTo>
                    <a:moveTo>
                      <a:pt x="13" y="30"/>
                    </a:moveTo>
                    <a:lnTo>
                      <a:pt x="18" y="22"/>
                    </a:lnTo>
                    <a:moveTo>
                      <a:pt x="15" y="31"/>
                    </a:moveTo>
                    <a:lnTo>
                      <a:pt x="19" y="23"/>
                    </a:lnTo>
                    <a:moveTo>
                      <a:pt x="17" y="32"/>
                    </a:moveTo>
                    <a:lnTo>
                      <a:pt x="21" y="24"/>
                    </a:lnTo>
                    <a:moveTo>
                      <a:pt x="22" y="19"/>
                    </a:moveTo>
                    <a:lnTo>
                      <a:pt x="32" y="17"/>
                    </a:lnTo>
                    <a:moveTo>
                      <a:pt x="38" y="11"/>
                    </a:moveTo>
                    <a:lnTo>
                      <a:pt x="45" y="1"/>
                    </a:lnTo>
                    <a:moveTo>
                      <a:pt x="6" y="25"/>
                    </a:moveTo>
                    <a:lnTo>
                      <a:pt x="8" y="22"/>
                    </a:lnTo>
                    <a:moveTo>
                      <a:pt x="11" y="27"/>
                    </a:moveTo>
                    <a:lnTo>
                      <a:pt x="8" y="25"/>
                    </a:lnTo>
                    <a:moveTo>
                      <a:pt x="13" y="22"/>
                    </a:moveTo>
                    <a:lnTo>
                      <a:pt x="10" y="21"/>
                    </a:lnTo>
                    <a:moveTo>
                      <a:pt x="27" y="36"/>
                    </a:moveTo>
                    <a:lnTo>
                      <a:pt x="26" y="34"/>
                    </a:lnTo>
                    <a:moveTo>
                      <a:pt x="29" y="33"/>
                    </a:moveTo>
                    <a:lnTo>
                      <a:pt x="28" y="31"/>
                    </a:lnTo>
                    <a:moveTo>
                      <a:pt x="24" y="33"/>
                    </a:moveTo>
                    <a:lnTo>
                      <a:pt x="21" y="31"/>
                    </a:lnTo>
                    <a:moveTo>
                      <a:pt x="25" y="30"/>
                    </a:moveTo>
                    <a:lnTo>
                      <a:pt x="22" y="28"/>
                    </a:lnTo>
                    <a:moveTo>
                      <a:pt x="35" y="16"/>
                    </a:moveTo>
                    <a:cubicBezTo>
                      <a:pt x="34" y="15"/>
                      <a:pt x="34" y="15"/>
                      <a:pt x="34" y="14"/>
                    </a:cubicBezTo>
                    <a:cubicBezTo>
                      <a:pt x="35" y="14"/>
                      <a:pt x="35" y="13"/>
                      <a:pt x="36" y="14"/>
                    </a:cubicBezTo>
                    <a:cubicBezTo>
                      <a:pt x="36" y="14"/>
                      <a:pt x="37" y="15"/>
                      <a:pt x="36" y="15"/>
                    </a:cubicBezTo>
                    <a:cubicBezTo>
                      <a:pt x="36" y="16"/>
                      <a:pt x="35" y="16"/>
                      <a:pt x="35" y="16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Freeform 57"/>
              <p:cNvSpPr>
                <a:spLocks noEditPoints="1"/>
              </p:cNvSpPr>
              <p:nvPr/>
            </p:nvSpPr>
            <p:spPr bwMode="auto">
              <a:xfrm>
                <a:off x="3409" y="1886"/>
                <a:ext cx="234" cy="118"/>
              </a:xfrm>
              <a:custGeom>
                <a:avLst/>
                <a:gdLst>
                  <a:gd name="T0" fmla="*/ 0 w 67"/>
                  <a:gd name="T1" fmla="*/ 2147483646 h 34"/>
                  <a:gd name="T2" fmla="*/ 2147483646 w 67"/>
                  <a:gd name="T3" fmla="*/ 2147483646 h 34"/>
                  <a:gd name="T4" fmla="*/ 2147483646 w 67"/>
                  <a:gd name="T5" fmla="*/ 2147483646 h 34"/>
                  <a:gd name="T6" fmla="*/ 2147483646 w 67"/>
                  <a:gd name="T7" fmla="*/ 2147483646 h 34"/>
                  <a:gd name="T8" fmla="*/ 2147483646 w 67"/>
                  <a:gd name="T9" fmla="*/ 0 h 34"/>
                  <a:gd name="T10" fmla="*/ 2147483646 w 67"/>
                  <a:gd name="T11" fmla="*/ 0 h 34"/>
                  <a:gd name="T12" fmla="*/ 2147483646 w 67"/>
                  <a:gd name="T13" fmla="*/ 2147483646 h 34"/>
                  <a:gd name="T14" fmla="*/ 2147483646 w 67"/>
                  <a:gd name="T15" fmla="*/ 2147483646 h 34"/>
                  <a:gd name="T16" fmla="*/ 2147483646 w 67"/>
                  <a:gd name="T17" fmla="*/ 2147483646 h 34"/>
                  <a:gd name="T18" fmla="*/ 2147483646 w 67"/>
                  <a:gd name="T19" fmla="*/ 2147483646 h 34"/>
                  <a:gd name="T20" fmla="*/ 2147483646 w 67"/>
                  <a:gd name="T21" fmla="*/ 2147483646 h 34"/>
                  <a:gd name="T22" fmla="*/ 2147483646 w 67"/>
                  <a:gd name="T23" fmla="*/ 2147483646 h 34"/>
                  <a:gd name="T24" fmla="*/ 2147483646 w 67"/>
                  <a:gd name="T25" fmla="*/ 2147483646 h 34"/>
                  <a:gd name="T26" fmla="*/ 2147483646 w 67"/>
                  <a:gd name="T27" fmla="*/ 2147483646 h 34"/>
                  <a:gd name="T28" fmla="*/ 2147483646 w 67"/>
                  <a:gd name="T29" fmla="*/ 2147483646 h 34"/>
                  <a:gd name="T30" fmla="*/ 2147483646 w 67"/>
                  <a:gd name="T31" fmla="*/ 2147483646 h 34"/>
                  <a:gd name="T32" fmla="*/ 2147483646 w 67"/>
                  <a:gd name="T33" fmla="*/ 2147483646 h 34"/>
                  <a:gd name="T34" fmla="*/ 2147483646 w 67"/>
                  <a:gd name="T35" fmla="*/ 2147483646 h 34"/>
                  <a:gd name="T36" fmla="*/ 2147483646 w 67"/>
                  <a:gd name="T37" fmla="*/ 2147483646 h 34"/>
                  <a:gd name="T38" fmla="*/ 0 w 67"/>
                  <a:gd name="T39" fmla="*/ 2147483646 h 34"/>
                  <a:gd name="T40" fmla="*/ 2147483646 w 67"/>
                  <a:gd name="T41" fmla="*/ 2147483646 h 34"/>
                  <a:gd name="T42" fmla="*/ 2147483646 w 67"/>
                  <a:gd name="T43" fmla="*/ 2147483646 h 34"/>
                  <a:gd name="T44" fmla="*/ 2147483646 w 67"/>
                  <a:gd name="T45" fmla="*/ 2147483646 h 34"/>
                  <a:gd name="T46" fmla="*/ 2147483646 w 67"/>
                  <a:gd name="T47" fmla="*/ 2147483646 h 34"/>
                  <a:gd name="T48" fmla="*/ 2147483646 w 67"/>
                  <a:gd name="T49" fmla="*/ 2147483646 h 34"/>
                  <a:gd name="T50" fmla="*/ 2147483646 w 67"/>
                  <a:gd name="T51" fmla="*/ 2147483646 h 34"/>
                  <a:gd name="T52" fmla="*/ 2147483646 w 67"/>
                  <a:gd name="T53" fmla="*/ 2147483646 h 34"/>
                  <a:gd name="T54" fmla="*/ 2147483646 w 67"/>
                  <a:gd name="T55" fmla="*/ 2147483646 h 34"/>
                  <a:gd name="T56" fmla="*/ 2147483646 w 67"/>
                  <a:gd name="T57" fmla="*/ 2147483646 h 34"/>
                  <a:gd name="T58" fmla="*/ 2147483646 w 67"/>
                  <a:gd name="T59" fmla="*/ 2147483646 h 34"/>
                  <a:gd name="T60" fmla="*/ 2147483646 w 67"/>
                  <a:gd name="T61" fmla="*/ 2147483646 h 34"/>
                  <a:gd name="T62" fmla="*/ 2147483646 w 67"/>
                  <a:gd name="T63" fmla="*/ 2147483646 h 34"/>
                  <a:gd name="T64" fmla="*/ 2147483646 w 67"/>
                  <a:gd name="T65" fmla="*/ 2147483646 h 34"/>
                  <a:gd name="T66" fmla="*/ 2147483646 w 67"/>
                  <a:gd name="T67" fmla="*/ 2147483646 h 34"/>
                  <a:gd name="T68" fmla="*/ 2147483646 w 67"/>
                  <a:gd name="T69" fmla="*/ 2147483646 h 34"/>
                  <a:gd name="T70" fmla="*/ 2147483646 w 67"/>
                  <a:gd name="T71" fmla="*/ 2147483646 h 34"/>
                  <a:gd name="T72" fmla="*/ 2147483646 w 67"/>
                  <a:gd name="T73" fmla="*/ 2147483646 h 34"/>
                  <a:gd name="T74" fmla="*/ 2147483646 w 67"/>
                  <a:gd name="T75" fmla="*/ 2147483646 h 34"/>
                  <a:gd name="T76" fmla="*/ 2147483646 w 67"/>
                  <a:gd name="T77" fmla="*/ 2147483646 h 34"/>
                  <a:gd name="T78" fmla="*/ 2147483646 w 67"/>
                  <a:gd name="T79" fmla="*/ 1282854374 h 34"/>
                  <a:gd name="T80" fmla="*/ 2147483646 w 67"/>
                  <a:gd name="T81" fmla="*/ 2147483646 h 34"/>
                  <a:gd name="T82" fmla="*/ 2147483646 w 67"/>
                  <a:gd name="T83" fmla="*/ 2147483646 h 34"/>
                  <a:gd name="T84" fmla="*/ 2147483646 w 67"/>
                  <a:gd name="T85" fmla="*/ 2147483646 h 34"/>
                  <a:gd name="T86" fmla="*/ 2147483646 w 67"/>
                  <a:gd name="T87" fmla="*/ 2147483646 h 34"/>
                  <a:gd name="T88" fmla="*/ 2147483646 w 67"/>
                  <a:gd name="T89" fmla="*/ 2147483646 h 34"/>
                  <a:gd name="T90" fmla="*/ 2147483646 w 67"/>
                  <a:gd name="T91" fmla="*/ 2147483646 h 34"/>
                  <a:gd name="T92" fmla="*/ 2147483646 w 67"/>
                  <a:gd name="T93" fmla="*/ 2147483646 h 34"/>
                  <a:gd name="T94" fmla="*/ 2147483646 w 67"/>
                  <a:gd name="T95" fmla="*/ 2147483646 h 34"/>
                  <a:gd name="T96" fmla="*/ 2147483646 w 67"/>
                  <a:gd name="T97" fmla="*/ 2147483646 h 34"/>
                  <a:gd name="T98" fmla="*/ 2147483646 w 67"/>
                  <a:gd name="T99" fmla="*/ 2147483646 h 34"/>
                  <a:gd name="T100" fmla="*/ 2147483646 w 67"/>
                  <a:gd name="T101" fmla="*/ 2147483646 h 34"/>
                  <a:gd name="T102" fmla="*/ 2147483646 w 67"/>
                  <a:gd name="T103" fmla="*/ 2147483646 h 34"/>
                  <a:gd name="T104" fmla="*/ 2147483646 w 67"/>
                  <a:gd name="T105" fmla="*/ 2147483646 h 34"/>
                  <a:gd name="T106" fmla="*/ 2147483646 w 67"/>
                  <a:gd name="T107" fmla="*/ 2147483646 h 34"/>
                  <a:gd name="T108" fmla="*/ 2147483646 w 67"/>
                  <a:gd name="T109" fmla="*/ 2147483646 h 34"/>
                  <a:gd name="T110" fmla="*/ 2147483646 w 67"/>
                  <a:gd name="T111" fmla="*/ 2147483646 h 34"/>
                  <a:gd name="T112" fmla="*/ 2147483646 w 67"/>
                  <a:gd name="T113" fmla="*/ 2147483646 h 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7"/>
                  <a:gd name="T172" fmla="*/ 0 h 34"/>
                  <a:gd name="T173" fmla="*/ 67 w 67"/>
                  <a:gd name="T174" fmla="*/ 34 h 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7" h="34">
                    <a:moveTo>
                      <a:pt x="0" y="26"/>
                    </a:moveTo>
                    <a:lnTo>
                      <a:pt x="21" y="10"/>
                    </a:lnTo>
                    <a:lnTo>
                      <a:pt x="19" y="6"/>
                    </a:lnTo>
                    <a:lnTo>
                      <a:pt x="15" y="6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4"/>
                    </a:lnTo>
                    <a:cubicBezTo>
                      <a:pt x="30" y="4"/>
                      <a:pt x="35" y="2"/>
                      <a:pt x="38" y="3"/>
                    </a:cubicBezTo>
                    <a:cubicBezTo>
                      <a:pt x="42" y="3"/>
                      <a:pt x="47" y="7"/>
                      <a:pt x="49" y="6"/>
                    </a:cubicBezTo>
                    <a:cubicBezTo>
                      <a:pt x="50" y="6"/>
                      <a:pt x="67" y="2"/>
                      <a:pt x="67" y="2"/>
                    </a:cubicBezTo>
                    <a:lnTo>
                      <a:pt x="49" y="13"/>
                    </a:lnTo>
                    <a:cubicBezTo>
                      <a:pt x="49" y="13"/>
                      <a:pt x="41" y="10"/>
                      <a:pt x="40" y="10"/>
                    </a:cubicBezTo>
                    <a:cubicBezTo>
                      <a:pt x="38" y="11"/>
                      <a:pt x="35" y="13"/>
                      <a:pt x="35" y="13"/>
                    </a:cubicBezTo>
                    <a:lnTo>
                      <a:pt x="37" y="17"/>
                    </a:lnTo>
                    <a:lnTo>
                      <a:pt x="37" y="23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27" y="17"/>
                    </a:lnTo>
                    <a:lnTo>
                      <a:pt x="10" y="34"/>
                    </a:lnTo>
                    <a:lnTo>
                      <a:pt x="0" y="26"/>
                    </a:lnTo>
                    <a:close/>
                    <a:moveTo>
                      <a:pt x="4" y="25"/>
                    </a:moveTo>
                    <a:lnTo>
                      <a:pt x="10" y="30"/>
                    </a:lnTo>
                    <a:moveTo>
                      <a:pt x="7" y="24"/>
                    </a:moveTo>
                    <a:lnTo>
                      <a:pt x="18" y="17"/>
                    </a:lnTo>
                    <a:moveTo>
                      <a:pt x="9" y="26"/>
                    </a:moveTo>
                    <a:lnTo>
                      <a:pt x="19" y="18"/>
                    </a:lnTo>
                    <a:moveTo>
                      <a:pt x="12" y="28"/>
                    </a:moveTo>
                    <a:lnTo>
                      <a:pt x="20" y="19"/>
                    </a:lnTo>
                    <a:moveTo>
                      <a:pt x="24" y="11"/>
                    </a:moveTo>
                    <a:lnTo>
                      <a:pt x="31" y="7"/>
                    </a:lnTo>
                    <a:moveTo>
                      <a:pt x="25" y="13"/>
                    </a:moveTo>
                    <a:lnTo>
                      <a:pt x="32" y="9"/>
                    </a:lnTo>
                    <a:moveTo>
                      <a:pt x="26" y="15"/>
                    </a:moveTo>
                    <a:lnTo>
                      <a:pt x="33" y="10"/>
                    </a:lnTo>
                    <a:moveTo>
                      <a:pt x="36" y="7"/>
                    </a:moveTo>
                    <a:lnTo>
                      <a:pt x="46" y="9"/>
                    </a:lnTo>
                    <a:moveTo>
                      <a:pt x="54" y="7"/>
                    </a:moveTo>
                    <a:lnTo>
                      <a:pt x="66" y="3"/>
                    </a:lnTo>
                    <a:moveTo>
                      <a:pt x="20" y="4"/>
                    </a:moveTo>
                    <a:lnTo>
                      <a:pt x="23" y="1"/>
                    </a:lnTo>
                    <a:moveTo>
                      <a:pt x="24" y="8"/>
                    </a:moveTo>
                    <a:lnTo>
                      <a:pt x="22" y="5"/>
                    </a:lnTo>
                    <a:moveTo>
                      <a:pt x="27" y="5"/>
                    </a:moveTo>
                    <a:lnTo>
                      <a:pt x="25" y="2"/>
                    </a:lnTo>
                    <a:moveTo>
                      <a:pt x="33" y="24"/>
                    </a:moveTo>
                    <a:lnTo>
                      <a:pt x="33" y="21"/>
                    </a:lnTo>
                    <a:moveTo>
                      <a:pt x="35" y="22"/>
                    </a:moveTo>
                    <a:lnTo>
                      <a:pt x="35" y="20"/>
                    </a:lnTo>
                    <a:moveTo>
                      <a:pt x="31" y="19"/>
                    </a:moveTo>
                    <a:lnTo>
                      <a:pt x="29" y="16"/>
                    </a:lnTo>
                    <a:moveTo>
                      <a:pt x="34" y="18"/>
                    </a:moveTo>
                    <a:lnTo>
                      <a:pt x="32" y="14"/>
                    </a:lnTo>
                    <a:moveTo>
                      <a:pt x="49" y="10"/>
                    </a:moveTo>
                    <a:cubicBezTo>
                      <a:pt x="49" y="9"/>
                      <a:pt x="49" y="9"/>
                      <a:pt x="50" y="8"/>
                    </a:cubicBezTo>
                    <a:cubicBezTo>
                      <a:pt x="50" y="8"/>
                      <a:pt x="51" y="8"/>
                      <a:pt x="51" y="9"/>
                    </a:cubicBezTo>
                    <a:cubicBezTo>
                      <a:pt x="52" y="9"/>
                      <a:pt x="51" y="10"/>
                      <a:pt x="51" y="10"/>
                    </a:cubicBezTo>
                    <a:cubicBezTo>
                      <a:pt x="50" y="11"/>
                      <a:pt x="50" y="10"/>
                      <a:pt x="49" y="10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" name="Freeform 58"/>
              <p:cNvSpPr>
                <a:spLocks noEditPoints="1"/>
              </p:cNvSpPr>
              <p:nvPr/>
            </p:nvSpPr>
            <p:spPr bwMode="auto">
              <a:xfrm>
                <a:off x="3102" y="1679"/>
                <a:ext cx="1297" cy="1284"/>
              </a:xfrm>
              <a:custGeom>
                <a:avLst/>
                <a:gdLst>
                  <a:gd name="T0" fmla="*/ 0 w 372"/>
                  <a:gd name="T1" fmla="*/ 2147483646 h 372"/>
                  <a:gd name="T2" fmla="*/ 2147483646 w 372"/>
                  <a:gd name="T3" fmla="*/ 2147483646 h 372"/>
                  <a:gd name="T4" fmla="*/ 0 w 372"/>
                  <a:gd name="T5" fmla="*/ 2147483646 h 372"/>
                  <a:gd name="T6" fmla="*/ 2147483646 w 372"/>
                  <a:gd name="T7" fmla="*/ 2147483646 h 372"/>
                  <a:gd name="T8" fmla="*/ 0 w 372"/>
                  <a:gd name="T9" fmla="*/ 2147483646 h 372"/>
                  <a:gd name="T10" fmla="*/ 2147483646 w 372"/>
                  <a:gd name="T11" fmla="*/ 0 h 372"/>
                  <a:gd name="T12" fmla="*/ 2147483646 w 372"/>
                  <a:gd name="T13" fmla="*/ 2147483646 h 372"/>
                  <a:gd name="T14" fmla="*/ 2147483646 w 372"/>
                  <a:gd name="T15" fmla="*/ 0 h 372"/>
                  <a:gd name="T16" fmla="*/ 2147483646 w 372"/>
                  <a:gd name="T17" fmla="*/ 2147483646 h 372"/>
                  <a:gd name="T18" fmla="*/ 2147483646 w 372"/>
                  <a:gd name="T19" fmla="*/ 0 h 372"/>
                  <a:gd name="T20" fmla="*/ 2147483646 w 372"/>
                  <a:gd name="T21" fmla="*/ 0 h 372"/>
                  <a:gd name="T22" fmla="*/ 2147483646 w 372"/>
                  <a:gd name="T23" fmla="*/ 2147483646 h 372"/>
                  <a:gd name="T24" fmla="*/ 2147483646 w 372"/>
                  <a:gd name="T25" fmla="*/ 0 h 372"/>
                  <a:gd name="T26" fmla="*/ 2147483646 w 372"/>
                  <a:gd name="T27" fmla="*/ 2147483646 h 372"/>
                  <a:gd name="T28" fmla="*/ 2147483646 w 372"/>
                  <a:gd name="T29" fmla="*/ 0 h 372"/>
                  <a:gd name="T30" fmla="*/ 2147483646 w 372"/>
                  <a:gd name="T31" fmla="*/ 2147483646 h 372"/>
                  <a:gd name="T32" fmla="*/ 2147483646 w 372"/>
                  <a:gd name="T33" fmla="*/ 2147483646 h 372"/>
                  <a:gd name="T34" fmla="*/ 2147483646 w 372"/>
                  <a:gd name="T35" fmla="*/ 2147483646 h 372"/>
                  <a:gd name="T36" fmla="*/ 2147483646 w 372"/>
                  <a:gd name="T37" fmla="*/ 2147483646 h 372"/>
                  <a:gd name="T38" fmla="*/ 2147483646 w 372"/>
                  <a:gd name="T39" fmla="*/ 2147483646 h 372"/>
                  <a:gd name="T40" fmla="*/ 2147483646 w 372"/>
                  <a:gd name="T41" fmla="*/ 2147483646 h 372"/>
                  <a:gd name="T42" fmla="*/ 2147483646 w 372"/>
                  <a:gd name="T43" fmla="*/ 2147483646 h 372"/>
                  <a:gd name="T44" fmla="*/ 2147483646 w 372"/>
                  <a:gd name="T45" fmla="*/ 2147483646 h 372"/>
                  <a:gd name="T46" fmla="*/ 2147483646 w 372"/>
                  <a:gd name="T47" fmla="*/ 2147483646 h 372"/>
                  <a:gd name="T48" fmla="*/ 2147483646 w 372"/>
                  <a:gd name="T49" fmla="*/ 2147483646 h 372"/>
                  <a:gd name="T50" fmla="*/ 2147483646 w 372"/>
                  <a:gd name="T51" fmla="*/ 2147483646 h 372"/>
                  <a:gd name="T52" fmla="*/ 2147483646 w 372"/>
                  <a:gd name="T53" fmla="*/ 2147483646 h 372"/>
                  <a:gd name="T54" fmla="*/ 2147483646 w 372"/>
                  <a:gd name="T55" fmla="*/ 2147483646 h 372"/>
                  <a:gd name="T56" fmla="*/ 2147483646 w 372"/>
                  <a:gd name="T57" fmla="*/ 2147483646 h 372"/>
                  <a:gd name="T58" fmla="*/ 2147483646 w 372"/>
                  <a:gd name="T59" fmla="*/ 2147483646 h 372"/>
                  <a:gd name="T60" fmla="*/ 2147483646 w 372"/>
                  <a:gd name="T61" fmla="*/ 2147483646 h 372"/>
                  <a:gd name="T62" fmla="*/ 2147483646 w 372"/>
                  <a:gd name="T63" fmla="*/ 2147483646 h 372"/>
                  <a:gd name="T64" fmla="*/ 2147483646 w 372"/>
                  <a:gd name="T65" fmla="*/ 2147483646 h 372"/>
                  <a:gd name="T66" fmla="*/ 2147483646 w 372"/>
                  <a:gd name="T67" fmla="*/ 2147483646 h 372"/>
                  <a:gd name="T68" fmla="*/ 2147483646 w 372"/>
                  <a:gd name="T69" fmla="*/ 2147483646 h 372"/>
                  <a:gd name="T70" fmla="*/ 0 w 372"/>
                  <a:gd name="T71" fmla="*/ 2147483646 h 372"/>
                  <a:gd name="T72" fmla="*/ 2147483646 w 372"/>
                  <a:gd name="T73" fmla="*/ 2147483646 h 372"/>
                  <a:gd name="T74" fmla="*/ 0 w 372"/>
                  <a:gd name="T75" fmla="*/ 2147483646 h 372"/>
                  <a:gd name="T76" fmla="*/ 2147483646 w 372"/>
                  <a:gd name="T77" fmla="*/ 2147483646 h 372"/>
                  <a:gd name="T78" fmla="*/ 0 w 372"/>
                  <a:gd name="T79" fmla="*/ 2147483646 h 3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2"/>
                  <a:gd name="T121" fmla="*/ 0 h 372"/>
                  <a:gd name="T122" fmla="*/ 372 w 372"/>
                  <a:gd name="T123" fmla="*/ 372 h 37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2" h="372">
                    <a:moveTo>
                      <a:pt x="0" y="186"/>
                    </a:moveTo>
                    <a:lnTo>
                      <a:pt x="0" y="186"/>
                    </a:lnTo>
                    <a:lnTo>
                      <a:pt x="2" y="186"/>
                    </a:lnTo>
                    <a:lnTo>
                      <a:pt x="0" y="186"/>
                    </a:lnTo>
                    <a:close/>
                    <a:moveTo>
                      <a:pt x="0" y="186"/>
                    </a:moveTo>
                    <a:cubicBezTo>
                      <a:pt x="0" y="135"/>
                      <a:pt x="21" y="88"/>
                      <a:pt x="54" y="54"/>
                    </a:cubicBezTo>
                    <a:lnTo>
                      <a:pt x="56" y="56"/>
                    </a:lnTo>
                    <a:cubicBezTo>
                      <a:pt x="23" y="89"/>
                      <a:pt x="2" y="135"/>
                      <a:pt x="2" y="186"/>
                    </a:cubicBezTo>
                    <a:lnTo>
                      <a:pt x="0" y="186"/>
                    </a:lnTo>
                    <a:close/>
                    <a:moveTo>
                      <a:pt x="54" y="54"/>
                    </a:moveTo>
                    <a:cubicBezTo>
                      <a:pt x="88" y="21"/>
                      <a:pt x="135" y="0"/>
                      <a:pt x="186" y="0"/>
                    </a:cubicBezTo>
                    <a:lnTo>
                      <a:pt x="186" y="2"/>
                    </a:lnTo>
                    <a:cubicBezTo>
                      <a:pt x="135" y="2"/>
                      <a:pt x="89" y="23"/>
                      <a:pt x="56" y="56"/>
                    </a:cubicBezTo>
                    <a:lnTo>
                      <a:pt x="54" y="54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2"/>
                    </a:lnTo>
                    <a:lnTo>
                      <a:pt x="186" y="0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2"/>
                    </a:lnTo>
                    <a:lnTo>
                      <a:pt x="186" y="0"/>
                    </a:lnTo>
                    <a:close/>
                    <a:moveTo>
                      <a:pt x="186" y="0"/>
                    </a:moveTo>
                    <a:cubicBezTo>
                      <a:pt x="237" y="0"/>
                      <a:pt x="284" y="21"/>
                      <a:pt x="318" y="54"/>
                    </a:cubicBezTo>
                    <a:lnTo>
                      <a:pt x="316" y="56"/>
                    </a:lnTo>
                    <a:cubicBezTo>
                      <a:pt x="283" y="23"/>
                      <a:pt x="237" y="2"/>
                      <a:pt x="186" y="2"/>
                    </a:cubicBezTo>
                    <a:lnTo>
                      <a:pt x="186" y="0"/>
                    </a:lnTo>
                    <a:close/>
                    <a:moveTo>
                      <a:pt x="318" y="54"/>
                    </a:moveTo>
                    <a:cubicBezTo>
                      <a:pt x="351" y="88"/>
                      <a:pt x="372" y="135"/>
                      <a:pt x="372" y="186"/>
                    </a:cubicBezTo>
                    <a:lnTo>
                      <a:pt x="370" y="186"/>
                    </a:lnTo>
                    <a:cubicBezTo>
                      <a:pt x="370" y="135"/>
                      <a:pt x="349" y="89"/>
                      <a:pt x="316" y="56"/>
                    </a:cubicBezTo>
                    <a:lnTo>
                      <a:pt x="318" y="54"/>
                    </a:lnTo>
                    <a:close/>
                    <a:moveTo>
                      <a:pt x="372" y="186"/>
                    </a:moveTo>
                    <a:lnTo>
                      <a:pt x="372" y="186"/>
                    </a:lnTo>
                    <a:lnTo>
                      <a:pt x="370" y="186"/>
                    </a:lnTo>
                    <a:lnTo>
                      <a:pt x="372" y="186"/>
                    </a:lnTo>
                    <a:close/>
                    <a:moveTo>
                      <a:pt x="372" y="186"/>
                    </a:moveTo>
                    <a:lnTo>
                      <a:pt x="372" y="186"/>
                    </a:lnTo>
                    <a:lnTo>
                      <a:pt x="370" y="186"/>
                    </a:lnTo>
                    <a:lnTo>
                      <a:pt x="372" y="186"/>
                    </a:lnTo>
                    <a:close/>
                    <a:moveTo>
                      <a:pt x="372" y="186"/>
                    </a:moveTo>
                    <a:cubicBezTo>
                      <a:pt x="372" y="237"/>
                      <a:pt x="351" y="284"/>
                      <a:pt x="318" y="318"/>
                    </a:cubicBezTo>
                    <a:lnTo>
                      <a:pt x="316" y="316"/>
                    </a:lnTo>
                    <a:cubicBezTo>
                      <a:pt x="349" y="283"/>
                      <a:pt x="370" y="237"/>
                      <a:pt x="370" y="186"/>
                    </a:cubicBezTo>
                    <a:lnTo>
                      <a:pt x="372" y="186"/>
                    </a:lnTo>
                    <a:close/>
                    <a:moveTo>
                      <a:pt x="318" y="318"/>
                    </a:moveTo>
                    <a:cubicBezTo>
                      <a:pt x="284" y="351"/>
                      <a:pt x="237" y="372"/>
                      <a:pt x="186" y="372"/>
                    </a:cubicBezTo>
                    <a:lnTo>
                      <a:pt x="186" y="370"/>
                    </a:lnTo>
                    <a:cubicBezTo>
                      <a:pt x="237" y="370"/>
                      <a:pt x="283" y="349"/>
                      <a:pt x="316" y="316"/>
                    </a:cubicBezTo>
                    <a:lnTo>
                      <a:pt x="318" y="318"/>
                    </a:lnTo>
                    <a:close/>
                    <a:moveTo>
                      <a:pt x="186" y="372"/>
                    </a:moveTo>
                    <a:lnTo>
                      <a:pt x="186" y="372"/>
                    </a:lnTo>
                    <a:lnTo>
                      <a:pt x="186" y="370"/>
                    </a:lnTo>
                    <a:lnTo>
                      <a:pt x="186" y="372"/>
                    </a:lnTo>
                    <a:close/>
                    <a:moveTo>
                      <a:pt x="186" y="372"/>
                    </a:moveTo>
                    <a:lnTo>
                      <a:pt x="186" y="372"/>
                    </a:lnTo>
                    <a:lnTo>
                      <a:pt x="186" y="370"/>
                    </a:lnTo>
                    <a:lnTo>
                      <a:pt x="186" y="372"/>
                    </a:lnTo>
                    <a:close/>
                    <a:moveTo>
                      <a:pt x="186" y="372"/>
                    </a:moveTo>
                    <a:cubicBezTo>
                      <a:pt x="135" y="372"/>
                      <a:pt x="88" y="351"/>
                      <a:pt x="54" y="318"/>
                    </a:cubicBezTo>
                    <a:lnTo>
                      <a:pt x="56" y="316"/>
                    </a:lnTo>
                    <a:cubicBezTo>
                      <a:pt x="89" y="349"/>
                      <a:pt x="135" y="370"/>
                      <a:pt x="186" y="370"/>
                    </a:cubicBezTo>
                    <a:lnTo>
                      <a:pt x="186" y="372"/>
                    </a:lnTo>
                    <a:close/>
                    <a:moveTo>
                      <a:pt x="54" y="318"/>
                    </a:moveTo>
                    <a:cubicBezTo>
                      <a:pt x="21" y="284"/>
                      <a:pt x="0" y="237"/>
                      <a:pt x="0" y="186"/>
                    </a:cubicBezTo>
                    <a:lnTo>
                      <a:pt x="2" y="186"/>
                    </a:lnTo>
                    <a:cubicBezTo>
                      <a:pt x="2" y="237"/>
                      <a:pt x="23" y="283"/>
                      <a:pt x="56" y="316"/>
                    </a:cubicBezTo>
                    <a:lnTo>
                      <a:pt x="54" y="318"/>
                    </a:lnTo>
                    <a:close/>
                    <a:moveTo>
                      <a:pt x="0" y="186"/>
                    </a:moveTo>
                    <a:lnTo>
                      <a:pt x="0" y="186"/>
                    </a:lnTo>
                    <a:lnTo>
                      <a:pt x="2" y="186"/>
                    </a:lnTo>
                    <a:lnTo>
                      <a:pt x="0" y="186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" name="Oval 59"/>
              <p:cNvSpPr>
                <a:spLocks noChangeArrowheads="1"/>
              </p:cNvSpPr>
              <p:nvPr/>
            </p:nvSpPr>
            <p:spPr bwMode="auto">
              <a:xfrm>
                <a:off x="3464" y="2037"/>
                <a:ext cx="573" cy="567"/>
              </a:xfrm>
              <a:prstGeom prst="ellipse">
                <a:avLst/>
              </a:pr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4000">
                  <a:latin typeface=".VnTime" pitchFamily="34" charset="0"/>
                </a:endParaRPr>
              </a:p>
            </p:txBody>
          </p:sp>
          <p:sp>
            <p:nvSpPr>
              <p:cNvPr id="3139" name="Freeform 60"/>
              <p:cNvSpPr>
                <a:spLocks noEditPoints="1"/>
              </p:cNvSpPr>
              <p:nvPr/>
            </p:nvSpPr>
            <p:spPr bwMode="auto">
              <a:xfrm>
                <a:off x="3046" y="1624"/>
                <a:ext cx="1409" cy="1394"/>
              </a:xfrm>
              <a:custGeom>
                <a:avLst/>
                <a:gdLst>
                  <a:gd name="T0" fmla="*/ 2147483646 w 404"/>
                  <a:gd name="T1" fmla="*/ 2147483646 h 404"/>
                  <a:gd name="T2" fmla="*/ 2147483646 w 404"/>
                  <a:gd name="T3" fmla="*/ 2147483646 h 404"/>
                  <a:gd name="T4" fmla="*/ 2147483646 w 404"/>
                  <a:gd name="T5" fmla="*/ 2147483646 h 404"/>
                  <a:gd name="T6" fmla="*/ 2147483646 w 404"/>
                  <a:gd name="T7" fmla="*/ 2147483646 h 404"/>
                  <a:gd name="T8" fmla="*/ 2147483646 w 404"/>
                  <a:gd name="T9" fmla="*/ 2147483646 h 404"/>
                  <a:gd name="T10" fmla="*/ 2147483646 w 404"/>
                  <a:gd name="T11" fmla="*/ 2147483646 h 404"/>
                  <a:gd name="T12" fmla="*/ 2147483646 w 404"/>
                  <a:gd name="T13" fmla="*/ 2147483646 h 404"/>
                  <a:gd name="T14" fmla="*/ 2147483646 w 404"/>
                  <a:gd name="T15" fmla="*/ 2147483646 h 404"/>
                  <a:gd name="T16" fmla="*/ 2147483646 w 404"/>
                  <a:gd name="T17" fmla="*/ 2147483646 h 404"/>
                  <a:gd name="T18" fmla="*/ 2147483646 w 404"/>
                  <a:gd name="T19" fmla="*/ 2147483646 h 404"/>
                  <a:gd name="T20" fmla="*/ 2147483646 w 404"/>
                  <a:gd name="T21" fmla="*/ 2147483646 h 404"/>
                  <a:gd name="T22" fmla="*/ 2147483646 w 404"/>
                  <a:gd name="T23" fmla="*/ 2147483646 h 404"/>
                  <a:gd name="T24" fmla="*/ 2147483646 w 404"/>
                  <a:gd name="T25" fmla="*/ 2147483646 h 404"/>
                  <a:gd name="T26" fmla="*/ 2147483646 w 404"/>
                  <a:gd name="T27" fmla="*/ 2147483646 h 404"/>
                  <a:gd name="T28" fmla="*/ 2147483646 w 404"/>
                  <a:gd name="T29" fmla="*/ 2147483646 h 404"/>
                  <a:gd name="T30" fmla="*/ 2147483646 w 404"/>
                  <a:gd name="T31" fmla="*/ 2147483646 h 404"/>
                  <a:gd name="T32" fmla="*/ 2147483646 w 404"/>
                  <a:gd name="T33" fmla="*/ 2147483646 h 404"/>
                  <a:gd name="T34" fmla="*/ 2147483646 w 404"/>
                  <a:gd name="T35" fmla="*/ 2147483646 h 404"/>
                  <a:gd name="T36" fmla="*/ 2147483646 w 404"/>
                  <a:gd name="T37" fmla="*/ 2147483646 h 404"/>
                  <a:gd name="T38" fmla="*/ 2147483646 w 404"/>
                  <a:gd name="T39" fmla="*/ 2147483646 h 404"/>
                  <a:gd name="T40" fmla="*/ 2147483646 w 404"/>
                  <a:gd name="T41" fmla="*/ 2147483646 h 404"/>
                  <a:gd name="T42" fmla="*/ 2147483646 w 404"/>
                  <a:gd name="T43" fmla="*/ 2147483646 h 404"/>
                  <a:gd name="T44" fmla="*/ 2147483646 w 404"/>
                  <a:gd name="T45" fmla="*/ 2147483646 h 404"/>
                  <a:gd name="T46" fmla="*/ 2147483646 w 404"/>
                  <a:gd name="T47" fmla="*/ 2147483646 h 404"/>
                  <a:gd name="T48" fmla="*/ 2147483646 w 404"/>
                  <a:gd name="T49" fmla="*/ 2147483646 h 404"/>
                  <a:gd name="T50" fmla="*/ 2147483646 w 404"/>
                  <a:gd name="T51" fmla="*/ 2147483646 h 404"/>
                  <a:gd name="T52" fmla="*/ 2147483646 w 404"/>
                  <a:gd name="T53" fmla="*/ 2147483646 h 404"/>
                  <a:gd name="T54" fmla="*/ 2147483646 w 404"/>
                  <a:gd name="T55" fmla="*/ 2147483646 h 404"/>
                  <a:gd name="T56" fmla="*/ 2147483646 w 404"/>
                  <a:gd name="T57" fmla="*/ 2147483646 h 404"/>
                  <a:gd name="T58" fmla="*/ 2147483646 w 404"/>
                  <a:gd name="T59" fmla="*/ 2147483646 h 404"/>
                  <a:gd name="T60" fmla="*/ 2147483646 w 404"/>
                  <a:gd name="T61" fmla="*/ 2147483646 h 404"/>
                  <a:gd name="T62" fmla="*/ 2147483646 w 404"/>
                  <a:gd name="T63" fmla="*/ 2147483646 h 404"/>
                  <a:gd name="T64" fmla="*/ 2147483646 w 404"/>
                  <a:gd name="T65" fmla="*/ 2147483646 h 404"/>
                  <a:gd name="T66" fmla="*/ 2147483646 w 404"/>
                  <a:gd name="T67" fmla="*/ 2147483646 h 404"/>
                  <a:gd name="T68" fmla="*/ 2147483646 w 404"/>
                  <a:gd name="T69" fmla="*/ 2147483646 h 404"/>
                  <a:gd name="T70" fmla="*/ 2147483646 w 404"/>
                  <a:gd name="T71" fmla="*/ 2147483646 h 404"/>
                  <a:gd name="T72" fmla="*/ 2147483646 w 404"/>
                  <a:gd name="T73" fmla="*/ 2147483646 h 404"/>
                  <a:gd name="T74" fmla="*/ 2147483646 w 404"/>
                  <a:gd name="T75" fmla="*/ 2147483646 h 404"/>
                  <a:gd name="T76" fmla="*/ 2147483646 w 404"/>
                  <a:gd name="T77" fmla="*/ 2147483646 h 404"/>
                  <a:gd name="T78" fmla="*/ 2147483646 w 404"/>
                  <a:gd name="T79" fmla="*/ 2147483646 h 404"/>
                  <a:gd name="T80" fmla="*/ 2147483646 w 404"/>
                  <a:gd name="T81" fmla="*/ 2147483646 h 404"/>
                  <a:gd name="T82" fmla="*/ 2147483646 w 404"/>
                  <a:gd name="T83" fmla="*/ 2147483646 h 404"/>
                  <a:gd name="T84" fmla="*/ 2147483646 w 404"/>
                  <a:gd name="T85" fmla="*/ 2147483646 h 404"/>
                  <a:gd name="T86" fmla="*/ 2147483646 w 404"/>
                  <a:gd name="T87" fmla="*/ 2147483646 h 404"/>
                  <a:gd name="T88" fmla="*/ 2147483646 w 404"/>
                  <a:gd name="T89" fmla="*/ 2147483646 h 404"/>
                  <a:gd name="T90" fmla="*/ 2147483646 w 404"/>
                  <a:gd name="T91" fmla="*/ 2147483646 h 404"/>
                  <a:gd name="T92" fmla="*/ 2147483646 w 404"/>
                  <a:gd name="T93" fmla="*/ 2147483646 h 404"/>
                  <a:gd name="T94" fmla="*/ 2147483646 w 404"/>
                  <a:gd name="T95" fmla="*/ 2147483646 h 404"/>
                  <a:gd name="T96" fmla="*/ 2147483646 w 404"/>
                  <a:gd name="T97" fmla="*/ 2147483646 h 404"/>
                  <a:gd name="T98" fmla="*/ 2147483646 w 404"/>
                  <a:gd name="T99" fmla="*/ 2147483646 h 404"/>
                  <a:gd name="T100" fmla="*/ 2147483646 w 404"/>
                  <a:gd name="T101" fmla="*/ 2147483646 h 404"/>
                  <a:gd name="T102" fmla="*/ 2147483646 w 404"/>
                  <a:gd name="T103" fmla="*/ 2147483646 h 404"/>
                  <a:gd name="T104" fmla="*/ 2147483646 w 404"/>
                  <a:gd name="T105" fmla="*/ 2147483646 h 404"/>
                  <a:gd name="T106" fmla="*/ 2147483646 w 404"/>
                  <a:gd name="T107" fmla="*/ 2147483646 h 404"/>
                  <a:gd name="T108" fmla="*/ 2147483646 w 404"/>
                  <a:gd name="T109" fmla="*/ 2147483646 h 404"/>
                  <a:gd name="T110" fmla="*/ 2147483646 w 404"/>
                  <a:gd name="T111" fmla="*/ 2147483646 h 404"/>
                  <a:gd name="T112" fmla="*/ 2147483646 w 404"/>
                  <a:gd name="T113" fmla="*/ 2147483646 h 404"/>
                  <a:gd name="T114" fmla="*/ 2147483646 w 404"/>
                  <a:gd name="T115" fmla="*/ 2147483646 h 404"/>
                  <a:gd name="T116" fmla="*/ 2147483646 w 404"/>
                  <a:gd name="T117" fmla="*/ 2147483646 h 404"/>
                  <a:gd name="T118" fmla="*/ 2147483646 w 404"/>
                  <a:gd name="T119" fmla="*/ 2147483646 h 404"/>
                  <a:gd name="T120" fmla="*/ 2147483646 w 404"/>
                  <a:gd name="T121" fmla="*/ 2147483646 h 404"/>
                  <a:gd name="T122" fmla="*/ 2147483646 w 404"/>
                  <a:gd name="T123" fmla="*/ 2147483646 h 404"/>
                  <a:gd name="T124" fmla="*/ 2147483646 w 404"/>
                  <a:gd name="T125" fmla="*/ 2147483646 h 4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4"/>
                  <a:gd name="T190" fmla="*/ 0 h 404"/>
                  <a:gd name="T191" fmla="*/ 404 w 404"/>
                  <a:gd name="T192" fmla="*/ 404 h 4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4" h="404">
                    <a:moveTo>
                      <a:pt x="187" y="5"/>
                    </a:moveTo>
                    <a:cubicBezTo>
                      <a:pt x="189" y="5"/>
                      <a:pt x="190" y="10"/>
                      <a:pt x="187" y="10"/>
                    </a:cubicBezTo>
                    <a:cubicBezTo>
                      <a:pt x="182" y="12"/>
                      <a:pt x="180" y="5"/>
                      <a:pt x="184" y="3"/>
                    </a:cubicBezTo>
                    <a:cubicBezTo>
                      <a:pt x="187" y="0"/>
                      <a:pt x="189" y="3"/>
                      <a:pt x="191" y="5"/>
                    </a:cubicBezTo>
                    <a:cubicBezTo>
                      <a:pt x="192" y="7"/>
                      <a:pt x="194" y="10"/>
                      <a:pt x="196" y="10"/>
                    </a:cubicBezTo>
                    <a:cubicBezTo>
                      <a:pt x="197" y="10"/>
                      <a:pt x="201" y="10"/>
                      <a:pt x="202" y="6"/>
                    </a:cubicBezTo>
                    <a:cubicBezTo>
                      <a:pt x="202" y="2"/>
                      <a:pt x="197" y="0"/>
                      <a:pt x="195" y="2"/>
                    </a:cubicBezTo>
                    <a:cubicBezTo>
                      <a:pt x="193" y="5"/>
                      <a:pt x="196" y="8"/>
                      <a:pt x="199" y="7"/>
                    </a:cubicBezTo>
                    <a:moveTo>
                      <a:pt x="207" y="5"/>
                    </a:moveTo>
                    <a:cubicBezTo>
                      <a:pt x="209" y="5"/>
                      <a:pt x="210" y="9"/>
                      <a:pt x="207" y="10"/>
                    </a:cubicBezTo>
                    <a:cubicBezTo>
                      <a:pt x="202" y="11"/>
                      <a:pt x="201" y="4"/>
                      <a:pt x="205" y="2"/>
                    </a:cubicBezTo>
                    <a:cubicBezTo>
                      <a:pt x="208" y="0"/>
                      <a:pt x="210" y="3"/>
                      <a:pt x="211" y="5"/>
                    </a:cubicBezTo>
                    <a:cubicBezTo>
                      <a:pt x="213" y="7"/>
                      <a:pt x="214" y="10"/>
                      <a:pt x="216" y="10"/>
                    </a:cubicBezTo>
                    <a:cubicBezTo>
                      <a:pt x="217" y="11"/>
                      <a:pt x="221" y="11"/>
                      <a:pt x="222" y="7"/>
                    </a:cubicBezTo>
                    <a:cubicBezTo>
                      <a:pt x="223" y="3"/>
                      <a:pt x="218" y="0"/>
                      <a:pt x="216" y="3"/>
                    </a:cubicBezTo>
                    <a:cubicBezTo>
                      <a:pt x="214" y="5"/>
                      <a:pt x="217" y="8"/>
                      <a:pt x="219" y="7"/>
                    </a:cubicBezTo>
                    <a:moveTo>
                      <a:pt x="228" y="7"/>
                    </a:moveTo>
                    <a:cubicBezTo>
                      <a:pt x="230" y="7"/>
                      <a:pt x="230" y="11"/>
                      <a:pt x="227" y="11"/>
                    </a:cubicBezTo>
                    <a:cubicBezTo>
                      <a:pt x="222" y="12"/>
                      <a:pt x="222" y="5"/>
                      <a:pt x="225" y="3"/>
                    </a:cubicBezTo>
                    <a:cubicBezTo>
                      <a:pt x="229" y="2"/>
                      <a:pt x="231" y="5"/>
                      <a:pt x="232" y="7"/>
                    </a:cubicBezTo>
                    <a:cubicBezTo>
                      <a:pt x="233" y="9"/>
                      <a:pt x="234" y="12"/>
                      <a:pt x="236" y="13"/>
                    </a:cubicBezTo>
                    <a:cubicBezTo>
                      <a:pt x="237" y="13"/>
                      <a:pt x="241" y="14"/>
                      <a:pt x="242" y="10"/>
                    </a:cubicBezTo>
                    <a:cubicBezTo>
                      <a:pt x="244" y="6"/>
                      <a:pt x="239" y="3"/>
                      <a:pt x="237" y="5"/>
                    </a:cubicBezTo>
                    <a:cubicBezTo>
                      <a:pt x="234" y="7"/>
                      <a:pt x="237" y="11"/>
                      <a:pt x="239" y="10"/>
                    </a:cubicBezTo>
                    <a:moveTo>
                      <a:pt x="248" y="10"/>
                    </a:moveTo>
                    <a:cubicBezTo>
                      <a:pt x="250" y="11"/>
                      <a:pt x="250" y="15"/>
                      <a:pt x="246" y="15"/>
                    </a:cubicBezTo>
                    <a:cubicBezTo>
                      <a:pt x="242" y="15"/>
                      <a:pt x="242" y="8"/>
                      <a:pt x="246" y="7"/>
                    </a:cubicBezTo>
                    <a:cubicBezTo>
                      <a:pt x="250" y="6"/>
                      <a:pt x="251" y="9"/>
                      <a:pt x="252" y="11"/>
                    </a:cubicBezTo>
                    <a:cubicBezTo>
                      <a:pt x="253" y="13"/>
                      <a:pt x="254" y="17"/>
                      <a:pt x="255" y="17"/>
                    </a:cubicBezTo>
                    <a:cubicBezTo>
                      <a:pt x="257" y="18"/>
                      <a:pt x="260" y="19"/>
                      <a:pt x="262" y="16"/>
                    </a:cubicBezTo>
                    <a:cubicBezTo>
                      <a:pt x="264" y="12"/>
                      <a:pt x="260" y="8"/>
                      <a:pt x="257" y="10"/>
                    </a:cubicBezTo>
                    <a:cubicBezTo>
                      <a:pt x="254" y="12"/>
                      <a:pt x="256" y="16"/>
                      <a:pt x="259" y="15"/>
                    </a:cubicBezTo>
                    <a:moveTo>
                      <a:pt x="268" y="16"/>
                    </a:moveTo>
                    <a:cubicBezTo>
                      <a:pt x="270" y="17"/>
                      <a:pt x="269" y="21"/>
                      <a:pt x="266" y="21"/>
                    </a:cubicBezTo>
                    <a:cubicBezTo>
                      <a:pt x="261" y="20"/>
                      <a:pt x="262" y="13"/>
                      <a:pt x="266" y="12"/>
                    </a:cubicBezTo>
                    <a:cubicBezTo>
                      <a:pt x="270" y="12"/>
                      <a:pt x="271" y="15"/>
                      <a:pt x="272" y="17"/>
                    </a:cubicBezTo>
                    <a:cubicBezTo>
                      <a:pt x="273" y="20"/>
                      <a:pt x="273" y="23"/>
                      <a:pt x="274" y="24"/>
                    </a:cubicBezTo>
                    <a:cubicBezTo>
                      <a:pt x="276" y="25"/>
                      <a:pt x="279" y="26"/>
                      <a:pt x="281" y="23"/>
                    </a:cubicBezTo>
                    <a:cubicBezTo>
                      <a:pt x="284" y="19"/>
                      <a:pt x="280" y="15"/>
                      <a:pt x="277" y="17"/>
                    </a:cubicBezTo>
                    <a:cubicBezTo>
                      <a:pt x="274" y="18"/>
                      <a:pt x="276" y="22"/>
                      <a:pt x="278" y="22"/>
                    </a:cubicBezTo>
                    <a:moveTo>
                      <a:pt x="287" y="24"/>
                    </a:moveTo>
                    <a:cubicBezTo>
                      <a:pt x="289" y="25"/>
                      <a:pt x="288" y="29"/>
                      <a:pt x="284" y="28"/>
                    </a:cubicBezTo>
                    <a:cubicBezTo>
                      <a:pt x="280" y="27"/>
                      <a:pt x="282" y="21"/>
                      <a:pt x="286" y="20"/>
                    </a:cubicBezTo>
                    <a:cubicBezTo>
                      <a:pt x="290" y="20"/>
                      <a:pt x="291" y="23"/>
                      <a:pt x="291" y="26"/>
                    </a:cubicBezTo>
                    <a:cubicBezTo>
                      <a:pt x="291" y="28"/>
                      <a:pt x="291" y="31"/>
                      <a:pt x="293" y="32"/>
                    </a:cubicBezTo>
                    <a:cubicBezTo>
                      <a:pt x="294" y="33"/>
                      <a:pt x="297" y="35"/>
                      <a:pt x="300" y="32"/>
                    </a:cubicBezTo>
                    <a:cubicBezTo>
                      <a:pt x="303" y="29"/>
                      <a:pt x="299" y="24"/>
                      <a:pt x="296" y="26"/>
                    </a:cubicBezTo>
                    <a:cubicBezTo>
                      <a:pt x="293" y="27"/>
                      <a:pt x="294" y="31"/>
                      <a:pt x="297" y="31"/>
                    </a:cubicBezTo>
                    <a:moveTo>
                      <a:pt x="305" y="34"/>
                    </a:moveTo>
                    <a:cubicBezTo>
                      <a:pt x="307" y="35"/>
                      <a:pt x="305" y="39"/>
                      <a:pt x="302" y="38"/>
                    </a:cubicBezTo>
                    <a:cubicBezTo>
                      <a:pt x="298" y="36"/>
                      <a:pt x="300" y="30"/>
                      <a:pt x="304" y="30"/>
                    </a:cubicBezTo>
                    <a:cubicBezTo>
                      <a:pt x="308" y="30"/>
                      <a:pt x="309" y="34"/>
                      <a:pt x="309" y="36"/>
                    </a:cubicBezTo>
                    <a:cubicBezTo>
                      <a:pt x="309" y="38"/>
                      <a:pt x="309" y="42"/>
                      <a:pt x="310" y="43"/>
                    </a:cubicBezTo>
                    <a:cubicBezTo>
                      <a:pt x="311" y="44"/>
                      <a:pt x="314" y="46"/>
                      <a:pt x="317" y="43"/>
                    </a:cubicBezTo>
                    <a:cubicBezTo>
                      <a:pt x="320" y="40"/>
                      <a:pt x="317" y="35"/>
                      <a:pt x="314" y="36"/>
                    </a:cubicBezTo>
                    <a:cubicBezTo>
                      <a:pt x="311" y="37"/>
                      <a:pt x="311" y="42"/>
                      <a:pt x="314" y="42"/>
                    </a:cubicBezTo>
                    <a:moveTo>
                      <a:pt x="322" y="46"/>
                    </a:moveTo>
                    <a:cubicBezTo>
                      <a:pt x="324" y="47"/>
                      <a:pt x="322" y="51"/>
                      <a:pt x="319" y="49"/>
                    </a:cubicBezTo>
                    <a:cubicBezTo>
                      <a:pt x="314" y="47"/>
                      <a:pt x="318" y="41"/>
                      <a:pt x="322" y="42"/>
                    </a:cubicBezTo>
                    <a:cubicBezTo>
                      <a:pt x="326" y="42"/>
                      <a:pt x="326" y="46"/>
                      <a:pt x="326" y="48"/>
                    </a:cubicBezTo>
                    <a:cubicBezTo>
                      <a:pt x="325" y="50"/>
                      <a:pt x="325" y="54"/>
                      <a:pt x="326" y="55"/>
                    </a:cubicBezTo>
                    <a:cubicBezTo>
                      <a:pt x="327" y="56"/>
                      <a:pt x="329" y="59"/>
                      <a:pt x="333" y="56"/>
                    </a:cubicBezTo>
                    <a:cubicBezTo>
                      <a:pt x="336" y="53"/>
                      <a:pt x="334" y="48"/>
                      <a:pt x="330" y="49"/>
                    </a:cubicBezTo>
                    <a:cubicBezTo>
                      <a:pt x="327" y="50"/>
                      <a:pt x="328" y="54"/>
                      <a:pt x="330" y="55"/>
                    </a:cubicBezTo>
                    <a:moveTo>
                      <a:pt x="338" y="59"/>
                    </a:moveTo>
                    <a:cubicBezTo>
                      <a:pt x="339" y="60"/>
                      <a:pt x="337" y="64"/>
                      <a:pt x="334" y="62"/>
                    </a:cubicBezTo>
                    <a:cubicBezTo>
                      <a:pt x="330" y="60"/>
                      <a:pt x="334" y="54"/>
                      <a:pt x="338" y="55"/>
                    </a:cubicBezTo>
                    <a:cubicBezTo>
                      <a:pt x="342" y="56"/>
                      <a:pt x="341" y="60"/>
                      <a:pt x="341" y="62"/>
                    </a:cubicBezTo>
                    <a:cubicBezTo>
                      <a:pt x="341" y="64"/>
                      <a:pt x="340" y="67"/>
                      <a:pt x="341" y="69"/>
                    </a:cubicBezTo>
                    <a:cubicBezTo>
                      <a:pt x="342" y="70"/>
                      <a:pt x="344" y="73"/>
                      <a:pt x="347" y="71"/>
                    </a:cubicBezTo>
                    <a:cubicBezTo>
                      <a:pt x="351" y="68"/>
                      <a:pt x="349" y="63"/>
                      <a:pt x="346" y="63"/>
                    </a:cubicBezTo>
                    <a:cubicBezTo>
                      <a:pt x="342" y="64"/>
                      <a:pt x="342" y="68"/>
                      <a:pt x="345" y="69"/>
                    </a:cubicBezTo>
                    <a:moveTo>
                      <a:pt x="352" y="74"/>
                    </a:moveTo>
                    <a:cubicBezTo>
                      <a:pt x="353" y="76"/>
                      <a:pt x="350" y="79"/>
                      <a:pt x="348" y="77"/>
                    </a:cubicBezTo>
                    <a:cubicBezTo>
                      <a:pt x="344" y="74"/>
                      <a:pt x="349" y="69"/>
                      <a:pt x="352" y="70"/>
                    </a:cubicBezTo>
                    <a:cubicBezTo>
                      <a:pt x="356" y="71"/>
                      <a:pt x="355" y="75"/>
                      <a:pt x="355" y="77"/>
                    </a:cubicBezTo>
                    <a:cubicBezTo>
                      <a:pt x="354" y="79"/>
                      <a:pt x="353" y="83"/>
                      <a:pt x="354" y="84"/>
                    </a:cubicBezTo>
                    <a:cubicBezTo>
                      <a:pt x="355" y="85"/>
                      <a:pt x="356" y="88"/>
                      <a:pt x="360" y="87"/>
                    </a:cubicBezTo>
                    <a:cubicBezTo>
                      <a:pt x="364" y="85"/>
                      <a:pt x="363" y="79"/>
                      <a:pt x="359" y="79"/>
                    </a:cubicBezTo>
                    <a:cubicBezTo>
                      <a:pt x="356" y="79"/>
                      <a:pt x="356" y="83"/>
                      <a:pt x="358" y="84"/>
                    </a:cubicBezTo>
                    <a:moveTo>
                      <a:pt x="365" y="91"/>
                    </a:moveTo>
                    <a:cubicBezTo>
                      <a:pt x="366" y="92"/>
                      <a:pt x="363" y="95"/>
                      <a:pt x="360" y="93"/>
                    </a:cubicBezTo>
                    <a:cubicBezTo>
                      <a:pt x="357" y="89"/>
                      <a:pt x="362" y="85"/>
                      <a:pt x="365" y="86"/>
                    </a:cubicBezTo>
                    <a:cubicBezTo>
                      <a:pt x="369" y="88"/>
                      <a:pt x="368" y="92"/>
                      <a:pt x="367" y="94"/>
                    </a:cubicBezTo>
                    <a:cubicBezTo>
                      <a:pt x="366" y="96"/>
                      <a:pt x="365" y="99"/>
                      <a:pt x="365" y="100"/>
                    </a:cubicBezTo>
                    <a:cubicBezTo>
                      <a:pt x="366" y="102"/>
                      <a:pt x="367" y="105"/>
                      <a:pt x="372" y="104"/>
                    </a:cubicBezTo>
                    <a:cubicBezTo>
                      <a:pt x="376" y="102"/>
                      <a:pt x="375" y="96"/>
                      <a:pt x="371" y="96"/>
                    </a:cubicBezTo>
                    <a:cubicBezTo>
                      <a:pt x="368" y="96"/>
                      <a:pt x="367" y="100"/>
                      <a:pt x="370" y="101"/>
                    </a:cubicBezTo>
                    <a:moveTo>
                      <a:pt x="375" y="108"/>
                    </a:moveTo>
                    <a:cubicBezTo>
                      <a:pt x="376" y="110"/>
                      <a:pt x="373" y="113"/>
                      <a:pt x="371" y="110"/>
                    </a:cubicBezTo>
                    <a:cubicBezTo>
                      <a:pt x="368" y="106"/>
                      <a:pt x="373" y="102"/>
                      <a:pt x="377" y="104"/>
                    </a:cubicBezTo>
                    <a:cubicBezTo>
                      <a:pt x="380" y="106"/>
                      <a:pt x="379" y="110"/>
                      <a:pt x="377" y="112"/>
                    </a:cubicBezTo>
                    <a:cubicBezTo>
                      <a:pt x="376" y="114"/>
                      <a:pt x="374" y="117"/>
                      <a:pt x="375" y="118"/>
                    </a:cubicBezTo>
                    <a:cubicBezTo>
                      <a:pt x="375" y="120"/>
                      <a:pt x="377" y="123"/>
                      <a:pt x="381" y="122"/>
                    </a:cubicBezTo>
                    <a:cubicBezTo>
                      <a:pt x="385" y="121"/>
                      <a:pt x="385" y="115"/>
                      <a:pt x="382" y="114"/>
                    </a:cubicBezTo>
                    <a:cubicBezTo>
                      <a:pt x="378" y="114"/>
                      <a:pt x="377" y="118"/>
                      <a:pt x="379" y="120"/>
                    </a:cubicBezTo>
                    <a:moveTo>
                      <a:pt x="384" y="127"/>
                    </a:moveTo>
                    <a:cubicBezTo>
                      <a:pt x="385" y="129"/>
                      <a:pt x="381" y="131"/>
                      <a:pt x="379" y="128"/>
                    </a:cubicBezTo>
                    <a:cubicBezTo>
                      <a:pt x="377" y="124"/>
                      <a:pt x="383" y="121"/>
                      <a:pt x="386" y="123"/>
                    </a:cubicBezTo>
                    <a:cubicBezTo>
                      <a:pt x="389" y="125"/>
                      <a:pt x="387" y="129"/>
                      <a:pt x="386" y="130"/>
                    </a:cubicBezTo>
                    <a:cubicBezTo>
                      <a:pt x="385" y="132"/>
                      <a:pt x="382" y="135"/>
                      <a:pt x="383" y="137"/>
                    </a:cubicBezTo>
                    <a:cubicBezTo>
                      <a:pt x="383" y="138"/>
                      <a:pt x="384" y="142"/>
                      <a:pt x="388" y="141"/>
                    </a:cubicBezTo>
                    <a:cubicBezTo>
                      <a:pt x="393" y="141"/>
                      <a:pt x="393" y="135"/>
                      <a:pt x="390" y="134"/>
                    </a:cubicBezTo>
                    <a:cubicBezTo>
                      <a:pt x="387" y="133"/>
                      <a:pt x="385" y="137"/>
                      <a:pt x="387" y="138"/>
                    </a:cubicBezTo>
                    <a:moveTo>
                      <a:pt x="391" y="146"/>
                    </a:moveTo>
                    <a:cubicBezTo>
                      <a:pt x="392" y="148"/>
                      <a:pt x="388" y="150"/>
                      <a:pt x="386" y="147"/>
                    </a:cubicBezTo>
                    <a:cubicBezTo>
                      <a:pt x="384" y="143"/>
                      <a:pt x="390" y="140"/>
                      <a:pt x="393" y="143"/>
                    </a:cubicBezTo>
                    <a:cubicBezTo>
                      <a:pt x="396" y="145"/>
                      <a:pt x="394" y="148"/>
                      <a:pt x="392" y="150"/>
                    </a:cubicBezTo>
                    <a:cubicBezTo>
                      <a:pt x="391" y="152"/>
                      <a:pt x="388" y="154"/>
                      <a:pt x="389" y="156"/>
                    </a:cubicBezTo>
                    <a:cubicBezTo>
                      <a:pt x="389" y="158"/>
                      <a:pt x="389" y="161"/>
                      <a:pt x="394" y="161"/>
                    </a:cubicBezTo>
                    <a:cubicBezTo>
                      <a:pt x="398" y="161"/>
                      <a:pt x="399" y="155"/>
                      <a:pt x="396" y="154"/>
                    </a:cubicBezTo>
                    <a:cubicBezTo>
                      <a:pt x="393" y="152"/>
                      <a:pt x="391" y="156"/>
                      <a:pt x="392" y="158"/>
                    </a:cubicBezTo>
                    <a:moveTo>
                      <a:pt x="396" y="166"/>
                    </a:moveTo>
                    <a:cubicBezTo>
                      <a:pt x="396" y="168"/>
                      <a:pt x="392" y="170"/>
                      <a:pt x="391" y="167"/>
                    </a:cubicBezTo>
                    <a:cubicBezTo>
                      <a:pt x="389" y="162"/>
                      <a:pt x="396" y="160"/>
                      <a:pt x="398" y="163"/>
                    </a:cubicBezTo>
                    <a:cubicBezTo>
                      <a:pt x="401" y="166"/>
                      <a:pt x="398" y="169"/>
                      <a:pt x="397" y="170"/>
                    </a:cubicBezTo>
                    <a:cubicBezTo>
                      <a:pt x="395" y="172"/>
                      <a:pt x="392" y="174"/>
                      <a:pt x="392" y="176"/>
                    </a:cubicBezTo>
                    <a:cubicBezTo>
                      <a:pt x="392" y="177"/>
                      <a:pt x="393" y="181"/>
                      <a:pt x="397" y="181"/>
                    </a:cubicBezTo>
                    <a:cubicBezTo>
                      <a:pt x="401" y="182"/>
                      <a:pt x="403" y="176"/>
                      <a:pt x="400" y="174"/>
                    </a:cubicBezTo>
                    <a:cubicBezTo>
                      <a:pt x="397" y="172"/>
                      <a:pt x="394" y="176"/>
                      <a:pt x="396" y="178"/>
                    </a:cubicBezTo>
                    <a:moveTo>
                      <a:pt x="399" y="187"/>
                    </a:moveTo>
                    <a:cubicBezTo>
                      <a:pt x="399" y="189"/>
                      <a:pt x="394" y="190"/>
                      <a:pt x="394" y="187"/>
                    </a:cubicBezTo>
                    <a:cubicBezTo>
                      <a:pt x="392" y="182"/>
                      <a:pt x="399" y="180"/>
                      <a:pt x="401" y="184"/>
                    </a:cubicBezTo>
                    <a:cubicBezTo>
                      <a:pt x="404" y="187"/>
                      <a:pt x="401" y="189"/>
                      <a:pt x="399" y="191"/>
                    </a:cubicBezTo>
                    <a:cubicBezTo>
                      <a:pt x="397" y="192"/>
                      <a:pt x="394" y="194"/>
                      <a:pt x="394" y="196"/>
                    </a:cubicBezTo>
                    <a:cubicBezTo>
                      <a:pt x="394" y="197"/>
                      <a:pt x="394" y="201"/>
                      <a:pt x="398" y="202"/>
                    </a:cubicBezTo>
                    <a:cubicBezTo>
                      <a:pt x="402" y="202"/>
                      <a:pt x="404" y="197"/>
                      <a:pt x="402" y="195"/>
                    </a:cubicBezTo>
                    <a:cubicBezTo>
                      <a:pt x="399" y="193"/>
                      <a:pt x="396" y="196"/>
                      <a:pt x="397" y="199"/>
                    </a:cubicBezTo>
                    <a:moveTo>
                      <a:pt x="399" y="207"/>
                    </a:moveTo>
                    <a:cubicBezTo>
                      <a:pt x="399" y="209"/>
                      <a:pt x="395" y="210"/>
                      <a:pt x="394" y="207"/>
                    </a:cubicBezTo>
                    <a:cubicBezTo>
                      <a:pt x="393" y="202"/>
                      <a:pt x="400" y="201"/>
                      <a:pt x="402" y="205"/>
                    </a:cubicBezTo>
                    <a:cubicBezTo>
                      <a:pt x="404" y="208"/>
                      <a:pt x="401" y="210"/>
                      <a:pt x="399" y="211"/>
                    </a:cubicBezTo>
                    <a:cubicBezTo>
                      <a:pt x="397" y="213"/>
                      <a:pt x="394" y="214"/>
                      <a:pt x="394" y="216"/>
                    </a:cubicBezTo>
                    <a:cubicBezTo>
                      <a:pt x="393" y="217"/>
                      <a:pt x="393" y="221"/>
                      <a:pt x="397" y="222"/>
                    </a:cubicBezTo>
                    <a:cubicBezTo>
                      <a:pt x="401" y="223"/>
                      <a:pt x="404" y="218"/>
                      <a:pt x="401" y="216"/>
                    </a:cubicBezTo>
                    <a:cubicBezTo>
                      <a:pt x="399" y="214"/>
                      <a:pt x="396" y="217"/>
                      <a:pt x="397" y="219"/>
                    </a:cubicBezTo>
                    <a:moveTo>
                      <a:pt x="397" y="228"/>
                    </a:moveTo>
                    <a:cubicBezTo>
                      <a:pt x="397" y="230"/>
                      <a:pt x="393" y="230"/>
                      <a:pt x="393" y="227"/>
                    </a:cubicBezTo>
                    <a:cubicBezTo>
                      <a:pt x="392" y="222"/>
                      <a:pt x="399" y="222"/>
                      <a:pt x="401" y="225"/>
                    </a:cubicBezTo>
                    <a:cubicBezTo>
                      <a:pt x="402" y="229"/>
                      <a:pt x="399" y="231"/>
                      <a:pt x="397" y="232"/>
                    </a:cubicBezTo>
                    <a:cubicBezTo>
                      <a:pt x="395" y="233"/>
                      <a:pt x="392" y="234"/>
                      <a:pt x="391" y="236"/>
                    </a:cubicBezTo>
                    <a:cubicBezTo>
                      <a:pt x="391" y="237"/>
                      <a:pt x="390" y="241"/>
                      <a:pt x="394" y="242"/>
                    </a:cubicBezTo>
                    <a:cubicBezTo>
                      <a:pt x="398" y="244"/>
                      <a:pt x="401" y="239"/>
                      <a:pt x="399" y="237"/>
                    </a:cubicBezTo>
                    <a:cubicBezTo>
                      <a:pt x="397" y="234"/>
                      <a:pt x="393" y="237"/>
                      <a:pt x="394" y="239"/>
                    </a:cubicBezTo>
                    <a:moveTo>
                      <a:pt x="394" y="248"/>
                    </a:moveTo>
                    <a:cubicBezTo>
                      <a:pt x="393" y="250"/>
                      <a:pt x="389" y="250"/>
                      <a:pt x="389" y="246"/>
                    </a:cubicBezTo>
                    <a:cubicBezTo>
                      <a:pt x="389" y="242"/>
                      <a:pt x="396" y="242"/>
                      <a:pt x="397" y="246"/>
                    </a:cubicBezTo>
                    <a:cubicBezTo>
                      <a:pt x="398" y="250"/>
                      <a:pt x="395" y="251"/>
                      <a:pt x="393" y="252"/>
                    </a:cubicBezTo>
                    <a:cubicBezTo>
                      <a:pt x="391" y="253"/>
                      <a:pt x="387" y="254"/>
                      <a:pt x="387" y="255"/>
                    </a:cubicBezTo>
                    <a:cubicBezTo>
                      <a:pt x="386" y="257"/>
                      <a:pt x="385" y="260"/>
                      <a:pt x="388" y="262"/>
                    </a:cubicBezTo>
                    <a:cubicBezTo>
                      <a:pt x="392" y="264"/>
                      <a:pt x="396" y="260"/>
                      <a:pt x="394" y="257"/>
                    </a:cubicBezTo>
                    <a:cubicBezTo>
                      <a:pt x="392" y="254"/>
                      <a:pt x="388" y="256"/>
                      <a:pt x="389" y="259"/>
                    </a:cubicBezTo>
                    <a:moveTo>
                      <a:pt x="388" y="268"/>
                    </a:moveTo>
                    <a:cubicBezTo>
                      <a:pt x="387" y="270"/>
                      <a:pt x="383" y="269"/>
                      <a:pt x="383" y="266"/>
                    </a:cubicBezTo>
                    <a:cubicBezTo>
                      <a:pt x="384" y="261"/>
                      <a:pt x="391" y="262"/>
                      <a:pt x="392" y="266"/>
                    </a:cubicBezTo>
                    <a:cubicBezTo>
                      <a:pt x="392" y="270"/>
                      <a:pt x="389" y="271"/>
                      <a:pt x="387" y="272"/>
                    </a:cubicBezTo>
                    <a:cubicBezTo>
                      <a:pt x="384" y="273"/>
                      <a:pt x="381" y="273"/>
                      <a:pt x="380" y="274"/>
                    </a:cubicBezTo>
                    <a:cubicBezTo>
                      <a:pt x="379" y="276"/>
                      <a:pt x="378" y="279"/>
                      <a:pt x="381" y="281"/>
                    </a:cubicBezTo>
                    <a:cubicBezTo>
                      <a:pt x="385" y="284"/>
                      <a:pt x="389" y="280"/>
                      <a:pt x="387" y="277"/>
                    </a:cubicBezTo>
                    <a:cubicBezTo>
                      <a:pt x="386" y="274"/>
                      <a:pt x="382" y="276"/>
                      <a:pt x="382" y="278"/>
                    </a:cubicBezTo>
                    <a:moveTo>
                      <a:pt x="380" y="287"/>
                    </a:moveTo>
                    <a:cubicBezTo>
                      <a:pt x="379" y="289"/>
                      <a:pt x="375" y="288"/>
                      <a:pt x="376" y="284"/>
                    </a:cubicBezTo>
                    <a:cubicBezTo>
                      <a:pt x="377" y="280"/>
                      <a:pt x="383" y="282"/>
                      <a:pt x="384" y="286"/>
                    </a:cubicBezTo>
                    <a:cubicBezTo>
                      <a:pt x="384" y="290"/>
                      <a:pt x="381" y="291"/>
                      <a:pt x="378" y="291"/>
                    </a:cubicBezTo>
                    <a:cubicBezTo>
                      <a:pt x="376" y="291"/>
                      <a:pt x="373" y="291"/>
                      <a:pt x="372" y="293"/>
                    </a:cubicBezTo>
                    <a:cubicBezTo>
                      <a:pt x="371" y="294"/>
                      <a:pt x="369" y="297"/>
                      <a:pt x="372" y="300"/>
                    </a:cubicBezTo>
                    <a:cubicBezTo>
                      <a:pt x="375" y="303"/>
                      <a:pt x="380" y="299"/>
                      <a:pt x="378" y="296"/>
                    </a:cubicBezTo>
                    <a:cubicBezTo>
                      <a:pt x="377" y="293"/>
                      <a:pt x="373" y="294"/>
                      <a:pt x="373" y="297"/>
                    </a:cubicBezTo>
                    <a:moveTo>
                      <a:pt x="370" y="305"/>
                    </a:moveTo>
                    <a:cubicBezTo>
                      <a:pt x="369" y="307"/>
                      <a:pt x="365" y="305"/>
                      <a:pt x="366" y="302"/>
                    </a:cubicBezTo>
                    <a:cubicBezTo>
                      <a:pt x="368" y="298"/>
                      <a:pt x="374" y="300"/>
                      <a:pt x="374" y="304"/>
                    </a:cubicBezTo>
                    <a:cubicBezTo>
                      <a:pt x="374" y="308"/>
                      <a:pt x="370" y="309"/>
                      <a:pt x="368" y="309"/>
                    </a:cubicBezTo>
                    <a:cubicBezTo>
                      <a:pt x="366" y="309"/>
                      <a:pt x="362" y="309"/>
                      <a:pt x="361" y="310"/>
                    </a:cubicBezTo>
                    <a:cubicBezTo>
                      <a:pt x="360" y="311"/>
                      <a:pt x="358" y="314"/>
                      <a:pt x="361" y="317"/>
                    </a:cubicBezTo>
                    <a:cubicBezTo>
                      <a:pt x="364" y="320"/>
                      <a:pt x="369" y="317"/>
                      <a:pt x="368" y="314"/>
                    </a:cubicBezTo>
                    <a:cubicBezTo>
                      <a:pt x="367" y="311"/>
                      <a:pt x="362" y="311"/>
                      <a:pt x="362" y="314"/>
                    </a:cubicBezTo>
                    <a:moveTo>
                      <a:pt x="358" y="322"/>
                    </a:moveTo>
                    <a:cubicBezTo>
                      <a:pt x="357" y="324"/>
                      <a:pt x="353" y="322"/>
                      <a:pt x="355" y="319"/>
                    </a:cubicBezTo>
                    <a:cubicBezTo>
                      <a:pt x="357" y="314"/>
                      <a:pt x="363" y="318"/>
                      <a:pt x="362" y="322"/>
                    </a:cubicBezTo>
                    <a:cubicBezTo>
                      <a:pt x="362" y="326"/>
                      <a:pt x="358" y="326"/>
                      <a:pt x="356" y="326"/>
                    </a:cubicBezTo>
                    <a:cubicBezTo>
                      <a:pt x="354" y="325"/>
                      <a:pt x="350" y="325"/>
                      <a:pt x="349" y="326"/>
                    </a:cubicBezTo>
                    <a:cubicBezTo>
                      <a:pt x="348" y="327"/>
                      <a:pt x="345" y="329"/>
                      <a:pt x="348" y="333"/>
                    </a:cubicBezTo>
                    <a:cubicBezTo>
                      <a:pt x="351" y="336"/>
                      <a:pt x="356" y="334"/>
                      <a:pt x="355" y="330"/>
                    </a:cubicBezTo>
                    <a:cubicBezTo>
                      <a:pt x="354" y="327"/>
                      <a:pt x="350" y="328"/>
                      <a:pt x="349" y="330"/>
                    </a:cubicBezTo>
                    <a:moveTo>
                      <a:pt x="345" y="338"/>
                    </a:moveTo>
                    <a:cubicBezTo>
                      <a:pt x="344" y="339"/>
                      <a:pt x="340" y="337"/>
                      <a:pt x="342" y="334"/>
                    </a:cubicBezTo>
                    <a:cubicBezTo>
                      <a:pt x="344" y="330"/>
                      <a:pt x="350" y="334"/>
                      <a:pt x="349" y="338"/>
                    </a:cubicBezTo>
                    <a:cubicBezTo>
                      <a:pt x="348" y="342"/>
                      <a:pt x="344" y="341"/>
                      <a:pt x="342" y="341"/>
                    </a:cubicBezTo>
                    <a:cubicBezTo>
                      <a:pt x="340" y="341"/>
                      <a:pt x="337" y="340"/>
                      <a:pt x="335" y="341"/>
                    </a:cubicBezTo>
                    <a:cubicBezTo>
                      <a:pt x="334" y="342"/>
                      <a:pt x="331" y="344"/>
                      <a:pt x="333" y="347"/>
                    </a:cubicBezTo>
                    <a:cubicBezTo>
                      <a:pt x="336" y="351"/>
                      <a:pt x="341" y="349"/>
                      <a:pt x="341" y="346"/>
                    </a:cubicBezTo>
                    <a:cubicBezTo>
                      <a:pt x="340" y="342"/>
                      <a:pt x="336" y="342"/>
                      <a:pt x="335" y="345"/>
                    </a:cubicBezTo>
                    <a:moveTo>
                      <a:pt x="330" y="352"/>
                    </a:moveTo>
                    <a:cubicBezTo>
                      <a:pt x="328" y="353"/>
                      <a:pt x="325" y="350"/>
                      <a:pt x="327" y="348"/>
                    </a:cubicBezTo>
                    <a:cubicBezTo>
                      <a:pt x="330" y="344"/>
                      <a:pt x="335" y="349"/>
                      <a:pt x="334" y="352"/>
                    </a:cubicBezTo>
                    <a:cubicBezTo>
                      <a:pt x="333" y="356"/>
                      <a:pt x="329" y="355"/>
                      <a:pt x="327" y="355"/>
                    </a:cubicBezTo>
                    <a:cubicBezTo>
                      <a:pt x="325" y="354"/>
                      <a:pt x="321" y="353"/>
                      <a:pt x="320" y="354"/>
                    </a:cubicBezTo>
                    <a:cubicBezTo>
                      <a:pt x="319" y="355"/>
                      <a:pt x="316" y="356"/>
                      <a:pt x="317" y="360"/>
                    </a:cubicBezTo>
                    <a:cubicBezTo>
                      <a:pt x="319" y="364"/>
                      <a:pt x="325" y="363"/>
                      <a:pt x="325" y="359"/>
                    </a:cubicBezTo>
                    <a:cubicBezTo>
                      <a:pt x="325" y="356"/>
                      <a:pt x="321" y="356"/>
                      <a:pt x="320" y="358"/>
                    </a:cubicBezTo>
                    <a:moveTo>
                      <a:pt x="313" y="365"/>
                    </a:moveTo>
                    <a:cubicBezTo>
                      <a:pt x="312" y="366"/>
                      <a:pt x="309" y="363"/>
                      <a:pt x="311" y="360"/>
                    </a:cubicBezTo>
                    <a:cubicBezTo>
                      <a:pt x="315" y="357"/>
                      <a:pt x="319" y="362"/>
                      <a:pt x="318" y="365"/>
                    </a:cubicBezTo>
                    <a:cubicBezTo>
                      <a:pt x="316" y="369"/>
                      <a:pt x="312" y="368"/>
                      <a:pt x="310" y="367"/>
                    </a:cubicBezTo>
                    <a:cubicBezTo>
                      <a:pt x="308" y="366"/>
                      <a:pt x="305" y="365"/>
                      <a:pt x="304" y="365"/>
                    </a:cubicBezTo>
                    <a:cubicBezTo>
                      <a:pt x="302" y="366"/>
                      <a:pt x="299" y="367"/>
                      <a:pt x="300" y="372"/>
                    </a:cubicBezTo>
                    <a:cubicBezTo>
                      <a:pt x="302" y="376"/>
                      <a:pt x="308" y="375"/>
                      <a:pt x="308" y="371"/>
                    </a:cubicBezTo>
                    <a:cubicBezTo>
                      <a:pt x="308" y="368"/>
                      <a:pt x="304" y="367"/>
                      <a:pt x="303" y="370"/>
                    </a:cubicBezTo>
                    <a:moveTo>
                      <a:pt x="296" y="375"/>
                    </a:moveTo>
                    <a:cubicBezTo>
                      <a:pt x="294" y="376"/>
                      <a:pt x="291" y="373"/>
                      <a:pt x="294" y="371"/>
                    </a:cubicBezTo>
                    <a:cubicBezTo>
                      <a:pt x="298" y="368"/>
                      <a:pt x="302" y="373"/>
                      <a:pt x="300" y="377"/>
                    </a:cubicBezTo>
                    <a:cubicBezTo>
                      <a:pt x="298" y="380"/>
                      <a:pt x="294" y="379"/>
                      <a:pt x="292" y="377"/>
                    </a:cubicBezTo>
                    <a:cubicBezTo>
                      <a:pt x="290" y="376"/>
                      <a:pt x="287" y="374"/>
                      <a:pt x="286" y="375"/>
                    </a:cubicBezTo>
                    <a:cubicBezTo>
                      <a:pt x="284" y="375"/>
                      <a:pt x="281" y="377"/>
                      <a:pt x="282" y="381"/>
                    </a:cubicBezTo>
                    <a:cubicBezTo>
                      <a:pt x="283" y="385"/>
                      <a:pt x="289" y="385"/>
                      <a:pt x="290" y="382"/>
                    </a:cubicBezTo>
                    <a:cubicBezTo>
                      <a:pt x="290" y="378"/>
                      <a:pt x="286" y="377"/>
                      <a:pt x="284" y="379"/>
                    </a:cubicBezTo>
                    <a:moveTo>
                      <a:pt x="277" y="384"/>
                    </a:moveTo>
                    <a:cubicBezTo>
                      <a:pt x="275" y="385"/>
                      <a:pt x="273" y="381"/>
                      <a:pt x="276" y="379"/>
                    </a:cubicBezTo>
                    <a:cubicBezTo>
                      <a:pt x="280" y="377"/>
                      <a:pt x="283" y="383"/>
                      <a:pt x="281" y="386"/>
                    </a:cubicBezTo>
                    <a:cubicBezTo>
                      <a:pt x="279" y="389"/>
                      <a:pt x="275" y="387"/>
                      <a:pt x="274" y="386"/>
                    </a:cubicBezTo>
                    <a:cubicBezTo>
                      <a:pt x="272" y="385"/>
                      <a:pt x="269" y="382"/>
                      <a:pt x="267" y="383"/>
                    </a:cubicBezTo>
                    <a:cubicBezTo>
                      <a:pt x="266" y="383"/>
                      <a:pt x="262" y="384"/>
                      <a:pt x="263" y="388"/>
                    </a:cubicBezTo>
                    <a:cubicBezTo>
                      <a:pt x="263" y="393"/>
                      <a:pt x="269" y="393"/>
                      <a:pt x="270" y="390"/>
                    </a:cubicBezTo>
                    <a:cubicBezTo>
                      <a:pt x="271" y="387"/>
                      <a:pt x="267" y="385"/>
                      <a:pt x="266" y="387"/>
                    </a:cubicBezTo>
                    <a:moveTo>
                      <a:pt x="258" y="391"/>
                    </a:moveTo>
                    <a:cubicBezTo>
                      <a:pt x="256" y="392"/>
                      <a:pt x="254" y="388"/>
                      <a:pt x="257" y="386"/>
                    </a:cubicBezTo>
                    <a:cubicBezTo>
                      <a:pt x="261" y="384"/>
                      <a:pt x="264" y="390"/>
                      <a:pt x="261" y="393"/>
                    </a:cubicBezTo>
                    <a:cubicBezTo>
                      <a:pt x="259" y="396"/>
                      <a:pt x="256" y="394"/>
                      <a:pt x="254" y="392"/>
                    </a:cubicBezTo>
                    <a:cubicBezTo>
                      <a:pt x="252" y="391"/>
                      <a:pt x="250" y="388"/>
                      <a:pt x="248" y="389"/>
                    </a:cubicBezTo>
                    <a:cubicBezTo>
                      <a:pt x="246" y="389"/>
                      <a:pt x="243" y="389"/>
                      <a:pt x="243" y="394"/>
                    </a:cubicBezTo>
                    <a:cubicBezTo>
                      <a:pt x="243" y="398"/>
                      <a:pt x="249" y="399"/>
                      <a:pt x="250" y="396"/>
                    </a:cubicBezTo>
                    <a:cubicBezTo>
                      <a:pt x="252" y="393"/>
                      <a:pt x="248" y="391"/>
                      <a:pt x="246" y="392"/>
                    </a:cubicBezTo>
                    <a:moveTo>
                      <a:pt x="238" y="396"/>
                    </a:moveTo>
                    <a:cubicBezTo>
                      <a:pt x="236" y="396"/>
                      <a:pt x="234" y="392"/>
                      <a:pt x="237" y="391"/>
                    </a:cubicBezTo>
                    <a:cubicBezTo>
                      <a:pt x="242" y="389"/>
                      <a:pt x="244" y="396"/>
                      <a:pt x="241" y="398"/>
                    </a:cubicBezTo>
                    <a:cubicBezTo>
                      <a:pt x="238" y="401"/>
                      <a:pt x="235" y="398"/>
                      <a:pt x="234" y="397"/>
                    </a:cubicBezTo>
                    <a:cubicBezTo>
                      <a:pt x="232" y="395"/>
                      <a:pt x="230" y="392"/>
                      <a:pt x="228" y="392"/>
                    </a:cubicBezTo>
                    <a:cubicBezTo>
                      <a:pt x="227" y="392"/>
                      <a:pt x="223" y="393"/>
                      <a:pt x="223" y="397"/>
                    </a:cubicBezTo>
                    <a:cubicBezTo>
                      <a:pt x="222" y="401"/>
                      <a:pt x="228" y="403"/>
                      <a:pt x="230" y="400"/>
                    </a:cubicBezTo>
                    <a:cubicBezTo>
                      <a:pt x="232" y="397"/>
                      <a:pt x="228" y="394"/>
                      <a:pt x="226" y="396"/>
                    </a:cubicBezTo>
                    <a:moveTo>
                      <a:pt x="217" y="399"/>
                    </a:moveTo>
                    <a:cubicBezTo>
                      <a:pt x="215" y="399"/>
                      <a:pt x="214" y="394"/>
                      <a:pt x="217" y="394"/>
                    </a:cubicBezTo>
                    <a:cubicBezTo>
                      <a:pt x="222" y="392"/>
                      <a:pt x="224" y="399"/>
                      <a:pt x="220" y="401"/>
                    </a:cubicBezTo>
                    <a:cubicBezTo>
                      <a:pt x="217" y="404"/>
                      <a:pt x="215" y="401"/>
                      <a:pt x="213" y="399"/>
                    </a:cubicBezTo>
                    <a:cubicBezTo>
                      <a:pt x="212" y="397"/>
                      <a:pt x="210" y="394"/>
                      <a:pt x="208" y="394"/>
                    </a:cubicBezTo>
                    <a:cubicBezTo>
                      <a:pt x="207" y="394"/>
                      <a:pt x="203" y="394"/>
                      <a:pt x="202" y="398"/>
                    </a:cubicBezTo>
                    <a:cubicBezTo>
                      <a:pt x="202" y="402"/>
                      <a:pt x="207" y="404"/>
                      <a:pt x="209" y="402"/>
                    </a:cubicBezTo>
                    <a:cubicBezTo>
                      <a:pt x="211" y="399"/>
                      <a:pt x="208" y="396"/>
                      <a:pt x="205" y="397"/>
                    </a:cubicBezTo>
                    <a:moveTo>
                      <a:pt x="197" y="399"/>
                    </a:moveTo>
                    <a:cubicBezTo>
                      <a:pt x="195" y="399"/>
                      <a:pt x="194" y="395"/>
                      <a:pt x="197" y="394"/>
                    </a:cubicBezTo>
                    <a:cubicBezTo>
                      <a:pt x="202" y="393"/>
                      <a:pt x="203" y="400"/>
                      <a:pt x="199" y="402"/>
                    </a:cubicBezTo>
                    <a:cubicBezTo>
                      <a:pt x="196" y="404"/>
                      <a:pt x="194" y="401"/>
                      <a:pt x="193" y="399"/>
                    </a:cubicBezTo>
                    <a:cubicBezTo>
                      <a:pt x="191" y="397"/>
                      <a:pt x="190" y="394"/>
                      <a:pt x="188" y="394"/>
                    </a:cubicBezTo>
                    <a:cubicBezTo>
                      <a:pt x="187" y="393"/>
                      <a:pt x="183" y="393"/>
                      <a:pt x="182" y="397"/>
                    </a:cubicBezTo>
                    <a:cubicBezTo>
                      <a:pt x="181" y="401"/>
                      <a:pt x="186" y="404"/>
                      <a:pt x="188" y="401"/>
                    </a:cubicBezTo>
                    <a:cubicBezTo>
                      <a:pt x="190" y="399"/>
                      <a:pt x="187" y="396"/>
                      <a:pt x="185" y="397"/>
                    </a:cubicBezTo>
                    <a:moveTo>
                      <a:pt x="176" y="397"/>
                    </a:moveTo>
                    <a:cubicBezTo>
                      <a:pt x="174" y="397"/>
                      <a:pt x="174" y="393"/>
                      <a:pt x="177" y="393"/>
                    </a:cubicBezTo>
                    <a:cubicBezTo>
                      <a:pt x="182" y="392"/>
                      <a:pt x="182" y="399"/>
                      <a:pt x="179" y="401"/>
                    </a:cubicBezTo>
                    <a:cubicBezTo>
                      <a:pt x="175" y="402"/>
                      <a:pt x="173" y="399"/>
                      <a:pt x="172" y="397"/>
                    </a:cubicBezTo>
                    <a:cubicBezTo>
                      <a:pt x="171" y="395"/>
                      <a:pt x="170" y="392"/>
                      <a:pt x="168" y="391"/>
                    </a:cubicBezTo>
                    <a:cubicBezTo>
                      <a:pt x="167" y="391"/>
                      <a:pt x="163" y="390"/>
                      <a:pt x="162" y="394"/>
                    </a:cubicBezTo>
                    <a:cubicBezTo>
                      <a:pt x="160" y="398"/>
                      <a:pt x="165" y="401"/>
                      <a:pt x="167" y="399"/>
                    </a:cubicBezTo>
                    <a:cubicBezTo>
                      <a:pt x="170" y="397"/>
                      <a:pt x="167" y="393"/>
                      <a:pt x="165" y="394"/>
                    </a:cubicBezTo>
                    <a:moveTo>
                      <a:pt x="156" y="394"/>
                    </a:moveTo>
                    <a:cubicBezTo>
                      <a:pt x="154" y="393"/>
                      <a:pt x="154" y="389"/>
                      <a:pt x="158" y="389"/>
                    </a:cubicBezTo>
                    <a:cubicBezTo>
                      <a:pt x="162" y="389"/>
                      <a:pt x="162" y="396"/>
                      <a:pt x="158" y="397"/>
                    </a:cubicBezTo>
                    <a:cubicBezTo>
                      <a:pt x="154" y="398"/>
                      <a:pt x="153" y="395"/>
                      <a:pt x="152" y="393"/>
                    </a:cubicBezTo>
                    <a:cubicBezTo>
                      <a:pt x="151" y="391"/>
                      <a:pt x="150" y="387"/>
                      <a:pt x="149" y="387"/>
                    </a:cubicBezTo>
                    <a:cubicBezTo>
                      <a:pt x="147" y="386"/>
                      <a:pt x="144" y="385"/>
                      <a:pt x="142" y="388"/>
                    </a:cubicBezTo>
                    <a:cubicBezTo>
                      <a:pt x="140" y="392"/>
                      <a:pt x="144" y="396"/>
                      <a:pt x="147" y="394"/>
                    </a:cubicBezTo>
                    <a:cubicBezTo>
                      <a:pt x="150" y="392"/>
                      <a:pt x="148" y="388"/>
                      <a:pt x="145" y="389"/>
                    </a:cubicBezTo>
                    <a:moveTo>
                      <a:pt x="136" y="388"/>
                    </a:moveTo>
                    <a:cubicBezTo>
                      <a:pt x="134" y="387"/>
                      <a:pt x="135" y="383"/>
                      <a:pt x="138" y="383"/>
                    </a:cubicBezTo>
                    <a:cubicBezTo>
                      <a:pt x="143" y="384"/>
                      <a:pt x="142" y="391"/>
                      <a:pt x="138" y="392"/>
                    </a:cubicBezTo>
                    <a:cubicBezTo>
                      <a:pt x="134" y="392"/>
                      <a:pt x="133" y="389"/>
                      <a:pt x="132" y="387"/>
                    </a:cubicBezTo>
                    <a:cubicBezTo>
                      <a:pt x="131" y="384"/>
                      <a:pt x="131" y="381"/>
                      <a:pt x="130" y="380"/>
                    </a:cubicBezTo>
                    <a:cubicBezTo>
                      <a:pt x="128" y="379"/>
                      <a:pt x="125" y="378"/>
                      <a:pt x="123" y="381"/>
                    </a:cubicBezTo>
                    <a:cubicBezTo>
                      <a:pt x="120" y="385"/>
                      <a:pt x="124" y="389"/>
                      <a:pt x="127" y="387"/>
                    </a:cubicBezTo>
                    <a:cubicBezTo>
                      <a:pt x="130" y="386"/>
                      <a:pt x="128" y="382"/>
                      <a:pt x="126" y="382"/>
                    </a:cubicBezTo>
                    <a:moveTo>
                      <a:pt x="117" y="380"/>
                    </a:moveTo>
                    <a:cubicBezTo>
                      <a:pt x="115" y="379"/>
                      <a:pt x="116" y="375"/>
                      <a:pt x="120" y="376"/>
                    </a:cubicBezTo>
                    <a:cubicBezTo>
                      <a:pt x="124" y="377"/>
                      <a:pt x="122" y="383"/>
                      <a:pt x="118" y="384"/>
                    </a:cubicBezTo>
                    <a:cubicBezTo>
                      <a:pt x="114" y="384"/>
                      <a:pt x="113" y="381"/>
                      <a:pt x="113" y="378"/>
                    </a:cubicBezTo>
                    <a:cubicBezTo>
                      <a:pt x="113" y="376"/>
                      <a:pt x="113" y="373"/>
                      <a:pt x="111" y="372"/>
                    </a:cubicBezTo>
                    <a:cubicBezTo>
                      <a:pt x="110" y="371"/>
                      <a:pt x="107" y="369"/>
                      <a:pt x="104" y="372"/>
                    </a:cubicBezTo>
                    <a:cubicBezTo>
                      <a:pt x="101" y="375"/>
                      <a:pt x="105" y="380"/>
                      <a:pt x="108" y="378"/>
                    </a:cubicBezTo>
                    <a:cubicBezTo>
                      <a:pt x="111" y="377"/>
                      <a:pt x="110" y="373"/>
                      <a:pt x="107" y="373"/>
                    </a:cubicBezTo>
                    <a:moveTo>
                      <a:pt x="99" y="370"/>
                    </a:moveTo>
                    <a:cubicBezTo>
                      <a:pt x="97" y="369"/>
                      <a:pt x="99" y="365"/>
                      <a:pt x="102" y="366"/>
                    </a:cubicBezTo>
                    <a:cubicBezTo>
                      <a:pt x="106" y="368"/>
                      <a:pt x="104" y="374"/>
                      <a:pt x="100" y="374"/>
                    </a:cubicBezTo>
                    <a:cubicBezTo>
                      <a:pt x="96" y="374"/>
                      <a:pt x="95" y="370"/>
                      <a:pt x="95" y="368"/>
                    </a:cubicBezTo>
                    <a:cubicBezTo>
                      <a:pt x="95" y="366"/>
                      <a:pt x="95" y="362"/>
                      <a:pt x="94" y="361"/>
                    </a:cubicBezTo>
                    <a:cubicBezTo>
                      <a:pt x="93" y="360"/>
                      <a:pt x="90" y="358"/>
                      <a:pt x="87" y="361"/>
                    </a:cubicBezTo>
                    <a:cubicBezTo>
                      <a:pt x="84" y="364"/>
                      <a:pt x="87" y="369"/>
                      <a:pt x="90" y="368"/>
                    </a:cubicBezTo>
                    <a:cubicBezTo>
                      <a:pt x="93" y="367"/>
                      <a:pt x="93" y="362"/>
                      <a:pt x="90" y="362"/>
                    </a:cubicBezTo>
                    <a:moveTo>
                      <a:pt x="82" y="358"/>
                    </a:moveTo>
                    <a:cubicBezTo>
                      <a:pt x="80" y="357"/>
                      <a:pt x="82" y="353"/>
                      <a:pt x="85" y="355"/>
                    </a:cubicBezTo>
                    <a:cubicBezTo>
                      <a:pt x="90" y="357"/>
                      <a:pt x="86" y="363"/>
                      <a:pt x="82" y="362"/>
                    </a:cubicBezTo>
                    <a:cubicBezTo>
                      <a:pt x="78" y="362"/>
                      <a:pt x="78" y="358"/>
                      <a:pt x="78" y="356"/>
                    </a:cubicBezTo>
                    <a:cubicBezTo>
                      <a:pt x="79" y="354"/>
                      <a:pt x="79" y="350"/>
                      <a:pt x="78" y="349"/>
                    </a:cubicBezTo>
                    <a:cubicBezTo>
                      <a:pt x="77" y="348"/>
                      <a:pt x="75" y="345"/>
                      <a:pt x="71" y="348"/>
                    </a:cubicBezTo>
                    <a:cubicBezTo>
                      <a:pt x="68" y="351"/>
                      <a:pt x="70" y="356"/>
                      <a:pt x="74" y="355"/>
                    </a:cubicBezTo>
                    <a:cubicBezTo>
                      <a:pt x="77" y="354"/>
                      <a:pt x="76" y="350"/>
                      <a:pt x="74" y="349"/>
                    </a:cubicBezTo>
                    <a:moveTo>
                      <a:pt x="66" y="345"/>
                    </a:moveTo>
                    <a:cubicBezTo>
                      <a:pt x="65" y="344"/>
                      <a:pt x="67" y="340"/>
                      <a:pt x="70" y="342"/>
                    </a:cubicBezTo>
                    <a:cubicBezTo>
                      <a:pt x="74" y="344"/>
                      <a:pt x="70" y="350"/>
                      <a:pt x="66" y="349"/>
                    </a:cubicBezTo>
                    <a:cubicBezTo>
                      <a:pt x="62" y="348"/>
                      <a:pt x="63" y="344"/>
                      <a:pt x="63" y="342"/>
                    </a:cubicBezTo>
                    <a:cubicBezTo>
                      <a:pt x="63" y="340"/>
                      <a:pt x="64" y="337"/>
                      <a:pt x="63" y="335"/>
                    </a:cubicBezTo>
                    <a:cubicBezTo>
                      <a:pt x="62" y="334"/>
                      <a:pt x="60" y="331"/>
                      <a:pt x="57" y="333"/>
                    </a:cubicBezTo>
                    <a:cubicBezTo>
                      <a:pt x="53" y="336"/>
                      <a:pt x="55" y="341"/>
                      <a:pt x="58" y="341"/>
                    </a:cubicBezTo>
                    <a:cubicBezTo>
                      <a:pt x="62" y="340"/>
                      <a:pt x="62" y="336"/>
                      <a:pt x="59" y="335"/>
                    </a:cubicBezTo>
                    <a:moveTo>
                      <a:pt x="52" y="330"/>
                    </a:moveTo>
                    <a:cubicBezTo>
                      <a:pt x="51" y="328"/>
                      <a:pt x="54" y="325"/>
                      <a:pt x="56" y="327"/>
                    </a:cubicBezTo>
                    <a:cubicBezTo>
                      <a:pt x="60" y="330"/>
                      <a:pt x="55" y="335"/>
                      <a:pt x="52" y="334"/>
                    </a:cubicBezTo>
                    <a:cubicBezTo>
                      <a:pt x="48" y="333"/>
                      <a:pt x="49" y="329"/>
                      <a:pt x="49" y="327"/>
                    </a:cubicBezTo>
                    <a:cubicBezTo>
                      <a:pt x="50" y="325"/>
                      <a:pt x="51" y="321"/>
                      <a:pt x="50" y="320"/>
                    </a:cubicBezTo>
                    <a:cubicBezTo>
                      <a:pt x="49" y="319"/>
                      <a:pt x="48" y="316"/>
                      <a:pt x="44" y="317"/>
                    </a:cubicBezTo>
                    <a:cubicBezTo>
                      <a:pt x="40" y="319"/>
                      <a:pt x="41" y="325"/>
                      <a:pt x="45" y="325"/>
                    </a:cubicBezTo>
                    <a:cubicBezTo>
                      <a:pt x="48" y="325"/>
                      <a:pt x="48" y="321"/>
                      <a:pt x="46" y="320"/>
                    </a:cubicBezTo>
                    <a:moveTo>
                      <a:pt x="39" y="313"/>
                    </a:moveTo>
                    <a:cubicBezTo>
                      <a:pt x="38" y="312"/>
                      <a:pt x="41" y="309"/>
                      <a:pt x="44" y="311"/>
                    </a:cubicBezTo>
                    <a:cubicBezTo>
                      <a:pt x="47" y="315"/>
                      <a:pt x="42" y="319"/>
                      <a:pt x="39" y="318"/>
                    </a:cubicBezTo>
                    <a:cubicBezTo>
                      <a:pt x="35" y="316"/>
                      <a:pt x="36" y="312"/>
                      <a:pt x="37" y="310"/>
                    </a:cubicBezTo>
                    <a:cubicBezTo>
                      <a:pt x="38" y="308"/>
                      <a:pt x="39" y="305"/>
                      <a:pt x="39" y="304"/>
                    </a:cubicBezTo>
                    <a:cubicBezTo>
                      <a:pt x="38" y="302"/>
                      <a:pt x="37" y="299"/>
                      <a:pt x="32" y="300"/>
                    </a:cubicBezTo>
                    <a:cubicBezTo>
                      <a:pt x="28" y="302"/>
                      <a:pt x="29" y="308"/>
                      <a:pt x="33" y="308"/>
                    </a:cubicBezTo>
                    <a:cubicBezTo>
                      <a:pt x="36" y="308"/>
                      <a:pt x="37" y="304"/>
                      <a:pt x="34" y="303"/>
                    </a:cubicBezTo>
                    <a:moveTo>
                      <a:pt x="29" y="296"/>
                    </a:moveTo>
                    <a:cubicBezTo>
                      <a:pt x="28" y="294"/>
                      <a:pt x="31" y="291"/>
                      <a:pt x="33" y="294"/>
                    </a:cubicBezTo>
                    <a:cubicBezTo>
                      <a:pt x="36" y="298"/>
                      <a:pt x="31" y="302"/>
                      <a:pt x="27" y="300"/>
                    </a:cubicBezTo>
                    <a:cubicBezTo>
                      <a:pt x="24" y="298"/>
                      <a:pt x="25" y="294"/>
                      <a:pt x="27" y="292"/>
                    </a:cubicBezTo>
                    <a:cubicBezTo>
                      <a:pt x="28" y="290"/>
                      <a:pt x="30" y="287"/>
                      <a:pt x="29" y="286"/>
                    </a:cubicBezTo>
                    <a:cubicBezTo>
                      <a:pt x="29" y="284"/>
                      <a:pt x="27" y="281"/>
                      <a:pt x="23" y="282"/>
                    </a:cubicBezTo>
                    <a:cubicBezTo>
                      <a:pt x="19" y="283"/>
                      <a:pt x="19" y="289"/>
                      <a:pt x="22" y="290"/>
                    </a:cubicBezTo>
                    <a:cubicBezTo>
                      <a:pt x="26" y="290"/>
                      <a:pt x="27" y="286"/>
                      <a:pt x="25" y="284"/>
                    </a:cubicBezTo>
                    <a:moveTo>
                      <a:pt x="20" y="277"/>
                    </a:moveTo>
                    <a:cubicBezTo>
                      <a:pt x="19" y="275"/>
                      <a:pt x="23" y="273"/>
                      <a:pt x="25" y="276"/>
                    </a:cubicBezTo>
                    <a:cubicBezTo>
                      <a:pt x="27" y="280"/>
                      <a:pt x="21" y="283"/>
                      <a:pt x="18" y="281"/>
                    </a:cubicBezTo>
                    <a:cubicBezTo>
                      <a:pt x="15" y="279"/>
                      <a:pt x="17" y="275"/>
                      <a:pt x="18" y="274"/>
                    </a:cubicBezTo>
                    <a:cubicBezTo>
                      <a:pt x="19" y="272"/>
                      <a:pt x="22" y="269"/>
                      <a:pt x="21" y="267"/>
                    </a:cubicBezTo>
                    <a:cubicBezTo>
                      <a:pt x="21" y="266"/>
                      <a:pt x="20" y="262"/>
                      <a:pt x="16" y="263"/>
                    </a:cubicBezTo>
                    <a:cubicBezTo>
                      <a:pt x="11" y="263"/>
                      <a:pt x="11" y="269"/>
                      <a:pt x="14" y="270"/>
                    </a:cubicBezTo>
                    <a:cubicBezTo>
                      <a:pt x="17" y="271"/>
                      <a:pt x="19" y="267"/>
                      <a:pt x="17" y="266"/>
                    </a:cubicBezTo>
                    <a:moveTo>
                      <a:pt x="13" y="258"/>
                    </a:moveTo>
                    <a:cubicBezTo>
                      <a:pt x="12" y="256"/>
                      <a:pt x="16" y="254"/>
                      <a:pt x="18" y="257"/>
                    </a:cubicBezTo>
                    <a:cubicBezTo>
                      <a:pt x="20" y="261"/>
                      <a:pt x="14" y="264"/>
                      <a:pt x="11" y="261"/>
                    </a:cubicBezTo>
                    <a:cubicBezTo>
                      <a:pt x="8" y="259"/>
                      <a:pt x="10" y="256"/>
                      <a:pt x="12" y="254"/>
                    </a:cubicBezTo>
                    <a:cubicBezTo>
                      <a:pt x="13" y="252"/>
                      <a:pt x="16" y="250"/>
                      <a:pt x="15" y="248"/>
                    </a:cubicBezTo>
                    <a:cubicBezTo>
                      <a:pt x="15" y="246"/>
                      <a:pt x="15" y="243"/>
                      <a:pt x="10" y="243"/>
                    </a:cubicBezTo>
                    <a:cubicBezTo>
                      <a:pt x="6" y="243"/>
                      <a:pt x="5" y="249"/>
                      <a:pt x="8" y="250"/>
                    </a:cubicBezTo>
                    <a:cubicBezTo>
                      <a:pt x="11" y="252"/>
                      <a:pt x="13" y="248"/>
                      <a:pt x="12" y="246"/>
                    </a:cubicBezTo>
                    <a:moveTo>
                      <a:pt x="8" y="238"/>
                    </a:moveTo>
                    <a:cubicBezTo>
                      <a:pt x="8" y="236"/>
                      <a:pt x="12" y="234"/>
                      <a:pt x="13" y="237"/>
                    </a:cubicBezTo>
                    <a:cubicBezTo>
                      <a:pt x="15" y="242"/>
                      <a:pt x="8" y="244"/>
                      <a:pt x="6" y="241"/>
                    </a:cubicBezTo>
                    <a:cubicBezTo>
                      <a:pt x="3" y="238"/>
                      <a:pt x="6" y="235"/>
                      <a:pt x="7" y="234"/>
                    </a:cubicBezTo>
                    <a:cubicBezTo>
                      <a:pt x="9" y="232"/>
                      <a:pt x="12" y="230"/>
                      <a:pt x="12" y="228"/>
                    </a:cubicBezTo>
                    <a:cubicBezTo>
                      <a:pt x="12" y="227"/>
                      <a:pt x="11" y="223"/>
                      <a:pt x="7" y="223"/>
                    </a:cubicBezTo>
                    <a:cubicBezTo>
                      <a:pt x="3" y="222"/>
                      <a:pt x="1" y="228"/>
                      <a:pt x="4" y="230"/>
                    </a:cubicBezTo>
                    <a:cubicBezTo>
                      <a:pt x="7" y="232"/>
                      <a:pt x="10" y="228"/>
                      <a:pt x="8" y="226"/>
                    </a:cubicBezTo>
                    <a:moveTo>
                      <a:pt x="5" y="217"/>
                    </a:moveTo>
                    <a:cubicBezTo>
                      <a:pt x="5" y="215"/>
                      <a:pt x="10" y="214"/>
                      <a:pt x="10" y="217"/>
                    </a:cubicBezTo>
                    <a:cubicBezTo>
                      <a:pt x="12" y="222"/>
                      <a:pt x="5" y="224"/>
                      <a:pt x="3" y="220"/>
                    </a:cubicBezTo>
                    <a:cubicBezTo>
                      <a:pt x="0" y="217"/>
                      <a:pt x="3" y="215"/>
                      <a:pt x="5" y="213"/>
                    </a:cubicBezTo>
                    <a:cubicBezTo>
                      <a:pt x="7" y="212"/>
                      <a:pt x="10" y="210"/>
                      <a:pt x="10" y="208"/>
                    </a:cubicBezTo>
                    <a:cubicBezTo>
                      <a:pt x="10" y="207"/>
                      <a:pt x="10" y="203"/>
                      <a:pt x="6" y="202"/>
                    </a:cubicBezTo>
                    <a:cubicBezTo>
                      <a:pt x="2" y="202"/>
                      <a:pt x="0" y="207"/>
                      <a:pt x="2" y="209"/>
                    </a:cubicBezTo>
                    <a:cubicBezTo>
                      <a:pt x="5" y="211"/>
                      <a:pt x="8" y="208"/>
                      <a:pt x="7" y="205"/>
                    </a:cubicBezTo>
                    <a:moveTo>
                      <a:pt x="5" y="197"/>
                    </a:moveTo>
                    <a:cubicBezTo>
                      <a:pt x="5" y="195"/>
                      <a:pt x="9" y="194"/>
                      <a:pt x="10" y="197"/>
                    </a:cubicBezTo>
                    <a:cubicBezTo>
                      <a:pt x="11" y="202"/>
                      <a:pt x="4" y="203"/>
                      <a:pt x="2" y="199"/>
                    </a:cubicBezTo>
                    <a:cubicBezTo>
                      <a:pt x="0" y="196"/>
                      <a:pt x="3" y="194"/>
                      <a:pt x="5" y="193"/>
                    </a:cubicBezTo>
                    <a:cubicBezTo>
                      <a:pt x="7" y="191"/>
                      <a:pt x="10" y="190"/>
                      <a:pt x="10" y="188"/>
                    </a:cubicBezTo>
                    <a:cubicBezTo>
                      <a:pt x="11" y="187"/>
                      <a:pt x="11" y="183"/>
                      <a:pt x="7" y="182"/>
                    </a:cubicBezTo>
                    <a:cubicBezTo>
                      <a:pt x="3" y="181"/>
                      <a:pt x="0" y="186"/>
                      <a:pt x="3" y="188"/>
                    </a:cubicBezTo>
                    <a:cubicBezTo>
                      <a:pt x="5" y="190"/>
                      <a:pt x="8" y="187"/>
                      <a:pt x="7" y="185"/>
                    </a:cubicBezTo>
                    <a:moveTo>
                      <a:pt x="7" y="176"/>
                    </a:moveTo>
                    <a:cubicBezTo>
                      <a:pt x="7" y="174"/>
                      <a:pt x="11" y="174"/>
                      <a:pt x="11" y="177"/>
                    </a:cubicBezTo>
                    <a:cubicBezTo>
                      <a:pt x="12" y="182"/>
                      <a:pt x="5" y="182"/>
                      <a:pt x="3" y="179"/>
                    </a:cubicBezTo>
                    <a:cubicBezTo>
                      <a:pt x="2" y="175"/>
                      <a:pt x="5" y="173"/>
                      <a:pt x="7" y="172"/>
                    </a:cubicBezTo>
                    <a:cubicBezTo>
                      <a:pt x="9" y="171"/>
                      <a:pt x="12" y="170"/>
                      <a:pt x="13" y="168"/>
                    </a:cubicBezTo>
                    <a:cubicBezTo>
                      <a:pt x="13" y="167"/>
                      <a:pt x="14" y="163"/>
                      <a:pt x="10" y="162"/>
                    </a:cubicBezTo>
                    <a:cubicBezTo>
                      <a:pt x="6" y="160"/>
                      <a:pt x="3" y="165"/>
                      <a:pt x="5" y="167"/>
                    </a:cubicBezTo>
                    <a:cubicBezTo>
                      <a:pt x="7" y="170"/>
                      <a:pt x="11" y="167"/>
                      <a:pt x="10" y="165"/>
                    </a:cubicBezTo>
                    <a:moveTo>
                      <a:pt x="10" y="156"/>
                    </a:moveTo>
                    <a:cubicBezTo>
                      <a:pt x="11" y="154"/>
                      <a:pt x="15" y="154"/>
                      <a:pt x="15" y="158"/>
                    </a:cubicBezTo>
                    <a:cubicBezTo>
                      <a:pt x="15" y="162"/>
                      <a:pt x="8" y="162"/>
                      <a:pt x="7" y="158"/>
                    </a:cubicBezTo>
                    <a:cubicBezTo>
                      <a:pt x="6" y="154"/>
                      <a:pt x="9" y="153"/>
                      <a:pt x="11" y="152"/>
                    </a:cubicBezTo>
                    <a:cubicBezTo>
                      <a:pt x="13" y="151"/>
                      <a:pt x="17" y="150"/>
                      <a:pt x="17" y="149"/>
                    </a:cubicBezTo>
                    <a:cubicBezTo>
                      <a:pt x="18" y="147"/>
                      <a:pt x="19" y="144"/>
                      <a:pt x="16" y="142"/>
                    </a:cubicBezTo>
                    <a:cubicBezTo>
                      <a:pt x="12" y="140"/>
                      <a:pt x="8" y="144"/>
                      <a:pt x="10" y="147"/>
                    </a:cubicBezTo>
                    <a:cubicBezTo>
                      <a:pt x="12" y="150"/>
                      <a:pt x="16" y="148"/>
                      <a:pt x="15" y="145"/>
                    </a:cubicBezTo>
                    <a:moveTo>
                      <a:pt x="16" y="136"/>
                    </a:moveTo>
                    <a:cubicBezTo>
                      <a:pt x="17" y="134"/>
                      <a:pt x="21" y="135"/>
                      <a:pt x="21" y="138"/>
                    </a:cubicBezTo>
                    <a:cubicBezTo>
                      <a:pt x="20" y="143"/>
                      <a:pt x="13" y="142"/>
                      <a:pt x="12" y="138"/>
                    </a:cubicBezTo>
                    <a:cubicBezTo>
                      <a:pt x="12" y="134"/>
                      <a:pt x="15" y="133"/>
                      <a:pt x="17" y="132"/>
                    </a:cubicBezTo>
                    <a:cubicBezTo>
                      <a:pt x="20" y="131"/>
                      <a:pt x="23" y="131"/>
                      <a:pt x="24" y="130"/>
                    </a:cubicBezTo>
                    <a:cubicBezTo>
                      <a:pt x="25" y="128"/>
                      <a:pt x="26" y="125"/>
                      <a:pt x="23" y="123"/>
                    </a:cubicBezTo>
                    <a:cubicBezTo>
                      <a:pt x="19" y="120"/>
                      <a:pt x="15" y="124"/>
                      <a:pt x="17" y="127"/>
                    </a:cubicBezTo>
                    <a:cubicBezTo>
                      <a:pt x="18" y="130"/>
                      <a:pt x="22" y="128"/>
                      <a:pt x="22" y="126"/>
                    </a:cubicBezTo>
                    <a:moveTo>
                      <a:pt x="24" y="117"/>
                    </a:moveTo>
                    <a:cubicBezTo>
                      <a:pt x="25" y="115"/>
                      <a:pt x="29" y="116"/>
                      <a:pt x="28" y="120"/>
                    </a:cubicBezTo>
                    <a:cubicBezTo>
                      <a:pt x="27" y="124"/>
                      <a:pt x="21" y="122"/>
                      <a:pt x="20" y="118"/>
                    </a:cubicBezTo>
                    <a:cubicBezTo>
                      <a:pt x="20" y="114"/>
                      <a:pt x="23" y="113"/>
                      <a:pt x="26" y="113"/>
                    </a:cubicBezTo>
                    <a:cubicBezTo>
                      <a:pt x="28" y="113"/>
                      <a:pt x="31" y="113"/>
                      <a:pt x="32" y="111"/>
                    </a:cubicBezTo>
                    <a:cubicBezTo>
                      <a:pt x="33" y="110"/>
                      <a:pt x="35" y="107"/>
                      <a:pt x="32" y="104"/>
                    </a:cubicBezTo>
                    <a:cubicBezTo>
                      <a:pt x="29" y="101"/>
                      <a:pt x="24" y="105"/>
                      <a:pt x="26" y="108"/>
                    </a:cubicBezTo>
                    <a:cubicBezTo>
                      <a:pt x="27" y="111"/>
                      <a:pt x="31" y="110"/>
                      <a:pt x="31" y="107"/>
                    </a:cubicBezTo>
                    <a:moveTo>
                      <a:pt x="34" y="99"/>
                    </a:moveTo>
                    <a:cubicBezTo>
                      <a:pt x="35" y="97"/>
                      <a:pt x="39" y="99"/>
                      <a:pt x="38" y="102"/>
                    </a:cubicBezTo>
                    <a:cubicBezTo>
                      <a:pt x="36" y="106"/>
                      <a:pt x="30" y="104"/>
                      <a:pt x="30" y="100"/>
                    </a:cubicBezTo>
                    <a:cubicBezTo>
                      <a:pt x="30" y="96"/>
                      <a:pt x="34" y="95"/>
                      <a:pt x="36" y="95"/>
                    </a:cubicBezTo>
                    <a:cubicBezTo>
                      <a:pt x="38" y="95"/>
                      <a:pt x="42" y="95"/>
                      <a:pt x="43" y="94"/>
                    </a:cubicBezTo>
                    <a:cubicBezTo>
                      <a:pt x="44" y="93"/>
                      <a:pt x="46" y="90"/>
                      <a:pt x="43" y="87"/>
                    </a:cubicBezTo>
                    <a:cubicBezTo>
                      <a:pt x="40" y="84"/>
                      <a:pt x="35" y="87"/>
                      <a:pt x="36" y="90"/>
                    </a:cubicBezTo>
                    <a:cubicBezTo>
                      <a:pt x="37" y="93"/>
                      <a:pt x="42" y="93"/>
                      <a:pt x="42" y="90"/>
                    </a:cubicBezTo>
                    <a:moveTo>
                      <a:pt x="46" y="82"/>
                    </a:moveTo>
                    <a:cubicBezTo>
                      <a:pt x="47" y="80"/>
                      <a:pt x="51" y="82"/>
                      <a:pt x="49" y="85"/>
                    </a:cubicBezTo>
                    <a:cubicBezTo>
                      <a:pt x="47" y="90"/>
                      <a:pt x="41" y="86"/>
                      <a:pt x="42" y="82"/>
                    </a:cubicBezTo>
                    <a:cubicBezTo>
                      <a:pt x="42" y="78"/>
                      <a:pt x="46" y="78"/>
                      <a:pt x="48" y="78"/>
                    </a:cubicBezTo>
                    <a:cubicBezTo>
                      <a:pt x="50" y="79"/>
                      <a:pt x="54" y="79"/>
                      <a:pt x="55" y="78"/>
                    </a:cubicBezTo>
                    <a:cubicBezTo>
                      <a:pt x="56" y="77"/>
                      <a:pt x="59" y="75"/>
                      <a:pt x="56" y="71"/>
                    </a:cubicBezTo>
                    <a:cubicBezTo>
                      <a:pt x="53" y="68"/>
                      <a:pt x="48" y="70"/>
                      <a:pt x="49" y="74"/>
                    </a:cubicBezTo>
                    <a:cubicBezTo>
                      <a:pt x="50" y="77"/>
                      <a:pt x="54" y="76"/>
                      <a:pt x="55" y="74"/>
                    </a:cubicBezTo>
                    <a:moveTo>
                      <a:pt x="59" y="66"/>
                    </a:moveTo>
                    <a:cubicBezTo>
                      <a:pt x="60" y="65"/>
                      <a:pt x="64" y="67"/>
                      <a:pt x="62" y="70"/>
                    </a:cubicBezTo>
                    <a:cubicBezTo>
                      <a:pt x="60" y="74"/>
                      <a:pt x="54" y="70"/>
                      <a:pt x="55" y="66"/>
                    </a:cubicBezTo>
                    <a:cubicBezTo>
                      <a:pt x="56" y="62"/>
                      <a:pt x="60" y="63"/>
                      <a:pt x="62" y="63"/>
                    </a:cubicBezTo>
                    <a:cubicBezTo>
                      <a:pt x="64" y="63"/>
                      <a:pt x="67" y="64"/>
                      <a:pt x="69" y="63"/>
                    </a:cubicBezTo>
                    <a:cubicBezTo>
                      <a:pt x="70" y="62"/>
                      <a:pt x="73" y="60"/>
                      <a:pt x="71" y="57"/>
                    </a:cubicBezTo>
                    <a:cubicBezTo>
                      <a:pt x="68" y="53"/>
                      <a:pt x="63" y="55"/>
                      <a:pt x="63" y="58"/>
                    </a:cubicBezTo>
                    <a:cubicBezTo>
                      <a:pt x="64" y="62"/>
                      <a:pt x="68" y="62"/>
                      <a:pt x="69" y="59"/>
                    </a:cubicBezTo>
                    <a:moveTo>
                      <a:pt x="74" y="52"/>
                    </a:moveTo>
                    <a:cubicBezTo>
                      <a:pt x="76" y="51"/>
                      <a:pt x="79" y="54"/>
                      <a:pt x="77" y="56"/>
                    </a:cubicBezTo>
                    <a:cubicBezTo>
                      <a:pt x="74" y="60"/>
                      <a:pt x="69" y="55"/>
                      <a:pt x="70" y="52"/>
                    </a:cubicBezTo>
                    <a:cubicBezTo>
                      <a:pt x="71" y="48"/>
                      <a:pt x="75" y="49"/>
                      <a:pt x="77" y="49"/>
                    </a:cubicBezTo>
                    <a:cubicBezTo>
                      <a:pt x="79" y="50"/>
                      <a:pt x="83" y="51"/>
                      <a:pt x="84" y="50"/>
                    </a:cubicBezTo>
                    <a:cubicBezTo>
                      <a:pt x="85" y="49"/>
                      <a:pt x="88" y="48"/>
                      <a:pt x="87" y="44"/>
                    </a:cubicBezTo>
                    <a:cubicBezTo>
                      <a:pt x="85" y="40"/>
                      <a:pt x="79" y="41"/>
                      <a:pt x="79" y="45"/>
                    </a:cubicBezTo>
                    <a:cubicBezTo>
                      <a:pt x="79" y="48"/>
                      <a:pt x="83" y="48"/>
                      <a:pt x="84" y="46"/>
                    </a:cubicBezTo>
                    <a:moveTo>
                      <a:pt x="91" y="39"/>
                    </a:moveTo>
                    <a:cubicBezTo>
                      <a:pt x="92" y="38"/>
                      <a:pt x="95" y="41"/>
                      <a:pt x="93" y="44"/>
                    </a:cubicBezTo>
                    <a:cubicBezTo>
                      <a:pt x="89" y="47"/>
                      <a:pt x="85" y="42"/>
                      <a:pt x="86" y="39"/>
                    </a:cubicBezTo>
                    <a:cubicBezTo>
                      <a:pt x="88" y="35"/>
                      <a:pt x="92" y="36"/>
                      <a:pt x="94" y="37"/>
                    </a:cubicBezTo>
                    <a:cubicBezTo>
                      <a:pt x="96" y="38"/>
                      <a:pt x="99" y="39"/>
                      <a:pt x="100" y="39"/>
                    </a:cubicBezTo>
                    <a:cubicBezTo>
                      <a:pt x="102" y="38"/>
                      <a:pt x="105" y="37"/>
                      <a:pt x="104" y="32"/>
                    </a:cubicBezTo>
                    <a:cubicBezTo>
                      <a:pt x="102" y="28"/>
                      <a:pt x="96" y="29"/>
                      <a:pt x="96" y="33"/>
                    </a:cubicBezTo>
                    <a:cubicBezTo>
                      <a:pt x="96" y="36"/>
                      <a:pt x="100" y="37"/>
                      <a:pt x="101" y="34"/>
                    </a:cubicBezTo>
                    <a:moveTo>
                      <a:pt x="108" y="29"/>
                    </a:moveTo>
                    <a:cubicBezTo>
                      <a:pt x="110" y="28"/>
                      <a:pt x="113" y="31"/>
                      <a:pt x="110" y="33"/>
                    </a:cubicBezTo>
                    <a:cubicBezTo>
                      <a:pt x="106" y="36"/>
                      <a:pt x="102" y="31"/>
                      <a:pt x="104" y="27"/>
                    </a:cubicBezTo>
                    <a:cubicBezTo>
                      <a:pt x="106" y="24"/>
                      <a:pt x="110" y="25"/>
                      <a:pt x="112" y="27"/>
                    </a:cubicBezTo>
                    <a:cubicBezTo>
                      <a:pt x="114" y="28"/>
                      <a:pt x="117" y="30"/>
                      <a:pt x="118" y="29"/>
                    </a:cubicBezTo>
                    <a:cubicBezTo>
                      <a:pt x="120" y="29"/>
                      <a:pt x="123" y="27"/>
                      <a:pt x="122" y="23"/>
                    </a:cubicBezTo>
                    <a:cubicBezTo>
                      <a:pt x="121" y="19"/>
                      <a:pt x="115" y="19"/>
                      <a:pt x="114" y="22"/>
                    </a:cubicBezTo>
                    <a:cubicBezTo>
                      <a:pt x="114" y="26"/>
                      <a:pt x="118" y="27"/>
                      <a:pt x="120" y="25"/>
                    </a:cubicBezTo>
                    <a:moveTo>
                      <a:pt x="127" y="20"/>
                    </a:moveTo>
                    <a:cubicBezTo>
                      <a:pt x="129" y="19"/>
                      <a:pt x="131" y="23"/>
                      <a:pt x="128" y="25"/>
                    </a:cubicBezTo>
                    <a:cubicBezTo>
                      <a:pt x="124" y="27"/>
                      <a:pt x="121" y="21"/>
                      <a:pt x="123" y="18"/>
                    </a:cubicBezTo>
                    <a:cubicBezTo>
                      <a:pt x="125" y="15"/>
                      <a:pt x="129" y="17"/>
                      <a:pt x="130" y="18"/>
                    </a:cubicBezTo>
                    <a:cubicBezTo>
                      <a:pt x="132" y="19"/>
                      <a:pt x="135" y="22"/>
                      <a:pt x="137" y="21"/>
                    </a:cubicBezTo>
                    <a:cubicBezTo>
                      <a:pt x="138" y="21"/>
                      <a:pt x="142" y="20"/>
                      <a:pt x="141" y="16"/>
                    </a:cubicBezTo>
                    <a:cubicBezTo>
                      <a:pt x="141" y="11"/>
                      <a:pt x="135" y="11"/>
                      <a:pt x="134" y="14"/>
                    </a:cubicBezTo>
                    <a:cubicBezTo>
                      <a:pt x="133" y="17"/>
                      <a:pt x="137" y="19"/>
                      <a:pt x="138" y="17"/>
                    </a:cubicBezTo>
                    <a:moveTo>
                      <a:pt x="146" y="13"/>
                    </a:moveTo>
                    <a:cubicBezTo>
                      <a:pt x="148" y="12"/>
                      <a:pt x="150" y="16"/>
                      <a:pt x="147" y="18"/>
                    </a:cubicBezTo>
                    <a:cubicBezTo>
                      <a:pt x="143" y="20"/>
                      <a:pt x="140" y="14"/>
                      <a:pt x="143" y="11"/>
                    </a:cubicBezTo>
                    <a:cubicBezTo>
                      <a:pt x="145" y="8"/>
                      <a:pt x="148" y="10"/>
                      <a:pt x="150" y="12"/>
                    </a:cubicBezTo>
                    <a:cubicBezTo>
                      <a:pt x="152" y="13"/>
                      <a:pt x="154" y="16"/>
                      <a:pt x="156" y="15"/>
                    </a:cubicBezTo>
                    <a:cubicBezTo>
                      <a:pt x="158" y="15"/>
                      <a:pt x="161" y="15"/>
                      <a:pt x="161" y="10"/>
                    </a:cubicBezTo>
                    <a:cubicBezTo>
                      <a:pt x="161" y="6"/>
                      <a:pt x="155" y="5"/>
                      <a:pt x="154" y="8"/>
                    </a:cubicBezTo>
                    <a:cubicBezTo>
                      <a:pt x="152" y="11"/>
                      <a:pt x="156" y="13"/>
                      <a:pt x="158" y="12"/>
                    </a:cubicBezTo>
                    <a:moveTo>
                      <a:pt x="166" y="8"/>
                    </a:moveTo>
                    <a:cubicBezTo>
                      <a:pt x="168" y="8"/>
                      <a:pt x="170" y="12"/>
                      <a:pt x="167" y="13"/>
                    </a:cubicBezTo>
                    <a:cubicBezTo>
                      <a:pt x="162" y="15"/>
                      <a:pt x="160" y="8"/>
                      <a:pt x="163" y="6"/>
                    </a:cubicBezTo>
                    <a:cubicBezTo>
                      <a:pt x="166" y="3"/>
                      <a:pt x="169" y="6"/>
                      <a:pt x="170" y="7"/>
                    </a:cubicBezTo>
                    <a:cubicBezTo>
                      <a:pt x="172" y="9"/>
                      <a:pt x="174" y="12"/>
                      <a:pt x="176" y="12"/>
                    </a:cubicBezTo>
                    <a:cubicBezTo>
                      <a:pt x="177" y="12"/>
                      <a:pt x="181" y="11"/>
                      <a:pt x="181" y="7"/>
                    </a:cubicBezTo>
                    <a:cubicBezTo>
                      <a:pt x="182" y="3"/>
                      <a:pt x="176" y="1"/>
                      <a:pt x="174" y="4"/>
                    </a:cubicBezTo>
                    <a:cubicBezTo>
                      <a:pt x="172" y="7"/>
                      <a:pt x="176" y="10"/>
                      <a:pt x="178" y="8"/>
                    </a:cubicBezTo>
                    <a:moveTo>
                      <a:pt x="195" y="18"/>
                    </a:moveTo>
                    <a:lnTo>
                      <a:pt x="202" y="25"/>
                    </a:lnTo>
                    <a:lnTo>
                      <a:pt x="209" y="18"/>
                    </a:lnTo>
                    <a:moveTo>
                      <a:pt x="190" y="17"/>
                    </a:moveTo>
                    <a:lnTo>
                      <a:pt x="202" y="31"/>
                    </a:lnTo>
                    <a:lnTo>
                      <a:pt x="215" y="18"/>
                    </a:lnTo>
                    <a:moveTo>
                      <a:pt x="186" y="18"/>
                    </a:moveTo>
                    <a:lnTo>
                      <a:pt x="202" y="37"/>
                    </a:lnTo>
                    <a:lnTo>
                      <a:pt x="217" y="19"/>
                    </a:lnTo>
                    <a:moveTo>
                      <a:pt x="183" y="18"/>
                    </a:moveTo>
                    <a:lnTo>
                      <a:pt x="203" y="42"/>
                    </a:lnTo>
                    <a:lnTo>
                      <a:pt x="222" y="18"/>
                    </a:lnTo>
                    <a:moveTo>
                      <a:pt x="184" y="26"/>
                    </a:moveTo>
                    <a:lnTo>
                      <a:pt x="197" y="41"/>
                    </a:lnTo>
                    <a:moveTo>
                      <a:pt x="208" y="42"/>
                    </a:moveTo>
                    <a:lnTo>
                      <a:pt x="221" y="26"/>
                    </a:lnTo>
                    <a:moveTo>
                      <a:pt x="185" y="35"/>
                    </a:moveTo>
                    <a:lnTo>
                      <a:pt x="191" y="42"/>
                    </a:lnTo>
                    <a:moveTo>
                      <a:pt x="214" y="42"/>
                    </a:moveTo>
                    <a:lnTo>
                      <a:pt x="220" y="35"/>
                    </a:lnTo>
                    <a:moveTo>
                      <a:pt x="234" y="21"/>
                    </a:moveTo>
                    <a:lnTo>
                      <a:pt x="239" y="29"/>
                    </a:lnTo>
                    <a:lnTo>
                      <a:pt x="247" y="23"/>
                    </a:lnTo>
                    <a:moveTo>
                      <a:pt x="229" y="19"/>
                    </a:moveTo>
                    <a:lnTo>
                      <a:pt x="238" y="35"/>
                    </a:lnTo>
                    <a:lnTo>
                      <a:pt x="253" y="24"/>
                    </a:lnTo>
                    <a:moveTo>
                      <a:pt x="225" y="19"/>
                    </a:moveTo>
                    <a:lnTo>
                      <a:pt x="237" y="40"/>
                    </a:lnTo>
                    <a:lnTo>
                      <a:pt x="255" y="26"/>
                    </a:lnTo>
                    <a:moveTo>
                      <a:pt x="221" y="18"/>
                    </a:moveTo>
                    <a:lnTo>
                      <a:pt x="236" y="45"/>
                    </a:lnTo>
                    <a:lnTo>
                      <a:pt x="259" y="26"/>
                    </a:lnTo>
                    <a:moveTo>
                      <a:pt x="221" y="26"/>
                    </a:moveTo>
                    <a:lnTo>
                      <a:pt x="231" y="44"/>
                    </a:lnTo>
                    <a:moveTo>
                      <a:pt x="241" y="47"/>
                    </a:moveTo>
                    <a:lnTo>
                      <a:pt x="257" y="34"/>
                    </a:lnTo>
                    <a:moveTo>
                      <a:pt x="220" y="35"/>
                    </a:moveTo>
                    <a:lnTo>
                      <a:pt x="225" y="43"/>
                    </a:lnTo>
                    <a:moveTo>
                      <a:pt x="247" y="48"/>
                    </a:moveTo>
                    <a:lnTo>
                      <a:pt x="255" y="42"/>
                    </a:lnTo>
                    <a:moveTo>
                      <a:pt x="271" y="31"/>
                    </a:moveTo>
                    <a:lnTo>
                      <a:pt x="274" y="41"/>
                    </a:lnTo>
                    <a:lnTo>
                      <a:pt x="283" y="37"/>
                    </a:lnTo>
                    <a:moveTo>
                      <a:pt x="266" y="28"/>
                    </a:moveTo>
                    <a:lnTo>
                      <a:pt x="272" y="46"/>
                    </a:lnTo>
                    <a:lnTo>
                      <a:pt x="289" y="39"/>
                    </a:lnTo>
                    <a:moveTo>
                      <a:pt x="263" y="28"/>
                    </a:moveTo>
                    <a:lnTo>
                      <a:pt x="270" y="51"/>
                    </a:lnTo>
                    <a:lnTo>
                      <a:pt x="291" y="41"/>
                    </a:lnTo>
                    <a:moveTo>
                      <a:pt x="259" y="26"/>
                    </a:moveTo>
                    <a:lnTo>
                      <a:pt x="268" y="56"/>
                    </a:lnTo>
                    <a:lnTo>
                      <a:pt x="295" y="42"/>
                    </a:lnTo>
                    <a:moveTo>
                      <a:pt x="257" y="34"/>
                    </a:moveTo>
                    <a:lnTo>
                      <a:pt x="263" y="53"/>
                    </a:lnTo>
                    <a:moveTo>
                      <a:pt x="273" y="58"/>
                    </a:moveTo>
                    <a:lnTo>
                      <a:pt x="291" y="49"/>
                    </a:lnTo>
                    <a:moveTo>
                      <a:pt x="255" y="42"/>
                    </a:moveTo>
                    <a:lnTo>
                      <a:pt x="257" y="51"/>
                    </a:lnTo>
                    <a:moveTo>
                      <a:pt x="278" y="61"/>
                    </a:moveTo>
                    <a:lnTo>
                      <a:pt x="287" y="57"/>
                    </a:lnTo>
                    <a:moveTo>
                      <a:pt x="305" y="49"/>
                    </a:moveTo>
                    <a:lnTo>
                      <a:pt x="306" y="59"/>
                    </a:lnTo>
                    <a:lnTo>
                      <a:pt x="316" y="57"/>
                    </a:lnTo>
                    <a:moveTo>
                      <a:pt x="301" y="45"/>
                    </a:moveTo>
                    <a:lnTo>
                      <a:pt x="303" y="64"/>
                    </a:lnTo>
                    <a:lnTo>
                      <a:pt x="321" y="60"/>
                    </a:lnTo>
                    <a:moveTo>
                      <a:pt x="297" y="44"/>
                    </a:moveTo>
                    <a:lnTo>
                      <a:pt x="300" y="68"/>
                    </a:lnTo>
                    <a:lnTo>
                      <a:pt x="322" y="63"/>
                    </a:lnTo>
                    <a:moveTo>
                      <a:pt x="295" y="42"/>
                    </a:moveTo>
                    <a:lnTo>
                      <a:pt x="297" y="73"/>
                    </a:lnTo>
                    <a:lnTo>
                      <a:pt x="326" y="65"/>
                    </a:lnTo>
                    <a:moveTo>
                      <a:pt x="291" y="49"/>
                    </a:moveTo>
                    <a:lnTo>
                      <a:pt x="292" y="69"/>
                    </a:lnTo>
                    <a:moveTo>
                      <a:pt x="301" y="76"/>
                    </a:moveTo>
                    <a:lnTo>
                      <a:pt x="321" y="71"/>
                    </a:lnTo>
                    <a:moveTo>
                      <a:pt x="287" y="57"/>
                    </a:moveTo>
                    <a:lnTo>
                      <a:pt x="287" y="66"/>
                    </a:lnTo>
                    <a:moveTo>
                      <a:pt x="306" y="80"/>
                    </a:moveTo>
                    <a:lnTo>
                      <a:pt x="315" y="78"/>
                    </a:lnTo>
                    <a:moveTo>
                      <a:pt x="334" y="74"/>
                    </a:moveTo>
                    <a:lnTo>
                      <a:pt x="333" y="84"/>
                    </a:lnTo>
                    <a:lnTo>
                      <a:pt x="344" y="84"/>
                    </a:lnTo>
                    <a:moveTo>
                      <a:pt x="331" y="69"/>
                    </a:moveTo>
                    <a:lnTo>
                      <a:pt x="329" y="88"/>
                    </a:lnTo>
                    <a:lnTo>
                      <a:pt x="348" y="88"/>
                    </a:lnTo>
                    <a:moveTo>
                      <a:pt x="328" y="67"/>
                    </a:moveTo>
                    <a:lnTo>
                      <a:pt x="325" y="92"/>
                    </a:lnTo>
                    <a:lnTo>
                      <a:pt x="349" y="91"/>
                    </a:lnTo>
                    <a:moveTo>
                      <a:pt x="326" y="65"/>
                    </a:moveTo>
                    <a:lnTo>
                      <a:pt x="321" y="95"/>
                    </a:lnTo>
                    <a:lnTo>
                      <a:pt x="352" y="94"/>
                    </a:lnTo>
                    <a:moveTo>
                      <a:pt x="321" y="71"/>
                    </a:moveTo>
                    <a:lnTo>
                      <a:pt x="318" y="91"/>
                    </a:lnTo>
                    <a:moveTo>
                      <a:pt x="325" y="99"/>
                    </a:moveTo>
                    <a:lnTo>
                      <a:pt x="346" y="98"/>
                    </a:lnTo>
                    <a:moveTo>
                      <a:pt x="315" y="78"/>
                    </a:moveTo>
                    <a:lnTo>
                      <a:pt x="314" y="87"/>
                    </a:lnTo>
                    <a:moveTo>
                      <a:pt x="329" y="104"/>
                    </a:moveTo>
                    <a:lnTo>
                      <a:pt x="338" y="104"/>
                    </a:lnTo>
                    <a:moveTo>
                      <a:pt x="358" y="104"/>
                    </a:moveTo>
                    <a:lnTo>
                      <a:pt x="355" y="114"/>
                    </a:lnTo>
                    <a:lnTo>
                      <a:pt x="365" y="116"/>
                    </a:lnTo>
                    <a:moveTo>
                      <a:pt x="356" y="99"/>
                    </a:moveTo>
                    <a:lnTo>
                      <a:pt x="350" y="117"/>
                    </a:lnTo>
                    <a:lnTo>
                      <a:pt x="368" y="121"/>
                    </a:lnTo>
                    <a:moveTo>
                      <a:pt x="353" y="97"/>
                    </a:moveTo>
                    <a:lnTo>
                      <a:pt x="345" y="120"/>
                    </a:lnTo>
                    <a:lnTo>
                      <a:pt x="368" y="124"/>
                    </a:lnTo>
                    <a:moveTo>
                      <a:pt x="352" y="93"/>
                    </a:moveTo>
                    <a:lnTo>
                      <a:pt x="341" y="122"/>
                    </a:lnTo>
                    <a:lnTo>
                      <a:pt x="371" y="127"/>
                    </a:lnTo>
                    <a:moveTo>
                      <a:pt x="345" y="99"/>
                    </a:moveTo>
                    <a:lnTo>
                      <a:pt x="339" y="118"/>
                    </a:lnTo>
                    <a:moveTo>
                      <a:pt x="344" y="127"/>
                    </a:moveTo>
                    <a:lnTo>
                      <a:pt x="364" y="130"/>
                    </a:lnTo>
                    <a:moveTo>
                      <a:pt x="338" y="104"/>
                    </a:moveTo>
                    <a:lnTo>
                      <a:pt x="335" y="113"/>
                    </a:lnTo>
                    <a:moveTo>
                      <a:pt x="347" y="132"/>
                    </a:moveTo>
                    <a:lnTo>
                      <a:pt x="356" y="134"/>
                    </a:lnTo>
                    <a:moveTo>
                      <a:pt x="375" y="139"/>
                    </a:moveTo>
                    <a:lnTo>
                      <a:pt x="370" y="148"/>
                    </a:lnTo>
                    <a:lnTo>
                      <a:pt x="379" y="152"/>
                    </a:lnTo>
                    <a:moveTo>
                      <a:pt x="374" y="133"/>
                    </a:moveTo>
                    <a:lnTo>
                      <a:pt x="365" y="149"/>
                    </a:lnTo>
                    <a:lnTo>
                      <a:pt x="381" y="157"/>
                    </a:lnTo>
                    <a:moveTo>
                      <a:pt x="372" y="130"/>
                    </a:moveTo>
                    <a:lnTo>
                      <a:pt x="360" y="151"/>
                    </a:lnTo>
                    <a:lnTo>
                      <a:pt x="381" y="160"/>
                    </a:lnTo>
                    <a:moveTo>
                      <a:pt x="371" y="127"/>
                    </a:moveTo>
                    <a:lnTo>
                      <a:pt x="355" y="153"/>
                    </a:lnTo>
                    <a:lnTo>
                      <a:pt x="383" y="164"/>
                    </a:lnTo>
                    <a:moveTo>
                      <a:pt x="364" y="131"/>
                    </a:moveTo>
                    <a:lnTo>
                      <a:pt x="353" y="148"/>
                    </a:lnTo>
                    <a:moveTo>
                      <a:pt x="356" y="158"/>
                    </a:moveTo>
                    <a:lnTo>
                      <a:pt x="375" y="166"/>
                    </a:lnTo>
                    <a:moveTo>
                      <a:pt x="356" y="134"/>
                    </a:moveTo>
                    <a:lnTo>
                      <a:pt x="351" y="142"/>
                    </a:lnTo>
                    <a:moveTo>
                      <a:pt x="358" y="164"/>
                    </a:moveTo>
                    <a:lnTo>
                      <a:pt x="367" y="168"/>
                    </a:lnTo>
                    <a:moveTo>
                      <a:pt x="384" y="176"/>
                    </a:moveTo>
                    <a:lnTo>
                      <a:pt x="378" y="184"/>
                    </a:lnTo>
                    <a:lnTo>
                      <a:pt x="386" y="190"/>
                    </a:lnTo>
                    <a:moveTo>
                      <a:pt x="385" y="171"/>
                    </a:moveTo>
                    <a:lnTo>
                      <a:pt x="372" y="184"/>
                    </a:lnTo>
                    <a:lnTo>
                      <a:pt x="387" y="195"/>
                    </a:lnTo>
                    <a:moveTo>
                      <a:pt x="383" y="167"/>
                    </a:moveTo>
                    <a:lnTo>
                      <a:pt x="367" y="185"/>
                    </a:lnTo>
                    <a:lnTo>
                      <a:pt x="386" y="198"/>
                    </a:lnTo>
                    <a:moveTo>
                      <a:pt x="383" y="164"/>
                    </a:moveTo>
                    <a:lnTo>
                      <a:pt x="361" y="186"/>
                    </a:lnTo>
                    <a:lnTo>
                      <a:pt x="387" y="202"/>
                    </a:lnTo>
                    <a:moveTo>
                      <a:pt x="375" y="166"/>
                    </a:moveTo>
                    <a:lnTo>
                      <a:pt x="361" y="180"/>
                    </a:lnTo>
                    <a:moveTo>
                      <a:pt x="362" y="191"/>
                    </a:moveTo>
                    <a:lnTo>
                      <a:pt x="379" y="203"/>
                    </a:lnTo>
                    <a:moveTo>
                      <a:pt x="367" y="168"/>
                    </a:moveTo>
                    <a:lnTo>
                      <a:pt x="360" y="175"/>
                    </a:lnTo>
                    <a:moveTo>
                      <a:pt x="362" y="197"/>
                    </a:moveTo>
                    <a:lnTo>
                      <a:pt x="370" y="203"/>
                    </a:lnTo>
                    <a:moveTo>
                      <a:pt x="386" y="215"/>
                    </a:moveTo>
                    <a:lnTo>
                      <a:pt x="378" y="221"/>
                    </a:lnTo>
                    <a:lnTo>
                      <a:pt x="384" y="228"/>
                    </a:lnTo>
                    <a:moveTo>
                      <a:pt x="387" y="209"/>
                    </a:moveTo>
                    <a:lnTo>
                      <a:pt x="372" y="220"/>
                    </a:lnTo>
                    <a:lnTo>
                      <a:pt x="384" y="234"/>
                    </a:lnTo>
                    <a:moveTo>
                      <a:pt x="387" y="206"/>
                    </a:moveTo>
                    <a:lnTo>
                      <a:pt x="367" y="220"/>
                    </a:lnTo>
                    <a:lnTo>
                      <a:pt x="383" y="236"/>
                    </a:lnTo>
                    <a:moveTo>
                      <a:pt x="387" y="202"/>
                    </a:moveTo>
                    <a:lnTo>
                      <a:pt x="361" y="219"/>
                    </a:lnTo>
                    <a:lnTo>
                      <a:pt x="383" y="241"/>
                    </a:lnTo>
                    <a:moveTo>
                      <a:pt x="379" y="203"/>
                    </a:moveTo>
                    <a:lnTo>
                      <a:pt x="362" y="214"/>
                    </a:lnTo>
                    <a:moveTo>
                      <a:pt x="361" y="225"/>
                    </a:moveTo>
                    <a:lnTo>
                      <a:pt x="375" y="239"/>
                    </a:lnTo>
                    <a:moveTo>
                      <a:pt x="370" y="203"/>
                    </a:moveTo>
                    <a:lnTo>
                      <a:pt x="362" y="208"/>
                    </a:lnTo>
                    <a:moveTo>
                      <a:pt x="360" y="231"/>
                    </a:moveTo>
                    <a:lnTo>
                      <a:pt x="366" y="238"/>
                    </a:lnTo>
                    <a:moveTo>
                      <a:pt x="379" y="253"/>
                    </a:moveTo>
                    <a:lnTo>
                      <a:pt x="370" y="257"/>
                    </a:lnTo>
                    <a:lnTo>
                      <a:pt x="375" y="266"/>
                    </a:lnTo>
                    <a:moveTo>
                      <a:pt x="382" y="247"/>
                    </a:moveTo>
                    <a:lnTo>
                      <a:pt x="365" y="255"/>
                    </a:lnTo>
                    <a:lnTo>
                      <a:pt x="373" y="271"/>
                    </a:lnTo>
                    <a:moveTo>
                      <a:pt x="382" y="244"/>
                    </a:moveTo>
                    <a:lnTo>
                      <a:pt x="359" y="253"/>
                    </a:lnTo>
                    <a:lnTo>
                      <a:pt x="372" y="273"/>
                    </a:lnTo>
                    <a:moveTo>
                      <a:pt x="383" y="240"/>
                    </a:moveTo>
                    <a:lnTo>
                      <a:pt x="354" y="252"/>
                    </a:lnTo>
                    <a:lnTo>
                      <a:pt x="371" y="277"/>
                    </a:lnTo>
                    <a:moveTo>
                      <a:pt x="375" y="239"/>
                    </a:moveTo>
                    <a:lnTo>
                      <a:pt x="356" y="247"/>
                    </a:lnTo>
                    <a:moveTo>
                      <a:pt x="352" y="257"/>
                    </a:moveTo>
                    <a:lnTo>
                      <a:pt x="364" y="274"/>
                    </a:lnTo>
                    <a:moveTo>
                      <a:pt x="366" y="238"/>
                    </a:moveTo>
                    <a:lnTo>
                      <a:pt x="358" y="241"/>
                    </a:lnTo>
                    <a:moveTo>
                      <a:pt x="350" y="263"/>
                    </a:moveTo>
                    <a:lnTo>
                      <a:pt x="355" y="271"/>
                    </a:lnTo>
                    <a:moveTo>
                      <a:pt x="365" y="288"/>
                    </a:moveTo>
                    <a:lnTo>
                      <a:pt x="355" y="290"/>
                    </a:lnTo>
                    <a:lnTo>
                      <a:pt x="358" y="300"/>
                    </a:lnTo>
                    <a:moveTo>
                      <a:pt x="368" y="284"/>
                    </a:moveTo>
                    <a:lnTo>
                      <a:pt x="350" y="288"/>
                    </a:lnTo>
                    <a:lnTo>
                      <a:pt x="355" y="305"/>
                    </a:lnTo>
                    <a:moveTo>
                      <a:pt x="369" y="280"/>
                    </a:moveTo>
                    <a:lnTo>
                      <a:pt x="345" y="285"/>
                    </a:lnTo>
                    <a:lnTo>
                      <a:pt x="353" y="307"/>
                    </a:lnTo>
                    <a:moveTo>
                      <a:pt x="371" y="277"/>
                    </a:moveTo>
                    <a:lnTo>
                      <a:pt x="341" y="283"/>
                    </a:lnTo>
                    <a:lnTo>
                      <a:pt x="351" y="311"/>
                    </a:lnTo>
                    <a:moveTo>
                      <a:pt x="363" y="274"/>
                    </a:moveTo>
                    <a:lnTo>
                      <a:pt x="343" y="278"/>
                    </a:lnTo>
                    <a:moveTo>
                      <a:pt x="338" y="287"/>
                    </a:moveTo>
                    <a:lnTo>
                      <a:pt x="345" y="306"/>
                    </a:lnTo>
                    <a:moveTo>
                      <a:pt x="355" y="271"/>
                    </a:moveTo>
                    <a:lnTo>
                      <a:pt x="346" y="273"/>
                    </a:lnTo>
                    <a:moveTo>
                      <a:pt x="335" y="292"/>
                    </a:moveTo>
                    <a:lnTo>
                      <a:pt x="338" y="301"/>
                    </a:lnTo>
                    <a:moveTo>
                      <a:pt x="343" y="320"/>
                    </a:moveTo>
                    <a:lnTo>
                      <a:pt x="333" y="320"/>
                    </a:lnTo>
                    <a:lnTo>
                      <a:pt x="334" y="330"/>
                    </a:lnTo>
                    <a:moveTo>
                      <a:pt x="348" y="317"/>
                    </a:moveTo>
                    <a:lnTo>
                      <a:pt x="329" y="317"/>
                    </a:lnTo>
                    <a:lnTo>
                      <a:pt x="330" y="335"/>
                    </a:lnTo>
                    <a:moveTo>
                      <a:pt x="349" y="313"/>
                    </a:moveTo>
                    <a:lnTo>
                      <a:pt x="325" y="313"/>
                    </a:lnTo>
                    <a:lnTo>
                      <a:pt x="328" y="336"/>
                    </a:lnTo>
                    <a:moveTo>
                      <a:pt x="352" y="311"/>
                    </a:moveTo>
                    <a:lnTo>
                      <a:pt x="321" y="310"/>
                    </a:lnTo>
                    <a:lnTo>
                      <a:pt x="325" y="339"/>
                    </a:lnTo>
                    <a:moveTo>
                      <a:pt x="345" y="306"/>
                    </a:moveTo>
                    <a:lnTo>
                      <a:pt x="325" y="306"/>
                    </a:lnTo>
                    <a:moveTo>
                      <a:pt x="317" y="313"/>
                    </a:moveTo>
                    <a:lnTo>
                      <a:pt x="320" y="334"/>
                    </a:lnTo>
                    <a:moveTo>
                      <a:pt x="337" y="301"/>
                    </a:moveTo>
                    <a:lnTo>
                      <a:pt x="328" y="301"/>
                    </a:lnTo>
                    <a:moveTo>
                      <a:pt x="313" y="318"/>
                    </a:moveTo>
                    <a:lnTo>
                      <a:pt x="314" y="327"/>
                    </a:lnTo>
                    <a:moveTo>
                      <a:pt x="315" y="347"/>
                    </a:moveTo>
                    <a:lnTo>
                      <a:pt x="305" y="345"/>
                    </a:lnTo>
                    <a:lnTo>
                      <a:pt x="304" y="355"/>
                    </a:lnTo>
                    <a:moveTo>
                      <a:pt x="320" y="344"/>
                    </a:moveTo>
                    <a:lnTo>
                      <a:pt x="302" y="340"/>
                    </a:lnTo>
                    <a:lnTo>
                      <a:pt x="300" y="359"/>
                    </a:lnTo>
                    <a:moveTo>
                      <a:pt x="323" y="341"/>
                    </a:moveTo>
                    <a:lnTo>
                      <a:pt x="299" y="336"/>
                    </a:lnTo>
                    <a:lnTo>
                      <a:pt x="297" y="359"/>
                    </a:lnTo>
                    <a:moveTo>
                      <a:pt x="326" y="339"/>
                    </a:moveTo>
                    <a:lnTo>
                      <a:pt x="296" y="332"/>
                    </a:lnTo>
                    <a:lnTo>
                      <a:pt x="294" y="362"/>
                    </a:lnTo>
                    <a:moveTo>
                      <a:pt x="320" y="334"/>
                    </a:moveTo>
                    <a:lnTo>
                      <a:pt x="300" y="329"/>
                    </a:lnTo>
                    <a:moveTo>
                      <a:pt x="291" y="335"/>
                    </a:moveTo>
                    <a:lnTo>
                      <a:pt x="290" y="356"/>
                    </a:lnTo>
                    <a:moveTo>
                      <a:pt x="314" y="327"/>
                    </a:moveTo>
                    <a:lnTo>
                      <a:pt x="305" y="325"/>
                    </a:lnTo>
                    <a:moveTo>
                      <a:pt x="286" y="338"/>
                    </a:moveTo>
                    <a:lnTo>
                      <a:pt x="285" y="348"/>
                    </a:lnTo>
                    <a:moveTo>
                      <a:pt x="283" y="367"/>
                    </a:moveTo>
                    <a:lnTo>
                      <a:pt x="274" y="363"/>
                    </a:lnTo>
                    <a:lnTo>
                      <a:pt x="270" y="373"/>
                    </a:lnTo>
                    <a:moveTo>
                      <a:pt x="288" y="366"/>
                    </a:moveTo>
                    <a:lnTo>
                      <a:pt x="271" y="358"/>
                    </a:lnTo>
                    <a:lnTo>
                      <a:pt x="265" y="376"/>
                    </a:lnTo>
                    <a:moveTo>
                      <a:pt x="291" y="364"/>
                    </a:moveTo>
                    <a:lnTo>
                      <a:pt x="269" y="353"/>
                    </a:lnTo>
                    <a:lnTo>
                      <a:pt x="263" y="376"/>
                    </a:lnTo>
                    <a:moveTo>
                      <a:pt x="294" y="362"/>
                    </a:moveTo>
                    <a:lnTo>
                      <a:pt x="267" y="349"/>
                    </a:lnTo>
                    <a:lnTo>
                      <a:pt x="259" y="378"/>
                    </a:lnTo>
                    <a:moveTo>
                      <a:pt x="290" y="355"/>
                    </a:moveTo>
                    <a:lnTo>
                      <a:pt x="272" y="347"/>
                    </a:lnTo>
                    <a:moveTo>
                      <a:pt x="262" y="351"/>
                    </a:moveTo>
                    <a:lnTo>
                      <a:pt x="256" y="371"/>
                    </a:lnTo>
                    <a:moveTo>
                      <a:pt x="285" y="348"/>
                    </a:moveTo>
                    <a:lnTo>
                      <a:pt x="277" y="344"/>
                    </a:lnTo>
                    <a:moveTo>
                      <a:pt x="256" y="353"/>
                    </a:moveTo>
                    <a:lnTo>
                      <a:pt x="253" y="362"/>
                    </a:lnTo>
                    <a:moveTo>
                      <a:pt x="247" y="381"/>
                    </a:moveTo>
                    <a:lnTo>
                      <a:pt x="238" y="375"/>
                    </a:lnTo>
                    <a:lnTo>
                      <a:pt x="233" y="383"/>
                    </a:lnTo>
                    <a:moveTo>
                      <a:pt x="252" y="380"/>
                    </a:moveTo>
                    <a:lnTo>
                      <a:pt x="237" y="369"/>
                    </a:lnTo>
                    <a:lnTo>
                      <a:pt x="228" y="385"/>
                    </a:lnTo>
                    <a:moveTo>
                      <a:pt x="255" y="379"/>
                    </a:moveTo>
                    <a:lnTo>
                      <a:pt x="236" y="364"/>
                    </a:lnTo>
                    <a:lnTo>
                      <a:pt x="225" y="384"/>
                    </a:lnTo>
                    <a:moveTo>
                      <a:pt x="259" y="378"/>
                    </a:moveTo>
                    <a:lnTo>
                      <a:pt x="235" y="359"/>
                    </a:lnTo>
                    <a:lnTo>
                      <a:pt x="221" y="386"/>
                    </a:lnTo>
                    <a:moveTo>
                      <a:pt x="256" y="370"/>
                    </a:moveTo>
                    <a:lnTo>
                      <a:pt x="240" y="358"/>
                    </a:lnTo>
                    <a:moveTo>
                      <a:pt x="229" y="360"/>
                    </a:moveTo>
                    <a:lnTo>
                      <a:pt x="220" y="378"/>
                    </a:lnTo>
                    <a:moveTo>
                      <a:pt x="253" y="362"/>
                    </a:moveTo>
                    <a:lnTo>
                      <a:pt x="246" y="356"/>
                    </a:lnTo>
                    <a:moveTo>
                      <a:pt x="224" y="361"/>
                    </a:moveTo>
                    <a:lnTo>
                      <a:pt x="219" y="369"/>
                    </a:lnTo>
                    <a:moveTo>
                      <a:pt x="209" y="386"/>
                    </a:moveTo>
                    <a:lnTo>
                      <a:pt x="202" y="378"/>
                    </a:lnTo>
                    <a:lnTo>
                      <a:pt x="195" y="386"/>
                    </a:lnTo>
                    <a:moveTo>
                      <a:pt x="214" y="387"/>
                    </a:moveTo>
                    <a:lnTo>
                      <a:pt x="202" y="373"/>
                    </a:lnTo>
                    <a:lnTo>
                      <a:pt x="189" y="386"/>
                    </a:lnTo>
                    <a:moveTo>
                      <a:pt x="218" y="386"/>
                    </a:moveTo>
                    <a:lnTo>
                      <a:pt x="202" y="367"/>
                    </a:lnTo>
                    <a:lnTo>
                      <a:pt x="187" y="385"/>
                    </a:lnTo>
                    <a:moveTo>
                      <a:pt x="221" y="386"/>
                    </a:moveTo>
                    <a:lnTo>
                      <a:pt x="201" y="362"/>
                    </a:lnTo>
                    <a:lnTo>
                      <a:pt x="182" y="386"/>
                    </a:lnTo>
                    <a:moveTo>
                      <a:pt x="220" y="378"/>
                    </a:moveTo>
                    <a:lnTo>
                      <a:pt x="207" y="362"/>
                    </a:lnTo>
                    <a:moveTo>
                      <a:pt x="196" y="362"/>
                    </a:moveTo>
                    <a:lnTo>
                      <a:pt x="183" y="378"/>
                    </a:lnTo>
                    <a:moveTo>
                      <a:pt x="219" y="369"/>
                    </a:moveTo>
                    <a:lnTo>
                      <a:pt x="213" y="362"/>
                    </a:lnTo>
                    <a:moveTo>
                      <a:pt x="190" y="362"/>
                    </a:moveTo>
                    <a:lnTo>
                      <a:pt x="184" y="369"/>
                    </a:lnTo>
                    <a:moveTo>
                      <a:pt x="170" y="383"/>
                    </a:moveTo>
                    <a:lnTo>
                      <a:pt x="165" y="374"/>
                    </a:lnTo>
                    <a:lnTo>
                      <a:pt x="157" y="380"/>
                    </a:lnTo>
                    <a:moveTo>
                      <a:pt x="175" y="385"/>
                    </a:moveTo>
                    <a:lnTo>
                      <a:pt x="166" y="369"/>
                    </a:lnTo>
                    <a:lnTo>
                      <a:pt x="151" y="380"/>
                    </a:lnTo>
                    <a:moveTo>
                      <a:pt x="179" y="385"/>
                    </a:moveTo>
                    <a:lnTo>
                      <a:pt x="167" y="364"/>
                    </a:lnTo>
                    <a:lnTo>
                      <a:pt x="149" y="378"/>
                    </a:lnTo>
                    <a:moveTo>
                      <a:pt x="183" y="386"/>
                    </a:moveTo>
                    <a:lnTo>
                      <a:pt x="168" y="359"/>
                    </a:lnTo>
                    <a:lnTo>
                      <a:pt x="145" y="378"/>
                    </a:lnTo>
                    <a:moveTo>
                      <a:pt x="183" y="378"/>
                    </a:moveTo>
                    <a:lnTo>
                      <a:pt x="173" y="360"/>
                    </a:lnTo>
                    <a:moveTo>
                      <a:pt x="163" y="357"/>
                    </a:moveTo>
                    <a:lnTo>
                      <a:pt x="147" y="370"/>
                    </a:lnTo>
                    <a:moveTo>
                      <a:pt x="184" y="369"/>
                    </a:moveTo>
                    <a:lnTo>
                      <a:pt x="179" y="361"/>
                    </a:lnTo>
                    <a:moveTo>
                      <a:pt x="157" y="356"/>
                    </a:moveTo>
                    <a:lnTo>
                      <a:pt x="149" y="361"/>
                    </a:lnTo>
                    <a:moveTo>
                      <a:pt x="133" y="373"/>
                    </a:moveTo>
                    <a:lnTo>
                      <a:pt x="130" y="363"/>
                    </a:lnTo>
                    <a:lnTo>
                      <a:pt x="121" y="367"/>
                    </a:lnTo>
                    <a:moveTo>
                      <a:pt x="138" y="376"/>
                    </a:moveTo>
                    <a:lnTo>
                      <a:pt x="132" y="358"/>
                    </a:lnTo>
                    <a:lnTo>
                      <a:pt x="115" y="365"/>
                    </a:lnTo>
                    <a:moveTo>
                      <a:pt x="141" y="376"/>
                    </a:moveTo>
                    <a:lnTo>
                      <a:pt x="134" y="353"/>
                    </a:lnTo>
                    <a:lnTo>
                      <a:pt x="113" y="363"/>
                    </a:lnTo>
                    <a:moveTo>
                      <a:pt x="145" y="378"/>
                    </a:moveTo>
                    <a:lnTo>
                      <a:pt x="136" y="348"/>
                    </a:lnTo>
                    <a:lnTo>
                      <a:pt x="109" y="362"/>
                    </a:lnTo>
                    <a:moveTo>
                      <a:pt x="147" y="370"/>
                    </a:moveTo>
                    <a:lnTo>
                      <a:pt x="141" y="351"/>
                    </a:lnTo>
                    <a:moveTo>
                      <a:pt x="131" y="346"/>
                    </a:moveTo>
                    <a:lnTo>
                      <a:pt x="113" y="355"/>
                    </a:lnTo>
                    <a:moveTo>
                      <a:pt x="149" y="361"/>
                    </a:moveTo>
                    <a:lnTo>
                      <a:pt x="147" y="352"/>
                    </a:lnTo>
                    <a:moveTo>
                      <a:pt x="126" y="343"/>
                    </a:moveTo>
                    <a:lnTo>
                      <a:pt x="117" y="347"/>
                    </a:lnTo>
                    <a:moveTo>
                      <a:pt x="99" y="355"/>
                    </a:moveTo>
                    <a:lnTo>
                      <a:pt x="98" y="344"/>
                    </a:lnTo>
                    <a:lnTo>
                      <a:pt x="88" y="347"/>
                    </a:lnTo>
                    <a:moveTo>
                      <a:pt x="103" y="359"/>
                    </a:moveTo>
                    <a:lnTo>
                      <a:pt x="101" y="340"/>
                    </a:lnTo>
                    <a:lnTo>
                      <a:pt x="83" y="344"/>
                    </a:lnTo>
                    <a:moveTo>
                      <a:pt x="107" y="360"/>
                    </a:moveTo>
                    <a:lnTo>
                      <a:pt x="104" y="336"/>
                    </a:lnTo>
                    <a:lnTo>
                      <a:pt x="82" y="341"/>
                    </a:lnTo>
                    <a:moveTo>
                      <a:pt x="109" y="362"/>
                    </a:moveTo>
                    <a:lnTo>
                      <a:pt x="107" y="331"/>
                    </a:lnTo>
                    <a:lnTo>
                      <a:pt x="78" y="339"/>
                    </a:lnTo>
                    <a:moveTo>
                      <a:pt x="113" y="355"/>
                    </a:moveTo>
                    <a:lnTo>
                      <a:pt x="112" y="335"/>
                    </a:lnTo>
                    <a:moveTo>
                      <a:pt x="103" y="328"/>
                    </a:moveTo>
                    <a:lnTo>
                      <a:pt x="83" y="333"/>
                    </a:lnTo>
                    <a:moveTo>
                      <a:pt x="117" y="347"/>
                    </a:moveTo>
                    <a:lnTo>
                      <a:pt x="117" y="338"/>
                    </a:lnTo>
                    <a:moveTo>
                      <a:pt x="98" y="324"/>
                    </a:moveTo>
                    <a:lnTo>
                      <a:pt x="89" y="326"/>
                    </a:lnTo>
                    <a:moveTo>
                      <a:pt x="70" y="330"/>
                    </a:moveTo>
                    <a:lnTo>
                      <a:pt x="71" y="320"/>
                    </a:lnTo>
                    <a:lnTo>
                      <a:pt x="60" y="320"/>
                    </a:lnTo>
                    <a:moveTo>
                      <a:pt x="73" y="335"/>
                    </a:moveTo>
                    <a:lnTo>
                      <a:pt x="75" y="316"/>
                    </a:lnTo>
                    <a:lnTo>
                      <a:pt x="56" y="316"/>
                    </a:lnTo>
                    <a:moveTo>
                      <a:pt x="76" y="337"/>
                    </a:moveTo>
                    <a:lnTo>
                      <a:pt x="79" y="312"/>
                    </a:lnTo>
                    <a:lnTo>
                      <a:pt x="55" y="313"/>
                    </a:lnTo>
                    <a:moveTo>
                      <a:pt x="78" y="339"/>
                    </a:moveTo>
                    <a:lnTo>
                      <a:pt x="83" y="309"/>
                    </a:lnTo>
                    <a:lnTo>
                      <a:pt x="52" y="310"/>
                    </a:lnTo>
                    <a:moveTo>
                      <a:pt x="83" y="333"/>
                    </a:moveTo>
                    <a:lnTo>
                      <a:pt x="86" y="313"/>
                    </a:lnTo>
                    <a:moveTo>
                      <a:pt x="79" y="305"/>
                    </a:moveTo>
                    <a:lnTo>
                      <a:pt x="58" y="306"/>
                    </a:lnTo>
                    <a:moveTo>
                      <a:pt x="89" y="326"/>
                    </a:moveTo>
                    <a:lnTo>
                      <a:pt x="90" y="317"/>
                    </a:lnTo>
                    <a:moveTo>
                      <a:pt x="75" y="300"/>
                    </a:moveTo>
                    <a:lnTo>
                      <a:pt x="66" y="300"/>
                    </a:lnTo>
                    <a:moveTo>
                      <a:pt x="46" y="300"/>
                    </a:moveTo>
                    <a:lnTo>
                      <a:pt x="49" y="290"/>
                    </a:lnTo>
                    <a:lnTo>
                      <a:pt x="39" y="288"/>
                    </a:lnTo>
                    <a:moveTo>
                      <a:pt x="48" y="305"/>
                    </a:moveTo>
                    <a:lnTo>
                      <a:pt x="54" y="287"/>
                    </a:lnTo>
                    <a:lnTo>
                      <a:pt x="36" y="283"/>
                    </a:lnTo>
                    <a:moveTo>
                      <a:pt x="51" y="307"/>
                    </a:moveTo>
                    <a:lnTo>
                      <a:pt x="59" y="284"/>
                    </a:lnTo>
                    <a:lnTo>
                      <a:pt x="36" y="280"/>
                    </a:lnTo>
                    <a:moveTo>
                      <a:pt x="52" y="311"/>
                    </a:moveTo>
                    <a:lnTo>
                      <a:pt x="63" y="282"/>
                    </a:lnTo>
                    <a:lnTo>
                      <a:pt x="33" y="277"/>
                    </a:lnTo>
                    <a:moveTo>
                      <a:pt x="59" y="305"/>
                    </a:moveTo>
                    <a:lnTo>
                      <a:pt x="65" y="286"/>
                    </a:lnTo>
                    <a:moveTo>
                      <a:pt x="60" y="277"/>
                    </a:moveTo>
                    <a:lnTo>
                      <a:pt x="40" y="273"/>
                    </a:lnTo>
                    <a:moveTo>
                      <a:pt x="66" y="300"/>
                    </a:moveTo>
                    <a:lnTo>
                      <a:pt x="69" y="291"/>
                    </a:lnTo>
                    <a:moveTo>
                      <a:pt x="57" y="271"/>
                    </a:moveTo>
                    <a:lnTo>
                      <a:pt x="48" y="270"/>
                    </a:lnTo>
                    <a:moveTo>
                      <a:pt x="29" y="265"/>
                    </a:moveTo>
                    <a:lnTo>
                      <a:pt x="34" y="256"/>
                    </a:lnTo>
                    <a:lnTo>
                      <a:pt x="25" y="252"/>
                    </a:lnTo>
                    <a:moveTo>
                      <a:pt x="30" y="271"/>
                    </a:moveTo>
                    <a:lnTo>
                      <a:pt x="39" y="254"/>
                    </a:lnTo>
                    <a:lnTo>
                      <a:pt x="23" y="247"/>
                    </a:lnTo>
                    <a:moveTo>
                      <a:pt x="32" y="274"/>
                    </a:moveTo>
                    <a:lnTo>
                      <a:pt x="45" y="253"/>
                    </a:lnTo>
                    <a:lnTo>
                      <a:pt x="23" y="244"/>
                    </a:lnTo>
                    <a:moveTo>
                      <a:pt x="33" y="277"/>
                    </a:moveTo>
                    <a:lnTo>
                      <a:pt x="49" y="251"/>
                    </a:lnTo>
                    <a:lnTo>
                      <a:pt x="21" y="240"/>
                    </a:lnTo>
                    <a:moveTo>
                      <a:pt x="40" y="273"/>
                    </a:moveTo>
                    <a:lnTo>
                      <a:pt x="51" y="256"/>
                    </a:lnTo>
                    <a:moveTo>
                      <a:pt x="48" y="246"/>
                    </a:moveTo>
                    <a:lnTo>
                      <a:pt x="29" y="238"/>
                    </a:lnTo>
                    <a:moveTo>
                      <a:pt x="48" y="269"/>
                    </a:moveTo>
                    <a:lnTo>
                      <a:pt x="53" y="262"/>
                    </a:lnTo>
                    <a:moveTo>
                      <a:pt x="46" y="240"/>
                    </a:moveTo>
                    <a:lnTo>
                      <a:pt x="37" y="236"/>
                    </a:lnTo>
                    <a:moveTo>
                      <a:pt x="20" y="228"/>
                    </a:moveTo>
                    <a:lnTo>
                      <a:pt x="26" y="220"/>
                    </a:lnTo>
                    <a:lnTo>
                      <a:pt x="18" y="214"/>
                    </a:lnTo>
                    <a:moveTo>
                      <a:pt x="19" y="233"/>
                    </a:moveTo>
                    <a:lnTo>
                      <a:pt x="32" y="219"/>
                    </a:lnTo>
                    <a:lnTo>
                      <a:pt x="17" y="208"/>
                    </a:lnTo>
                    <a:moveTo>
                      <a:pt x="21" y="237"/>
                    </a:moveTo>
                    <a:lnTo>
                      <a:pt x="37" y="219"/>
                    </a:lnTo>
                    <a:lnTo>
                      <a:pt x="18" y="206"/>
                    </a:lnTo>
                    <a:moveTo>
                      <a:pt x="21" y="240"/>
                    </a:moveTo>
                    <a:lnTo>
                      <a:pt x="43" y="218"/>
                    </a:lnTo>
                    <a:lnTo>
                      <a:pt x="17" y="201"/>
                    </a:lnTo>
                    <a:moveTo>
                      <a:pt x="29" y="238"/>
                    </a:moveTo>
                    <a:lnTo>
                      <a:pt x="43" y="224"/>
                    </a:lnTo>
                    <a:moveTo>
                      <a:pt x="42" y="213"/>
                    </a:moveTo>
                    <a:lnTo>
                      <a:pt x="25" y="201"/>
                    </a:lnTo>
                    <a:moveTo>
                      <a:pt x="37" y="236"/>
                    </a:moveTo>
                    <a:lnTo>
                      <a:pt x="44" y="229"/>
                    </a:lnTo>
                    <a:moveTo>
                      <a:pt x="42" y="207"/>
                    </a:moveTo>
                    <a:lnTo>
                      <a:pt x="34" y="201"/>
                    </a:lnTo>
                    <a:moveTo>
                      <a:pt x="18" y="189"/>
                    </a:moveTo>
                    <a:lnTo>
                      <a:pt x="26" y="183"/>
                    </a:lnTo>
                    <a:lnTo>
                      <a:pt x="20" y="176"/>
                    </a:lnTo>
                    <a:moveTo>
                      <a:pt x="17" y="195"/>
                    </a:moveTo>
                    <a:lnTo>
                      <a:pt x="32" y="184"/>
                    </a:lnTo>
                    <a:lnTo>
                      <a:pt x="20" y="170"/>
                    </a:lnTo>
                    <a:moveTo>
                      <a:pt x="17" y="198"/>
                    </a:moveTo>
                    <a:lnTo>
                      <a:pt x="37" y="184"/>
                    </a:lnTo>
                    <a:lnTo>
                      <a:pt x="21" y="167"/>
                    </a:lnTo>
                    <a:moveTo>
                      <a:pt x="17" y="202"/>
                    </a:moveTo>
                    <a:lnTo>
                      <a:pt x="43" y="185"/>
                    </a:lnTo>
                    <a:lnTo>
                      <a:pt x="21" y="163"/>
                    </a:lnTo>
                    <a:moveTo>
                      <a:pt x="25" y="201"/>
                    </a:moveTo>
                    <a:lnTo>
                      <a:pt x="42" y="190"/>
                    </a:lnTo>
                    <a:moveTo>
                      <a:pt x="43" y="179"/>
                    </a:moveTo>
                    <a:lnTo>
                      <a:pt x="29" y="165"/>
                    </a:lnTo>
                    <a:moveTo>
                      <a:pt x="34" y="201"/>
                    </a:moveTo>
                    <a:lnTo>
                      <a:pt x="42" y="196"/>
                    </a:lnTo>
                    <a:moveTo>
                      <a:pt x="44" y="173"/>
                    </a:moveTo>
                    <a:lnTo>
                      <a:pt x="38" y="166"/>
                    </a:lnTo>
                    <a:moveTo>
                      <a:pt x="25" y="151"/>
                    </a:moveTo>
                    <a:lnTo>
                      <a:pt x="34" y="147"/>
                    </a:lnTo>
                    <a:lnTo>
                      <a:pt x="29" y="138"/>
                    </a:lnTo>
                    <a:moveTo>
                      <a:pt x="22" y="156"/>
                    </a:moveTo>
                    <a:lnTo>
                      <a:pt x="39" y="149"/>
                    </a:lnTo>
                    <a:lnTo>
                      <a:pt x="31" y="133"/>
                    </a:lnTo>
                    <a:moveTo>
                      <a:pt x="22" y="160"/>
                    </a:moveTo>
                    <a:lnTo>
                      <a:pt x="45" y="151"/>
                    </a:lnTo>
                    <a:lnTo>
                      <a:pt x="32" y="131"/>
                    </a:lnTo>
                    <a:moveTo>
                      <a:pt x="21" y="163"/>
                    </a:moveTo>
                    <a:lnTo>
                      <a:pt x="50" y="152"/>
                    </a:lnTo>
                    <a:lnTo>
                      <a:pt x="33" y="126"/>
                    </a:lnTo>
                    <a:moveTo>
                      <a:pt x="29" y="165"/>
                    </a:moveTo>
                    <a:lnTo>
                      <a:pt x="48" y="157"/>
                    </a:lnTo>
                    <a:moveTo>
                      <a:pt x="52" y="147"/>
                    </a:moveTo>
                    <a:lnTo>
                      <a:pt x="40" y="129"/>
                    </a:lnTo>
                    <a:moveTo>
                      <a:pt x="38" y="166"/>
                    </a:moveTo>
                    <a:lnTo>
                      <a:pt x="46" y="163"/>
                    </a:lnTo>
                    <a:moveTo>
                      <a:pt x="54" y="141"/>
                    </a:moveTo>
                    <a:lnTo>
                      <a:pt x="49" y="133"/>
                    </a:lnTo>
                    <a:moveTo>
                      <a:pt x="39" y="116"/>
                    </a:moveTo>
                    <a:lnTo>
                      <a:pt x="49" y="113"/>
                    </a:lnTo>
                    <a:lnTo>
                      <a:pt x="46" y="104"/>
                    </a:lnTo>
                    <a:moveTo>
                      <a:pt x="36" y="120"/>
                    </a:moveTo>
                    <a:lnTo>
                      <a:pt x="54" y="116"/>
                    </a:lnTo>
                    <a:lnTo>
                      <a:pt x="49" y="99"/>
                    </a:lnTo>
                    <a:moveTo>
                      <a:pt x="35" y="124"/>
                    </a:moveTo>
                    <a:lnTo>
                      <a:pt x="59" y="119"/>
                    </a:lnTo>
                    <a:lnTo>
                      <a:pt x="51" y="97"/>
                    </a:lnTo>
                    <a:moveTo>
                      <a:pt x="33" y="127"/>
                    </a:moveTo>
                    <a:lnTo>
                      <a:pt x="63" y="121"/>
                    </a:lnTo>
                    <a:lnTo>
                      <a:pt x="53" y="93"/>
                    </a:lnTo>
                    <a:moveTo>
                      <a:pt x="41" y="129"/>
                    </a:moveTo>
                    <a:lnTo>
                      <a:pt x="61" y="126"/>
                    </a:lnTo>
                    <a:moveTo>
                      <a:pt x="66" y="117"/>
                    </a:moveTo>
                    <a:lnTo>
                      <a:pt x="59" y="97"/>
                    </a:lnTo>
                    <a:moveTo>
                      <a:pt x="49" y="133"/>
                    </a:moveTo>
                    <a:lnTo>
                      <a:pt x="58" y="131"/>
                    </a:lnTo>
                    <a:moveTo>
                      <a:pt x="69" y="112"/>
                    </a:moveTo>
                    <a:lnTo>
                      <a:pt x="66" y="103"/>
                    </a:lnTo>
                    <a:moveTo>
                      <a:pt x="61" y="84"/>
                    </a:moveTo>
                    <a:lnTo>
                      <a:pt x="71" y="84"/>
                    </a:lnTo>
                    <a:lnTo>
                      <a:pt x="70" y="73"/>
                    </a:lnTo>
                    <a:moveTo>
                      <a:pt x="57" y="87"/>
                    </a:moveTo>
                    <a:lnTo>
                      <a:pt x="75" y="87"/>
                    </a:lnTo>
                    <a:lnTo>
                      <a:pt x="74" y="69"/>
                    </a:lnTo>
                    <a:moveTo>
                      <a:pt x="55" y="91"/>
                    </a:moveTo>
                    <a:lnTo>
                      <a:pt x="79" y="91"/>
                    </a:lnTo>
                    <a:lnTo>
                      <a:pt x="76" y="68"/>
                    </a:lnTo>
                    <a:moveTo>
                      <a:pt x="52" y="93"/>
                    </a:moveTo>
                    <a:lnTo>
                      <a:pt x="83" y="94"/>
                    </a:lnTo>
                    <a:lnTo>
                      <a:pt x="79" y="64"/>
                    </a:lnTo>
                    <a:moveTo>
                      <a:pt x="59" y="98"/>
                    </a:moveTo>
                    <a:lnTo>
                      <a:pt x="79" y="98"/>
                    </a:lnTo>
                    <a:moveTo>
                      <a:pt x="87" y="90"/>
                    </a:moveTo>
                    <a:lnTo>
                      <a:pt x="84" y="70"/>
                    </a:lnTo>
                    <a:moveTo>
                      <a:pt x="67" y="102"/>
                    </a:moveTo>
                    <a:lnTo>
                      <a:pt x="76" y="103"/>
                    </a:lnTo>
                    <a:moveTo>
                      <a:pt x="91" y="86"/>
                    </a:moveTo>
                    <a:lnTo>
                      <a:pt x="90" y="77"/>
                    </a:lnTo>
                    <a:moveTo>
                      <a:pt x="89" y="57"/>
                    </a:moveTo>
                    <a:lnTo>
                      <a:pt x="99" y="59"/>
                    </a:lnTo>
                    <a:lnTo>
                      <a:pt x="100" y="49"/>
                    </a:lnTo>
                    <a:moveTo>
                      <a:pt x="84" y="60"/>
                    </a:moveTo>
                    <a:lnTo>
                      <a:pt x="102" y="63"/>
                    </a:lnTo>
                    <a:lnTo>
                      <a:pt x="104" y="45"/>
                    </a:lnTo>
                    <a:moveTo>
                      <a:pt x="81" y="62"/>
                    </a:moveTo>
                    <a:lnTo>
                      <a:pt x="105" y="68"/>
                    </a:lnTo>
                    <a:lnTo>
                      <a:pt x="107" y="45"/>
                    </a:lnTo>
                    <a:moveTo>
                      <a:pt x="78" y="64"/>
                    </a:moveTo>
                    <a:lnTo>
                      <a:pt x="108" y="72"/>
                    </a:lnTo>
                    <a:lnTo>
                      <a:pt x="110" y="42"/>
                    </a:lnTo>
                    <a:moveTo>
                      <a:pt x="84" y="70"/>
                    </a:moveTo>
                    <a:lnTo>
                      <a:pt x="104" y="75"/>
                    </a:lnTo>
                    <a:moveTo>
                      <a:pt x="113" y="69"/>
                    </a:moveTo>
                    <a:lnTo>
                      <a:pt x="114" y="48"/>
                    </a:lnTo>
                    <a:moveTo>
                      <a:pt x="90" y="77"/>
                    </a:moveTo>
                    <a:lnTo>
                      <a:pt x="99" y="79"/>
                    </a:lnTo>
                    <a:moveTo>
                      <a:pt x="118" y="66"/>
                    </a:moveTo>
                    <a:lnTo>
                      <a:pt x="119" y="56"/>
                    </a:lnTo>
                    <a:moveTo>
                      <a:pt x="121" y="37"/>
                    </a:moveTo>
                    <a:lnTo>
                      <a:pt x="131" y="41"/>
                    </a:lnTo>
                    <a:lnTo>
                      <a:pt x="134" y="31"/>
                    </a:lnTo>
                    <a:moveTo>
                      <a:pt x="116" y="38"/>
                    </a:moveTo>
                    <a:lnTo>
                      <a:pt x="133" y="46"/>
                    </a:lnTo>
                    <a:lnTo>
                      <a:pt x="139" y="28"/>
                    </a:lnTo>
                    <a:moveTo>
                      <a:pt x="113" y="40"/>
                    </a:moveTo>
                    <a:lnTo>
                      <a:pt x="135" y="51"/>
                    </a:lnTo>
                    <a:lnTo>
                      <a:pt x="141" y="28"/>
                    </a:lnTo>
                    <a:moveTo>
                      <a:pt x="110" y="42"/>
                    </a:moveTo>
                    <a:lnTo>
                      <a:pt x="137" y="55"/>
                    </a:lnTo>
                    <a:lnTo>
                      <a:pt x="145" y="26"/>
                    </a:lnTo>
                    <a:moveTo>
                      <a:pt x="114" y="49"/>
                    </a:moveTo>
                    <a:lnTo>
                      <a:pt x="132" y="57"/>
                    </a:lnTo>
                    <a:moveTo>
                      <a:pt x="142" y="53"/>
                    </a:moveTo>
                    <a:lnTo>
                      <a:pt x="148" y="33"/>
                    </a:lnTo>
                    <a:moveTo>
                      <a:pt x="119" y="56"/>
                    </a:moveTo>
                    <a:lnTo>
                      <a:pt x="127" y="60"/>
                    </a:lnTo>
                    <a:moveTo>
                      <a:pt x="148" y="51"/>
                    </a:moveTo>
                    <a:lnTo>
                      <a:pt x="151" y="42"/>
                    </a:lnTo>
                    <a:moveTo>
                      <a:pt x="157" y="23"/>
                    </a:moveTo>
                    <a:lnTo>
                      <a:pt x="166" y="29"/>
                    </a:lnTo>
                    <a:lnTo>
                      <a:pt x="171" y="20"/>
                    </a:lnTo>
                    <a:moveTo>
                      <a:pt x="152" y="24"/>
                    </a:moveTo>
                    <a:lnTo>
                      <a:pt x="167" y="35"/>
                    </a:lnTo>
                    <a:lnTo>
                      <a:pt x="176" y="19"/>
                    </a:lnTo>
                    <a:moveTo>
                      <a:pt x="149" y="25"/>
                    </a:moveTo>
                    <a:lnTo>
                      <a:pt x="168" y="40"/>
                    </a:lnTo>
                    <a:lnTo>
                      <a:pt x="179" y="19"/>
                    </a:lnTo>
                    <a:moveTo>
                      <a:pt x="145" y="26"/>
                    </a:moveTo>
                    <a:lnTo>
                      <a:pt x="169" y="45"/>
                    </a:lnTo>
                    <a:lnTo>
                      <a:pt x="183" y="18"/>
                    </a:lnTo>
                    <a:moveTo>
                      <a:pt x="148" y="34"/>
                    </a:moveTo>
                    <a:lnTo>
                      <a:pt x="164" y="46"/>
                    </a:lnTo>
                    <a:moveTo>
                      <a:pt x="175" y="44"/>
                    </a:moveTo>
                    <a:lnTo>
                      <a:pt x="184" y="26"/>
                    </a:lnTo>
                    <a:moveTo>
                      <a:pt x="151" y="42"/>
                    </a:moveTo>
                    <a:lnTo>
                      <a:pt x="158" y="48"/>
                    </a:lnTo>
                    <a:moveTo>
                      <a:pt x="180" y="43"/>
                    </a:moveTo>
                    <a:lnTo>
                      <a:pt x="185" y="35"/>
                    </a:lnTo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Oval 61"/>
              <p:cNvSpPr>
                <a:spLocks noChangeArrowheads="1"/>
              </p:cNvSpPr>
              <p:nvPr/>
            </p:nvSpPr>
            <p:spPr bwMode="auto">
              <a:xfrm>
                <a:off x="3445" y="2019"/>
                <a:ext cx="611" cy="605"/>
              </a:xfrm>
              <a:prstGeom prst="ellipse">
                <a:avLst/>
              </a:pr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4000">
                  <a:latin typeface=".VnTime" pitchFamily="34" charset="0"/>
                </a:endParaRPr>
              </a:p>
            </p:txBody>
          </p:sp>
          <p:pic>
            <p:nvPicPr>
              <p:cNvPr id="3141" name="Picture 62" descr="Untitled-2 csdopy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6" y="1960"/>
                <a:ext cx="624" cy="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81" name="Picture 63" descr="Picture4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931863"/>
            <a:ext cx="2393950" cy="46307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05" name="AutoShape 65"/>
          <p:cNvSpPr>
            <a:spLocks noChangeArrowheads="1"/>
          </p:cNvSpPr>
          <p:nvPr/>
        </p:nvSpPr>
        <p:spPr bwMode="auto">
          <a:xfrm>
            <a:off x="7391400" y="14478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5908" name="WordArt 68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LỊCH SỬ </a:t>
            </a:r>
          </a:p>
        </p:txBody>
      </p:sp>
      <p:sp>
        <p:nvSpPr>
          <p:cNvPr id="8265" name="Text Box 73"/>
          <p:cNvSpPr txBox="1">
            <a:spLocks noChangeArrowheads="1"/>
          </p:cNvSpPr>
          <p:nvPr/>
        </p:nvSpPr>
        <p:spPr bwMode="auto">
          <a:xfrm>
            <a:off x="304800" y="6019800"/>
            <a:ext cx="7788275" cy="708025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6FF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viên:TRẦN</a:t>
            </a:r>
            <a:r>
              <a:rPr lang="en-US" b="1" i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HUYỀN</a:t>
            </a:r>
            <a:endParaRPr lang="en-US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4"/>
          <p:cNvSpPr txBox="1">
            <a:spLocks noChangeArrowheads="1"/>
          </p:cNvSpPr>
          <p:nvPr/>
        </p:nvSpPr>
        <p:spPr bwMode="auto">
          <a:xfrm>
            <a:off x="558800" y="76200"/>
            <a:ext cx="8356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DỰ GIỜ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THĂM LỚP </a:t>
            </a:r>
            <a:r>
              <a:rPr lang="en-US" altLang="en-US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endParaRPr lang="vi-VN" altLang="en-US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WordArt 68"/>
          <p:cNvSpPr>
            <a:spLocks noChangeArrowheads="1" noChangeShapeType="1" noTextEdit="1"/>
          </p:cNvSpPr>
          <p:nvPr/>
        </p:nvSpPr>
        <p:spPr bwMode="auto">
          <a:xfrm>
            <a:off x="990600" y="4787900"/>
            <a:ext cx="7265988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7: ĐINH BỘ LĨNH DẸP LOẠN 12 SỨ QUÂN </a:t>
            </a:r>
          </a:p>
        </p:txBody>
      </p:sp>
      <p:pic>
        <p:nvPicPr>
          <p:cNvPr id="3087" name="DongMauLacHong-DanTruong_34q47.mp3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601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75" y="583793"/>
            <a:ext cx="915648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ba ngày 2 tháng 11 năm 2021</a:t>
            </a:r>
          </a:p>
          <a:p>
            <a:pPr algn="ctr"/>
            <a:r>
              <a:rPr lang="en-US" sz="3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SỬ</a:t>
            </a:r>
            <a:endParaRPr lang="en-US" sz="32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99FF33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7: ĐINH BỘ LĨNH DẸP LOẠN 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 QUÂN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312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908" grpId="0" animBg="1"/>
      <p:bldP spid="8265" grpId="0" animBg="1"/>
      <p:bldP spid="69" grpId="0"/>
      <p:bldP spid="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B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2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2819399" y="4191000"/>
            <a:ext cx="1600201" cy="1143000"/>
            <a:chOff x="1802" y="2261"/>
            <a:chExt cx="978" cy="886"/>
          </a:xfrm>
        </p:grpSpPr>
        <p:sp>
          <p:nvSpPr>
            <p:cNvPr id="13316" name="Freeform 6"/>
            <p:cNvSpPr>
              <a:spLocks/>
            </p:cNvSpPr>
            <p:nvPr/>
          </p:nvSpPr>
          <p:spPr bwMode="auto">
            <a:xfrm>
              <a:off x="1856" y="2472"/>
              <a:ext cx="767" cy="611"/>
            </a:xfrm>
            <a:custGeom>
              <a:avLst/>
              <a:gdLst>
                <a:gd name="T0" fmla="*/ 685 w 767"/>
                <a:gd name="T1" fmla="*/ 611 h 611"/>
                <a:gd name="T2" fmla="*/ 678 w 767"/>
                <a:gd name="T3" fmla="*/ 597 h 611"/>
                <a:gd name="T4" fmla="*/ 693 w 767"/>
                <a:gd name="T5" fmla="*/ 581 h 611"/>
                <a:gd name="T6" fmla="*/ 741 w 767"/>
                <a:gd name="T7" fmla="*/ 545 h 611"/>
                <a:gd name="T8" fmla="*/ 762 w 767"/>
                <a:gd name="T9" fmla="*/ 521 h 611"/>
                <a:gd name="T10" fmla="*/ 766 w 767"/>
                <a:gd name="T11" fmla="*/ 495 h 611"/>
                <a:gd name="T12" fmla="*/ 765 w 767"/>
                <a:gd name="T13" fmla="*/ 477 h 611"/>
                <a:gd name="T14" fmla="*/ 742 w 767"/>
                <a:gd name="T15" fmla="*/ 461 h 611"/>
                <a:gd name="T16" fmla="*/ 724 w 767"/>
                <a:gd name="T17" fmla="*/ 452 h 611"/>
                <a:gd name="T18" fmla="*/ 709 w 767"/>
                <a:gd name="T19" fmla="*/ 447 h 611"/>
                <a:gd name="T20" fmla="*/ 700 w 767"/>
                <a:gd name="T21" fmla="*/ 440 h 611"/>
                <a:gd name="T22" fmla="*/ 690 w 767"/>
                <a:gd name="T23" fmla="*/ 429 h 611"/>
                <a:gd name="T24" fmla="*/ 606 w 767"/>
                <a:gd name="T25" fmla="*/ 417 h 611"/>
                <a:gd name="T26" fmla="*/ 579 w 767"/>
                <a:gd name="T27" fmla="*/ 399 h 611"/>
                <a:gd name="T28" fmla="*/ 568 w 767"/>
                <a:gd name="T29" fmla="*/ 392 h 611"/>
                <a:gd name="T30" fmla="*/ 544 w 767"/>
                <a:gd name="T31" fmla="*/ 369 h 611"/>
                <a:gd name="T32" fmla="*/ 496 w 767"/>
                <a:gd name="T33" fmla="*/ 339 h 611"/>
                <a:gd name="T34" fmla="*/ 465 w 767"/>
                <a:gd name="T35" fmla="*/ 344 h 611"/>
                <a:gd name="T36" fmla="*/ 448 w 767"/>
                <a:gd name="T37" fmla="*/ 341 h 611"/>
                <a:gd name="T38" fmla="*/ 439 w 767"/>
                <a:gd name="T39" fmla="*/ 335 h 611"/>
                <a:gd name="T40" fmla="*/ 424 w 767"/>
                <a:gd name="T41" fmla="*/ 329 h 611"/>
                <a:gd name="T42" fmla="*/ 388 w 767"/>
                <a:gd name="T43" fmla="*/ 308 h 611"/>
                <a:gd name="T44" fmla="*/ 370 w 767"/>
                <a:gd name="T45" fmla="*/ 294 h 611"/>
                <a:gd name="T46" fmla="*/ 334 w 767"/>
                <a:gd name="T47" fmla="*/ 266 h 611"/>
                <a:gd name="T48" fmla="*/ 292 w 767"/>
                <a:gd name="T49" fmla="*/ 230 h 611"/>
                <a:gd name="T50" fmla="*/ 268 w 767"/>
                <a:gd name="T51" fmla="*/ 209 h 611"/>
                <a:gd name="T52" fmla="*/ 256 w 767"/>
                <a:gd name="T53" fmla="*/ 200 h 611"/>
                <a:gd name="T54" fmla="*/ 223 w 767"/>
                <a:gd name="T55" fmla="*/ 174 h 611"/>
                <a:gd name="T56" fmla="*/ 208 w 767"/>
                <a:gd name="T57" fmla="*/ 164 h 611"/>
                <a:gd name="T58" fmla="*/ 195 w 767"/>
                <a:gd name="T59" fmla="*/ 152 h 611"/>
                <a:gd name="T60" fmla="*/ 184 w 767"/>
                <a:gd name="T61" fmla="*/ 137 h 611"/>
                <a:gd name="T62" fmla="*/ 172 w 767"/>
                <a:gd name="T63" fmla="*/ 123 h 611"/>
                <a:gd name="T64" fmla="*/ 159 w 767"/>
                <a:gd name="T65" fmla="*/ 113 h 611"/>
                <a:gd name="T66" fmla="*/ 127 w 767"/>
                <a:gd name="T67" fmla="*/ 86 h 611"/>
                <a:gd name="T68" fmla="*/ 109 w 767"/>
                <a:gd name="T69" fmla="*/ 71 h 611"/>
                <a:gd name="T70" fmla="*/ 73 w 767"/>
                <a:gd name="T71" fmla="*/ 51 h 611"/>
                <a:gd name="T72" fmla="*/ 61 w 767"/>
                <a:gd name="T73" fmla="*/ 41 h 611"/>
                <a:gd name="T74" fmla="*/ 9 w 767"/>
                <a:gd name="T75" fmla="*/ 0 h 611"/>
                <a:gd name="T76" fmla="*/ 3 w 767"/>
                <a:gd name="T77" fmla="*/ 9 h 611"/>
                <a:gd name="T78" fmla="*/ 0 w 767"/>
                <a:gd name="T79" fmla="*/ 14 h 6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7" h="611">
                  <a:moveTo>
                    <a:pt x="685" y="611"/>
                  </a:moveTo>
                  <a:cubicBezTo>
                    <a:pt x="682" y="606"/>
                    <a:pt x="679" y="603"/>
                    <a:pt x="678" y="597"/>
                  </a:cubicBezTo>
                  <a:cubicBezTo>
                    <a:pt x="682" y="591"/>
                    <a:pt x="687" y="585"/>
                    <a:pt x="693" y="581"/>
                  </a:cubicBezTo>
                  <a:cubicBezTo>
                    <a:pt x="707" y="553"/>
                    <a:pt x="703" y="547"/>
                    <a:pt x="741" y="545"/>
                  </a:cubicBezTo>
                  <a:cubicBezTo>
                    <a:pt x="750" y="538"/>
                    <a:pt x="757" y="531"/>
                    <a:pt x="762" y="521"/>
                  </a:cubicBezTo>
                  <a:cubicBezTo>
                    <a:pt x="763" y="512"/>
                    <a:pt x="764" y="504"/>
                    <a:pt x="766" y="495"/>
                  </a:cubicBezTo>
                  <a:cubicBezTo>
                    <a:pt x="766" y="489"/>
                    <a:pt x="767" y="483"/>
                    <a:pt x="765" y="477"/>
                  </a:cubicBezTo>
                  <a:cubicBezTo>
                    <a:pt x="763" y="472"/>
                    <a:pt x="747" y="462"/>
                    <a:pt x="742" y="461"/>
                  </a:cubicBezTo>
                  <a:cubicBezTo>
                    <a:pt x="736" y="458"/>
                    <a:pt x="730" y="453"/>
                    <a:pt x="724" y="452"/>
                  </a:cubicBezTo>
                  <a:cubicBezTo>
                    <a:pt x="719" y="450"/>
                    <a:pt x="714" y="450"/>
                    <a:pt x="709" y="447"/>
                  </a:cubicBezTo>
                  <a:cubicBezTo>
                    <a:pt x="706" y="445"/>
                    <a:pt x="700" y="440"/>
                    <a:pt x="700" y="440"/>
                  </a:cubicBezTo>
                  <a:cubicBezTo>
                    <a:pt x="699" y="433"/>
                    <a:pt x="695" y="433"/>
                    <a:pt x="690" y="429"/>
                  </a:cubicBezTo>
                  <a:cubicBezTo>
                    <a:pt x="660" y="431"/>
                    <a:pt x="632" y="432"/>
                    <a:pt x="606" y="417"/>
                  </a:cubicBezTo>
                  <a:cubicBezTo>
                    <a:pt x="597" y="412"/>
                    <a:pt x="588" y="405"/>
                    <a:pt x="579" y="399"/>
                  </a:cubicBezTo>
                  <a:cubicBezTo>
                    <a:pt x="575" y="397"/>
                    <a:pt x="568" y="392"/>
                    <a:pt x="568" y="392"/>
                  </a:cubicBezTo>
                  <a:cubicBezTo>
                    <a:pt x="562" y="383"/>
                    <a:pt x="553" y="375"/>
                    <a:pt x="544" y="369"/>
                  </a:cubicBezTo>
                  <a:cubicBezTo>
                    <a:pt x="532" y="353"/>
                    <a:pt x="515" y="345"/>
                    <a:pt x="496" y="339"/>
                  </a:cubicBezTo>
                  <a:cubicBezTo>
                    <a:pt x="485" y="340"/>
                    <a:pt x="475" y="341"/>
                    <a:pt x="465" y="344"/>
                  </a:cubicBezTo>
                  <a:cubicBezTo>
                    <a:pt x="459" y="343"/>
                    <a:pt x="453" y="344"/>
                    <a:pt x="448" y="341"/>
                  </a:cubicBezTo>
                  <a:cubicBezTo>
                    <a:pt x="437" y="333"/>
                    <a:pt x="451" y="337"/>
                    <a:pt x="439" y="335"/>
                  </a:cubicBezTo>
                  <a:cubicBezTo>
                    <a:pt x="434" y="332"/>
                    <a:pt x="430" y="330"/>
                    <a:pt x="424" y="329"/>
                  </a:cubicBezTo>
                  <a:cubicBezTo>
                    <a:pt x="411" y="323"/>
                    <a:pt x="400" y="315"/>
                    <a:pt x="388" y="308"/>
                  </a:cubicBezTo>
                  <a:cubicBezTo>
                    <a:pt x="383" y="302"/>
                    <a:pt x="377" y="297"/>
                    <a:pt x="370" y="294"/>
                  </a:cubicBezTo>
                  <a:cubicBezTo>
                    <a:pt x="360" y="284"/>
                    <a:pt x="346" y="273"/>
                    <a:pt x="334" y="266"/>
                  </a:cubicBezTo>
                  <a:cubicBezTo>
                    <a:pt x="327" y="254"/>
                    <a:pt x="304" y="237"/>
                    <a:pt x="292" y="230"/>
                  </a:cubicBezTo>
                  <a:cubicBezTo>
                    <a:pt x="285" y="221"/>
                    <a:pt x="277" y="215"/>
                    <a:pt x="268" y="209"/>
                  </a:cubicBezTo>
                  <a:cubicBezTo>
                    <a:pt x="264" y="203"/>
                    <a:pt x="263" y="201"/>
                    <a:pt x="256" y="200"/>
                  </a:cubicBezTo>
                  <a:cubicBezTo>
                    <a:pt x="249" y="191"/>
                    <a:pt x="233" y="178"/>
                    <a:pt x="223" y="174"/>
                  </a:cubicBezTo>
                  <a:cubicBezTo>
                    <a:pt x="218" y="169"/>
                    <a:pt x="215" y="165"/>
                    <a:pt x="208" y="164"/>
                  </a:cubicBezTo>
                  <a:cubicBezTo>
                    <a:pt x="204" y="159"/>
                    <a:pt x="199" y="157"/>
                    <a:pt x="195" y="152"/>
                  </a:cubicBezTo>
                  <a:cubicBezTo>
                    <a:pt x="191" y="146"/>
                    <a:pt x="190" y="142"/>
                    <a:pt x="184" y="137"/>
                  </a:cubicBezTo>
                  <a:cubicBezTo>
                    <a:pt x="179" y="128"/>
                    <a:pt x="182" y="133"/>
                    <a:pt x="172" y="123"/>
                  </a:cubicBezTo>
                  <a:cubicBezTo>
                    <a:pt x="168" y="119"/>
                    <a:pt x="159" y="113"/>
                    <a:pt x="159" y="113"/>
                  </a:cubicBezTo>
                  <a:cubicBezTo>
                    <a:pt x="155" y="107"/>
                    <a:pt x="135" y="91"/>
                    <a:pt x="127" y="86"/>
                  </a:cubicBezTo>
                  <a:cubicBezTo>
                    <a:pt x="122" y="79"/>
                    <a:pt x="116" y="75"/>
                    <a:pt x="109" y="71"/>
                  </a:cubicBezTo>
                  <a:cubicBezTo>
                    <a:pt x="101" y="61"/>
                    <a:pt x="84" y="57"/>
                    <a:pt x="73" y="51"/>
                  </a:cubicBezTo>
                  <a:cubicBezTo>
                    <a:pt x="70" y="46"/>
                    <a:pt x="66" y="45"/>
                    <a:pt x="61" y="41"/>
                  </a:cubicBezTo>
                  <a:cubicBezTo>
                    <a:pt x="50" y="23"/>
                    <a:pt x="22" y="17"/>
                    <a:pt x="9" y="0"/>
                  </a:cubicBezTo>
                  <a:cubicBezTo>
                    <a:pt x="0" y="5"/>
                    <a:pt x="6" y="0"/>
                    <a:pt x="3" y="9"/>
                  </a:cubicBezTo>
                  <a:cubicBezTo>
                    <a:pt x="2" y="11"/>
                    <a:pt x="0" y="14"/>
                    <a:pt x="0" y="14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Freeform 7"/>
            <p:cNvSpPr>
              <a:spLocks/>
            </p:cNvSpPr>
            <p:nvPr/>
          </p:nvSpPr>
          <p:spPr bwMode="auto">
            <a:xfrm>
              <a:off x="1802" y="2261"/>
              <a:ext cx="478" cy="217"/>
            </a:xfrm>
            <a:custGeom>
              <a:avLst/>
              <a:gdLst>
                <a:gd name="T0" fmla="*/ 58 w 478"/>
                <a:gd name="T1" fmla="*/ 211 h 217"/>
                <a:gd name="T2" fmla="*/ 43 w 478"/>
                <a:gd name="T3" fmla="*/ 198 h 217"/>
                <a:gd name="T4" fmla="*/ 24 w 478"/>
                <a:gd name="T5" fmla="*/ 171 h 217"/>
                <a:gd name="T6" fmla="*/ 16 w 478"/>
                <a:gd name="T7" fmla="*/ 159 h 217"/>
                <a:gd name="T8" fmla="*/ 10 w 478"/>
                <a:gd name="T9" fmla="*/ 142 h 217"/>
                <a:gd name="T10" fmla="*/ 4 w 478"/>
                <a:gd name="T11" fmla="*/ 130 h 217"/>
                <a:gd name="T12" fmla="*/ 16 w 478"/>
                <a:gd name="T13" fmla="*/ 100 h 217"/>
                <a:gd name="T14" fmla="*/ 24 w 478"/>
                <a:gd name="T15" fmla="*/ 81 h 217"/>
                <a:gd name="T16" fmla="*/ 84 w 478"/>
                <a:gd name="T17" fmla="*/ 82 h 217"/>
                <a:gd name="T18" fmla="*/ 133 w 478"/>
                <a:gd name="T19" fmla="*/ 111 h 217"/>
                <a:gd name="T20" fmla="*/ 147 w 478"/>
                <a:gd name="T21" fmla="*/ 133 h 217"/>
                <a:gd name="T22" fmla="*/ 180 w 478"/>
                <a:gd name="T23" fmla="*/ 169 h 217"/>
                <a:gd name="T24" fmla="*/ 193 w 478"/>
                <a:gd name="T25" fmla="*/ 186 h 217"/>
                <a:gd name="T26" fmla="*/ 210 w 478"/>
                <a:gd name="T27" fmla="*/ 205 h 217"/>
                <a:gd name="T28" fmla="*/ 249 w 478"/>
                <a:gd name="T29" fmla="*/ 214 h 217"/>
                <a:gd name="T30" fmla="*/ 280 w 478"/>
                <a:gd name="T31" fmla="*/ 211 h 217"/>
                <a:gd name="T32" fmla="*/ 294 w 478"/>
                <a:gd name="T33" fmla="*/ 201 h 217"/>
                <a:gd name="T34" fmla="*/ 289 w 478"/>
                <a:gd name="T35" fmla="*/ 171 h 217"/>
                <a:gd name="T36" fmla="*/ 271 w 478"/>
                <a:gd name="T37" fmla="*/ 133 h 217"/>
                <a:gd name="T38" fmla="*/ 255 w 478"/>
                <a:gd name="T39" fmla="*/ 88 h 217"/>
                <a:gd name="T40" fmla="*/ 247 w 478"/>
                <a:gd name="T41" fmla="*/ 67 h 217"/>
                <a:gd name="T42" fmla="*/ 279 w 478"/>
                <a:gd name="T43" fmla="*/ 43 h 217"/>
                <a:gd name="T44" fmla="*/ 288 w 478"/>
                <a:gd name="T45" fmla="*/ 54 h 217"/>
                <a:gd name="T46" fmla="*/ 294 w 478"/>
                <a:gd name="T47" fmla="*/ 76 h 217"/>
                <a:gd name="T48" fmla="*/ 304 w 478"/>
                <a:gd name="T49" fmla="*/ 93 h 217"/>
                <a:gd name="T50" fmla="*/ 315 w 478"/>
                <a:gd name="T51" fmla="*/ 105 h 217"/>
                <a:gd name="T52" fmla="*/ 324 w 478"/>
                <a:gd name="T53" fmla="*/ 54 h 217"/>
                <a:gd name="T54" fmla="*/ 346 w 478"/>
                <a:gd name="T55" fmla="*/ 9 h 217"/>
                <a:gd name="T56" fmla="*/ 379 w 478"/>
                <a:gd name="T57" fmla="*/ 0 h 217"/>
                <a:gd name="T58" fmla="*/ 399 w 478"/>
                <a:gd name="T59" fmla="*/ 4 h 217"/>
                <a:gd name="T60" fmla="*/ 412 w 478"/>
                <a:gd name="T61" fmla="*/ 12 h 217"/>
                <a:gd name="T62" fmla="*/ 417 w 478"/>
                <a:gd name="T63" fmla="*/ 25 h 217"/>
                <a:gd name="T64" fmla="*/ 432 w 478"/>
                <a:gd name="T65" fmla="*/ 46 h 217"/>
                <a:gd name="T66" fmla="*/ 456 w 478"/>
                <a:gd name="T67" fmla="*/ 45 h 217"/>
                <a:gd name="T68" fmla="*/ 478 w 478"/>
                <a:gd name="T69" fmla="*/ 31 h 2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78" h="217">
                  <a:moveTo>
                    <a:pt x="58" y="211"/>
                  </a:moveTo>
                  <a:cubicBezTo>
                    <a:pt x="52" y="207"/>
                    <a:pt x="48" y="204"/>
                    <a:pt x="43" y="198"/>
                  </a:cubicBezTo>
                  <a:cubicBezTo>
                    <a:pt x="41" y="190"/>
                    <a:pt x="30" y="177"/>
                    <a:pt x="24" y="171"/>
                  </a:cubicBezTo>
                  <a:cubicBezTo>
                    <a:pt x="22" y="166"/>
                    <a:pt x="19" y="164"/>
                    <a:pt x="16" y="159"/>
                  </a:cubicBezTo>
                  <a:cubicBezTo>
                    <a:pt x="14" y="150"/>
                    <a:pt x="16" y="156"/>
                    <a:pt x="10" y="142"/>
                  </a:cubicBezTo>
                  <a:cubicBezTo>
                    <a:pt x="8" y="138"/>
                    <a:pt x="4" y="130"/>
                    <a:pt x="4" y="130"/>
                  </a:cubicBezTo>
                  <a:cubicBezTo>
                    <a:pt x="2" y="115"/>
                    <a:pt x="0" y="105"/>
                    <a:pt x="16" y="100"/>
                  </a:cubicBezTo>
                  <a:cubicBezTo>
                    <a:pt x="20" y="92"/>
                    <a:pt x="14" y="83"/>
                    <a:pt x="24" y="81"/>
                  </a:cubicBezTo>
                  <a:cubicBezTo>
                    <a:pt x="44" y="81"/>
                    <a:pt x="64" y="81"/>
                    <a:pt x="84" y="82"/>
                  </a:cubicBezTo>
                  <a:cubicBezTo>
                    <a:pt x="101" y="83"/>
                    <a:pt x="119" y="104"/>
                    <a:pt x="133" y="111"/>
                  </a:cubicBezTo>
                  <a:cubicBezTo>
                    <a:pt x="139" y="119"/>
                    <a:pt x="138" y="127"/>
                    <a:pt x="147" y="133"/>
                  </a:cubicBezTo>
                  <a:cubicBezTo>
                    <a:pt x="160" y="149"/>
                    <a:pt x="161" y="158"/>
                    <a:pt x="180" y="169"/>
                  </a:cubicBezTo>
                  <a:cubicBezTo>
                    <a:pt x="182" y="177"/>
                    <a:pt x="187" y="181"/>
                    <a:pt x="193" y="186"/>
                  </a:cubicBezTo>
                  <a:cubicBezTo>
                    <a:pt x="197" y="194"/>
                    <a:pt x="201" y="203"/>
                    <a:pt x="210" y="205"/>
                  </a:cubicBezTo>
                  <a:cubicBezTo>
                    <a:pt x="218" y="217"/>
                    <a:pt x="236" y="213"/>
                    <a:pt x="249" y="214"/>
                  </a:cubicBezTo>
                  <a:cubicBezTo>
                    <a:pt x="270" y="213"/>
                    <a:pt x="269" y="217"/>
                    <a:pt x="280" y="211"/>
                  </a:cubicBezTo>
                  <a:cubicBezTo>
                    <a:pt x="285" y="208"/>
                    <a:pt x="294" y="201"/>
                    <a:pt x="294" y="201"/>
                  </a:cubicBezTo>
                  <a:cubicBezTo>
                    <a:pt x="297" y="190"/>
                    <a:pt x="296" y="181"/>
                    <a:pt x="289" y="171"/>
                  </a:cubicBezTo>
                  <a:cubicBezTo>
                    <a:pt x="287" y="158"/>
                    <a:pt x="283" y="140"/>
                    <a:pt x="271" y="133"/>
                  </a:cubicBezTo>
                  <a:cubicBezTo>
                    <a:pt x="268" y="115"/>
                    <a:pt x="264" y="103"/>
                    <a:pt x="255" y="88"/>
                  </a:cubicBezTo>
                  <a:cubicBezTo>
                    <a:pt x="253" y="80"/>
                    <a:pt x="251" y="74"/>
                    <a:pt x="247" y="67"/>
                  </a:cubicBezTo>
                  <a:cubicBezTo>
                    <a:pt x="250" y="26"/>
                    <a:pt x="248" y="38"/>
                    <a:pt x="279" y="43"/>
                  </a:cubicBezTo>
                  <a:cubicBezTo>
                    <a:pt x="282" y="47"/>
                    <a:pt x="286" y="50"/>
                    <a:pt x="288" y="54"/>
                  </a:cubicBezTo>
                  <a:cubicBezTo>
                    <a:pt x="291" y="60"/>
                    <a:pt x="291" y="69"/>
                    <a:pt x="294" y="76"/>
                  </a:cubicBezTo>
                  <a:cubicBezTo>
                    <a:pt x="295" y="83"/>
                    <a:pt x="298" y="89"/>
                    <a:pt x="304" y="93"/>
                  </a:cubicBezTo>
                  <a:cubicBezTo>
                    <a:pt x="307" y="99"/>
                    <a:pt x="309" y="102"/>
                    <a:pt x="315" y="105"/>
                  </a:cubicBezTo>
                  <a:cubicBezTo>
                    <a:pt x="324" y="90"/>
                    <a:pt x="316" y="70"/>
                    <a:pt x="324" y="54"/>
                  </a:cubicBezTo>
                  <a:cubicBezTo>
                    <a:pt x="325" y="33"/>
                    <a:pt x="322" y="13"/>
                    <a:pt x="346" y="9"/>
                  </a:cubicBezTo>
                  <a:cubicBezTo>
                    <a:pt x="358" y="4"/>
                    <a:pt x="365" y="1"/>
                    <a:pt x="379" y="0"/>
                  </a:cubicBezTo>
                  <a:cubicBezTo>
                    <a:pt x="388" y="1"/>
                    <a:pt x="391" y="2"/>
                    <a:pt x="399" y="4"/>
                  </a:cubicBezTo>
                  <a:cubicBezTo>
                    <a:pt x="404" y="6"/>
                    <a:pt x="408" y="9"/>
                    <a:pt x="412" y="12"/>
                  </a:cubicBezTo>
                  <a:cubicBezTo>
                    <a:pt x="414" y="16"/>
                    <a:pt x="415" y="21"/>
                    <a:pt x="417" y="25"/>
                  </a:cubicBezTo>
                  <a:cubicBezTo>
                    <a:pt x="419" y="34"/>
                    <a:pt x="422" y="44"/>
                    <a:pt x="432" y="46"/>
                  </a:cubicBezTo>
                  <a:cubicBezTo>
                    <a:pt x="440" y="50"/>
                    <a:pt x="448" y="47"/>
                    <a:pt x="456" y="45"/>
                  </a:cubicBezTo>
                  <a:cubicBezTo>
                    <a:pt x="461" y="41"/>
                    <a:pt x="476" y="36"/>
                    <a:pt x="478" y="31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8"/>
            <p:cNvSpPr>
              <a:spLocks/>
            </p:cNvSpPr>
            <p:nvPr/>
          </p:nvSpPr>
          <p:spPr bwMode="auto">
            <a:xfrm>
              <a:off x="2279" y="2295"/>
              <a:ext cx="97" cy="83"/>
            </a:xfrm>
            <a:custGeom>
              <a:avLst/>
              <a:gdLst>
                <a:gd name="T0" fmla="*/ 0 w 97"/>
                <a:gd name="T1" fmla="*/ 0 h 83"/>
                <a:gd name="T2" fmla="*/ 18 w 97"/>
                <a:gd name="T3" fmla="*/ 9 h 83"/>
                <a:gd name="T4" fmla="*/ 39 w 97"/>
                <a:gd name="T5" fmla="*/ 29 h 83"/>
                <a:gd name="T6" fmla="*/ 58 w 97"/>
                <a:gd name="T7" fmla="*/ 48 h 83"/>
                <a:gd name="T8" fmla="*/ 76 w 97"/>
                <a:gd name="T9" fmla="*/ 59 h 83"/>
                <a:gd name="T10" fmla="*/ 97 w 97"/>
                <a:gd name="T11" fmla="*/ 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83">
                  <a:moveTo>
                    <a:pt x="0" y="0"/>
                  </a:moveTo>
                  <a:cubicBezTo>
                    <a:pt x="7" y="3"/>
                    <a:pt x="12" y="4"/>
                    <a:pt x="18" y="9"/>
                  </a:cubicBezTo>
                  <a:cubicBezTo>
                    <a:pt x="28" y="25"/>
                    <a:pt x="20" y="23"/>
                    <a:pt x="39" y="29"/>
                  </a:cubicBezTo>
                  <a:cubicBezTo>
                    <a:pt x="47" y="37"/>
                    <a:pt x="45" y="46"/>
                    <a:pt x="58" y="48"/>
                  </a:cubicBezTo>
                  <a:cubicBezTo>
                    <a:pt x="64" y="52"/>
                    <a:pt x="70" y="56"/>
                    <a:pt x="76" y="59"/>
                  </a:cubicBezTo>
                  <a:cubicBezTo>
                    <a:pt x="81" y="66"/>
                    <a:pt x="86" y="83"/>
                    <a:pt x="97" y="83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9"/>
            <p:cNvSpPr>
              <a:spLocks/>
            </p:cNvSpPr>
            <p:nvPr/>
          </p:nvSpPr>
          <p:spPr bwMode="auto">
            <a:xfrm>
              <a:off x="2378" y="2379"/>
              <a:ext cx="349" cy="257"/>
            </a:xfrm>
            <a:custGeom>
              <a:avLst/>
              <a:gdLst>
                <a:gd name="T0" fmla="*/ 0 w 349"/>
                <a:gd name="T1" fmla="*/ 0 h 257"/>
                <a:gd name="T2" fmla="*/ 33 w 349"/>
                <a:gd name="T3" fmla="*/ 18 h 257"/>
                <a:gd name="T4" fmla="*/ 51 w 349"/>
                <a:gd name="T5" fmla="*/ 44 h 257"/>
                <a:gd name="T6" fmla="*/ 63 w 349"/>
                <a:gd name="T7" fmla="*/ 69 h 257"/>
                <a:gd name="T8" fmla="*/ 73 w 349"/>
                <a:gd name="T9" fmla="*/ 87 h 257"/>
                <a:gd name="T10" fmla="*/ 81 w 349"/>
                <a:gd name="T11" fmla="*/ 102 h 257"/>
                <a:gd name="T12" fmla="*/ 90 w 349"/>
                <a:gd name="T13" fmla="*/ 120 h 257"/>
                <a:gd name="T14" fmla="*/ 99 w 349"/>
                <a:gd name="T15" fmla="*/ 135 h 257"/>
                <a:gd name="T16" fmla="*/ 103 w 349"/>
                <a:gd name="T17" fmla="*/ 152 h 257"/>
                <a:gd name="T18" fmla="*/ 108 w 349"/>
                <a:gd name="T19" fmla="*/ 162 h 257"/>
                <a:gd name="T20" fmla="*/ 117 w 349"/>
                <a:gd name="T21" fmla="*/ 177 h 257"/>
                <a:gd name="T22" fmla="*/ 175 w 349"/>
                <a:gd name="T23" fmla="*/ 200 h 257"/>
                <a:gd name="T24" fmla="*/ 220 w 349"/>
                <a:gd name="T25" fmla="*/ 206 h 257"/>
                <a:gd name="T26" fmla="*/ 204 w 349"/>
                <a:gd name="T27" fmla="*/ 225 h 257"/>
                <a:gd name="T28" fmla="*/ 214 w 349"/>
                <a:gd name="T29" fmla="*/ 246 h 257"/>
                <a:gd name="T30" fmla="*/ 258 w 349"/>
                <a:gd name="T31" fmla="*/ 236 h 257"/>
                <a:gd name="T32" fmla="*/ 279 w 349"/>
                <a:gd name="T33" fmla="*/ 218 h 257"/>
                <a:gd name="T34" fmla="*/ 301 w 349"/>
                <a:gd name="T35" fmla="*/ 210 h 257"/>
                <a:gd name="T36" fmla="*/ 309 w 349"/>
                <a:gd name="T37" fmla="*/ 254 h 257"/>
                <a:gd name="T38" fmla="*/ 345 w 349"/>
                <a:gd name="T39" fmla="*/ 252 h 257"/>
                <a:gd name="T40" fmla="*/ 349 w 349"/>
                <a:gd name="T41" fmla="*/ 248 h 2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9" h="257">
                  <a:moveTo>
                    <a:pt x="0" y="0"/>
                  </a:moveTo>
                  <a:cubicBezTo>
                    <a:pt x="12" y="4"/>
                    <a:pt x="20" y="15"/>
                    <a:pt x="33" y="18"/>
                  </a:cubicBezTo>
                  <a:cubicBezTo>
                    <a:pt x="43" y="25"/>
                    <a:pt x="45" y="34"/>
                    <a:pt x="51" y="44"/>
                  </a:cubicBezTo>
                  <a:cubicBezTo>
                    <a:pt x="54" y="64"/>
                    <a:pt x="50" y="61"/>
                    <a:pt x="63" y="69"/>
                  </a:cubicBezTo>
                  <a:cubicBezTo>
                    <a:pt x="67" y="75"/>
                    <a:pt x="69" y="82"/>
                    <a:pt x="73" y="87"/>
                  </a:cubicBezTo>
                  <a:cubicBezTo>
                    <a:pt x="75" y="93"/>
                    <a:pt x="77" y="97"/>
                    <a:pt x="81" y="102"/>
                  </a:cubicBezTo>
                  <a:cubicBezTo>
                    <a:pt x="82" y="109"/>
                    <a:pt x="87" y="114"/>
                    <a:pt x="90" y="120"/>
                  </a:cubicBezTo>
                  <a:cubicBezTo>
                    <a:pt x="91" y="128"/>
                    <a:pt x="93" y="130"/>
                    <a:pt x="99" y="135"/>
                  </a:cubicBezTo>
                  <a:cubicBezTo>
                    <a:pt x="100" y="140"/>
                    <a:pt x="101" y="147"/>
                    <a:pt x="103" y="152"/>
                  </a:cubicBezTo>
                  <a:cubicBezTo>
                    <a:pt x="104" y="155"/>
                    <a:pt x="108" y="162"/>
                    <a:pt x="108" y="162"/>
                  </a:cubicBezTo>
                  <a:cubicBezTo>
                    <a:pt x="109" y="170"/>
                    <a:pt x="111" y="172"/>
                    <a:pt x="117" y="177"/>
                  </a:cubicBezTo>
                  <a:cubicBezTo>
                    <a:pt x="129" y="198"/>
                    <a:pt x="153" y="197"/>
                    <a:pt x="175" y="200"/>
                  </a:cubicBezTo>
                  <a:cubicBezTo>
                    <a:pt x="187" y="199"/>
                    <a:pt x="217" y="189"/>
                    <a:pt x="220" y="206"/>
                  </a:cubicBezTo>
                  <a:cubicBezTo>
                    <a:pt x="216" y="214"/>
                    <a:pt x="212" y="220"/>
                    <a:pt x="204" y="225"/>
                  </a:cubicBezTo>
                  <a:cubicBezTo>
                    <a:pt x="196" y="239"/>
                    <a:pt x="196" y="244"/>
                    <a:pt x="214" y="246"/>
                  </a:cubicBezTo>
                  <a:cubicBezTo>
                    <a:pt x="232" y="257"/>
                    <a:pt x="242" y="239"/>
                    <a:pt x="258" y="236"/>
                  </a:cubicBezTo>
                  <a:cubicBezTo>
                    <a:pt x="262" y="230"/>
                    <a:pt x="272" y="219"/>
                    <a:pt x="279" y="218"/>
                  </a:cubicBezTo>
                  <a:cubicBezTo>
                    <a:pt x="286" y="207"/>
                    <a:pt x="286" y="209"/>
                    <a:pt x="301" y="210"/>
                  </a:cubicBezTo>
                  <a:cubicBezTo>
                    <a:pt x="306" y="225"/>
                    <a:pt x="292" y="247"/>
                    <a:pt x="309" y="254"/>
                  </a:cubicBezTo>
                  <a:cubicBezTo>
                    <a:pt x="321" y="253"/>
                    <a:pt x="333" y="254"/>
                    <a:pt x="345" y="252"/>
                  </a:cubicBezTo>
                  <a:cubicBezTo>
                    <a:pt x="347" y="252"/>
                    <a:pt x="349" y="248"/>
                    <a:pt x="349" y="248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10"/>
            <p:cNvSpPr>
              <a:spLocks/>
            </p:cNvSpPr>
            <p:nvPr/>
          </p:nvSpPr>
          <p:spPr bwMode="auto">
            <a:xfrm>
              <a:off x="2543" y="2630"/>
              <a:ext cx="237" cy="517"/>
            </a:xfrm>
            <a:custGeom>
              <a:avLst/>
              <a:gdLst>
                <a:gd name="T0" fmla="*/ 187 w 237"/>
                <a:gd name="T1" fmla="*/ 0 h 517"/>
                <a:gd name="T2" fmla="*/ 204 w 237"/>
                <a:gd name="T3" fmla="*/ 4 h 517"/>
                <a:gd name="T4" fmla="*/ 216 w 237"/>
                <a:gd name="T5" fmla="*/ 15 h 517"/>
                <a:gd name="T6" fmla="*/ 222 w 237"/>
                <a:gd name="T7" fmla="*/ 49 h 517"/>
                <a:gd name="T8" fmla="*/ 234 w 237"/>
                <a:gd name="T9" fmla="*/ 96 h 517"/>
                <a:gd name="T10" fmla="*/ 232 w 237"/>
                <a:gd name="T11" fmla="*/ 142 h 517"/>
                <a:gd name="T12" fmla="*/ 226 w 237"/>
                <a:gd name="T13" fmla="*/ 172 h 517"/>
                <a:gd name="T14" fmla="*/ 220 w 237"/>
                <a:gd name="T15" fmla="*/ 217 h 517"/>
                <a:gd name="T16" fmla="*/ 187 w 237"/>
                <a:gd name="T17" fmla="*/ 277 h 517"/>
                <a:gd name="T18" fmla="*/ 169 w 237"/>
                <a:gd name="T19" fmla="*/ 318 h 517"/>
                <a:gd name="T20" fmla="*/ 160 w 237"/>
                <a:gd name="T21" fmla="*/ 339 h 517"/>
                <a:gd name="T22" fmla="*/ 145 w 237"/>
                <a:gd name="T23" fmla="*/ 367 h 517"/>
                <a:gd name="T24" fmla="*/ 136 w 237"/>
                <a:gd name="T25" fmla="*/ 385 h 517"/>
                <a:gd name="T26" fmla="*/ 121 w 237"/>
                <a:gd name="T27" fmla="*/ 409 h 517"/>
                <a:gd name="T28" fmla="*/ 91 w 237"/>
                <a:gd name="T29" fmla="*/ 454 h 517"/>
                <a:gd name="T30" fmla="*/ 76 w 237"/>
                <a:gd name="T31" fmla="*/ 484 h 517"/>
                <a:gd name="T32" fmla="*/ 52 w 237"/>
                <a:gd name="T33" fmla="*/ 517 h 517"/>
                <a:gd name="T34" fmla="*/ 37 w 237"/>
                <a:gd name="T35" fmla="*/ 510 h 517"/>
                <a:gd name="T36" fmla="*/ 31 w 237"/>
                <a:gd name="T37" fmla="*/ 483 h 517"/>
                <a:gd name="T38" fmla="*/ 16 w 237"/>
                <a:gd name="T39" fmla="*/ 462 h 517"/>
                <a:gd name="T40" fmla="*/ 4 w 237"/>
                <a:gd name="T41" fmla="*/ 453 h 517"/>
                <a:gd name="T42" fmla="*/ 0 w 237"/>
                <a:gd name="T43" fmla="*/ 451 h 5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7" h="517">
                  <a:moveTo>
                    <a:pt x="187" y="0"/>
                  </a:moveTo>
                  <a:cubicBezTo>
                    <a:pt x="193" y="1"/>
                    <a:pt x="197" y="3"/>
                    <a:pt x="204" y="4"/>
                  </a:cubicBezTo>
                  <a:cubicBezTo>
                    <a:pt x="212" y="6"/>
                    <a:pt x="213" y="7"/>
                    <a:pt x="216" y="15"/>
                  </a:cubicBezTo>
                  <a:cubicBezTo>
                    <a:pt x="218" y="26"/>
                    <a:pt x="217" y="39"/>
                    <a:pt x="222" y="49"/>
                  </a:cubicBezTo>
                  <a:cubicBezTo>
                    <a:pt x="225" y="65"/>
                    <a:pt x="228" y="81"/>
                    <a:pt x="234" y="96"/>
                  </a:cubicBezTo>
                  <a:cubicBezTo>
                    <a:pt x="237" y="111"/>
                    <a:pt x="237" y="127"/>
                    <a:pt x="232" y="142"/>
                  </a:cubicBezTo>
                  <a:cubicBezTo>
                    <a:pt x="231" y="155"/>
                    <a:pt x="233" y="162"/>
                    <a:pt x="226" y="172"/>
                  </a:cubicBezTo>
                  <a:cubicBezTo>
                    <a:pt x="223" y="187"/>
                    <a:pt x="227" y="203"/>
                    <a:pt x="220" y="217"/>
                  </a:cubicBezTo>
                  <a:cubicBezTo>
                    <a:pt x="218" y="233"/>
                    <a:pt x="197" y="264"/>
                    <a:pt x="187" y="277"/>
                  </a:cubicBezTo>
                  <a:cubicBezTo>
                    <a:pt x="184" y="291"/>
                    <a:pt x="176" y="305"/>
                    <a:pt x="169" y="318"/>
                  </a:cubicBezTo>
                  <a:cubicBezTo>
                    <a:pt x="168" y="326"/>
                    <a:pt x="163" y="332"/>
                    <a:pt x="160" y="339"/>
                  </a:cubicBezTo>
                  <a:cubicBezTo>
                    <a:pt x="158" y="349"/>
                    <a:pt x="151" y="359"/>
                    <a:pt x="145" y="367"/>
                  </a:cubicBezTo>
                  <a:cubicBezTo>
                    <a:pt x="144" y="374"/>
                    <a:pt x="140" y="379"/>
                    <a:pt x="136" y="385"/>
                  </a:cubicBezTo>
                  <a:cubicBezTo>
                    <a:pt x="134" y="394"/>
                    <a:pt x="126" y="401"/>
                    <a:pt x="121" y="409"/>
                  </a:cubicBezTo>
                  <a:cubicBezTo>
                    <a:pt x="111" y="424"/>
                    <a:pt x="102" y="440"/>
                    <a:pt x="91" y="454"/>
                  </a:cubicBezTo>
                  <a:cubicBezTo>
                    <a:pt x="89" y="465"/>
                    <a:pt x="83" y="475"/>
                    <a:pt x="76" y="484"/>
                  </a:cubicBezTo>
                  <a:cubicBezTo>
                    <a:pt x="74" y="494"/>
                    <a:pt x="62" y="515"/>
                    <a:pt x="52" y="517"/>
                  </a:cubicBezTo>
                  <a:cubicBezTo>
                    <a:pt x="45" y="516"/>
                    <a:pt x="43" y="513"/>
                    <a:pt x="37" y="510"/>
                  </a:cubicBezTo>
                  <a:cubicBezTo>
                    <a:pt x="35" y="501"/>
                    <a:pt x="35" y="491"/>
                    <a:pt x="31" y="483"/>
                  </a:cubicBezTo>
                  <a:cubicBezTo>
                    <a:pt x="29" y="474"/>
                    <a:pt x="24" y="467"/>
                    <a:pt x="16" y="462"/>
                  </a:cubicBezTo>
                  <a:cubicBezTo>
                    <a:pt x="12" y="456"/>
                    <a:pt x="11" y="454"/>
                    <a:pt x="4" y="453"/>
                  </a:cubicBezTo>
                  <a:cubicBezTo>
                    <a:pt x="3" y="452"/>
                    <a:pt x="0" y="451"/>
                    <a:pt x="0" y="451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20"/>
          <p:cNvSpPr>
            <a:spLocks/>
          </p:cNvSpPr>
          <p:nvPr/>
        </p:nvSpPr>
        <p:spPr bwMode="auto">
          <a:xfrm>
            <a:off x="3643228" y="4572000"/>
            <a:ext cx="361950" cy="312737"/>
          </a:xfrm>
          <a:custGeom>
            <a:avLst/>
            <a:gdLst>
              <a:gd name="T0" fmla="*/ 2147483646 w 243"/>
              <a:gd name="T1" fmla="*/ 2147483646 h 222"/>
              <a:gd name="T2" fmla="*/ 2147483646 w 243"/>
              <a:gd name="T3" fmla="*/ 2147483646 h 222"/>
              <a:gd name="T4" fmla="*/ 2147483646 w 243"/>
              <a:gd name="T5" fmla="*/ 2147483646 h 222"/>
              <a:gd name="T6" fmla="*/ 2147483646 w 243"/>
              <a:gd name="T7" fmla="*/ 2147483646 h 222"/>
              <a:gd name="T8" fmla="*/ 2147483646 w 243"/>
              <a:gd name="T9" fmla="*/ 2147483646 h 222"/>
              <a:gd name="T10" fmla="*/ 2147483646 w 243"/>
              <a:gd name="T11" fmla="*/ 2147483646 h 222"/>
              <a:gd name="T12" fmla="*/ 2147483646 w 243"/>
              <a:gd name="T13" fmla="*/ 2147483646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2"/>
              <a:gd name="T23" fmla="*/ 243 w 243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2">
                <a:moveTo>
                  <a:pt x="197" y="18"/>
                </a:moveTo>
                <a:cubicBezTo>
                  <a:pt x="145" y="0"/>
                  <a:pt x="108" y="14"/>
                  <a:pt x="57" y="30"/>
                </a:cubicBezTo>
                <a:cubicBezTo>
                  <a:pt x="44" y="43"/>
                  <a:pt x="22" y="51"/>
                  <a:pt x="18" y="69"/>
                </a:cubicBezTo>
                <a:cubicBezTo>
                  <a:pt x="0" y="151"/>
                  <a:pt x="69" y="202"/>
                  <a:pt x="133" y="222"/>
                </a:cubicBezTo>
                <a:cubicBezTo>
                  <a:pt x="140" y="221"/>
                  <a:pt x="231" y="212"/>
                  <a:pt x="236" y="184"/>
                </a:cubicBezTo>
                <a:cubicBezTo>
                  <a:pt x="243" y="142"/>
                  <a:pt x="236" y="97"/>
                  <a:pt x="223" y="56"/>
                </a:cubicBezTo>
                <a:cubicBezTo>
                  <a:pt x="210" y="15"/>
                  <a:pt x="161" y="18"/>
                  <a:pt x="197" y="18"/>
                </a:cubicBezTo>
                <a:close/>
              </a:path>
            </a:pathLst>
          </a:custGeom>
          <a:solidFill>
            <a:srgbClr val="00CC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4081086" y="3733800"/>
            <a:ext cx="1295400" cy="990600"/>
          </a:xfrm>
          <a:prstGeom prst="wedgeEllipseCallout">
            <a:avLst>
              <a:gd name="adj1" fmla="val -58579"/>
              <a:gd name="adj2" fmla="val 4743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CC00"/>
                </a:solidFill>
                <a:latin typeface=".VnTime" pitchFamily="34" charset="0"/>
              </a:rPr>
              <a:t>HOA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CC00"/>
                </a:solidFill>
                <a:latin typeface=".VnTime" pitchFamily="34" charset="0"/>
              </a:rPr>
              <a:t>LƯ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8600" y="76200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27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676400" y="4335463"/>
            <a:ext cx="594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cs typeface="Arial" panose="020B0604020202020204" pitchFamily="34" charset="0"/>
              </a:rPr>
              <a:t>                             </a:t>
            </a:r>
            <a:endParaRPr lang="en-US" altLang="vi-VN" sz="1800" b="1">
              <a:cs typeface="Arial" panose="020B0604020202020204" pitchFamily="34" charset="0"/>
            </a:endParaRPr>
          </a:p>
        </p:txBody>
      </p:sp>
      <p:pic>
        <p:nvPicPr>
          <p:cNvPr id="12" name="Picture 17" descr="26_cltt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493"/>
            <a:ext cx="6629399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1493"/>
            <a:ext cx="2209800" cy="67403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04800" y="478334"/>
            <a:ext cx="36576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968,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970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9" descr="hoa%20lu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5029200" cy="5791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7200" y="4800600"/>
            <a:ext cx="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48006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5638800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647700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057400" y="29718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2000">
              <a:latin typeface="Tahoma" panose="020B0604030504040204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52600" y="2971800"/>
            <a:ext cx="5913438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dirty="0">
                <a:latin typeface="+mn-lt"/>
              </a:rPr>
              <a:t>”</a:t>
            </a:r>
          </a:p>
        </p:txBody>
      </p:sp>
      <p:pic>
        <p:nvPicPr>
          <p:cNvPr id="22540" name="Picture 14" descr="tan p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44" y="0"/>
            <a:ext cx="476625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" descr="Copy of hoang 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4267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o_do_hoa_lu_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5675"/>
            <a:ext cx="9067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16740" y="6442075"/>
            <a:ext cx="466506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182563" y="228600"/>
            <a:ext cx="8747125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502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8995"/>
              </p:ext>
            </p:extLst>
          </p:nvPr>
        </p:nvGraphicFramePr>
        <p:xfrm>
          <a:off x="533400" y="990600"/>
          <a:ext cx="8021638" cy="5410200"/>
        </p:xfrm>
        <a:graphic>
          <a:graphicData uri="http://schemas.openxmlformats.org/drawingml/2006/table">
            <a:tbl>
              <a:tblPr/>
              <a:tblGrid>
                <a:gridCol w="2005013"/>
                <a:gridCol w="3357562"/>
                <a:gridCol w="2659063"/>
              </a:tblGrid>
              <a:tr h="11753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vi-V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alt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kumimoji="0" lang="en-US" alt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kumimoji="0" lang="en-US" alt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48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alt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alt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kumimoji="0" lang="en-US" alt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2457450" y="2133600"/>
            <a:ext cx="3600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6019800" y="2133600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2533650" y="2971800"/>
            <a:ext cx="2476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6019800" y="2971800"/>
            <a:ext cx="236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2514600" y="3886200"/>
            <a:ext cx="31432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5943600" y="3886200"/>
            <a:ext cx="2590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29" name="Text Box 35" descr="Water droplets"/>
          <p:cNvSpPr txBox="1">
            <a:spLocks noChangeArrowheads="1"/>
          </p:cNvSpPr>
          <p:nvPr/>
        </p:nvSpPr>
        <p:spPr bwMode="auto">
          <a:xfrm>
            <a:off x="6172200" y="137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2A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800"/>
          </a:p>
        </p:txBody>
      </p:sp>
      <p:sp>
        <p:nvSpPr>
          <p:cNvPr id="62500" name="Text Box 36" descr="Water droplets"/>
          <p:cNvSpPr txBox="1">
            <a:spLocks noChangeArrowheads="1"/>
          </p:cNvSpPr>
          <p:nvPr/>
        </p:nvSpPr>
        <p:spPr bwMode="auto">
          <a:xfrm>
            <a:off x="6375371" y="990600"/>
            <a:ext cx="16145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2A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2" grpId="0"/>
      <p:bldP spid="62493" grpId="0"/>
      <p:bldP spid="62493" grpId="1"/>
      <p:bldP spid="62494" grpId="0"/>
      <p:bldP spid="62495" grpId="0"/>
      <p:bldP spid="62495" grpId="1"/>
      <p:bldP spid="62496" grpId="0"/>
      <p:bldP spid="62497" grpId="0"/>
      <p:bldP spid="62497" grpId="1"/>
      <p:bldP spid="625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322210" y="6333707"/>
            <a:ext cx="377379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53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0"/>
            <a:chExt cx="5760" cy="4272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32" y="3904"/>
              <a:ext cx="446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Phong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cảnh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cố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đô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Hoa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Lư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ngày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nay</a:t>
              </a:r>
            </a:p>
          </p:txBody>
        </p:sp>
        <p:pic>
          <p:nvPicPr>
            <p:cNvPr id="6" name="Picture 7" descr="Tập tin:Codoj6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98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13" descr="hoa%20lu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5"/>
            <a:ext cx="4343400" cy="3048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6248400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</a:rPr>
              <a:t>Đền thờ Đinh Bộ Lĩnh tại Cố Đô Hoa Lư</a:t>
            </a:r>
          </a:p>
        </p:txBody>
      </p:sp>
      <p:pic>
        <p:nvPicPr>
          <p:cNvPr id="7" name="Picture 3" descr="Den tho Dinh Tien Ho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06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en tho Dinh Bo L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33524"/>
            <a:ext cx="4343400" cy="3138487"/>
          </a:xfrm>
          <a:prstGeom prst="rect">
            <a:avLst/>
          </a:prstGeom>
          <a:noFill/>
        </p:spPr>
      </p:pic>
      <p:pic>
        <p:nvPicPr>
          <p:cNvPr id="9" name="Picture 9" descr="hoa%20lu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33524"/>
            <a:ext cx="4724400" cy="319107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uong dai Dinh Bo L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104900" y="6211887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VuaDinhTienHo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104900" y="6211887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My Documents\My Pictures\lacv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4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6850" y="1859340"/>
            <a:ext cx="88392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3200" b="1" dirty="0"/>
              <a:t>2</a:t>
            </a:r>
            <a:r>
              <a:rPr lang="en-US" altLang="en-US" sz="3200" b="1" dirty="0" smtClean="0"/>
              <a:t>. </a:t>
            </a:r>
            <a:r>
              <a:rPr lang="en-US" altLang="en-US" sz="3200" b="1" dirty="0" err="1" smtClean="0"/>
              <a:t>Giai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đoạn</a:t>
            </a:r>
            <a:r>
              <a:rPr lang="en-US" altLang="en-US" sz="3200" b="1" dirty="0" smtClean="0"/>
              <a:t>: </a:t>
            </a:r>
            <a:r>
              <a:rPr lang="en-US" altLang="en-US" sz="3200" b="1" dirty="0" err="1"/>
              <a:t>H</a:t>
            </a:r>
            <a:r>
              <a:rPr lang="en-US" altLang="en-US" sz="3200" b="1" dirty="0" err="1" smtClean="0"/>
              <a:t>ơn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một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nghìn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năm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đấu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tranh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giành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lại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độc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lập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được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tính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từ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năm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nào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đến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năm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nào</a:t>
            </a:r>
            <a:r>
              <a:rPr lang="en-US" altLang="en-US" sz="3200" b="1" dirty="0" smtClean="0"/>
              <a:t>?</a:t>
            </a:r>
            <a:endParaRPr lang="vi-VN" altLang="en-US" sz="32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613" y="3606225"/>
            <a:ext cx="8834437" cy="584775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 i="1" dirty="0" smtClean="0">
                <a:solidFill>
                  <a:srgbClr val="C00000"/>
                </a:solidFill>
              </a:rPr>
              <a:t>(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Từ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năm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179 TCN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đến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năm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938)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5628382"/>
            <a:ext cx="8883650" cy="1077218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i="1" dirty="0" smtClean="0">
                <a:solidFill>
                  <a:srgbClr val="C00000"/>
                </a:solidFill>
              </a:rPr>
              <a:t>-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Khởi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nghĩa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Hai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Bà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Trưng</a:t>
            </a:r>
            <a:endParaRPr lang="en-US" altLang="en-US" sz="3200" b="1" i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3200" b="1" i="1" dirty="0" smtClean="0">
                <a:solidFill>
                  <a:srgbClr val="C00000"/>
                </a:solidFill>
              </a:rPr>
              <a:t>-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Chiến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thắng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Bạch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Đằng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do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Ngô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Quyền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lãnh</a:t>
            </a:r>
            <a:r>
              <a:rPr lang="en-US" alt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</a:rPr>
              <a:t>đạo</a:t>
            </a:r>
            <a:endParaRPr lang="en-US" altLang="en-US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4625" y="4409182"/>
            <a:ext cx="8883650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3200" b="1" dirty="0"/>
              <a:t>3</a:t>
            </a:r>
            <a:r>
              <a:rPr lang="en-US" altLang="en-US" sz="3200" b="1" dirty="0" smtClean="0"/>
              <a:t>. </a:t>
            </a:r>
            <a:r>
              <a:rPr lang="en-US" altLang="en-US" sz="3200" b="1" dirty="0" err="1" smtClean="0"/>
              <a:t>Những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sự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kiện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lịch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sử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tiêu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biểu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trong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giai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đoạn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này</a:t>
            </a:r>
            <a:r>
              <a:rPr lang="en-US" altLang="en-US" sz="3200" b="1" dirty="0" smtClean="0"/>
              <a:t>?</a:t>
            </a:r>
            <a:endParaRPr lang="vi-VN" altLang="en-US" sz="32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4861" y="1015425"/>
            <a:ext cx="8834437" cy="584775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 i="1">
                <a:solidFill>
                  <a:srgbClr val="C00000"/>
                </a:solidFill>
              </a:rPr>
              <a:t>Hơn một nghìn năm đấu tranh giành lại độc lập</a:t>
            </a:r>
            <a:endParaRPr lang="en-US" altLang="en-US" sz="3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1613" y="253425"/>
            <a:ext cx="888365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/>
              <a:t>1. Tên giai đoạn lịch sử vừa học?</a:t>
            </a:r>
            <a:endParaRPr lang="en-US" alt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chua190508_1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2" y="981315"/>
            <a:ext cx="8750300" cy="549703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609600" y="0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 err="1" smtClean="0">
                <a:latin typeface="Times New Roman" panose="02020603050405020304" pitchFamily="18" charset="0"/>
              </a:rPr>
              <a:t>Hằng</a:t>
            </a:r>
            <a:r>
              <a:rPr lang="en-US" altLang="vi-VN" sz="30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vi-VN" sz="3000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</a:rPr>
              <a:t>m</a:t>
            </a:r>
            <a:r>
              <a:rPr lang="en-US" altLang="vi-VN" sz="3000" dirty="0" err="1" smtClean="0">
                <a:latin typeface="Times New Roman" panose="02020603050405020304" pitchFamily="18" charset="0"/>
              </a:rPr>
              <a:t>ột</a:t>
            </a:r>
            <a:r>
              <a:rPr lang="en-US" altLang="vi-VN" sz="30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số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nơi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lễ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hội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tưởng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nhớ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công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ơn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vua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Đinh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Tiên</a:t>
            </a:r>
            <a:r>
              <a:rPr lang="en-US" altLang="vi-VN" sz="3000" dirty="0"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</a:rPr>
              <a:t>Hoàng</a:t>
            </a:r>
            <a:endParaRPr lang="en-US" altLang="vi-VN" sz="3000" dirty="0">
              <a:latin typeface="Times New Roman" panose="02020603050405020304" pitchFamily="18" charset="0"/>
            </a:endParaRPr>
          </a:p>
        </p:txBody>
      </p:sp>
      <p:pic>
        <p:nvPicPr>
          <p:cNvPr id="8" name="Picture 5" descr="vtc_179483_PICT171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2" y="994194"/>
            <a:ext cx="8939144" cy="588731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vtc_179480_PICT173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2" y="981315"/>
            <a:ext cx="8939144" cy="587668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images1499597_DSC_004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2" y="981315"/>
            <a:ext cx="8939144" cy="577855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tc_179455_PICT173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2" y="968436"/>
            <a:ext cx="8939144" cy="588956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838200" y="1712912"/>
            <a:ext cx="7802563" cy="3535363"/>
          </a:xfrm>
          <a:prstGeom prst="rect">
            <a:avLst/>
          </a:prstGeom>
          <a:solidFill>
            <a:srgbClr val="FFFF0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 i="1">
                <a:cs typeface="Arial" panose="020B0604020202020204" pitchFamily="34" charset="0"/>
              </a:rPr>
              <a:t>                                       </a:t>
            </a:r>
            <a:endParaRPr lang="en-US" altLang="vi-VN" sz="2800">
              <a:cs typeface="Arial" panose="020B060402020202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38788" y="914400"/>
            <a:ext cx="865187" cy="5141912"/>
            <a:chOff x="864" y="690"/>
            <a:chExt cx="432" cy="2550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auto">
            <a:xfrm>
              <a:off x="1023" y="2808"/>
              <a:ext cx="143" cy="432"/>
            </a:xfrm>
            <a:prstGeom prst="can">
              <a:avLst>
                <a:gd name="adj" fmla="val 75000"/>
              </a:avLst>
            </a:prstGeom>
            <a:gradFill rotWithShape="1">
              <a:gsLst>
                <a:gs pos="0">
                  <a:srgbClr val="CC9900">
                    <a:gamma/>
                    <a:shade val="46275"/>
                    <a:invGamma/>
                  </a:srgbClr>
                </a:gs>
                <a:gs pos="50000">
                  <a:srgbClr val="CC9900"/>
                </a:gs>
                <a:gs pos="100000">
                  <a:srgbClr val="CC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23565" name="AutoShape 5"/>
            <p:cNvSpPr>
              <a:spLocks noChangeArrowheads="1"/>
            </p:cNvSpPr>
            <p:nvPr/>
          </p:nvSpPr>
          <p:spPr bwMode="auto">
            <a:xfrm>
              <a:off x="909" y="1038"/>
              <a:ext cx="384" cy="1920"/>
            </a:xfrm>
            <a:prstGeom prst="can">
              <a:avLst>
                <a:gd name="adj" fmla="val 45324"/>
              </a:avLst>
            </a:prstGeom>
            <a:solidFill>
              <a:srgbClr val="FFFF00"/>
            </a:solidFill>
            <a:ln>
              <a:noFill/>
            </a:ln>
            <a:effectLst>
              <a:prstShdw prst="shdw17" dist="77251" dir="567739">
                <a:srgbClr val="9999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cs typeface="Arial" panose="020B0604020202020204" pitchFamily="34" charset="0"/>
              </a:endParaRPr>
            </a:p>
          </p:txBody>
        </p:sp>
        <p:sp>
          <p:nvSpPr>
            <p:cNvPr id="63494" name="Oval 6"/>
            <p:cNvSpPr>
              <a:spLocks noChangeArrowheads="1"/>
            </p:cNvSpPr>
            <p:nvPr/>
          </p:nvSpPr>
          <p:spPr bwMode="auto">
            <a:xfrm>
              <a:off x="864" y="1008"/>
              <a:ext cx="43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960" y="1026"/>
              <a:ext cx="288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63496" name="AutoShape 8"/>
            <p:cNvSpPr>
              <a:spLocks noChangeArrowheads="1"/>
            </p:cNvSpPr>
            <p:nvPr/>
          </p:nvSpPr>
          <p:spPr bwMode="auto">
            <a:xfrm>
              <a:off x="1026" y="690"/>
              <a:ext cx="144" cy="432"/>
            </a:xfrm>
            <a:prstGeom prst="can">
              <a:avLst>
                <a:gd name="adj" fmla="val 75000"/>
              </a:avLst>
            </a:prstGeom>
            <a:gradFill rotWithShape="1">
              <a:gsLst>
                <a:gs pos="0">
                  <a:srgbClr val="CC9900">
                    <a:gamma/>
                    <a:shade val="66667"/>
                    <a:invGamma/>
                  </a:srgbClr>
                </a:gs>
                <a:gs pos="50000">
                  <a:srgbClr val="CC9900"/>
                </a:gs>
                <a:gs pos="100000">
                  <a:srgbClr val="CC9900">
                    <a:gamma/>
                    <a:shade val="66667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440488" y="950912"/>
            <a:ext cx="796925" cy="5089525"/>
            <a:chOff x="4356" y="624"/>
            <a:chExt cx="432" cy="2550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auto">
            <a:xfrm>
              <a:off x="4479" y="2742"/>
              <a:ext cx="144" cy="432"/>
            </a:xfrm>
            <a:prstGeom prst="can">
              <a:avLst>
                <a:gd name="adj" fmla="val 75000"/>
              </a:avLst>
            </a:prstGeom>
            <a:gradFill rotWithShape="1">
              <a:gsLst>
                <a:gs pos="0">
                  <a:srgbClr val="CC9900">
                    <a:gamma/>
                    <a:shade val="46275"/>
                    <a:invGamma/>
                  </a:srgbClr>
                </a:gs>
                <a:gs pos="50000">
                  <a:srgbClr val="CC9900"/>
                </a:gs>
                <a:gs pos="100000">
                  <a:srgbClr val="CC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23560" name="AutoShape 11"/>
            <p:cNvSpPr>
              <a:spLocks noChangeArrowheads="1"/>
            </p:cNvSpPr>
            <p:nvPr/>
          </p:nvSpPr>
          <p:spPr bwMode="auto">
            <a:xfrm>
              <a:off x="4365" y="972"/>
              <a:ext cx="384" cy="1920"/>
            </a:xfrm>
            <a:prstGeom prst="can">
              <a:avLst>
                <a:gd name="adj" fmla="val 45324"/>
              </a:avLst>
            </a:prstGeom>
            <a:solidFill>
              <a:srgbClr val="FFFF00"/>
            </a:solidFill>
            <a:ln>
              <a:noFill/>
            </a:ln>
            <a:effectLst>
              <a:prstShdw prst="shdw17" dist="77251" dir="10232261">
                <a:srgbClr val="9999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cs typeface="Arial" panose="020B0604020202020204" pitchFamily="34" charset="0"/>
              </a:endParaRPr>
            </a:p>
          </p:txBody>
        </p:sp>
        <p:sp>
          <p:nvSpPr>
            <p:cNvPr id="63500" name="Oval 12"/>
            <p:cNvSpPr>
              <a:spLocks noChangeArrowheads="1"/>
            </p:cNvSpPr>
            <p:nvPr/>
          </p:nvSpPr>
          <p:spPr bwMode="auto">
            <a:xfrm>
              <a:off x="4356" y="942"/>
              <a:ext cx="43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63501" name="Oval 13"/>
            <p:cNvSpPr>
              <a:spLocks noChangeArrowheads="1"/>
            </p:cNvSpPr>
            <p:nvPr/>
          </p:nvSpPr>
          <p:spPr bwMode="auto">
            <a:xfrm>
              <a:off x="4425" y="960"/>
              <a:ext cx="288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63502" name="AutoShape 14"/>
            <p:cNvSpPr>
              <a:spLocks noChangeArrowheads="1"/>
            </p:cNvSpPr>
            <p:nvPr/>
          </p:nvSpPr>
          <p:spPr bwMode="auto">
            <a:xfrm>
              <a:off x="4482" y="624"/>
              <a:ext cx="145" cy="432"/>
            </a:xfrm>
            <a:prstGeom prst="can">
              <a:avLst>
                <a:gd name="adj" fmla="val 75000"/>
              </a:avLst>
            </a:prstGeom>
            <a:gradFill rotWithShape="1">
              <a:gsLst>
                <a:gs pos="0">
                  <a:srgbClr val="CC9900">
                    <a:gamma/>
                    <a:shade val="66667"/>
                    <a:invGamma/>
                  </a:srgbClr>
                </a:gs>
                <a:gs pos="50000">
                  <a:srgbClr val="CC9900"/>
                </a:gs>
                <a:gs pos="100000">
                  <a:srgbClr val="CC9900">
                    <a:gamma/>
                    <a:shade val="66667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90600" y="2093912"/>
            <a:ext cx="73152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dẹp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968).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0278 L 0.19861 -0.00023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-1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38889E-6 -1.85185E-6 L -0.60121 -0.00486 " pathEditMode="relative" rAng="0" ptsTypes="AA">
                                      <p:cBhvr>
                                        <p:cTn id="13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69" y="-25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 rot="5400000" flipV="1">
            <a:off x="7589838" y="1095375"/>
            <a:ext cx="2592387" cy="550863"/>
            <a:chOff x="96" y="3553"/>
            <a:chExt cx="1104" cy="671"/>
          </a:xfrm>
        </p:grpSpPr>
        <p:pic>
          <p:nvPicPr>
            <p:cNvPr id="24607" name="Picture 4" descr="!hp8ls2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8" name="Picture 5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9" name="Picture 6" descr="ROSE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79" name="Picture 12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6300788"/>
            <a:ext cx="5334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4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6300788"/>
            <a:ext cx="5334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5" descr="PHAO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6" descr="PHAO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4267200"/>
            <a:ext cx="1371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7" descr="PHAO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8" descr="PHAO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2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6280150"/>
            <a:ext cx="533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3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6356350"/>
            <a:ext cx="533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4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6356350"/>
            <a:ext cx="533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5" descr="ROSE1">
            <a:hlinkClick r:id="rId5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6356350"/>
            <a:ext cx="533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Group 3"/>
          <p:cNvGrpSpPr>
            <a:grpSpLocks/>
          </p:cNvGrpSpPr>
          <p:nvPr/>
        </p:nvGrpSpPr>
        <p:grpSpPr bwMode="auto">
          <a:xfrm rot="5400000">
            <a:off x="-1135062" y="1209675"/>
            <a:ext cx="2744787" cy="474663"/>
            <a:chOff x="96" y="3553"/>
            <a:chExt cx="1104" cy="671"/>
          </a:xfrm>
        </p:grpSpPr>
        <p:pic>
          <p:nvPicPr>
            <p:cNvPr id="24604" name="Picture 4" descr="!hp8ls2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5" name="Picture 5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6" name="Picture 6" descr="ROSE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90" name="Picture 48" descr="gardg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6100"/>
            <a:ext cx="45370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48" descr="gardg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5626100"/>
            <a:ext cx="46021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3"/>
          <p:cNvGrpSpPr>
            <a:grpSpLocks/>
          </p:cNvGrpSpPr>
          <p:nvPr/>
        </p:nvGrpSpPr>
        <p:grpSpPr bwMode="auto">
          <a:xfrm rot="10800000">
            <a:off x="7391400" y="-36513"/>
            <a:ext cx="1758950" cy="646113"/>
            <a:chOff x="96" y="3553"/>
            <a:chExt cx="1104" cy="671"/>
          </a:xfrm>
        </p:grpSpPr>
        <p:pic>
          <p:nvPicPr>
            <p:cNvPr id="24601" name="Picture 4" descr="!hp8ls2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5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6" descr="ROSE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93" name="Group 3"/>
          <p:cNvGrpSpPr>
            <a:grpSpLocks/>
          </p:cNvGrpSpPr>
          <p:nvPr/>
        </p:nvGrpSpPr>
        <p:grpSpPr bwMode="auto">
          <a:xfrm flipV="1">
            <a:off x="-76200" y="-17463"/>
            <a:ext cx="1538288" cy="550863"/>
            <a:chOff x="96" y="3553"/>
            <a:chExt cx="1104" cy="671"/>
          </a:xfrm>
        </p:grpSpPr>
        <p:pic>
          <p:nvPicPr>
            <p:cNvPr id="24598" name="Picture 4" descr="!hp8ls2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5" descr="!dk8_1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6" descr="ROSE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94" name="Picture 11" descr="chuot phat c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2743200"/>
            <a:ext cx="236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WordArt 28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705600" cy="2730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30322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NHÀ SỬ HỌC TÀI BA</a:t>
            </a:r>
          </a:p>
        </p:txBody>
      </p:sp>
    </p:spTree>
    <p:extLst>
      <p:ext uri="{BB962C8B-B14F-4D97-AF65-F5344CB8AC3E}">
        <p14:creationId xmlns:p14="http://schemas.microsoft.com/office/powerpoint/2010/main" val="870802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4"/>
          <p:cNvGrpSpPr>
            <a:grpSpLocks/>
          </p:cNvGrpSpPr>
          <p:nvPr/>
        </p:nvGrpSpPr>
        <p:grpSpPr bwMode="auto">
          <a:xfrm>
            <a:off x="3276600" y="1066800"/>
            <a:ext cx="4267200" cy="533400"/>
            <a:chOff x="2286000" y="762000"/>
            <a:chExt cx="3630613" cy="431800"/>
          </a:xfrm>
        </p:grpSpPr>
        <p:sp>
          <p:nvSpPr>
            <p:cNvPr id="27813" name="AutoShape 125"/>
            <p:cNvSpPr>
              <a:spLocks noChangeArrowheads="1"/>
            </p:cNvSpPr>
            <p:nvPr/>
          </p:nvSpPr>
          <p:spPr bwMode="auto">
            <a:xfrm>
              <a:off x="2286000" y="7620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VNI-Times"/>
              </a:endParaRPr>
            </a:p>
          </p:txBody>
        </p:sp>
        <p:sp>
          <p:nvSpPr>
            <p:cNvPr id="27814" name="AutoShape 125"/>
            <p:cNvSpPr>
              <a:spLocks noChangeArrowheads="1"/>
            </p:cNvSpPr>
            <p:nvPr/>
          </p:nvSpPr>
          <p:spPr bwMode="auto">
            <a:xfrm>
              <a:off x="2743200" y="7620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VNI-Times"/>
              </a:endParaRPr>
            </a:p>
          </p:txBody>
        </p:sp>
        <p:sp>
          <p:nvSpPr>
            <p:cNvPr id="27815" name="AutoShape 125"/>
            <p:cNvSpPr>
              <a:spLocks noChangeArrowheads="1"/>
            </p:cNvSpPr>
            <p:nvPr/>
          </p:nvSpPr>
          <p:spPr bwMode="auto">
            <a:xfrm>
              <a:off x="3200400" y="7620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VNI-Times"/>
              </a:endParaRPr>
            </a:p>
          </p:txBody>
        </p:sp>
        <p:sp>
          <p:nvSpPr>
            <p:cNvPr id="27816" name="AutoShape 125"/>
            <p:cNvSpPr>
              <a:spLocks noChangeArrowheads="1"/>
            </p:cNvSpPr>
            <p:nvPr/>
          </p:nvSpPr>
          <p:spPr bwMode="auto">
            <a:xfrm>
              <a:off x="3657600" y="7620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VNI-Times"/>
              </a:endParaRPr>
            </a:p>
          </p:txBody>
        </p:sp>
        <p:sp>
          <p:nvSpPr>
            <p:cNvPr id="27817" name="AutoShape 125"/>
            <p:cNvSpPr>
              <a:spLocks noChangeArrowheads="1"/>
            </p:cNvSpPr>
            <p:nvPr/>
          </p:nvSpPr>
          <p:spPr bwMode="auto">
            <a:xfrm>
              <a:off x="4114800" y="7620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VNI-Times"/>
              </a:endParaRPr>
            </a:p>
          </p:txBody>
        </p:sp>
        <p:sp>
          <p:nvSpPr>
            <p:cNvPr id="27818" name="AutoShape 125"/>
            <p:cNvSpPr>
              <a:spLocks noChangeArrowheads="1"/>
            </p:cNvSpPr>
            <p:nvPr/>
          </p:nvSpPr>
          <p:spPr bwMode="auto">
            <a:xfrm>
              <a:off x="4572000" y="7620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VNI-Times"/>
              </a:endParaRPr>
            </a:p>
          </p:txBody>
        </p:sp>
        <p:sp>
          <p:nvSpPr>
            <p:cNvPr id="27819" name="AutoShape 125"/>
            <p:cNvSpPr>
              <a:spLocks noChangeArrowheads="1"/>
            </p:cNvSpPr>
            <p:nvPr/>
          </p:nvSpPr>
          <p:spPr bwMode="auto">
            <a:xfrm>
              <a:off x="5029200" y="7620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VNI-Times"/>
              </a:endParaRPr>
            </a:p>
          </p:txBody>
        </p:sp>
        <p:sp>
          <p:nvSpPr>
            <p:cNvPr id="27820" name="AutoShape 125"/>
            <p:cNvSpPr>
              <a:spLocks noChangeArrowheads="1"/>
            </p:cNvSpPr>
            <p:nvPr/>
          </p:nvSpPr>
          <p:spPr bwMode="auto">
            <a:xfrm>
              <a:off x="5486400" y="7620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VNI-Times"/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200400" y="1066800"/>
            <a:ext cx="4343400" cy="533400"/>
            <a:chOff x="1676400" y="1295400"/>
            <a:chExt cx="3630613" cy="431800"/>
          </a:xfrm>
        </p:grpSpPr>
        <p:sp>
          <p:nvSpPr>
            <p:cNvPr id="27805" name="AutoShape 125"/>
            <p:cNvSpPr>
              <a:spLocks noChangeArrowheads="1"/>
            </p:cNvSpPr>
            <p:nvPr/>
          </p:nvSpPr>
          <p:spPr bwMode="auto">
            <a:xfrm>
              <a:off x="1676400" y="12954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?</a:t>
              </a:r>
            </a:p>
          </p:txBody>
        </p:sp>
        <p:sp>
          <p:nvSpPr>
            <p:cNvPr id="27806" name="AutoShape 125"/>
            <p:cNvSpPr>
              <a:spLocks noChangeArrowheads="1"/>
            </p:cNvSpPr>
            <p:nvPr/>
          </p:nvSpPr>
          <p:spPr bwMode="auto">
            <a:xfrm>
              <a:off x="2133600" y="12954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?</a:t>
              </a:r>
            </a:p>
          </p:txBody>
        </p:sp>
        <p:sp>
          <p:nvSpPr>
            <p:cNvPr id="27807" name="AutoShape 125"/>
            <p:cNvSpPr>
              <a:spLocks noChangeArrowheads="1"/>
            </p:cNvSpPr>
            <p:nvPr/>
          </p:nvSpPr>
          <p:spPr bwMode="auto">
            <a:xfrm>
              <a:off x="2590800" y="12954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?</a:t>
              </a:r>
            </a:p>
          </p:txBody>
        </p:sp>
        <p:sp>
          <p:nvSpPr>
            <p:cNvPr id="27808" name="AutoShape 125"/>
            <p:cNvSpPr>
              <a:spLocks noChangeArrowheads="1"/>
            </p:cNvSpPr>
            <p:nvPr/>
          </p:nvSpPr>
          <p:spPr bwMode="auto">
            <a:xfrm>
              <a:off x="3048000" y="12954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?</a:t>
              </a:r>
            </a:p>
          </p:txBody>
        </p:sp>
        <p:sp>
          <p:nvSpPr>
            <p:cNvPr id="27809" name="AutoShape 125"/>
            <p:cNvSpPr>
              <a:spLocks noChangeArrowheads="1"/>
            </p:cNvSpPr>
            <p:nvPr/>
          </p:nvSpPr>
          <p:spPr bwMode="auto">
            <a:xfrm>
              <a:off x="3505200" y="12954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?</a:t>
              </a:r>
            </a:p>
          </p:txBody>
        </p:sp>
        <p:sp>
          <p:nvSpPr>
            <p:cNvPr id="27810" name="AutoShape 125"/>
            <p:cNvSpPr>
              <a:spLocks noChangeArrowheads="1"/>
            </p:cNvSpPr>
            <p:nvPr/>
          </p:nvSpPr>
          <p:spPr bwMode="auto">
            <a:xfrm>
              <a:off x="3962400" y="12954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?</a:t>
              </a:r>
            </a:p>
          </p:txBody>
        </p:sp>
        <p:sp>
          <p:nvSpPr>
            <p:cNvPr id="27811" name="AutoShape 125"/>
            <p:cNvSpPr>
              <a:spLocks noChangeArrowheads="1"/>
            </p:cNvSpPr>
            <p:nvPr/>
          </p:nvSpPr>
          <p:spPr bwMode="auto">
            <a:xfrm>
              <a:off x="4419600" y="12954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?</a:t>
              </a:r>
            </a:p>
          </p:txBody>
        </p:sp>
        <p:sp>
          <p:nvSpPr>
            <p:cNvPr id="27812" name="AutoShape 125"/>
            <p:cNvSpPr>
              <a:spLocks noChangeArrowheads="1"/>
            </p:cNvSpPr>
            <p:nvPr/>
          </p:nvSpPr>
          <p:spPr bwMode="auto">
            <a:xfrm>
              <a:off x="4876800" y="12954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?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200400" y="1066800"/>
            <a:ext cx="4343400" cy="533400"/>
            <a:chOff x="1676400" y="1752600"/>
            <a:chExt cx="3630613" cy="431801"/>
          </a:xfrm>
        </p:grpSpPr>
        <p:sp>
          <p:nvSpPr>
            <p:cNvPr id="27797" name="AutoShape 125"/>
            <p:cNvSpPr>
              <a:spLocks noChangeArrowheads="1"/>
            </p:cNvSpPr>
            <p:nvPr/>
          </p:nvSpPr>
          <p:spPr bwMode="auto">
            <a:xfrm>
              <a:off x="1676400" y="17526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N</a:t>
              </a:r>
            </a:p>
          </p:txBody>
        </p:sp>
        <p:sp>
          <p:nvSpPr>
            <p:cNvPr id="27798" name="AutoShape 125"/>
            <p:cNvSpPr>
              <a:spLocks noChangeArrowheads="1"/>
            </p:cNvSpPr>
            <p:nvPr/>
          </p:nvSpPr>
          <p:spPr bwMode="auto">
            <a:xfrm>
              <a:off x="2133600" y="17526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I</a:t>
              </a:r>
            </a:p>
          </p:txBody>
        </p:sp>
        <p:sp>
          <p:nvSpPr>
            <p:cNvPr id="27799" name="AutoShape 125"/>
            <p:cNvSpPr>
              <a:spLocks noChangeArrowheads="1"/>
            </p:cNvSpPr>
            <p:nvPr/>
          </p:nvSpPr>
          <p:spPr bwMode="auto">
            <a:xfrm>
              <a:off x="2590800" y="1752601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N</a:t>
              </a:r>
            </a:p>
          </p:txBody>
        </p:sp>
        <p:sp>
          <p:nvSpPr>
            <p:cNvPr id="27800" name="AutoShape 125"/>
            <p:cNvSpPr>
              <a:spLocks noChangeArrowheads="1"/>
            </p:cNvSpPr>
            <p:nvPr/>
          </p:nvSpPr>
          <p:spPr bwMode="auto">
            <a:xfrm>
              <a:off x="3048000" y="17526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solidFill>
                    <a:srgbClr val="FF0000"/>
                  </a:solidFill>
                  <a:latin typeface="VNI-Times"/>
                </a:rPr>
                <a:t>H</a:t>
              </a:r>
            </a:p>
          </p:txBody>
        </p:sp>
        <p:sp>
          <p:nvSpPr>
            <p:cNvPr id="27801" name="AutoShape 125"/>
            <p:cNvSpPr>
              <a:spLocks noChangeArrowheads="1"/>
            </p:cNvSpPr>
            <p:nvPr/>
          </p:nvSpPr>
          <p:spPr bwMode="auto">
            <a:xfrm>
              <a:off x="3505200" y="17526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B</a:t>
              </a:r>
            </a:p>
          </p:txBody>
        </p:sp>
        <p:sp>
          <p:nvSpPr>
            <p:cNvPr id="27802" name="AutoShape 125"/>
            <p:cNvSpPr>
              <a:spLocks noChangeArrowheads="1"/>
            </p:cNvSpPr>
            <p:nvPr/>
          </p:nvSpPr>
          <p:spPr bwMode="auto">
            <a:xfrm>
              <a:off x="3962400" y="17526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I</a:t>
              </a:r>
            </a:p>
          </p:txBody>
        </p:sp>
        <p:sp>
          <p:nvSpPr>
            <p:cNvPr id="27803" name="AutoShape 125"/>
            <p:cNvSpPr>
              <a:spLocks noChangeArrowheads="1"/>
            </p:cNvSpPr>
            <p:nvPr/>
          </p:nvSpPr>
          <p:spPr bwMode="auto">
            <a:xfrm>
              <a:off x="4419600" y="17526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N</a:t>
              </a:r>
            </a:p>
          </p:txBody>
        </p:sp>
        <p:sp>
          <p:nvSpPr>
            <p:cNvPr id="27804" name="AutoShape 125"/>
            <p:cNvSpPr>
              <a:spLocks noChangeArrowheads="1"/>
            </p:cNvSpPr>
            <p:nvPr/>
          </p:nvSpPr>
          <p:spPr bwMode="auto">
            <a:xfrm>
              <a:off x="4876800" y="1752600"/>
              <a:ext cx="430213" cy="4318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H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76200" y="1066800"/>
            <a:ext cx="609600" cy="533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/>
              <a:t>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09600" y="4724400"/>
            <a:ext cx="8382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6200" y="1676400"/>
            <a:ext cx="609600" cy="533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/>
              <a:t>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79625" y="4706780"/>
            <a:ext cx="8382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79625" y="4715590"/>
            <a:ext cx="8382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4" name="Oval 63"/>
          <p:cNvSpPr/>
          <p:nvPr/>
        </p:nvSpPr>
        <p:spPr>
          <a:xfrm>
            <a:off x="76200" y="2286000"/>
            <a:ext cx="609600" cy="533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/>
              <a:t>3</a:t>
            </a:r>
          </a:p>
        </p:txBody>
      </p:sp>
      <p:grpSp>
        <p:nvGrpSpPr>
          <p:cNvPr id="27665" name="Group 77"/>
          <p:cNvGrpSpPr>
            <a:grpSpLocks/>
          </p:cNvGrpSpPr>
          <p:nvPr/>
        </p:nvGrpSpPr>
        <p:grpSpPr bwMode="auto">
          <a:xfrm>
            <a:off x="3733800" y="2286000"/>
            <a:ext cx="4240213" cy="533400"/>
            <a:chOff x="1524000" y="2286000"/>
            <a:chExt cx="4240735" cy="533400"/>
          </a:xfrm>
        </p:grpSpPr>
        <p:sp>
          <p:nvSpPr>
            <p:cNvPr id="27789" name="AutoShape 125"/>
            <p:cNvSpPr>
              <a:spLocks noChangeArrowheads="1"/>
            </p:cNvSpPr>
            <p:nvPr/>
          </p:nvSpPr>
          <p:spPr bwMode="auto">
            <a:xfrm>
              <a:off x="1524000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90" name="AutoShape 125"/>
            <p:cNvSpPr>
              <a:spLocks noChangeArrowheads="1"/>
            </p:cNvSpPr>
            <p:nvPr/>
          </p:nvSpPr>
          <p:spPr bwMode="auto">
            <a:xfrm>
              <a:off x="2061528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91" name="AutoShape 125"/>
            <p:cNvSpPr>
              <a:spLocks noChangeArrowheads="1"/>
            </p:cNvSpPr>
            <p:nvPr/>
          </p:nvSpPr>
          <p:spPr bwMode="auto">
            <a:xfrm>
              <a:off x="2599057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92" name="AutoShape 125"/>
            <p:cNvSpPr>
              <a:spLocks noChangeArrowheads="1"/>
            </p:cNvSpPr>
            <p:nvPr/>
          </p:nvSpPr>
          <p:spPr bwMode="auto">
            <a:xfrm>
              <a:off x="3136585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VNI-Times"/>
              </a:endParaRPr>
            </a:p>
          </p:txBody>
        </p:sp>
        <p:sp>
          <p:nvSpPr>
            <p:cNvPr id="27793" name="AutoShape 125"/>
            <p:cNvSpPr>
              <a:spLocks noChangeArrowheads="1"/>
            </p:cNvSpPr>
            <p:nvPr/>
          </p:nvSpPr>
          <p:spPr bwMode="auto">
            <a:xfrm>
              <a:off x="3674113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solidFill>
                  <a:srgbClr val="FF0000"/>
                </a:solidFill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94" name="AutoShape 125"/>
            <p:cNvSpPr>
              <a:spLocks noChangeArrowheads="1"/>
            </p:cNvSpPr>
            <p:nvPr/>
          </p:nvSpPr>
          <p:spPr bwMode="auto">
            <a:xfrm>
              <a:off x="4211641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95" name="AutoShape 125"/>
            <p:cNvSpPr>
              <a:spLocks noChangeArrowheads="1"/>
            </p:cNvSpPr>
            <p:nvPr/>
          </p:nvSpPr>
          <p:spPr bwMode="auto">
            <a:xfrm>
              <a:off x="4725373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96" name="AutoShape 125"/>
            <p:cNvSpPr>
              <a:spLocks noChangeArrowheads="1"/>
            </p:cNvSpPr>
            <p:nvPr/>
          </p:nvSpPr>
          <p:spPr bwMode="auto">
            <a:xfrm>
              <a:off x="5258935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3760788" y="2286000"/>
            <a:ext cx="4240212" cy="533400"/>
            <a:chOff x="1524000" y="2286000"/>
            <a:chExt cx="4240735" cy="533400"/>
          </a:xfrm>
        </p:grpSpPr>
        <p:sp>
          <p:nvSpPr>
            <p:cNvPr id="27781" name="AutoShape 125"/>
            <p:cNvSpPr>
              <a:spLocks noChangeArrowheads="1"/>
            </p:cNvSpPr>
            <p:nvPr/>
          </p:nvSpPr>
          <p:spPr bwMode="auto">
            <a:xfrm>
              <a:off x="1524000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82" name="AutoShape 125"/>
            <p:cNvSpPr>
              <a:spLocks noChangeArrowheads="1"/>
            </p:cNvSpPr>
            <p:nvPr/>
          </p:nvSpPr>
          <p:spPr bwMode="auto">
            <a:xfrm>
              <a:off x="2061528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83" name="AutoShape 125"/>
            <p:cNvSpPr>
              <a:spLocks noChangeArrowheads="1"/>
            </p:cNvSpPr>
            <p:nvPr/>
          </p:nvSpPr>
          <p:spPr bwMode="auto">
            <a:xfrm>
              <a:off x="2599057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84" name="AutoShape 125"/>
            <p:cNvSpPr>
              <a:spLocks noChangeArrowheads="1"/>
            </p:cNvSpPr>
            <p:nvPr/>
          </p:nvSpPr>
          <p:spPr bwMode="auto">
            <a:xfrm>
              <a:off x="3136585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?</a:t>
              </a:r>
            </a:p>
          </p:txBody>
        </p:sp>
        <p:sp>
          <p:nvSpPr>
            <p:cNvPr id="27785" name="AutoShape 125"/>
            <p:cNvSpPr>
              <a:spLocks noChangeArrowheads="1"/>
            </p:cNvSpPr>
            <p:nvPr/>
          </p:nvSpPr>
          <p:spPr bwMode="auto">
            <a:xfrm>
              <a:off x="3674113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86" name="AutoShape 125"/>
            <p:cNvSpPr>
              <a:spLocks noChangeArrowheads="1"/>
            </p:cNvSpPr>
            <p:nvPr/>
          </p:nvSpPr>
          <p:spPr bwMode="auto">
            <a:xfrm>
              <a:off x="4211641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87" name="AutoShape 125"/>
            <p:cNvSpPr>
              <a:spLocks noChangeArrowheads="1"/>
            </p:cNvSpPr>
            <p:nvPr/>
          </p:nvSpPr>
          <p:spPr bwMode="auto">
            <a:xfrm>
              <a:off x="4725373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88" name="AutoShape 125"/>
            <p:cNvSpPr>
              <a:spLocks noChangeArrowheads="1"/>
            </p:cNvSpPr>
            <p:nvPr/>
          </p:nvSpPr>
          <p:spPr bwMode="auto">
            <a:xfrm>
              <a:off x="5258935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3733800" y="2286000"/>
            <a:ext cx="4240213" cy="533400"/>
            <a:chOff x="1524000" y="2286000"/>
            <a:chExt cx="4240735" cy="533400"/>
          </a:xfrm>
        </p:grpSpPr>
        <p:sp>
          <p:nvSpPr>
            <p:cNvPr id="27773" name="AutoShape 125"/>
            <p:cNvSpPr>
              <a:spLocks noChangeArrowheads="1"/>
            </p:cNvSpPr>
            <p:nvPr/>
          </p:nvSpPr>
          <p:spPr bwMode="auto">
            <a:xfrm>
              <a:off x="1524000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7774" name="AutoShape 125"/>
            <p:cNvSpPr>
              <a:spLocks noChangeArrowheads="1"/>
            </p:cNvSpPr>
            <p:nvPr/>
          </p:nvSpPr>
          <p:spPr bwMode="auto">
            <a:xfrm>
              <a:off x="2061528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7775" name="AutoShape 125"/>
            <p:cNvSpPr>
              <a:spLocks noChangeArrowheads="1"/>
            </p:cNvSpPr>
            <p:nvPr/>
          </p:nvSpPr>
          <p:spPr bwMode="auto">
            <a:xfrm>
              <a:off x="2599057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solidFill>
                    <a:srgbClr val="FF0000"/>
                  </a:solidFill>
                  <a:latin typeface=".VnTime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776" name="AutoShape 125"/>
            <p:cNvSpPr>
              <a:spLocks noChangeArrowheads="1"/>
            </p:cNvSpPr>
            <p:nvPr/>
          </p:nvSpPr>
          <p:spPr bwMode="auto">
            <a:xfrm>
              <a:off x="3136585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I</a:t>
              </a:r>
            </a:p>
          </p:txBody>
        </p:sp>
        <p:sp>
          <p:nvSpPr>
            <p:cNvPr id="27777" name="AutoShape 125"/>
            <p:cNvSpPr>
              <a:spLocks noChangeArrowheads="1"/>
            </p:cNvSpPr>
            <p:nvPr/>
          </p:nvSpPr>
          <p:spPr bwMode="auto">
            <a:xfrm>
              <a:off x="3674113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7778" name="AutoShape 125"/>
            <p:cNvSpPr>
              <a:spLocks noChangeArrowheads="1"/>
            </p:cNvSpPr>
            <p:nvPr/>
          </p:nvSpPr>
          <p:spPr bwMode="auto">
            <a:xfrm>
              <a:off x="4211641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7779" name="AutoShape 125"/>
            <p:cNvSpPr>
              <a:spLocks noChangeArrowheads="1"/>
            </p:cNvSpPr>
            <p:nvPr/>
          </p:nvSpPr>
          <p:spPr bwMode="auto">
            <a:xfrm>
              <a:off x="4725373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7780" name="AutoShape 125"/>
            <p:cNvSpPr>
              <a:spLocks noChangeArrowheads="1"/>
            </p:cNvSpPr>
            <p:nvPr/>
          </p:nvSpPr>
          <p:spPr bwMode="auto">
            <a:xfrm>
              <a:off x="5258935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27668" name="Rectangle 98"/>
          <p:cNvSpPr>
            <a:spLocks noChangeArrowheads="1"/>
          </p:cNvSpPr>
          <p:nvPr/>
        </p:nvSpPr>
        <p:spPr bwMode="auto">
          <a:xfrm>
            <a:off x="4454525" y="3321050"/>
            <a:ext cx="234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.VnTime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669" name="Rectangle 99"/>
          <p:cNvSpPr>
            <a:spLocks noChangeArrowheads="1"/>
          </p:cNvSpPr>
          <p:nvPr/>
        </p:nvSpPr>
        <p:spPr bwMode="auto">
          <a:xfrm>
            <a:off x="4454525" y="3321050"/>
            <a:ext cx="234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.VnTime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670" name="Rectangle 100"/>
          <p:cNvSpPr>
            <a:spLocks noChangeArrowheads="1"/>
          </p:cNvSpPr>
          <p:nvPr/>
        </p:nvSpPr>
        <p:spPr bwMode="auto">
          <a:xfrm>
            <a:off x="4454525" y="3321050"/>
            <a:ext cx="234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.VnTime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547900" y="4715590"/>
            <a:ext cx="8458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</a:p>
        </p:txBody>
      </p:sp>
      <p:sp>
        <p:nvSpPr>
          <p:cNvPr id="103" name="Oval 102"/>
          <p:cNvSpPr/>
          <p:nvPr/>
        </p:nvSpPr>
        <p:spPr>
          <a:xfrm>
            <a:off x="76200" y="2895600"/>
            <a:ext cx="609600" cy="533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/>
              <a:t>4</a:t>
            </a:r>
          </a:p>
        </p:txBody>
      </p:sp>
      <p:grpSp>
        <p:nvGrpSpPr>
          <p:cNvPr id="27675" name="Group 103"/>
          <p:cNvGrpSpPr>
            <a:grpSpLocks/>
          </p:cNvGrpSpPr>
          <p:nvPr/>
        </p:nvGrpSpPr>
        <p:grpSpPr bwMode="auto">
          <a:xfrm>
            <a:off x="2084388" y="2895600"/>
            <a:ext cx="4240212" cy="533400"/>
            <a:chOff x="1524000" y="2286000"/>
            <a:chExt cx="4240735" cy="533400"/>
          </a:xfrm>
        </p:grpSpPr>
        <p:sp>
          <p:nvSpPr>
            <p:cNvPr id="27765" name="AutoShape 125"/>
            <p:cNvSpPr>
              <a:spLocks noChangeArrowheads="1"/>
            </p:cNvSpPr>
            <p:nvPr/>
          </p:nvSpPr>
          <p:spPr bwMode="auto">
            <a:xfrm>
              <a:off x="1524000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66" name="AutoShape 125"/>
            <p:cNvSpPr>
              <a:spLocks noChangeArrowheads="1"/>
            </p:cNvSpPr>
            <p:nvPr/>
          </p:nvSpPr>
          <p:spPr bwMode="auto">
            <a:xfrm>
              <a:off x="2061528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67" name="AutoShape 125"/>
            <p:cNvSpPr>
              <a:spLocks noChangeArrowheads="1"/>
            </p:cNvSpPr>
            <p:nvPr/>
          </p:nvSpPr>
          <p:spPr bwMode="auto">
            <a:xfrm>
              <a:off x="2599057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solidFill>
                  <a:srgbClr val="FF0000"/>
                </a:solidFill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68" name="AutoShape 125"/>
            <p:cNvSpPr>
              <a:spLocks noChangeArrowheads="1"/>
            </p:cNvSpPr>
            <p:nvPr/>
          </p:nvSpPr>
          <p:spPr bwMode="auto">
            <a:xfrm>
              <a:off x="3136585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VNI-Times"/>
              </a:endParaRPr>
            </a:p>
          </p:txBody>
        </p:sp>
        <p:sp>
          <p:nvSpPr>
            <p:cNvPr id="27769" name="AutoShape 125"/>
            <p:cNvSpPr>
              <a:spLocks noChangeArrowheads="1"/>
            </p:cNvSpPr>
            <p:nvPr/>
          </p:nvSpPr>
          <p:spPr bwMode="auto">
            <a:xfrm>
              <a:off x="3674113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70" name="AutoShape 125"/>
            <p:cNvSpPr>
              <a:spLocks noChangeArrowheads="1"/>
            </p:cNvSpPr>
            <p:nvPr/>
          </p:nvSpPr>
          <p:spPr bwMode="auto">
            <a:xfrm>
              <a:off x="4211641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71" name="AutoShape 125"/>
            <p:cNvSpPr>
              <a:spLocks noChangeArrowheads="1"/>
            </p:cNvSpPr>
            <p:nvPr/>
          </p:nvSpPr>
          <p:spPr bwMode="auto">
            <a:xfrm>
              <a:off x="4725373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72" name="AutoShape 125"/>
            <p:cNvSpPr>
              <a:spLocks noChangeArrowheads="1"/>
            </p:cNvSpPr>
            <p:nvPr/>
          </p:nvSpPr>
          <p:spPr bwMode="auto">
            <a:xfrm>
              <a:off x="5258935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2133600" y="2895600"/>
            <a:ext cx="4240213" cy="533400"/>
            <a:chOff x="1524000" y="2286000"/>
            <a:chExt cx="4240735" cy="533400"/>
          </a:xfrm>
        </p:grpSpPr>
        <p:sp>
          <p:nvSpPr>
            <p:cNvPr id="27757" name="AutoShape 125"/>
            <p:cNvSpPr>
              <a:spLocks noChangeArrowheads="1"/>
            </p:cNvSpPr>
            <p:nvPr/>
          </p:nvSpPr>
          <p:spPr bwMode="auto">
            <a:xfrm>
              <a:off x="1524000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58" name="AutoShape 125"/>
            <p:cNvSpPr>
              <a:spLocks noChangeArrowheads="1"/>
            </p:cNvSpPr>
            <p:nvPr/>
          </p:nvSpPr>
          <p:spPr bwMode="auto">
            <a:xfrm>
              <a:off x="2061528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59" name="AutoShape 125"/>
            <p:cNvSpPr>
              <a:spLocks noChangeArrowheads="1"/>
            </p:cNvSpPr>
            <p:nvPr/>
          </p:nvSpPr>
          <p:spPr bwMode="auto">
            <a:xfrm>
              <a:off x="2599057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60" name="AutoShape 125"/>
            <p:cNvSpPr>
              <a:spLocks noChangeArrowheads="1"/>
            </p:cNvSpPr>
            <p:nvPr/>
          </p:nvSpPr>
          <p:spPr bwMode="auto">
            <a:xfrm>
              <a:off x="3136585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?</a:t>
              </a:r>
            </a:p>
          </p:txBody>
        </p:sp>
        <p:sp>
          <p:nvSpPr>
            <p:cNvPr id="27761" name="AutoShape 125"/>
            <p:cNvSpPr>
              <a:spLocks noChangeArrowheads="1"/>
            </p:cNvSpPr>
            <p:nvPr/>
          </p:nvSpPr>
          <p:spPr bwMode="auto">
            <a:xfrm>
              <a:off x="3674113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62" name="AutoShape 125"/>
            <p:cNvSpPr>
              <a:spLocks noChangeArrowheads="1"/>
            </p:cNvSpPr>
            <p:nvPr/>
          </p:nvSpPr>
          <p:spPr bwMode="auto">
            <a:xfrm>
              <a:off x="4211641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63" name="AutoShape 125"/>
            <p:cNvSpPr>
              <a:spLocks noChangeArrowheads="1"/>
            </p:cNvSpPr>
            <p:nvPr/>
          </p:nvSpPr>
          <p:spPr bwMode="auto">
            <a:xfrm>
              <a:off x="4725373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64" name="AutoShape 125"/>
            <p:cNvSpPr>
              <a:spLocks noChangeArrowheads="1"/>
            </p:cNvSpPr>
            <p:nvPr/>
          </p:nvSpPr>
          <p:spPr bwMode="auto">
            <a:xfrm>
              <a:off x="5258935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5" name="Group 121"/>
          <p:cNvGrpSpPr>
            <a:grpSpLocks/>
          </p:cNvGrpSpPr>
          <p:nvPr/>
        </p:nvGrpSpPr>
        <p:grpSpPr bwMode="auto">
          <a:xfrm>
            <a:off x="2057400" y="2895600"/>
            <a:ext cx="4343400" cy="533400"/>
            <a:chOff x="1524000" y="2286000"/>
            <a:chExt cx="4240735" cy="533400"/>
          </a:xfrm>
        </p:grpSpPr>
        <p:sp>
          <p:nvSpPr>
            <p:cNvPr id="27749" name="AutoShape 125"/>
            <p:cNvSpPr>
              <a:spLocks noChangeArrowheads="1"/>
            </p:cNvSpPr>
            <p:nvPr/>
          </p:nvSpPr>
          <p:spPr bwMode="auto">
            <a:xfrm>
              <a:off x="1524000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7750" name="AutoShape 125"/>
            <p:cNvSpPr>
              <a:spLocks noChangeArrowheads="1"/>
            </p:cNvSpPr>
            <p:nvPr/>
          </p:nvSpPr>
          <p:spPr bwMode="auto">
            <a:xfrm>
              <a:off x="2061528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7751" name="AutoShape 125"/>
            <p:cNvSpPr>
              <a:spLocks noChangeArrowheads="1"/>
            </p:cNvSpPr>
            <p:nvPr/>
          </p:nvSpPr>
          <p:spPr bwMode="auto">
            <a:xfrm>
              <a:off x="2599057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7752" name="AutoShape 125"/>
            <p:cNvSpPr>
              <a:spLocks noChangeArrowheads="1"/>
            </p:cNvSpPr>
            <p:nvPr/>
          </p:nvSpPr>
          <p:spPr bwMode="auto">
            <a:xfrm>
              <a:off x="3136585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H</a:t>
              </a:r>
            </a:p>
          </p:txBody>
        </p:sp>
        <p:sp>
          <p:nvSpPr>
            <p:cNvPr id="27753" name="AutoShape 125"/>
            <p:cNvSpPr>
              <a:spLocks noChangeArrowheads="1"/>
            </p:cNvSpPr>
            <p:nvPr/>
          </p:nvSpPr>
          <p:spPr bwMode="auto">
            <a:xfrm>
              <a:off x="3674113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7754" name="AutoShape 125"/>
            <p:cNvSpPr>
              <a:spLocks noChangeArrowheads="1"/>
            </p:cNvSpPr>
            <p:nvPr/>
          </p:nvSpPr>
          <p:spPr bwMode="auto">
            <a:xfrm>
              <a:off x="4211641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solidFill>
                    <a:srgbClr val="FF0000"/>
                  </a:solidFill>
                  <a:latin typeface=".VnTime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7755" name="AutoShape 125"/>
            <p:cNvSpPr>
              <a:spLocks noChangeArrowheads="1"/>
            </p:cNvSpPr>
            <p:nvPr/>
          </p:nvSpPr>
          <p:spPr bwMode="auto">
            <a:xfrm>
              <a:off x="4725373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 dirty="0">
                  <a:latin typeface=".VnTime"/>
                  <a:cs typeface="Times New Roman" panose="02020603050405020304" pitchFamily="18" charset="0"/>
                </a:rPr>
                <a:t>Ơ</a:t>
              </a:r>
            </a:p>
          </p:txBody>
        </p:sp>
        <p:sp>
          <p:nvSpPr>
            <p:cNvPr id="27756" name="AutoShape 125"/>
            <p:cNvSpPr>
              <a:spLocks noChangeArrowheads="1"/>
            </p:cNvSpPr>
            <p:nvPr/>
          </p:nvSpPr>
          <p:spPr bwMode="auto">
            <a:xfrm>
              <a:off x="5258935" y="2286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131" name="Rounded Rectangle 130"/>
          <p:cNvSpPr/>
          <p:nvPr/>
        </p:nvSpPr>
        <p:spPr>
          <a:xfrm>
            <a:off x="510874" y="4697970"/>
            <a:ext cx="8458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ô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132" name="Oval 131"/>
          <p:cNvSpPr/>
          <p:nvPr/>
        </p:nvSpPr>
        <p:spPr>
          <a:xfrm>
            <a:off x="76200" y="3505200"/>
            <a:ext cx="609600" cy="533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/>
              <a:t>5</a:t>
            </a:r>
          </a:p>
        </p:txBody>
      </p:sp>
      <p:grpSp>
        <p:nvGrpSpPr>
          <p:cNvPr id="27682" name="Group 190"/>
          <p:cNvGrpSpPr>
            <a:grpSpLocks/>
          </p:cNvGrpSpPr>
          <p:nvPr/>
        </p:nvGrpSpPr>
        <p:grpSpPr bwMode="auto">
          <a:xfrm>
            <a:off x="2743200" y="1676400"/>
            <a:ext cx="3706813" cy="533400"/>
            <a:chOff x="2438400" y="304800"/>
            <a:chExt cx="3705864" cy="533400"/>
          </a:xfrm>
        </p:grpSpPr>
        <p:sp>
          <p:nvSpPr>
            <p:cNvPr id="27742" name="AutoShape 125"/>
            <p:cNvSpPr>
              <a:spLocks noChangeArrowheads="1"/>
            </p:cNvSpPr>
            <p:nvPr/>
          </p:nvSpPr>
          <p:spPr bwMode="auto">
            <a:xfrm>
              <a:off x="2438400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43" name="AutoShape 125"/>
            <p:cNvSpPr>
              <a:spLocks noChangeArrowheads="1"/>
            </p:cNvSpPr>
            <p:nvPr/>
          </p:nvSpPr>
          <p:spPr bwMode="auto">
            <a:xfrm>
              <a:off x="2975928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44" name="AutoShape 125"/>
            <p:cNvSpPr>
              <a:spLocks noChangeArrowheads="1"/>
            </p:cNvSpPr>
            <p:nvPr/>
          </p:nvSpPr>
          <p:spPr bwMode="auto">
            <a:xfrm>
              <a:off x="3513457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45" name="AutoShape 125"/>
            <p:cNvSpPr>
              <a:spLocks noChangeArrowheads="1"/>
            </p:cNvSpPr>
            <p:nvPr/>
          </p:nvSpPr>
          <p:spPr bwMode="auto">
            <a:xfrm>
              <a:off x="4038432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46" name="AutoShape 125"/>
            <p:cNvSpPr>
              <a:spLocks noChangeArrowheads="1"/>
            </p:cNvSpPr>
            <p:nvPr/>
          </p:nvSpPr>
          <p:spPr bwMode="auto">
            <a:xfrm>
              <a:off x="4571776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47" name="AutoShape 125"/>
            <p:cNvSpPr>
              <a:spLocks noChangeArrowheads="1"/>
            </p:cNvSpPr>
            <p:nvPr/>
          </p:nvSpPr>
          <p:spPr bwMode="auto">
            <a:xfrm>
              <a:off x="5105120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48" name="AutoShape 125"/>
            <p:cNvSpPr>
              <a:spLocks noChangeArrowheads="1"/>
            </p:cNvSpPr>
            <p:nvPr/>
          </p:nvSpPr>
          <p:spPr bwMode="auto">
            <a:xfrm>
              <a:off x="5638464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98"/>
          <p:cNvGrpSpPr>
            <a:grpSpLocks/>
          </p:cNvGrpSpPr>
          <p:nvPr/>
        </p:nvGrpSpPr>
        <p:grpSpPr bwMode="auto">
          <a:xfrm>
            <a:off x="2667000" y="1676400"/>
            <a:ext cx="3733800" cy="533400"/>
            <a:chOff x="990600" y="4191000"/>
            <a:chExt cx="3733408" cy="533400"/>
          </a:xfrm>
        </p:grpSpPr>
        <p:sp>
          <p:nvSpPr>
            <p:cNvPr id="27735" name="AutoShape 125"/>
            <p:cNvSpPr>
              <a:spLocks noChangeArrowheads="1"/>
            </p:cNvSpPr>
            <p:nvPr/>
          </p:nvSpPr>
          <p:spPr bwMode="auto">
            <a:xfrm>
              <a:off x="990600" y="4191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36" name="AutoShape 125"/>
            <p:cNvSpPr>
              <a:spLocks noChangeArrowheads="1"/>
            </p:cNvSpPr>
            <p:nvPr/>
          </p:nvSpPr>
          <p:spPr bwMode="auto">
            <a:xfrm>
              <a:off x="1528128" y="4191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37" name="AutoShape 125"/>
            <p:cNvSpPr>
              <a:spLocks noChangeArrowheads="1"/>
            </p:cNvSpPr>
            <p:nvPr/>
          </p:nvSpPr>
          <p:spPr bwMode="auto">
            <a:xfrm>
              <a:off x="2065657" y="4191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38" name="AutoShape 125"/>
            <p:cNvSpPr>
              <a:spLocks noChangeArrowheads="1"/>
            </p:cNvSpPr>
            <p:nvPr/>
          </p:nvSpPr>
          <p:spPr bwMode="auto">
            <a:xfrm>
              <a:off x="2590632" y="4191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39" name="AutoShape 125"/>
            <p:cNvSpPr>
              <a:spLocks noChangeArrowheads="1"/>
            </p:cNvSpPr>
            <p:nvPr/>
          </p:nvSpPr>
          <p:spPr bwMode="auto">
            <a:xfrm>
              <a:off x="3123976" y="4191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40" name="AutoShape 125"/>
            <p:cNvSpPr>
              <a:spLocks noChangeArrowheads="1"/>
            </p:cNvSpPr>
            <p:nvPr/>
          </p:nvSpPr>
          <p:spPr bwMode="auto">
            <a:xfrm>
              <a:off x="3684864" y="4191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41" name="AutoShape 125"/>
            <p:cNvSpPr>
              <a:spLocks noChangeArrowheads="1"/>
            </p:cNvSpPr>
            <p:nvPr/>
          </p:nvSpPr>
          <p:spPr bwMode="auto">
            <a:xfrm>
              <a:off x="4218208" y="41910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7684" name="Group 226"/>
          <p:cNvGrpSpPr>
            <a:grpSpLocks/>
          </p:cNvGrpSpPr>
          <p:nvPr/>
        </p:nvGrpSpPr>
        <p:grpSpPr bwMode="auto">
          <a:xfrm>
            <a:off x="1066800" y="3505200"/>
            <a:ext cx="6373813" cy="533400"/>
            <a:chOff x="1905000" y="4114800"/>
            <a:chExt cx="6373200" cy="533400"/>
          </a:xfrm>
        </p:grpSpPr>
        <p:sp>
          <p:nvSpPr>
            <p:cNvPr id="27723" name="AutoShape 125"/>
            <p:cNvSpPr>
              <a:spLocks noChangeArrowheads="1"/>
            </p:cNvSpPr>
            <p:nvPr/>
          </p:nvSpPr>
          <p:spPr bwMode="auto">
            <a:xfrm>
              <a:off x="19050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24" name="AutoShape 125"/>
            <p:cNvSpPr>
              <a:spLocks noChangeArrowheads="1"/>
            </p:cNvSpPr>
            <p:nvPr/>
          </p:nvSpPr>
          <p:spPr bwMode="auto">
            <a:xfrm>
              <a:off x="2442528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25" name="AutoShape 125"/>
            <p:cNvSpPr>
              <a:spLocks noChangeArrowheads="1"/>
            </p:cNvSpPr>
            <p:nvPr/>
          </p:nvSpPr>
          <p:spPr bwMode="auto">
            <a:xfrm>
              <a:off x="2980057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26" name="AutoShape 125"/>
            <p:cNvSpPr>
              <a:spLocks noChangeArrowheads="1"/>
            </p:cNvSpPr>
            <p:nvPr/>
          </p:nvSpPr>
          <p:spPr bwMode="auto">
            <a:xfrm>
              <a:off x="3517585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VNI-Times"/>
              </a:endParaRPr>
            </a:p>
          </p:txBody>
        </p:sp>
        <p:sp>
          <p:nvSpPr>
            <p:cNvPr id="27727" name="AutoShape 125"/>
            <p:cNvSpPr>
              <a:spLocks noChangeArrowheads="1"/>
            </p:cNvSpPr>
            <p:nvPr/>
          </p:nvSpPr>
          <p:spPr bwMode="auto">
            <a:xfrm>
              <a:off x="4055113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28" name="AutoShape 125"/>
            <p:cNvSpPr>
              <a:spLocks noChangeArrowheads="1"/>
            </p:cNvSpPr>
            <p:nvPr/>
          </p:nvSpPr>
          <p:spPr bwMode="auto">
            <a:xfrm>
              <a:off x="4592641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29" name="AutoShape 125"/>
            <p:cNvSpPr>
              <a:spLocks noChangeArrowheads="1"/>
            </p:cNvSpPr>
            <p:nvPr/>
          </p:nvSpPr>
          <p:spPr bwMode="auto">
            <a:xfrm>
              <a:off x="5106373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solidFill>
                  <a:srgbClr val="FF3300"/>
                </a:solidFill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30" name="AutoShape 125"/>
            <p:cNvSpPr>
              <a:spLocks noChangeArrowheads="1"/>
            </p:cNvSpPr>
            <p:nvPr/>
          </p:nvSpPr>
          <p:spPr bwMode="auto">
            <a:xfrm>
              <a:off x="5639935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31" name="AutoShape 125"/>
            <p:cNvSpPr>
              <a:spLocks noChangeArrowheads="1"/>
            </p:cNvSpPr>
            <p:nvPr/>
          </p:nvSpPr>
          <p:spPr bwMode="auto">
            <a:xfrm>
              <a:off x="61722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32" name="AutoShape 125"/>
            <p:cNvSpPr>
              <a:spLocks noChangeArrowheads="1"/>
            </p:cNvSpPr>
            <p:nvPr/>
          </p:nvSpPr>
          <p:spPr bwMode="auto">
            <a:xfrm>
              <a:off x="67056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33" name="AutoShape 125"/>
            <p:cNvSpPr>
              <a:spLocks noChangeArrowheads="1"/>
            </p:cNvSpPr>
            <p:nvPr/>
          </p:nvSpPr>
          <p:spPr bwMode="auto">
            <a:xfrm>
              <a:off x="72390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27734" name="AutoShape 125"/>
            <p:cNvSpPr>
              <a:spLocks noChangeArrowheads="1"/>
            </p:cNvSpPr>
            <p:nvPr/>
          </p:nvSpPr>
          <p:spPr bwMode="auto">
            <a:xfrm>
              <a:off x="77724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2600" b="1">
                <a:latin typeface=".VnTime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227"/>
          <p:cNvGrpSpPr>
            <a:grpSpLocks/>
          </p:cNvGrpSpPr>
          <p:nvPr/>
        </p:nvGrpSpPr>
        <p:grpSpPr bwMode="auto">
          <a:xfrm>
            <a:off x="1066800" y="3505200"/>
            <a:ext cx="6373813" cy="533400"/>
            <a:chOff x="1905000" y="4114800"/>
            <a:chExt cx="6373200" cy="533400"/>
          </a:xfrm>
        </p:grpSpPr>
        <p:sp>
          <p:nvSpPr>
            <p:cNvPr id="27711" name="AutoShape 125"/>
            <p:cNvSpPr>
              <a:spLocks noChangeArrowheads="1"/>
            </p:cNvSpPr>
            <p:nvPr/>
          </p:nvSpPr>
          <p:spPr bwMode="auto">
            <a:xfrm>
              <a:off x="19050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12" name="AutoShape 125"/>
            <p:cNvSpPr>
              <a:spLocks noChangeArrowheads="1"/>
            </p:cNvSpPr>
            <p:nvPr/>
          </p:nvSpPr>
          <p:spPr bwMode="auto">
            <a:xfrm>
              <a:off x="2442528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13" name="AutoShape 125"/>
            <p:cNvSpPr>
              <a:spLocks noChangeArrowheads="1"/>
            </p:cNvSpPr>
            <p:nvPr/>
          </p:nvSpPr>
          <p:spPr bwMode="auto">
            <a:xfrm>
              <a:off x="2980057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14" name="AutoShape 125"/>
            <p:cNvSpPr>
              <a:spLocks noChangeArrowheads="1"/>
            </p:cNvSpPr>
            <p:nvPr/>
          </p:nvSpPr>
          <p:spPr bwMode="auto">
            <a:xfrm>
              <a:off x="3517585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?</a:t>
              </a:r>
            </a:p>
          </p:txBody>
        </p:sp>
        <p:sp>
          <p:nvSpPr>
            <p:cNvPr id="27715" name="AutoShape 125"/>
            <p:cNvSpPr>
              <a:spLocks noChangeArrowheads="1"/>
            </p:cNvSpPr>
            <p:nvPr/>
          </p:nvSpPr>
          <p:spPr bwMode="auto">
            <a:xfrm>
              <a:off x="4055113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16" name="AutoShape 125"/>
            <p:cNvSpPr>
              <a:spLocks noChangeArrowheads="1"/>
            </p:cNvSpPr>
            <p:nvPr/>
          </p:nvSpPr>
          <p:spPr bwMode="auto">
            <a:xfrm>
              <a:off x="4592641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17" name="AutoShape 125"/>
            <p:cNvSpPr>
              <a:spLocks noChangeArrowheads="1"/>
            </p:cNvSpPr>
            <p:nvPr/>
          </p:nvSpPr>
          <p:spPr bwMode="auto">
            <a:xfrm>
              <a:off x="5106373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18" name="AutoShape 125"/>
            <p:cNvSpPr>
              <a:spLocks noChangeArrowheads="1"/>
            </p:cNvSpPr>
            <p:nvPr/>
          </p:nvSpPr>
          <p:spPr bwMode="auto">
            <a:xfrm>
              <a:off x="5639935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19" name="AutoShape 125"/>
            <p:cNvSpPr>
              <a:spLocks noChangeArrowheads="1"/>
            </p:cNvSpPr>
            <p:nvPr/>
          </p:nvSpPr>
          <p:spPr bwMode="auto">
            <a:xfrm>
              <a:off x="61722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20" name="AutoShape 125"/>
            <p:cNvSpPr>
              <a:spLocks noChangeArrowheads="1"/>
            </p:cNvSpPr>
            <p:nvPr/>
          </p:nvSpPr>
          <p:spPr bwMode="auto">
            <a:xfrm>
              <a:off x="67056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21" name="AutoShape 125"/>
            <p:cNvSpPr>
              <a:spLocks noChangeArrowheads="1"/>
            </p:cNvSpPr>
            <p:nvPr/>
          </p:nvSpPr>
          <p:spPr bwMode="auto">
            <a:xfrm>
              <a:off x="72390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722" name="AutoShape 125"/>
            <p:cNvSpPr>
              <a:spLocks noChangeArrowheads="1"/>
            </p:cNvSpPr>
            <p:nvPr/>
          </p:nvSpPr>
          <p:spPr bwMode="auto">
            <a:xfrm>
              <a:off x="77724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0" name="Group 241"/>
          <p:cNvGrpSpPr>
            <a:grpSpLocks/>
          </p:cNvGrpSpPr>
          <p:nvPr/>
        </p:nvGrpSpPr>
        <p:grpSpPr bwMode="auto">
          <a:xfrm>
            <a:off x="1066800" y="3505200"/>
            <a:ext cx="6373813" cy="533400"/>
            <a:chOff x="1905000" y="4114800"/>
            <a:chExt cx="6373200" cy="533400"/>
          </a:xfrm>
        </p:grpSpPr>
        <p:sp>
          <p:nvSpPr>
            <p:cNvPr id="27699" name="AutoShape 125"/>
            <p:cNvSpPr>
              <a:spLocks noChangeArrowheads="1"/>
            </p:cNvSpPr>
            <p:nvPr/>
          </p:nvSpPr>
          <p:spPr bwMode="auto">
            <a:xfrm>
              <a:off x="19050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7700" name="AutoShape 125"/>
            <p:cNvSpPr>
              <a:spLocks noChangeArrowheads="1"/>
            </p:cNvSpPr>
            <p:nvPr/>
          </p:nvSpPr>
          <p:spPr bwMode="auto">
            <a:xfrm>
              <a:off x="2442528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7701" name="AutoShape 125"/>
            <p:cNvSpPr>
              <a:spLocks noChangeArrowheads="1"/>
            </p:cNvSpPr>
            <p:nvPr/>
          </p:nvSpPr>
          <p:spPr bwMode="auto">
            <a:xfrm>
              <a:off x="2980057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702" name="AutoShape 125"/>
            <p:cNvSpPr>
              <a:spLocks noChangeArrowheads="1"/>
            </p:cNvSpPr>
            <p:nvPr/>
          </p:nvSpPr>
          <p:spPr bwMode="auto">
            <a:xfrm>
              <a:off x="3517585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VNI-Times"/>
                </a:rPr>
                <a:t>N</a:t>
              </a:r>
            </a:p>
          </p:txBody>
        </p:sp>
        <p:sp>
          <p:nvSpPr>
            <p:cNvPr id="27703" name="AutoShape 125"/>
            <p:cNvSpPr>
              <a:spLocks noChangeArrowheads="1"/>
            </p:cNvSpPr>
            <p:nvPr/>
          </p:nvSpPr>
          <p:spPr bwMode="auto">
            <a:xfrm>
              <a:off x="4055113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7704" name="AutoShape 125"/>
            <p:cNvSpPr>
              <a:spLocks noChangeArrowheads="1"/>
            </p:cNvSpPr>
            <p:nvPr/>
          </p:nvSpPr>
          <p:spPr bwMode="auto">
            <a:xfrm>
              <a:off x="4592641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7705" name="AutoShape 125"/>
            <p:cNvSpPr>
              <a:spLocks noChangeArrowheads="1"/>
            </p:cNvSpPr>
            <p:nvPr/>
          </p:nvSpPr>
          <p:spPr bwMode="auto">
            <a:xfrm>
              <a:off x="5106373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7706" name="AutoShape 125"/>
            <p:cNvSpPr>
              <a:spLocks noChangeArrowheads="1"/>
            </p:cNvSpPr>
            <p:nvPr/>
          </p:nvSpPr>
          <p:spPr bwMode="auto">
            <a:xfrm>
              <a:off x="5639935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 dirty="0">
                  <a:solidFill>
                    <a:srgbClr val="FF0000"/>
                  </a:solidFill>
                  <a:latin typeface=".VnTime"/>
                  <a:cs typeface="Times New Roman" panose="02020603050405020304" pitchFamily="18" charset="0"/>
                </a:rPr>
                <a:t>Ư</a:t>
              </a:r>
            </a:p>
          </p:txBody>
        </p:sp>
        <p:sp>
          <p:nvSpPr>
            <p:cNvPr id="27707" name="AutoShape 125"/>
            <p:cNvSpPr>
              <a:spLocks noChangeArrowheads="1"/>
            </p:cNvSpPr>
            <p:nvPr/>
          </p:nvSpPr>
          <p:spPr bwMode="auto">
            <a:xfrm>
              <a:off x="61722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27708" name="AutoShape 125"/>
            <p:cNvSpPr>
              <a:spLocks noChangeArrowheads="1"/>
            </p:cNvSpPr>
            <p:nvPr/>
          </p:nvSpPr>
          <p:spPr bwMode="auto">
            <a:xfrm>
              <a:off x="67056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27709" name="AutoShape 125"/>
            <p:cNvSpPr>
              <a:spLocks noChangeArrowheads="1"/>
            </p:cNvSpPr>
            <p:nvPr/>
          </p:nvSpPr>
          <p:spPr bwMode="auto">
            <a:xfrm>
              <a:off x="72390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</a:t>
              </a:r>
            </a:p>
          </p:txBody>
        </p:sp>
        <p:sp>
          <p:nvSpPr>
            <p:cNvPr id="27710" name="AutoShape 125"/>
            <p:cNvSpPr>
              <a:spLocks noChangeArrowheads="1"/>
            </p:cNvSpPr>
            <p:nvPr/>
          </p:nvSpPr>
          <p:spPr bwMode="auto">
            <a:xfrm>
              <a:off x="7772400" y="411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N</a:t>
              </a:r>
            </a:p>
          </p:txBody>
        </p:sp>
      </p:grpSp>
      <p:pic>
        <p:nvPicPr>
          <p:cNvPr id="27688" name="Picture 293" descr="post-47-109840561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2" y="-510028"/>
            <a:ext cx="1557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190"/>
          <p:cNvGrpSpPr>
            <a:grpSpLocks/>
          </p:cNvGrpSpPr>
          <p:nvPr/>
        </p:nvGrpSpPr>
        <p:grpSpPr bwMode="auto">
          <a:xfrm>
            <a:off x="2693988" y="1676400"/>
            <a:ext cx="3706812" cy="533400"/>
            <a:chOff x="2438400" y="304800"/>
            <a:chExt cx="3705864" cy="533400"/>
          </a:xfrm>
        </p:grpSpPr>
        <p:sp>
          <p:nvSpPr>
            <p:cNvPr id="27692" name="AutoShape 125"/>
            <p:cNvSpPr>
              <a:spLocks noChangeArrowheads="1"/>
            </p:cNvSpPr>
            <p:nvPr/>
          </p:nvSpPr>
          <p:spPr bwMode="auto">
            <a:xfrm>
              <a:off x="2438400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7693" name="AutoShape 125"/>
            <p:cNvSpPr>
              <a:spLocks noChangeArrowheads="1"/>
            </p:cNvSpPr>
            <p:nvPr/>
          </p:nvSpPr>
          <p:spPr bwMode="auto">
            <a:xfrm>
              <a:off x="2975928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7694" name="AutoShape 125"/>
            <p:cNvSpPr>
              <a:spLocks noChangeArrowheads="1"/>
            </p:cNvSpPr>
            <p:nvPr/>
          </p:nvSpPr>
          <p:spPr bwMode="auto">
            <a:xfrm>
              <a:off x="3513457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7695" name="AutoShape 125"/>
            <p:cNvSpPr>
              <a:spLocks noChangeArrowheads="1"/>
            </p:cNvSpPr>
            <p:nvPr/>
          </p:nvSpPr>
          <p:spPr bwMode="auto">
            <a:xfrm>
              <a:off x="4038432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7696" name="AutoShape 125"/>
            <p:cNvSpPr>
              <a:spLocks noChangeArrowheads="1"/>
            </p:cNvSpPr>
            <p:nvPr/>
          </p:nvSpPr>
          <p:spPr bwMode="auto">
            <a:xfrm>
              <a:off x="4571776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solidFill>
                    <a:srgbClr val="FF0000"/>
                  </a:solidFill>
                  <a:latin typeface=".VnTime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7697" name="AutoShape 125"/>
            <p:cNvSpPr>
              <a:spLocks noChangeArrowheads="1"/>
            </p:cNvSpPr>
            <p:nvPr/>
          </p:nvSpPr>
          <p:spPr bwMode="auto">
            <a:xfrm>
              <a:off x="5105120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698" name="AutoShape 125"/>
            <p:cNvSpPr>
              <a:spLocks noChangeArrowheads="1"/>
            </p:cNvSpPr>
            <p:nvPr/>
          </p:nvSpPr>
          <p:spPr bwMode="auto">
            <a:xfrm>
              <a:off x="5638464" y="304800"/>
              <a:ext cx="505800" cy="5334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b="1">
                  <a:latin typeface=".VnTime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22" name="Group 230"/>
          <p:cNvGrpSpPr/>
          <p:nvPr/>
        </p:nvGrpSpPr>
        <p:grpSpPr>
          <a:xfrm>
            <a:off x="4789186" y="1066801"/>
            <a:ext cx="516159" cy="3003548"/>
            <a:chOff x="8370586" y="1600200"/>
            <a:chExt cx="516159" cy="3003548"/>
          </a:xfrm>
          <a:solidFill>
            <a:srgbClr val="FFFF00"/>
          </a:solidFill>
        </p:grpSpPr>
        <p:sp>
          <p:nvSpPr>
            <p:cNvPr id="25685" name="AutoShape 125"/>
            <p:cNvSpPr>
              <a:spLocks noChangeArrowheads="1"/>
            </p:cNvSpPr>
            <p:nvPr/>
          </p:nvSpPr>
          <p:spPr bwMode="auto">
            <a:xfrm>
              <a:off x="8370586" y="4070349"/>
              <a:ext cx="504745" cy="533399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2600" b="1" dirty="0">
                  <a:solidFill>
                    <a:srgbClr val="F81016"/>
                  </a:solidFill>
                  <a:latin typeface="VNI-Times" pitchFamily="2" charset="0"/>
                </a:rPr>
                <a:t>Ư</a:t>
              </a:r>
            </a:p>
          </p:txBody>
        </p:sp>
        <p:sp>
          <p:nvSpPr>
            <p:cNvPr id="25686" name="AutoShape 125"/>
            <p:cNvSpPr>
              <a:spLocks noChangeArrowheads="1"/>
            </p:cNvSpPr>
            <p:nvPr/>
          </p:nvSpPr>
          <p:spPr bwMode="auto">
            <a:xfrm>
              <a:off x="8382000" y="3429000"/>
              <a:ext cx="504745" cy="533399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2600" b="1" dirty="0">
                  <a:solidFill>
                    <a:srgbClr val="F81016"/>
                  </a:solidFill>
                  <a:latin typeface="VNI-Times" pitchFamily="2" charset="0"/>
                </a:rPr>
                <a:t>L</a:t>
              </a:r>
            </a:p>
          </p:txBody>
        </p:sp>
        <p:sp>
          <p:nvSpPr>
            <p:cNvPr id="25687" name="AutoShape 125"/>
            <p:cNvSpPr>
              <a:spLocks noChangeArrowheads="1"/>
            </p:cNvSpPr>
            <p:nvPr/>
          </p:nvSpPr>
          <p:spPr bwMode="auto">
            <a:xfrm>
              <a:off x="8382000" y="2819400"/>
              <a:ext cx="504745" cy="533399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2600" b="1" dirty="0">
                  <a:solidFill>
                    <a:srgbClr val="F81016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25688" name="AutoShape 125"/>
            <p:cNvSpPr>
              <a:spLocks noChangeArrowheads="1"/>
            </p:cNvSpPr>
            <p:nvPr/>
          </p:nvSpPr>
          <p:spPr bwMode="auto">
            <a:xfrm>
              <a:off x="8382000" y="2209800"/>
              <a:ext cx="504745" cy="533399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2600" b="1" dirty="0">
                  <a:solidFill>
                    <a:srgbClr val="F81016"/>
                  </a:solidFill>
                  <a:latin typeface="VNI-Times" pitchFamily="2" charset="0"/>
                </a:rPr>
                <a:t>O</a:t>
              </a:r>
            </a:p>
          </p:txBody>
        </p:sp>
        <p:sp>
          <p:nvSpPr>
            <p:cNvPr id="25689" name="AutoShape 125"/>
            <p:cNvSpPr>
              <a:spLocks noChangeArrowheads="1"/>
            </p:cNvSpPr>
            <p:nvPr/>
          </p:nvSpPr>
          <p:spPr bwMode="auto">
            <a:xfrm>
              <a:off x="8382000" y="1600200"/>
              <a:ext cx="504745" cy="533399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2600" b="1" dirty="0">
                  <a:solidFill>
                    <a:srgbClr val="F81016"/>
                  </a:solidFill>
                  <a:latin typeface="VNI-Times" pitchFamily="2" charset="0"/>
                </a:rPr>
                <a:t>H</a:t>
              </a:r>
            </a:p>
          </p:txBody>
        </p:sp>
      </p:grpSp>
      <p:pic>
        <p:nvPicPr>
          <p:cNvPr id="167" name="Picture 27" descr="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84" y="4368006"/>
            <a:ext cx="4267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33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84" grpId="0" animBg="1"/>
      <p:bldP spid="84" grpId="1" animBg="1"/>
      <p:bldP spid="63" grpId="0" animBg="1"/>
      <p:bldP spid="63" grpId="1" animBg="1"/>
      <p:bldP spid="102" grpId="0" animBg="1"/>
      <p:bldP spid="102" grpId="1" animBg="1"/>
      <p:bldP spid="131" grpId="0" animBg="1"/>
      <p:bldP spid="13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57306044bdp5u7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610600" cy="53340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8588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QUÍ THẦY CÔ 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>
                  <a:alpha val="8588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 rot="327264">
            <a:off x="614363" y="4954588"/>
            <a:ext cx="7991475" cy="1141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</a:gradFill>
                <a:latin typeface="Times New Roman"/>
                <a:cs typeface="Times New Roman"/>
              </a:rPr>
              <a:t>KÍNH CHÚC QUÍ THẦY CÔ SỨC KHỎE </a:t>
            </a:r>
          </a:p>
        </p:txBody>
      </p:sp>
    </p:spTree>
    <p:extLst>
      <p:ext uri="{BB962C8B-B14F-4D97-AF65-F5344CB8AC3E}">
        <p14:creationId xmlns:p14="http://schemas.microsoft.com/office/powerpoint/2010/main" val="8319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5" grpId="1" animBg="1"/>
      <p:bldP spid="542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My Documents\My Pictures\lacv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Ribbon 4"/>
          <p:cNvSpPr/>
          <p:nvPr/>
        </p:nvSpPr>
        <p:spPr>
          <a:xfrm>
            <a:off x="0" y="1371600"/>
            <a:ext cx="9144000" cy="2590800"/>
          </a:xfrm>
          <a:prstGeom prst="ribbon">
            <a:avLst>
              <a:gd name="adj1" fmla="val 1025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BUỔI ĐẦU ĐỘC LẬP</a:t>
            </a:r>
          </a:p>
          <a:p>
            <a:pPr algn="ctr">
              <a:defRPr/>
            </a:pP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938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1009)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00800" y="4895850"/>
            <a:ext cx="2590800" cy="1276350"/>
          </a:xfrm>
          <a:prstGeom prst="roundRect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0400" y="4895850"/>
            <a:ext cx="2811463" cy="1276350"/>
          </a:xfrm>
          <a:prstGeom prst="roundRect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4895850"/>
            <a:ext cx="2514600" cy="1276350"/>
          </a:xfrm>
          <a:prstGeom prst="roundRect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4105275" y="4352925"/>
            <a:ext cx="933450" cy="152400"/>
          </a:xfrm>
          <a:prstGeom prst="rightArrow">
            <a:avLst/>
          </a:prstGeom>
          <a:solidFill>
            <a:srgbClr val="1344E1"/>
          </a:solidFill>
          <a:ln>
            <a:solidFill>
              <a:srgbClr val="134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Right Arrow 8"/>
          <p:cNvSpPr/>
          <p:nvPr/>
        </p:nvSpPr>
        <p:spPr>
          <a:xfrm rot="9141451" flipV="1">
            <a:off x="2532063" y="4370388"/>
            <a:ext cx="2125662" cy="149225"/>
          </a:xfrm>
          <a:prstGeom prst="rightArrow">
            <a:avLst/>
          </a:prstGeom>
          <a:solidFill>
            <a:srgbClr val="1344E1"/>
          </a:solidFill>
          <a:ln>
            <a:solidFill>
              <a:srgbClr val="134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 rot="1535901" flipV="1">
            <a:off x="4491038" y="4344988"/>
            <a:ext cx="2159000" cy="144462"/>
          </a:xfrm>
          <a:prstGeom prst="rightArrow">
            <a:avLst/>
          </a:prstGeom>
          <a:solidFill>
            <a:srgbClr val="1344E1"/>
          </a:solidFill>
          <a:ln>
            <a:solidFill>
              <a:srgbClr val="134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228600" y="-13395"/>
            <a:ext cx="80307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ba ngày 2 tháng 11 năm 2021</a:t>
            </a:r>
          </a:p>
          <a:p>
            <a:pPr algn="ctr"/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SỬ</a:t>
            </a:r>
            <a:endParaRPr lang="en-US" sz="2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99FF33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7: ĐINH BỘ LĨNH DẸP LOẠN 12 SỨ QUÂN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470034" y="1541533"/>
            <a:ext cx="8369166" cy="175432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 smtClean="0">
                <a:latin typeface="Times New Roman" panose="02020603050405020304" pitchFamily="18" charset="0"/>
              </a:rPr>
              <a:t>Đọc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SGK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đoạn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: </a:t>
            </a:r>
            <a:r>
              <a:rPr lang="en-US" altLang="vi-VN" sz="3600" b="1" i="1" dirty="0">
                <a:latin typeface="Times New Roman" panose="02020603050405020304" pitchFamily="18" charset="0"/>
              </a:rPr>
              <a:t>“</a:t>
            </a:r>
            <a:r>
              <a:rPr lang="en-US" altLang="vi-VN" sz="3600" b="1" i="1" dirty="0" err="1">
                <a:latin typeface="Times New Roman" panose="02020603050405020304" pitchFamily="18" charset="0"/>
              </a:rPr>
              <a:t>Ngô</a:t>
            </a:r>
            <a:r>
              <a:rPr lang="en-US" altLang="vi-VN" sz="36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Quyền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trị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vì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đất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nước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...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khi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đó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,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quân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thù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ngoài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bờ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cõi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latin typeface="Times New Roman" panose="02020603050405020304" pitchFamily="18" charset="0"/>
              </a:rPr>
              <a:t>đang</a:t>
            </a:r>
            <a:r>
              <a:rPr lang="en-US" altLang="vi-VN" sz="36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latin typeface="Times New Roman" panose="02020603050405020304" pitchFamily="18" charset="0"/>
              </a:rPr>
              <a:t>lăm</a:t>
            </a:r>
            <a:r>
              <a:rPr lang="en-US" altLang="vi-VN" sz="3600" b="1" i="1" dirty="0">
                <a:latin typeface="Times New Roman" panose="02020603050405020304" pitchFamily="18" charset="0"/>
              </a:rPr>
              <a:t> le </a:t>
            </a:r>
            <a:r>
              <a:rPr lang="en-US" altLang="vi-VN" sz="3600" b="1" i="1" dirty="0" err="1">
                <a:latin typeface="Times New Roman" panose="02020603050405020304" pitchFamily="18" charset="0"/>
              </a:rPr>
              <a:t>xâm</a:t>
            </a:r>
            <a:r>
              <a:rPr lang="en-US" altLang="vi-VN" sz="36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lược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.”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cho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biết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: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70034" y="3657600"/>
            <a:ext cx="8369166" cy="132397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smtClean="0">
                <a:latin typeface="Times New Roman" panose="02020603050405020304" pitchFamily="18" charset="0"/>
              </a:rPr>
              <a:t>- </a:t>
            </a:r>
            <a:r>
              <a:rPr lang="en-US" altLang="vi-VN" sz="4000" b="1" dirty="0" err="1" smtClean="0">
                <a:latin typeface="Times New Roman" panose="02020603050405020304" pitchFamily="18" charset="0"/>
              </a:rPr>
              <a:t>Sau</a:t>
            </a:r>
            <a:r>
              <a:rPr lang="en-US" altLang="vi-VN" sz="4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khi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Ngô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Quyền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mất</a:t>
            </a:r>
            <a:r>
              <a:rPr lang="en-US" altLang="vi-VN" sz="4000" b="1" dirty="0">
                <a:latin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tình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vi-VN" sz="40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4000" b="1" dirty="0">
                <a:latin typeface="Times New Roman" panose="02020603050405020304" pitchFamily="18" charset="0"/>
              </a:rPr>
              <a:t> ta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nào</a:t>
            </a:r>
            <a:r>
              <a:rPr lang="en-US" altLang="vi-VN" sz="4000" b="1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 descr="Kết quả hình ảnh cho SACH DIA LI LOP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" y="0"/>
            <a:ext cx="9906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88" y="100164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0"/>
            <a:ext cx="691471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ba ngày 2 tháng 11 năm 2021</a:t>
            </a:r>
          </a:p>
          <a:p>
            <a:pPr algn="ctr"/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SỬ</a:t>
            </a:r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99FF33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7: ĐINH BỘ LĨNH DẸP LOẠN 12 SỨ QUÂN </a:t>
            </a:r>
          </a:p>
          <a:p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10258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1"/>
          <p:cNvSpPr>
            <a:spLocks noChangeArrowheads="1"/>
          </p:cNvSpPr>
          <p:nvPr/>
        </p:nvSpPr>
        <p:spPr bwMode="auto">
          <a:xfrm>
            <a:off x="152400" y="1524000"/>
            <a:ext cx="2438851" cy="3613297"/>
          </a:xfrm>
          <a:prstGeom prst="flowChartProcess">
            <a:avLst/>
          </a:prstGeom>
          <a:solidFill>
            <a:schemeClr val="bg1">
              <a:lumMod val="9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alt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8833565" flipV="1">
            <a:off x="2287579" y="1934420"/>
            <a:ext cx="2413388" cy="313842"/>
          </a:xfrm>
          <a:prstGeom prst="rightArrow">
            <a:avLst/>
          </a:prstGeom>
          <a:solidFill>
            <a:srgbClr val="1344E1"/>
          </a:solidFill>
          <a:ln>
            <a:solidFill>
              <a:srgbClr val="134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4339701" y="838200"/>
            <a:ext cx="4728100" cy="95410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Triều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đục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giành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vàng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 rot="21204086" flipV="1">
            <a:off x="2667266" y="2830103"/>
            <a:ext cx="1666385" cy="351918"/>
          </a:xfrm>
          <a:prstGeom prst="rightArrow">
            <a:avLst/>
          </a:prstGeom>
          <a:solidFill>
            <a:srgbClr val="1344E1"/>
          </a:solidFill>
          <a:ln>
            <a:solidFill>
              <a:srgbClr val="134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4333052" y="2286000"/>
            <a:ext cx="4734748" cy="138499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lực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cát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cứ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địa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phương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nổi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dậy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, chia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cắt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nước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thành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latin typeface="Times New Roman" panose="02020603050405020304" pitchFamily="18" charset="0"/>
              </a:rPr>
              <a:t>12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vùng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 rot="2066936" flipV="1">
            <a:off x="2522259" y="3610943"/>
            <a:ext cx="1993371" cy="351918"/>
          </a:xfrm>
          <a:prstGeom prst="rightArrow">
            <a:avLst>
              <a:gd name="adj1" fmla="val 50000"/>
              <a:gd name="adj2" fmla="val 63160"/>
            </a:avLst>
          </a:prstGeom>
          <a:solidFill>
            <a:srgbClr val="1344E1"/>
          </a:solidFill>
          <a:ln>
            <a:solidFill>
              <a:srgbClr val="134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4339700" y="4038600"/>
            <a:ext cx="4728100" cy="95410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uộng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ight Arrow 8"/>
          <p:cNvSpPr/>
          <p:nvPr/>
        </p:nvSpPr>
        <p:spPr>
          <a:xfrm rot="3225441" flipV="1">
            <a:off x="2011027" y="4319897"/>
            <a:ext cx="2889097" cy="404577"/>
          </a:xfrm>
          <a:prstGeom prst="rightArrow">
            <a:avLst>
              <a:gd name="adj1" fmla="val 50000"/>
              <a:gd name="adj2" fmla="val 63160"/>
            </a:avLst>
          </a:prstGeom>
          <a:solidFill>
            <a:srgbClr val="1344E1"/>
          </a:solidFill>
          <a:ln>
            <a:solidFill>
              <a:srgbClr val="134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4333053" y="5446693"/>
            <a:ext cx="4734747" cy="95410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4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12 su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-34430"/>
            <a:ext cx="885825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024313" y="4800600"/>
            <a:ext cx="2071687" cy="822181"/>
          </a:xfrm>
          <a:prstGeom prst="wedgeRoundRectCallout">
            <a:avLst>
              <a:gd name="adj1" fmla="val -88837"/>
              <a:gd name="adj2" fmla="val 42554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737" y="2370436"/>
            <a:ext cx="1617663" cy="1210963"/>
          </a:xfrm>
          <a:prstGeom prst="wedgeRoundRectCallout">
            <a:avLst>
              <a:gd name="adj1" fmla="val 85596"/>
              <a:gd name="adj2" fmla="val -10310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5751" y="3657600"/>
            <a:ext cx="2228850" cy="886620"/>
          </a:xfrm>
          <a:prstGeom prst="wedgeRoundRectCallout">
            <a:avLst>
              <a:gd name="adj1" fmla="val 81571"/>
              <a:gd name="adj2" fmla="val -202653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34200" y="2895600"/>
            <a:ext cx="2209800" cy="684213"/>
          </a:xfrm>
          <a:prstGeom prst="wedgeRoundRectCallout">
            <a:avLst>
              <a:gd name="adj1" fmla="val -90052"/>
              <a:gd name="adj2" fmla="val -49999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743200" y="363826"/>
            <a:ext cx="2590800" cy="609600"/>
          </a:xfrm>
          <a:prstGeom prst="wedgeRoundRectCallout">
            <a:avLst>
              <a:gd name="adj1" fmla="val -82575"/>
              <a:gd name="adj2" fmla="val 30048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943600" y="533400"/>
            <a:ext cx="2590800" cy="788194"/>
          </a:xfrm>
          <a:prstGeom prst="wedgeRoundRectCallout">
            <a:avLst>
              <a:gd name="adj1" fmla="val -139143"/>
              <a:gd name="adj2" fmla="val 39587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590800" y="3013075"/>
            <a:ext cx="1752600" cy="917480"/>
          </a:xfrm>
          <a:prstGeom prst="wedgeRoundRectCallout">
            <a:avLst>
              <a:gd name="adj1" fmla="val 70282"/>
              <a:gd name="adj2" fmla="val -133435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239000" y="1371600"/>
            <a:ext cx="1916112" cy="973426"/>
          </a:xfrm>
          <a:prstGeom prst="wedgeRoundRectCallout">
            <a:avLst>
              <a:gd name="adj1" fmla="val -99879"/>
              <a:gd name="adj2" fmla="val -22480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Tiệp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0" y="1395413"/>
            <a:ext cx="1101726" cy="893762"/>
          </a:xfrm>
          <a:prstGeom prst="wedgeRoundRectCallout">
            <a:avLst>
              <a:gd name="adj1" fmla="val 19425"/>
              <a:gd name="adj2" fmla="val -70819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396238" y="3211653"/>
            <a:ext cx="1370464" cy="1009841"/>
          </a:xfrm>
          <a:prstGeom prst="wedgeRoundRectCallout">
            <a:avLst>
              <a:gd name="adj1" fmla="val 61326"/>
              <a:gd name="adj2" fmla="val -178369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400800" y="4614863"/>
            <a:ext cx="2590800" cy="895350"/>
          </a:xfrm>
          <a:prstGeom prst="wedgeRoundRectCallout">
            <a:avLst>
              <a:gd name="adj1" fmla="val -3246"/>
              <a:gd name="adj2" fmla="val -127268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886200" y="1219200"/>
            <a:ext cx="1276350" cy="715464"/>
          </a:xfrm>
          <a:prstGeom prst="wedgeRoundRectCallout">
            <a:avLst>
              <a:gd name="adj1" fmla="val 54652"/>
              <a:gd name="adj2" fmla="val 88298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01976" y="5510213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79638" y="1504157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178176" y="1987839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15000" y="2690813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1617663" y="583406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41688" y="1049561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4672014" y="2081213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73662" y="1502108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709150" y="886641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81650" y="1828800"/>
            <a:ext cx="695328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000872" y="3609717"/>
            <a:ext cx="695328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99038" y="2209800"/>
            <a:ext cx="582612" cy="3951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áº­p tin:Tuongdaidinhtienhoang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23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12 su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-34430"/>
            <a:ext cx="885825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024313" y="4800600"/>
            <a:ext cx="2071687" cy="822181"/>
          </a:xfrm>
          <a:prstGeom prst="wedgeRoundRectCallout">
            <a:avLst>
              <a:gd name="adj1" fmla="val -88837"/>
              <a:gd name="adj2" fmla="val 42554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737" y="2370436"/>
            <a:ext cx="1617663" cy="1210963"/>
          </a:xfrm>
          <a:prstGeom prst="wedgeRoundRectCallout">
            <a:avLst>
              <a:gd name="adj1" fmla="val 85596"/>
              <a:gd name="adj2" fmla="val -10310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5751" y="3657600"/>
            <a:ext cx="2228850" cy="886620"/>
          </a:xfrm>
          <a:prstGeom prst="wedgeRoundRectCallout">
            <a:avLst>
              <a:gd name="adj1" fmla="val 81571"/>
              <a:gd name="adj2" fmla="val -202653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34200" y="2895600"/>
            <a:ext cx="2209800" cy="684213"/>
          </a:xfrm>
          <a:prstGeom prst="wedgeRoundRectCallout">
            <a:avLst>
              <a:gd name="adj1" fmla="val -90052"/>
              <a:gd name="adj2" fmla="val -49999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743200" y="363826"/>
            <a:ext cx="2590800" cy="609600"/>
          </a:xfrm>
          <a:prstGeom prst="wedgeRoundRectCallout">
            <a:avLst>
              <a:gd name="adj1" fmla="val -82575"/>
              <a:gd name="adj2" fmla="val 30048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943600" y="533400"/>
            <a:ext cx="2590800" cy="788194"/>
          </a:xfrm>
          <a:prstGeom prst="wedgeRoundRectCallout">
            <a:avLst>
              <a:gd name="adj1" fmla="val -139143"/>
              <a:gd name="adj2" fmla="val 39587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590800" y="3013075"/>
            <a:ext cx="1752600" cy="917480"/>
          </a:xfrm>
          <a:prstGeom prst="wedgeRoundRectCallout">
            <a:avLst>
              <a:gd name="adj1" fmla="val 70282"/>
              <a:gd name="adj2" fmla="val -133435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239000" y="1371600"/>
            <a:ext cx="1916112" cy="973426"/>
          </a:xfrm>
          <a:prstGeom prst="wedgeRoundRectCallout">
            <a:avLst>
              <a:gd name="adj1" fmla="val -99879"/>
              <a:gd name="adj2" fmla="val -22480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Tiệp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0" y="1395413"/>
            <a:ext cx="1101726" cy="893762"/>
          </a:xfrm>
          <a:prstGeom prst="wedgeRoundRectCallout">
            <a:avLst>
              <a:gd name="adj1" fmla="val 19425"/>
              <a:gd name="adj2" fmla="val -70819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396238" y="3211653"/>
            <a:ext cx="1370464" cy="1009841"/>
          </a:xfrm>
          <a:prstGeom prst="wedgeRoundRectCallout">
            <a:avLst>
              <a:gd name="adj1" fmla="val 61326"/>
              <a:gd name="adj2" fmla="val -178369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400800" y="4614863"/>
            <a:ext cx="2590800" cy="895350"/>
          </a:xfrm>
          <a:prstGeom prst="wedgeRoundRectCallout">
            <a:avLst>
              <a:gd name="adj1" fmla="val -3246"/>
              <a:gd name="adj2" fmla="val -127268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886200" y="1219200"/>
            <a:ext cx="1276350" cy="715464"/>
          </a:xfrm>
          <a:prstGeom prst="wedgeRoundRectCallout">
            <a:avLst>
              <a:gd name="adj1" fmla="val 54652"/>
              <a:gd name="adj2" fmla="val 88298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01976" y="5510213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79638" y="1504157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178176" y="1987839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15000" y="2690813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1617663" y="583406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41688" y="1049561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4672014" y="2081213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73662" y="1502108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709150" y="886641"/>
            <a:ext cx="327024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81650" y="1828800"/>
            <a:ext cx="695328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000872" y="3609717"/>
            <a:ext cx="695328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99038" y="2209800"/>
            <a:ext cx="582612" cy="3951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19" grpId="0" animBg="1"/>
      <p:bldP spid="19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8820955" cy="57150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vi-VN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alt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biết gì về Đinh Bộ Lĩnh? </a:t>
            </a:r>
            <a:endParaRPr lang="en-US" altLang="vi-VN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0" indent="0">
              <a:buNone/>
            </a:pP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vi-VN" altLang="vi-V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Thao luan n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1524000" cy="115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47742" y="381794"/>
            <a:ext cx="18780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2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382&quot;&gt;&lt;object type=&quot;3&quot; unique_id=&quot;10384&quot;&gt;&lt;property id=&quot;20148&quot; value=&quot;5&quot;/&gt;&lt;property id=&quot;20300&quot; value=&quot;Slide 4&quot;/&gt;&lt;property id=&quot;20307&quot; value=&quot;263&quot;/&gt;&lt;/object&gt;&lt;object type=&quot;3&quot; unique_id=&quot;10388&quot;&gt;&lt;property id=&quot;20148&quot; value=&quot;5&quot;/&gt;&lt;property id=&quot;20300&quot; value=&quot;Slide 9&quot;/&gt;&lt;property id=&quot;20307&quot; value=&quot;350&quot;/&gt;&lt;/object&gt;&lt;object type=&quot;3&quot; unique_id=&quot;10389&quot;&gt;&lt;property id=&quot;20148&quot; value=&quot;5&quot;/&gt;&lt;property id=&quot;20300&quot; value=&quot;Slide 11&quot;/&gt;&lt;property id=&quot;20307&quot; value=&quot;320&quot;/&gt;&lt;/object&gt;&lt;object type=&quot;3&quot; unique_id=&quot;10398&quot;&gt;&lt;property id=&quot;20148&quot; value=&quot;5&quot;/&gt;&lt;property id=&quot;20300&quot; value=&quot;Slide 14&quot;/&gt;&lt;property id=&quot;20307&quot; value=&quot;337&quot;/&gt;&lt;/object&gt;&lt;object type=&quot;3&quot; unique_id=&quot;10399&quot;&gt;&lt;property id=&quot;20148&quot; value=&quot;5&quot;/&gt;&lt;property id=&quot;20300&quot; value=&quot;Slide 13&quot;/&gt;&lt;property id=&quot;20307&quot; value=&quot;332&quot;/&gt;&lt;/object&gt;&lt;object type=&quot;3&quot; unique_id=&quot;10400&quot;&gt;&lt;property id=&quot;20148&quot; value=&quot;5&quot;/&gt;&lt;property id=&quot;20300&quot; value=&quot;Slide 21&quot;/&gt;&lt;property id=&quot;20307&quot; value=&quot;338&quot;/&gt;&lt;/object&gt;&lt;object type=&quot;3&quot; unique_id=&quot;10401&quot;&gt;&lt;property id=&quot;20148&quot; value=&quot;5&quot;/&gt;&lt;property id=&quot;20300&quot; value=&quot;Slide 17&quot;/&gt;&lt;property id=&quot;20307&quot; value=&quot;323&quot;/&gt;&lt;/object&gt;&lt;object type=&quot;3&quot; unique_id=&quot;10402&quot;&gt;&lt;property id=&quot;20148&quot; value=&quot;5&quot;/&gt;&lt;property id=&quot;20300&quot; value=&quot;Slide 20&quot;/&gt;&lt;property id=&quot;20307&quot; value=&quot;324&quot;/&gt;&lt;/object&gt;&lt;object type=&quot;3&quot; unique_id=&quot;10497&quot;&gt;&lt;property id=&quot;20148&quot; value=&quot;5&quot;/&gt;&lt;property id=&quot;20300&quot; value=&quot;Slide 6&quot;/&gt;&lt;property id=&quot;20307&quot; value=&quot;355&quot;/&gt;&lt;/object&gt;&lt;object type=&quot;3&quot; unique_id=&quot;16056&quot;&gt;&lt;property id=&quot;20148&quot; value=&quot;5&quot;/&gt;&lt;property id=&quot;20300&quot; value=&quot;Slide 1&quot;/&gt;&lt;property id=&quot;20307&quot; value=&quot;358&quot;/&gt;&lt;/object&gt;&lt;object type=&quot;3&quot; unique_id=&quot;16340&quot;&gt;&lt;property id=&quot;20148&quot; value=&quot;5&quot;/&gt;&lt;property id=&quot;20300&quot; value=&quot;Slide 3&quot;/&gt;&lt;property id=&quot;20307&quot; value=&quot;360&quot;/&gt;&lt;/object&gt;&lt;object type=&quot;3&quot; unique_id=&quot;17409&quot;&gt;&lt;property id=&quot;20148&quot; value=&quot;5&quot;/&gt;&lt;property id=&quot;20300&quot; value=&quot;Slide 2&quot;/&gt;&lt;property id=&quot;20307&quot; value=&quot;362&quot;/&gt;&lt;/object&gt;&lt;object type=&quot;3&quot; unique_id=&quot;17786&quot;&gt;&lt;property id=&quot;20148&quot; value=&quot;5&quot;/&gt;&lt;property id=&quot;20300&quot; value=&quot;Slide 5&quot;/&gt;&lt;property id=&quot;20307&quot; value=&quot;363&quot;/&gt;&lt;/object&gt;&lt;object type=&quot;3&quot; unique_id=&quot;18461&quot;&gt;&lt;property id=&quot;20148&quot; value=&quot;5&quot;/&gt;&lt;property id=&quot;20300&quot; value=&quot;Slide 24&quot;/&gt;&lt;property id=&quot;20307&quot; value=&quot;365&quot;/&gt;&lt;/object&gt;&lt;object type=&quot;3&quot; unique_id=&quot;19316&quot;&gt;&lt;property id=&quot;20148&quot; value=&quot;5&quot;/&gt;&lt;property id=&quot;20300&quot; value=&quot;Slide 10&quot;/&gt;&lt;property id=&quot;20307&quot; value=&quot;371&quot;/&gt;&lt;/object&gt;&lt;object type=&quot;3&quot; unique_id=&quot;19393&quot;&gt;&lt;property id=&quot;20148&quot; value=&quot;5&quot;/&gt;&lt;property id=&quot;20300&quot; value=&quot;Slide 12&quot;/&gt;&lt;property id=&quot;20307&quot; value=&quot;372&quot;/&gt;&lt;/object&gt;&lt;object type=&quot;3&quot; unique_id=&quot;19929&quot;&gt;&lt;property id=&quot;20148&quot; value=&quot;5&quot;/&gt;&lt;property id=&quot;20300&quot; value=&quot;Slide 22&quot;/&gt;&lt;property id=&quot;20307&quot; value=&quot;374&quot;/&gt;&lt;/object&gt;&lt;object type=&quot;3&quot; unique_id=&quot;20915&quot;&gt;&lt;property id=&quot;20148&quot; value=&quot;5&quot;/&gt;&lt;property id=&quot;20300&quot; value=&quot;Slide 18&quot;/&gt;&lt;property id=&quot;20307&quot; value=&quot;382&quot;/&gt;&lt;/object&gt;&lt;object type=&quot;3&quot; unique_id=&quot;21032&quot;&gt;&lt;property id=&quot;20148&quot; value=&quot;5&quot;/&gt;&lt;property id=&quot;20300&quot; value=&quot;Slide 16&quot;/&gt;&lt;property id=&quot;20307&quot; value=&quot;383&quot;/&gt;&lt;/object&gt;&lt;object type=&quot;3&quot; unique_id=&quot;22316&quot;&gt;&lt;property id=&quot;20148&quot; value=&quot;5&quot;/&gt;&lt;property id=&quot;20300&quot; value=&quot;Slide 23&quot;/&gt;&lt;property id=&quot;20307&quot; value=&quot;385&quot;/&gt;&lt;/object&gt;&lt;object type=&quot;3&quot; unique_id=&quot;22781&quot;&gt;&lt;property id=&quot;20148&quot; value=&quot;5&quot;/&gt;&lt;property id=&quot;20300&quot; value=&quot;Slide 7&quot;/&gt;&lt;property id=&quot;20307&quot; value=&quot;386&quot;/&gt;&lt;/object&gt;&lt;object type=&quot;3&quot; unique_id=&quot;22918&quot;&gt;&lt;property id=&quot;20148&quot; value=&quot;5&quot;/&gt;&lt;property id=&quot;20300&quot; value=&quot;Slide 19&quot;/&gt;&lt;property id=&quot;20307&quot; value=&quot;387&quot;/&gt;&lt;/object&gt;&lt;object type=&quot;3&quot; unique_id=&quot;23256&quot;&gt;&lt;property id=&quot;20148&quot; value=&quot;5&quot;/&gt;&lt;property id=&quot;20300&quot; value=&quot;Slide 15&quot;/&gt;&lt;property id=&quot;20307&quot; value=&quot;388&quot;/&gt;&lt;/object&gt;&lt;object type=&quot;3&quot; unique_id=&quot;23700&quot;&gt;&lt;property id=&quot;20148&quot; value=&quot;5&quot;/&gt;&lt;property id=&quot;20300&quot; value=&quot;Slide 8&quot;/&gt;&lt;property id=&quot;20307&quot; value=&quot;390&quot;/&gt;&lt;/object&gt;&lt;/object&gt;&lt;object type=&quot;8&quot; unique_id=&quot;104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4248</TotalTime>
  <Words>1212</Words>
  <Application>Microsoft Office PowerPoint</Application>
  <PresentationFormat>On-screen Show (4:3)</PresentationFormat>
  <Paragraphs>262</Paragraphs>
  <Slides>24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0962451567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 a</dc:creator>
  <cp:lastModifiedBy>ADMIN</cp:lastModifiedBy>
  <cp:revision>461</cp:revision>
  <dcterms:created xsi:type="dcterms:W3CDTF">2008-10-22T08:19:29Z</dcterms:created>
  <dcterms:modified xsi:type="dcterms:W3CDTF">2021-11-01T16:41:38Z</dcterms:modified>
</cp:coreProperties>
</file>