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5"/>
  </p:notesMasterIdLst>
  <p:sldIdLst>
    <p:sldId id="295" r:id="rId3"/>
    <p:sldId id="308" r:id="rId4"/>
    <p:sldId id="310" r:id="rId5"/>
    <p:sldId id="334" r:id="rId6"/>
    <p:sldId id="313" r:id="rId7"/>
    <p:sldId id="314" r:id="rId8"/>
    <p:sldId id="315" r:id="rId9"/>
    <p:sldId id="316" r:id="rId10"/>
    <p:sldId id="317" r:id="rId11"/>
    <p:sldId id="318" r:id="rId12"/>
    <p:sldId id="319" r:id="rId13"/>
    <p:sldId id="320" r:id="rId14"/>
    <p:sldId id="321" r:id="rId15"/>
    <p:sldId id="322" r:id="rId16"/>
    <p:sldId id="323" r:id="rId17"/>
    <p:sldId id="325" r:id="rId18"/>
    <p:sldId id="326" r:id="rId19"/>
    <p:sldId id="327" r:id="rId20"/>
    <p:sldId id="328" r:id="rId21"/>
    <p:sldId id="302" r:id="rId22"/>
    <p:sldId id="303" r:id="rId23"/>
    <p:sldId id="337" r:id="rId24"/>
    <p:sldId id="264" r:id="rId25"/>
    <p:sldId id="266" r:id="rId26"/>
    <p:sldId id="340" r:id="rId27"/>
    <p:sldId id="287" r:id="rId28"/>
    <p:sldId id="342" r:id="rId29"/>
    <p:sldId id="335" r:id="rId30"/>
    <p:sldId id="270" r:id="rId31"/>
    <p:sldId id="336" r:id="rId32"/>
    <p:sldId id="272" r:id="rId33"/>
    <p:sldId id="339" r:id="rId34"/>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980"/>
    <a:srgbClr val="86F6C9"/>
    <a:srgbClr val="B8FADF"/>
    <a:srgbClr val="D2ECB6"/>
    <a:srgbClr val="B8E08C"/>
    <a:srgbClr val="FEDEF3"/>
    <a:srgbClr val="FE8ACC"/>
    <a:srgbClr val="FECEED"/>
    <a:srgbClr val="FD0B95"/>
    <a:srgbClr val="FDBB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2" autoAdjust="0"/>
    <p:restoredTop sz="95196" autoAdjust="0"/>
  </p:normalViewPr>
  <p:slideViewPr>
    <p:cSldViewPr>
      <p:cViewPr varScale="1">
        <p:scale>
          <a:sx n="78" d="100"/>
          <a:sy n="78" d="100"/>
        </p:scale>
        <p:origin x="152" y="4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5/11/2022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4939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1462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7265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9421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580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0087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 đua</a:t>
            </a:r>
          </a:p>
        </p:txBody>
      </p:sp>
      <p:sp>
        <p:nvSpPr>
          <p:cNvPr id="4" name="Slide Number Placeholder 3"/>
          <p:cNvSpPr>
            <a:spLocks noGrp="1"/>
          </p:cNvSpPr>
          <p:nvPr>
            <p:ph type="sldNum" sz="quarter" idx="10"/>
          </p:nvPr>
        </p:nvSpPr>
        <p:spPr/>
        <p:txBody>
          <a:bodyPr/>
          <a:lstStyle/>
          <a:p>
            <a:fld id="{7AFEA3F6-B450-4284-BB2C-4DA94784FDB0}" type="slidenum">
              <a:rPr lang="en-US" smtClean="0"/>
              <a:t>23</a:t>
            </a:fld>
            <a:endParaRPr lang="en-US"/>
          </a:p>
        </p:txBody>
      </p:sp>
    </p:spTree>
    <p:extLst>
      <p:ext uri="{BB962C8B-B14F-4D97-AF65-F5344CB8AC3E}">
        <p14:creationId xmlns:p14="http://schemas.microsoft.com/office/powerpoint/2010/main" val="16981495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24</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Giáo</a:t>
            </a:r>
            <a:r>
              <a:rPr lang="en-US" baseline="0"/>
              <a:t> dục bảo vệ ôi trường, bảo vệ động vật hoang dã</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26</a:t>
            </a:fld>
            <a:endParaRPr lang="en-US"/>
          </a:p>
        </p:txBody>
      </p:sp>
    </p:spTree>
    <p:extLst>
      <p:ext uri="{BB962C8B-B14F-4D97-AF65-F5344CB8AC3E}">
        <p14:creationId xmlns:p14="http://schemas.microsoft.com/office/powerpoint/2010/main" val="3923380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1987535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K.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29</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708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4134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5144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6280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1689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7910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5736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8337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空白">
  <p:cSld name="2_空白">
    <p:spTree>
      <p:nvGrpSpPr>
        <p:cNvPr id="1" name="Shape 39"/>
        <p:cNvGrpSpPr/>
        <p:nvPr/>
      </p:nvGrpSpPr>
      <p:grpSpPr>
        <a:xfrm>
          <a:off x="0" y="0"/>
          <a:ext cx="0" cy="0"/>
          <a:chOff x="0" y="0"/>
          <a:chExt cx="0" cy="0"/>
        </a:xfrm>
      </p:grpSpPr>
      <p:sp>
        <p:nvSpPr>
          <p:cNvPr id="40" name="Google Shape;40;p29"/>
          <p:cNvSpPr/>
          <p:nvPr/>
        </p:nvSpPr>
        <p:spPr>
          <a:xfrm>
            <a:off x="0" y="1612232"/>
            <a:ext cx="9144000" cy="3531268"/>
          </a:xfrm>
          <a:prstGeom prst="rect">
            <a:avLst/>
          </a:prstGeom>
          <a:solidFill>
            <a:schemeClr val="lt1"/>
          </a:solidFill>
          <a:ln>
            <a:noFill/>
          </a:ln>
        </p:spPr>
        <p:txBody>
          <a:bodyPr spcFirstLastPara="1" wrap="square" lIns="91425" tIns="45700" rIns="91425" bIns="45700" anchor="ctr" anchorCtr="0">
            <a:noAutofit/>
          </a:bodyPr>
          <a:lstStyle/>
          <a:p>
            <a:pPr algn="ctr" defTabSz="914400">
              <a:buClr>
                <a:srgbClr val="000000"/>
              </a:buClr>
              <a:buFont typeface="Arial"/>
              <a:buNone/>
            </a:pPr>
            <a:endParaRPr sz="1350" kern="0">
              <a:solidFill>
                <a:srgbClr val="FFFFFF"/>
              </a:solidFill>
              <a:ea typeface="Arial"/>
              <a:cs typeface="Arial"/>
              <a:sym typeface="Arial"/>
            </a:endParaRPr>
          </a:p>
        </p:txBody>
      </p:sp>
      <p:pic>
        <p:nvPicPr>
          <p:cNvPr id="41" name="Google Shape;41;p29"/>
          <p:cNvPicPr preferRelativeResize="0"/>
          <p:nvPr/>
        </p:nvPicPr>
        <p:blipFill rotWithShape="1">
          <a:blip r:embed="rId2">
            <a:alphaModFix/>
          </a:blip>
          <a:srcRect l="136" t="73054" r="17724" b="-1"/>
          <a:stretch/>
        </p:blipFill>
        <p:spPr>
          <a:xfrm>
            <a:off x="0" y="0"/>
            <a:ext cx="9144000" cy="1852858"/>
          </a:xfrm>
          <a:prstGeom prst="rect">
            <a:avLst/>
          </a:prstGeom>
          <a:noFill/>
          <a:ln>
            <a:noFill/>
          </a:ln>
        </p:spPr>
      </p:pic>
      <p:pic>
        <p:nvPicPr>
          <p:cNvPr id="42" name="Google Shape;42;p29"/>
          <p:cNvPicPr preferRelativeResize="0"/>
          <p:nvPr/>
        </p:nvPicPr>
        <p:blipFill rotWithShape="1">
          <a:blip r:embed="rId3">
            <a:alphaModFix/>
          </a:blip>
          <a:srcRect l="30888" t="27748" r="21866"/>
          <a:stretch/>
        </p:blipFill>
        <p:spPr>
          <a:xfrm>
            <a:off x="6598507" y="-24714"/>
            <a:ext cx="2545493" cy="2463792"/>
          </a:xfrm>
          <a:prstGeom prst="rect">
            <a:avLst/>
          </a:prstGeom>
          <a:noFill/>
          <a:ln>
            <a:noFill/>
          </a:ln>
        </p:spPr>
      </p:pic>
    </p:spTree>
    <p:extLst>
      <p:ext uri="{BB962C8B-B14F-4D97-AF65-F5344CB8AC3E}">
        <p14:creationId xmlns:p14="http://schemas.microsoft.com/office/powerpoint/2010/main" val="2428327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空白" type="blank">
  <p:cSld name="1_空白">
    <p:spTree>
      <p:nvGrpSpPr>
        <p:cNvPr id="1" name="Shape 21"/>
        <p:cNvGrpSpPr/>
        <p:nvPr/>
      </p:nvGrpSpPr>
      <p:grpSpPr>
        <a:xfrm>
          <a:off x="0" y="0"/>
          <a:ext cx="0" cy="0"/>
          <a:chOff x="0" y="0"/>
          <a:chExt cx="0" cy="0"/>
        </a:xfrm>
      </p:grpSpPr>
      <p:sp>
        <p:nvSpPr>
          <p:cNvPr id="22" name="Google Shape;22;p27"/>
          <p:cNvSpPr/>
          <p:nvPr/>
        </p:nvSpPr>
        <p:spPr>
          <a:xfrm>
            <a:off x="0" y="1612232"/>
            <a:ext cx="9144000" cy="3531268"/>
          </a:xfrm>
          <a:prstGeom prst="rect">
            <a:avLst/>
          </a:prstGeom>
          <a:solidFill>
            <a:schemeClr val="lt1"/>
          </a:solidFill>
          <a:ln>
            <a:noFill/>
          </a:ln>
        </p:spPr>
        <p:txBody>
          <a:bodyPr spcFirstLastPara="1" wrap="square" lIns="91425" tIns="45700" rIns="91425" bIns="45700" anchor="ctr" anchorCtr="0">
            <a:noAutofit/>
          </a:bodyPr>
          <a:lstStyle/>
          <a:p>
            <a:pPr algn="ctr" defTabSz="914400">
              <a:buClr>
                <a:srgbClr val="000000"/>
              </a:buClr>
              <a:buFont typeface="Arial"/>
              <a:buNone/>
            </a:pPr>
            <a:endParaRPr sz="1350" kern="0">
              <a:solidFill>
                <a:srgbClr val="FFFFFF"/>
              </a:solidFill>
              <a:ea typeface="Arial"/>
              <a:cs typeface="Arial"/>
              <a:sym typeface="Arial"/>
            </a:endParaRPr>
          </a:p>
        </p:txBody>
      </p:sp>
      <p:pic>
        <p:nvPicPr>
          <p:cNvPr id="23" name="Google Shape;23;p27"/>
          <p:cNvPicPr preferRelativeResize="0"/>
          <p:nvPr/>
        </p:nvPicPr>
        <p:blipFill rotWithShape="1">
          <a:blip r:embed="rId2">
            <a:alphaModFix/>
          </a:blip>
          <a:srcRect l="136" t="73054" r="17724" b="-1"/>
          <a:stretch/>
        </p:blipFill>
        <p:spPr>
          <a:xfrm>
            <a:off x="0" y="0"/>
            <a:ext cx="9144000" cy="1852858"/>
          </a:xfrm>
          <a:prstGeom prst="rect">
            <a:avLst/>
          </a:prstGeom>
          <a:noFill/>
          <a:ln>
            <a:noFill/>
          </a:ln>
        </p:spPr>
      </p:pic>
      <p:sp>
        <p:nvSpPr>
          <p:cNvPr id="24" name="Google Shape;24;p2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pic>
        <p:nvPicPr>
          <p:cNvPr id="27" name="Google Shape;27;p27"/>
          <p:cNvPicPr preferRelativeResize="0"/>
          <p:nvPr/>
        </p:nvPicPr>
        <p:blipFill rotWithShape="1">
          <a:blip r:embed="rId3">
            <a:alphaModFix/>
          </a:blip>
          <a:srcRect l="30888" t="27748" r="21866"/>
          <a:stretch/>
        </p:blipFill>
        <p:spPr>
          <a:xfrm>
            <a:off x="6598507" y="-24714"/>
            <a:ext cx="2545493" cy="2463792"/>
          </a:xfrm>
          <a:prstGeom prst="rect">
            <a:avLst/>
          </a:prstGeom>
          <a:noFill/>
          <a:ln>
            <a:noFill/>
          </a:ln>
        </p:spPr>
      </p:pic>
      <p:pic>
        <p:nvPicPr>
          <p:cNvPr id="28" name="Google Shape;28;p27"/>
          <p:cNvPicPr preferRelativeResize="0"/>
          <p:nvPr/>
        </p:nvPicPr>
        <p:blipFill rotWithShape="1">
          <a:blip r:embed="rId4">
            <a:alphaModFix/>
          </a:blip>
          <a:srcRect/>
          <a:stretch/>
        </p:blipFill>
        <p:spPr>
          <a:xfrm>
            <a:off x="-1" y="3392537"/>
            <a:ext cx="9613558" cy="1508031"/>
          </a:xfrm>
          <a:prstGeom prst="rect">
            <a:avLst/>
          </a:prstGeom>
          <a:noFill/>
          <a:ln>
            <a:noFill/>
          </a:ln>
        </p:spPr>
      </p:pic>
      <p:pic>
        <p:nvPicPr>
          <p:cNvPr id="29" name="Google Shape;29;p27"/>
          <p:cNvPicPr preferRelativeResize="0"/>
          <p:nvPr/>
        </p:nvPicPr>
        <p:blipFill rotWithShape="1">
          <a:blip r:embed="rId5">
            <a:alphaModFix/>
          </a:blip>
          <a:srcRect l="1" r="152"/>
          <a:stretch/>
        </p:blipFill>
        <p:spPr>
          <a:xfrm>
            <a:off x="-12107" y="3505218"/>
            <a:ext cx="9130145" cy="1215615"/>
          </a:xfrm>
          <a:prstGeom prst="rect">
            <a:avLst/>
          </a:prstGeom>
          <a:noFill/>
          <a:ln>
            <a:noFill/>
          </a:ln>
        </p:spPr>
      </p:pic>
      <p:pic>
        <p:nvPicPr>
          <p:cNvPr id="30" name="Google Shape;30;p27"/>
          <p:cNvPicPr preferRelativeResize="0"/>
          <p:nvPr/>
        </p:nvPicPr>
        <p:blipFill rotWithShape="1">
          <a:blip r:embed="rId6">
            <a:alphaModFix/>
          </a:blip>
          <a:srcRect/>
          <a:stretch/>
        </p:blipFill>
        <p:spPr>
          <a:xfrm>
            <a:off x="0" y="3904583"/>
            <a:ext cx="9144000" cy="1238917"/>
          </a:xfrm>
          <a:prstGeom prst="rect">
            <a:avLst/>
          </a:prstGeom>
          <a:noFill/>
          <a:ln>
            <a:noFill/>
          </a:ln>
        </p:spPr>
      </p:pic>
      <p:pic>
        <p:nvPicPr>
          <p:cNvPr id="31" name="Google Shape;31;p27"/>
          <p:cNvPicPr preferRelativeResize="0"/>
          <p:nvPr/>
        </p:nvPicPr>
        <p:blipFill rotWithShape="1">
          <a:blip r:embed="rId7">
            <a:alphaModFix/>
          </a:blip>
          <a:srcRect r="45910"/>
          <a:stretch/>
        </p:blipFill>
        <p:spPr>
          <a:xfrm>
            <a:off x="8460597" y="3435861"/>
            <a:ext cx="618427" cy="959575"/>
          </a:xfrm>
          <a:prstGeom prst="rect">
            <a:avLst/>
          </a:prstGeom>
          <a:noFill/>
          <a:ln>
            <a:noFill/>
          </a:ln>
        </p:spPr>
      </p:pic>
    </p:spTree>
    <p:extLst>
      <p:ext uri="{BB962C8B-B14F-4D97-AF65-F5344CB8AC3E}">
        <p14:creationId xmlns:p14="http://schemas.microsoft.com/office/powerpoint/2010/main" val="282197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空白">
  <p:cSld name="空白">
    <p:spTree>
      <p:nvGrpSpPr>
        <p:cNvPr id="1" name="Shape 32"/>
        <p:cNvGrpSpPr/>
        <p:nvPr/>
      </p:nvGrpSpPr>
      <p:grpSpPr>
        <a:xfrm>
          <a:off x="0" y="0"/>
          <a:ext cx="0" cy="0"/>
          <a:chOff x="0" y="0"/>
          <a:chExt cx="0" cy="0"/>
        </a:xfrm>
      </p:grpSpPr>
      <p:sp>
        <p:nvSpPr>
          <p:cNvPr id="33" name="Google Shape;33;p28"/>
          <p:cNvSpPr/>
          <p:nvPr/>
        </p:nvSpPr>
        <p:spPr>
          <a:xfrm>
            <a:off x="0" y="1612232"/>
            <a:ext cx="9144000" cy="3531268"/>
          </a:xfrm>
          <a:prstGeom prst="rect">
            <a:avLst/>
          </a:prstGeom>
          <a:solidFill>
            <a:schemeClr val="lt1"/>
          </a:solidFill>
          <a:ln>
            <a:noFill/>
          </a:ln>
        </p:spPr>
        <p:txBody>
          <a:bodyPr spcFirstLastPara="1" wrap="square" lIns="91425" tIns="45700" rIns="91425" bIns="45700" anchor="ctr" anchorCtr="0">
            <a:noAutofit/>
          </a:bodyPr>
          <a:lstStyle/>
          <a:p>
            <a:pPr algn="ctr" defTabSz="914400">
              <a:buClr>
                <a:srgbClr val="000000"/>
              </a:buClr>
              <a:buFont typeface="Arial"/>
              <a:buNone/>
            </a:pPr>
            <a:endParaRPr sz="1350" kern="0">
              <a:solidFill>
                <a:srgbClr val="FFFFFF"/>
              </a:solidFill>
              <a:ea typeface="Arial"/>
              <a:cs typeface="Arial"/>
              <a:sym typeface="Arial"/>
            </a:endParaRPr>
          </a:p>
        </p:txBody>
      </p:sp>
      <p:pic>
        <p:nvPicPr>
          <p:cNvPr id="34" name="Google Shape;34;p28"/>
          <p:cNvPicPr preferRelativeResize="0"/>
          <p:nvPr/>
        </p:nvPicPr>
        <p:blipFill rotWithShape="1">
          <a:blip r:embed="rId2">
            <a:alphaModFix/>
          </a:blip>
          <a:srcRect l="136" t="73054" r="17724" b="-1"/>
          <a:stretch/>
        </p:blipFill>
        <p:spPr>
          <a:xfrm>
            <a:off x="0" y="0"/>
            <a:ext cx="9144000" cy="1852858"/>
          </a:xfrm>
          <a:prstGeom prst="rect">
            <a:avLst/>
          </a:prstGeom>
          <a:noFill/>
          <a:ln>
            <a:noFill/>
          </a:ln>
        </p:spPr>
      </p:pic>
      <p:pic>
        <p:nvPicPr>
          <p:cNvPr id="35" name="Google Shape;35;p28"/>
          <p:cNvPicPr preferRelativeResize="0"/>
          <p:nvPr/>
        </p:nvPicPr>
        <p:blipFill rotWithShape="1">
          <a:blip r:embed="rId3">
            <a:alphaModFix/>
          </a:blip>
          <a:srcRect l="30888" t="27748" r="21866"/>
          <a:stretch/>
        </p:blipFill>
        <p:spPr>
          <a:xfrm>
            <a:off x="6598507" y="-24714"/>
            <a:ext cx="2545493" cy="2463792"/>
          </a:xfrm>
          <a:prstGeom prst="rect">
            <a:avLst/>
          </a:prstGeom>
          <a:noFill/>
          <a:ln>
            <a:noFill/>
          </a:ln>
        </p:spPr>
      </p:pic>
      <p:pic>
        <p:nvPicPr>
          <p:cNvPr id="36" name="Google Shape;36;p28"/>
          <p:cNvPicPr preferRelativeResize="0"/>
          <p:nvPr/>
        </p:nvPicPr>
        <p:blipFill rotWithShape="1">
          <a:blip r:embed="rId4">
            <a:alphaModFix/>
          </a:blip>
          <a:srcRect b="43227"/>
          <a:stretch/>
        </p:blipFill>
        <p:spPr>
          <a:xfrm>
            <a:off x="-13856" y="4178075"/>
            <a:ext cx="9613558" cy="856150"/>
          </a:xfrm>
          <a:prstGeom prst="rect">
            <a:avLst/>
          </a:prstGeom>
          <a:noFill/>
          <a:ln>
            <a:noFill/>
          </a:ln>
        </p:spPr>
      </p:pic>
      <p:pic>
        <p:nvPicPr>
          <p:cNvPr id="37" name="Google Shape;37;p28"/>
          <p:cNvPicPr preferRelativeResize="0"/>
          <p:nvPr/>
        </p:nvPicPr>
        <p:blipFill rotWithShape="1">
          <a:blip r:embed="rId5">
            <a:alphaModFix/>
          </a:blip>
          <a:srcRect l="1" r="152" b="8109"/>
          <a:stretch/>
        </p:blipFill>
        <p:spPr>
          <a:xfrm>
            <a:off x="7455" y="3987533"/>
            <a:ext cx="9130145" cy="1117030"/>
          </a:xfrm>
          <a:prstGeom prst="rect">
            <a:avLst/>
          </a:prstGeom>
          <a:noFill/>
          <a:ln>
            <a:noFill/>
          </a:ln>
        </p:spPr>
      </p:pic>
      <p:pic>
        <p:nvPicPr>
          <p:cNvPr id="38" name="Google Shape;38;p28"/>
          <p:cNvPicPr preferRelativeResize="0"/>
          <p:nvPr/>
        </p:nvPicPr>
        <p:blipFill rotWithShape="1">
          <a:blip r:embed="rId6">
            <a:alphaModFix/>
          </a:blip>
          <a:srcRect/>
          <a:stretch/>
        </p:blipFill>
        <p:spPr>
          <a:xfrm>
            <a:off x="-13856" y="4642338"/>
            <a:ext cx="9155017" cy="501162"/>
          </a:xfrm>
          <a:prstGeom prst="rect">
            <a:avLst/>
          </a:prstGeom>
          <a:noFill/>
          <a:ln>
            <a:noFill/>
          </a:ln>
        </p:spPr>
      </p:pic>
    </p:spTree>
    <p:extLst>
      <p:ext uri="{BB962C8B-B14F-4D97-AF65-F5344CB8AC3E}">
        <p14:creationId xmlns:p14="http://schemas.microsoft.com/office/powerpoint/2010/main" val="1088153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空白">
  <p:cSld name="2_空白">
    <p:spTree>
      <p:nvGrpSpPr>
        <p:cNvPr id="1" name="Shape 39"/>
        <p:cNvGrpSpPr/>
        <p:nvPr/>
      </p:nvGrpSpPr>
      <p:grpSpPr>
        <a:xfrm>
          <a:off x="0" y="0"/>
          <a:ext cx="0" cy="0"/>
          <a:chOff x="0" y="0"/>
          <a:chExt cx="0" cy="0"/>
        </a:xfrm>
      </p:grpSpPr>
      <p:sp>
        <p:nvSpPr>
          <p:cNvPr id="40" name="Google Shape;40;p29"/>
          <p:cNvSpPr/>
          <p:nvPr/>
        </p:nvSpPr>
        <p:spPr>
          <a:xfrm>
            <a:off x="0" y="1612232"/>
            <a:ext cx="9144000" cy="3531268"/>
          </a:xfrm>
          <a:prstGeom prst="rect">
            <a:avLst/>
          </a:prstGeom>
          <a:solidFill>
            <a:schemeClr val="lt1"/>
          </a:solidFill>
          <a:ln>
            <a:noFill/>
          </a:ln>
        </p:spPr>
        <p:txBody>
          <a:bodyPr spcFirstLastPara="1" wrap="square" lIns="91425" tIns="45700" rIns="91425" bIns="45700" anchor="ctr" anchorCtr="0">
            <a:noAutofit/>
          </a:bodyPr>
          <a:lstStyle/>
          <a:p>
            <a:pPr algn="ctr" defTabSz="914400">
              <a:buClr>
                <a:srgbClr val="000000"/>
              </a:buClr>
              <a:buFont typeface="Arial"/>
              <a:buNone/>
            </a:pPr>
            <a:endParaRPr sz="1350" kern="0">
              <a:solidFill>
                <a:srgbClr val="FFFFFF"/>
              </a:solidFill>
              <a:ea typeface="Arial"/>
              <a:cs typeface="Arial"/>
              <a:sym typeface="Arial"/>
            </a:endParaRPr>
          </a:p>
        </p:txBody>
      </p:sp>
      <p:pic>
        <p:nvPicPr>
          <p:cNvPr id="41" name="Google Shape;41;p29"/>
          <p:cNvPicPr preferRelativeResize="0"/>
          <p:nvPr/>
        </p:nvPicPr>
        <p:blipFill rotWithShape="1">
          <a:blip r:embed="rId2">
            <a:alphaModFix/>
          </a:blip>
          <a:srcRect l="136" t="73054" r="17724" b="-1"/>
          <a:stretch/>
        </p:blipFill>
        <p:spPr>
          <a:xfrm>
            <a:off x="0" y="0"/>
            <a:ext cx="9144000" cy="1852858"/>
          </a:xfrm>
          <a:prstGeom prst="rect">
            <a:avLst/>
          </a:prstGeom>
          <a:noFill/>
          <a:ln>
            <a:noFill/>
          </a:ln>
        </p:spPr>
      </p:pic>
      <p:pic>
        <p:nvPicPr>
          <p:cNvPr id="42" name="Google Shape;42;p29"/>
          <p:cNvPicPr preferRelativeResize="0"/>
          <p:nvPr/>
        </p:nvPicPr>
        <p:blipFill rotWithShape="1">
          <a:blip r:embed="rId3">
            <a:alphaModFix/>
          </a:blip>
          <a:srcRect l="30888" t="27748" r="21866"/>
          <a:stretch/>
        </p:blipFill>
        <p:spPr>
          <a:xfrm>
            <a:off x="6598507" y="-24714"/>
            <a:ext cx="2545493" cy="2463792"/>
          </a:xfrm>
          <a:prstGeom prst="rect">
            <a:avLst/>
          </a:prstGeom>
          <a:noFill/>
          <a:ln>
            <a:noFill/>
          </a:ln>
        </p:spPr>
      </p:pic>
    </p:spTree>
    <p:extLst>
      <p:ext uri="{BB962C8B-B14F-4D97-AF65-F5344CB8AC3E}">
        <p14:creationId xmlns:p14="http://schemas.microsoft.com/office/powerpoint/2010/main" val="489113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标题和内容" type="obj">
  <p:cSld name="标题和内容">
    <p:spTree>
      <p:nvGrpSpPr>
        <p:cNvPr id="1" name="Shape 43"/>
        <p:cNvGrpSpPr/>
        <p:nvPr/>
      </p:nvGrpSpPr>
      <p:grpSpPr>
        <a:xfrm>
          <a:off x="0" y="0"/>
          <a:ext cx="0" cy="0"/>
          <a:chOff x="0" y="0"/>
          <a:chExt cx="0" cy="0"/>
        </a:xfrm>
      </p:grpSpPr>
      <p:sp>
        <p:nvSpPr>
          <p:cNvPr id="44" name="Google Shape;44;p30"/>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30"/>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3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6814652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节标题" type="secHead">
  <p:cSld name="节标题">
    <p:spTree>
      <p:nvGrpSpPr>
        <p:cNvPr id="1" name="Shape 49"/>
        <p:cNvGrpSpPr/>
        <p:nvPr/>
      </p:nvGrpSpPr>
      <p:grpSpPr>
        <a:xfrm>
          <a:off x="0" y="0"/>
          <a:ext cx="0" cy="0"/>
          <a:chOff x="0" y="0"/>
          <a:chExt cx="0" cy="0"/>
        </a:xfrm>
      </p:grpSpPr>
      <p:sp>
        <p:nvSpPr>
          <p:cNvPr id="50" name="Google Shape;50;p31"/>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Arial"/>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1"/>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52" name="Google Shape;52;p3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5138831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两栏内容" type="twoObj">
  <p:cSld name="两栏内容">
    <p:spTree>
      <p:nvGrpSpPr>
        <p:cNvPr id="1" name="Shape 55"/>
        <p:cNvGrpSpPr/>
        <p:nvPr/>
      </p:nvGrpSpPr>
      <p:grpSpPr>
        <a:xfrm>
          <a:off x="0" y="0"/>
          <a:ext cx="0" cy="0"/>
          <a:chOff x="0" y="0"/>
          <a:chExt cx="0" cy="0"/>
        </a:xfrm>
      </p:grpSpPr>
      <p:sp>
        <p:nvSpPr>
          <p:cNvPr id="56" name="Google Shape;56;p32"/>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2"/>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8" name="Google Shape;58;p32"/>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9" name="Google Shape;59;p3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72138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比较" type="twoTxTwoObj">
  <p:cSld name="比较">
    <p:spTree>
      <p:nvGrpSpPr>
        <p:cNvPr id="1" name="Shape 62"/>
        <p:cNvGrpSpPr/>
        <p:nvPr/>
      </p:nvGrpSpPr>
      <p:grpSpPr>
        <a:xfrm>
          <a:off x="0" y="0"/>
          <a:ext cx="0" cy="0"/>
          <a:chOff x="0" y="0"/>
          <a:chExt cx="0" cy="0"/>
        </a:xfrm>
      </p:grpSpPr>
      <p:sp>
        <p:nvSpPr>
          <p:cNvPr id="63" name="Google Shape;63;p33"/>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33"/>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65" name="Google Shape;65;p33"/>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6" name="Google Shape;66;p33"/>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67" name="Google Shape;67;p33"/>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8" name="Google Shape;68;p3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77096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仅标题" type="titleOnly">
  <p:cSld name="仅标题">
    <p:spTree>
      <p:nvGrpSpPr>
        <p:cNvPr id="1" name="Shape 71"/>
        <p:cNvGrpSpPr/>
        <p:nvPr/>
      </p:nvGrpSpPr>
      <p:grpSpPr>
        <a:xfrm>
          <a:off x="0" y="0"/>
          <a:ext cx="0" cy="0"/>
          <a:chOff x="0" y="0"/>
          <a:chExt cx="0" cy="0"/>
        </a:xfrm>
      </p:grpSpPr>
      <p:pic>
        <p:nvPicPr>
          <p:cNvPr id="72" name="Google Shape;72;p34"/>
          <p:cNvPicPr preferRelativeResize="0"/>
          <p:nvPr/>
        </p:nvPicPr>
        <p:blipFill rotWithShape="1">
          <a:blip r:embed="rId2">
            <a:alphaModFix/>
          </a:blip>
          <a:srcRect l="135" t="36970" r="-1"/>
          <a:stretch/>
        </p:blipFill>
        <p:spPr>
          <a:xfrm>
            <a:off x="1" y="1828800"/>
            <a:ext cx="9143998" cy="3004238"/>
          </a:xfrm>
          <a:prstGeom prst="rect">
            <a:avLst/>
          </a:prstGeom>
          <a:noFill/>
          <a:ln>
            <a:noFill/>
          </a:ln>
        </p:spPr>
      </p:pic>
      <p:pic>
        <p:nvPicPr>
          <p:cNvPr id="73" name="Google Shape;73;p34"/>
          <p:cNvPicPr preferRelativeResize="0"/>
          <p:nvPr/>
        </p:nvPicPr>
        <p:blipFill rotWithShape="1">
          <a:blip r:embed="rId3">
            <a:alphaModFix/>
          </a:blip>
          <a:srcRect/>
          <a:stretch/>
        </p:blipFill>
        <p:spPr>
          <a:xfrm>
            <a:off x="-1" y="3432997"/>
            <a:ext cx="9613558" cy="1508031"/>
          </a:xfrm>
          <a:prstGeom prst="rect">
            <a:avLst/>
          </a:prstGeom>
          <a:noFill/>
          <a:ln>
            <a:noFill/>
          </a:ln>
        </p:spPr>
      </p:pic>
      <p:pic>
        <p:nvPicPr>
          <p:cNvPr id="74" name="Google Shape;74;p34"/>
          <p:cNvPicPr preferRelativeResize="0"/>
          <p:nvPr/>
        </p:nvPicPr>
        <p:blipFill rotWithShape="1">
          <a:blip r:embed="rId4">
            <a:alphaModFix/>
          </a:blip>
          <a:srcRect l="1" r="152"/>
          <a:stretch/>
        </p:blipFill>
        <p:spPr>
          <a:xfrm>
            <a:off x="-93027" y="3505218"/>
            <a:ext cx="9130145" cy="1215615"/>
          </a:xfrm>
          <a:prstGeom prst="rect">
            <a:avLst/>
          </a:prstGeom>
          <a:noFill/>
          <a:ln>
            <a:noFill/>
          </a:ln>
        </p:spPr>
      </p:pic>
      <p:pic>
        <p:nvPicPr>
          <p:cNvPr id="75" name="Google Shape;75;p34"/>
          <p:cNvPicPr preferRelativeResize="0"/>
          <p:nvPr/>
        </p:nvPicPr>
        <p:blipFill rotWithShape="1">
          <a:blip r:embed="rId5">
            <a:alphaModFix/>
          </a:blip>
          <a:srcRect/>
          <a:stretch/>
        </p:blipFill>
        <p:spPr>
          <a:xfrm>
            <a:off x="-13856" y="4017444"/>
            <a:ext cx="9157856" cy="1126056"/>
          </a:xfrm>
          <a:prstGeom prst="rect">
            <a:avLst/>
          </a:prstGeom>
          <a:noFill/>
          <a:ln>
            <a:noFill/>
          </a:ln>
        </p:spPr>
      </p:pic>
      <p:grpSp>
        <p:nvGrpSpPr>
          <p:cNvPr id="76" name="Google Shape;76;p34"/>
          <p:cNvGrpSpPr/>
          <p:nvPr/>
        </p:nvGrpSpPr>
        <p:grpSpPr>
          <a:xfrm>
            <a:off x="175605" y="3190604"/>
            <a:ext cx="694959" cy="1329039"/>
            <a:chOff x="181346" y="1761375"/>
            <a:chExt cx="1517253" cy="2901593"/>
          </a:xfrm>
        </p:grpSpPr>
        <p:pic>
          <p:nvPicPr>
            <p:cNvPr id="77" name="Google Shape;77;p34"/>
            <p:cNvPicPr preferRelativeResize="0"/>
            <p:nvPr/>
          </p:nvPicPr>
          <p:blipFill rotWithShape="1">
            <a:blip r:embed="rId6">
              <a:alphaModFix/>
            </a:blip>
            <a:srcRect/>
            <a:stretch/>
          </p:blipFill>
          <p:spPr>
            <a:xfrm>
              <a:off x="622043" y="1761375"/>
              <a:ext cx="885486" cy="2901593"/>
            </a:xfrm>
            <a:prstGeom prst="rect">
              <a:avLst/>
            </a:prstGeom>
            <a:noFill/>
            <a:ln>
              <a:noFill/>
            </a:ln>
          </p:spPr>
        </p:pic>
        <p:pic>
          <p:nvPicPr>
            <p:cNvPr id="78" name="Google Shape;78;p34"/>
            <p:cNvPicPr preferRelativeResize="0"/>
            <p:nvPr/>
          </p:nvPicPr>
          <p:blipFill rotWithShape="1">
            <a:blip r:embed="rId7">
              <a:alphaModFix/>
            </a:blip>
            <a:srcRect/>
            <a:stretch/>
          </p:blipFill>
          <p:spPr>
            <a:xfrm>
              <a:off x="1186323" y="2638386"/>
              <a:ext cx="512276" cy="2024582"/>
            </a:xfrm>
            <a:prstGeom prst="rect">
              <a:avLst/>
            </a:prstGeom>
            <a:noFill/>
            <a:ln>
              <a:noFill/>
            </a:ln>
          </p:spPr>
        </p:pic>
        <p:pic>
          <p:nvPicPr>
            <p:cNvPr id="79" name="Google Shape;79;p34"/>
            <p:cNvPicPr preferRelativeResize="0"/>
            <p:nvPr/>
          </p:nvPicPr>
          <p:blipFill rotWithShape="1">
            <a:blip r:embed="rId8">
              <a:alphaModFix/>
            </a:blip>
            <a:srcRect/>
            <a:stretch/>
          </p:blipFill>
          <p:spPr>
            <a:xfrm>
              <a:off x="181346" y="2373835"/>
              <a:ext cx="711093" cy="2289133"/>
            </a:xfrm>
            <a:prstGeom prst="rect">
              <a:avLst/>
            </a:prstGeom>
            <a:noFill/>
            <a:ln>
              <a:noFill/>
            </a:ln>
          </p:spPr>
        </p:pic>
      </p:grpSp>
      <p:pic>
        <p:nvPicPr>
          <p:cNvPr id="80" name="Google Shape;80;p34"/>
          <p:cNvPicPr preferRelativeResize="0"/>
          <p:nvPr/>
        </p:nvPicPr>
        <p:blipFill rotWithShape="1">
          <a:blip r:embed="rId9">
            <a:alphaModFix/>
          </a:blip>
          <a:srcRect r="45910"/>
          <a:stretch/>
        </p:blipFill>
        <p:spPr>
          <a:xfrm>
            <a:off x="8460597" y="3435861"/>
            <a:ext cx="618427" cy="959575"/>
          </a:xfrm>
          <a:prstGeom prst="rect">
            <a:avLst/>
          </a:prstGeom>
          <a:noFill/>
          <a:ln>
            <a:noFill/>
          </a:ln>
        </p:spPr>
      </p:pic>
      <p:sp>
        <p:nvSpPr>
          <p:cNvPr id="81" name="Google Shape;81;p34"/>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7455576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内容与标题" type="objTx">
  <p:cSld name="内容与标题">
    <p:spTree>
      <p:nvGrpSpPr>
        <p:cNvPr id="1" name="Shape 85"/>
        <p:cNvGrpSpPr/>
        <p:nvPr/>
      </p:nvGrpSpPr>
      <p:grpSpPr>
        <a:xfrm>
          <a:off x="0" y="0"/>
          <a:ext cx="0" cy="0"/>
          <a:chOff x="0" y="0"/>
          <a:chExt cx="0" cy="0"/>
        </a:xfrm>
      </p:grpSpPr>
      <p:sp>
        <p:nvSpPr>
          <p:cNvPr id="86" name="Google Shape;86;p35"/>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35"/>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88" name="Google Shape;88;p35"/>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89" name="Google Shape;89;p3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5218229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图片与标题" type="picTx">
  <p:cSld name="图片与标题">
    <p:spTree>
      <p:nvGrpSpPr>
        <p:cNvPr id="1" name="Shape 92"/>
        <p:cNvGrpSpPr/>
        <p:nvPr/>
      </p:nvGrpSpPr>
      <p:grpSpPr>
        <a:xfrm>
          <a:off x="0" y="0"/>
          <a:ext cx="0" cy="0"/>
          <a:chOff x="0" y="0"/>
          <a:chExt cx="0" cy="0"/>
        </a:xfrm>
      </p:grpSpPr>
      <p:sp>
        <p:nvSpPr>
          <p:cNvPr id="93" name="Google Shape;93;p36"/>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36"/>
          <p:cNvSpPr>
            <a:spLocks noGrp="1"/>
          </p:cNvSpPr>
          <p:nvPr>
            <p:ph type="pic" idx="2"/>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95" name="Google Shape;95;p36"/>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96" name="Google Shape;96;p3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3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3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7390898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标题和竖排文字" type="vertTx">
  <p:cSld name="标题和竖排文字">
    <p:spTree>
      <p:nvGrpSpPr>
        <p:cNvPr id="1" name="Shape 99"/>
        <p:cNvGrpSpPr/>
        <p:nvPr/>
      </p:nvGrpSpPr>
      <p:grpSpPr>
        <a:xfrm>
          <a:off x="0" y="0"/>
          <a:ext cx="0" cy="0"/>
          <a:chOff x="0" y="0"/>
          <a:chExt cx="0" cy="0"/>
        </a:xfrm>
      </p:grpSpPr>
      <p:sp>
        <p:nvSpPr>
          <p:cNvPr id="100" name="Google Shape;100;p37"/>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37"/>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2" name="Google Shape;102;p3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3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3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27495098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垂直排列标题与&#10;文本" type="vertTitleAndTx">
  <p:cSld name="垂直排列标题与&#10;文本">
    <p:spTree>
      <p:nvGrpSpPr>
        <p:cNvPr id="1" name="Shape 105"/>
        <p:cNvGrpSpPr/>
        <p:nvPr/>
      </p:nvGrpSpPr>
      <p:grpSpPr>
        <a:xfrm>
          <a:off x="0" y="0"/>
          <a:ext cx="0" cy="0"/>
          <a:chOff x="0" y="0"/>
          <a:chExt cx="0" cy="0"/>
        </a:xfrm>
      </p:grpSpPr>
      <p:sp>
        <p:nvSpPr>
          <p:cNvPr id="106" name="Google Shape;106;p38"/>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38"/>
          <p:cNvSpPr txBox="1">
            <a:spLocks noGrp="1"/>
          </p:cNvSpPr>
          <p:nvPr>
            <p:ph type="body" idx="1"/>
          </p:nvPr>
        </p:nvSpPr>
        <p:spPr>
          <a:xfrm rot="5400000">
            <a:off x="1349573" y="-447079"/>
            <a:ext cx="4358879"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8" name="Google Shape;108;p3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3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3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395465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5/11/2022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5/11/2022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5/11/2022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5/11/2022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5/11/2022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5/11/2022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6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5/11/2022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4" r:id="rId12"/>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63000">
              <a:srgbClr val="2CC7ED"/>
            </a:gs>
            <a:gs pos="98621">
              <a:srgbClr val="00B0F0"/>
            </a:gs>
            <a:gs pos="100000">
              <a:srgbClr val="00B0F0"/>
            </a:gs>
          </a:gsLst>
          <a:lin ang="16200000" scaled="0"/>
        </a:gra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5"/>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2" name="Google Shape;12;p2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pPr defTabSz="914400">
              <a:buClr>
                <a:srgbClr val="000000"/>
              </a:buClr>
              <a:buFont typeface="Arial"/>
              <a:buNone/>
            </a:pPr>
            <a:endParaRPr kern="0"/>
          </a:p>
        </p:txBody>
      </p:sp>
      <p:sp>
        <p:nvSpPr>
          <p:cNvPr id="13" name="Google Shape;13;p2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pPr defTabSz="914400">
              <a:buClr>
                <a:srgbClr val="000000"/>
              </a:buClr>
              <a:buFont typeface="Arial"/>
              <a:buNone/>
            </a:pPr>
            <a:endParaRPr kern="0"/>
          </a:p>
        </p:txBody>
      </p:sp>
      <p:sp>
        <p:nvSpPr>
          <p:cNvPr id="14" name="Google Shape;14;p2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Arial"/>
                <a:ea typeface="Arial"/>
                <a:cs typeface="Arial"/>
                <a:sym typeface="Arial"/>
              </a:defRPr>
            </a:lvl1pPr>
            <a:lvl2pPr marL="0" marR="0" lvl="1" indent="0" algn="r" rtl="0">
              <a:spcBef>
                <a:spcPts val="0"/>
              </a:spcBef>
              <a:buNone/>
              <a:defRPr sz="900" b="0" i="0" u="none" strike="noStrike" cap="none">
                <a:solidFill>
                  <a:srgbClr val="888888"/>
                </a:solidFill>
                <a:latin typeface="Arial"/>
                <a:ea typeface="Arial"/>
                <a:cs typeface="Arial"/>
                <a:sym typeface="Arial"/>
              </a:defRPr>
            </a:lvl2pPr>
            <a:lvl3pPr marL="0" marR="0" lvl="2" indent="0" algn="r" rtl="0">
              <a:spcBef>
                <a:spcPts val="0"/>
              </a:spcBef>
              <a:buNone/>
              <a:defRPr sz="900" b="0" i="0" u="none" strike="noStrike" cap="none">
                <a:solidFill>
                  <a:srgbClr val="888888"/>
                </a:solidFill>
                <a:latin typeface="Arial"/>
                <a:ea typeface="Arial"/>
                <a:cs typeface="Arial"/>
                <a:sym typeface="Arial"/>
              </a:defRPr>
            </a:lvl3pPr>
            <a:lvl4pPr marL="0" marR="0" lvl="3" indent="0" algn="r" rtl="0">
              <a:spcBef>
                <a:spcPts val="0"/>
              </a:spcBef>
              <a:buNone/>
              <a:defRPr sz="900" b="0" i="0" u="none" strike="noStrike" cap="none">
                <a:solidFill>
                  <a:srgbClr val="888888"/>
                </a:solidFill>
                <a:latin typeface="Arial"/>
                <a:ea typeface="Arial"/>
                <a:cs typeface="Arial"/>
                <a:sym typeface="Arial"/>
              </a:defRPr>
            </a:lvl4pPr>
            <a:lvl5pPr marL="0" marR="0" lvl="4" indent="0" algn="r" rtl="0">
              <a:spcBef>
                <a:spcPts val="0"/>
              </a:spcBef>
              <a:buNone/>
              <a:defRPr sz="900" b="0" i="0" u="none" strike="noStrike" cap="none">
                <a:solidFill>
                  <a:srgbClr val="888888"/>
                </a:solidFill>
                <a:latin typeface="Arial"/>
                <a:ea typeface="Arial"/>
                <a:cs typeface="Arial"/>
                <a:sym typeface="Arial"/>
              </a:defRPr>
            </a:lvl5pPr>
            <a:lvl6pPr marL="0" marR="0" lvl="5" indent="0" algn="r" rtl="0">
              <a:spcBef>
                <a:spcPts val="0"/>
              </a:spcBef>
              <a:buNone/>
              <a:defRPr sz="900" b="0" i="0" u="none" strike="noStrike" cap="none">
                <a:solidFill>
                  <a:srgbClr val="888888"/>
                </a:solidFill>
                <a:latin typeface="Arial"/>
                <a:ea typeface="Arial"/>
                <a:cs typeface="Arial"/>
                <a:sym typeface="Arial"/>
              </a:defRPr>
            </a:lvl6pPr>
            <a:lvl7pPr marL="0" marR="0" lvl="6" indent="0" algn="r" rtl="0">
              <a:spcBef>
                <a:spcPts val="0"/>
              </a:spcBef>
              <a:buNone/>
              <a:defRPr sz="900" b="0" i="0" u="none" strike="noStrike" cap="none">
                <a:solidFill>
                  <a:srgbClr val="888888"/>
                </a:solidFill>
                <a:latin typeface="Arial"/>
                <a:ea typeface="Arial"/>
                <a:cs typeface="Arial"/>
                <a:sym typeface="Arial"/>
              </a:defRPr>
            </a:lvl7pPr>
            <a:lvl8pPr marL="0" marR="0" lvl="7" indent="0" algn="r" rtl="0">
              <a:spcBef>
                <a:spcPts val="0"/>
              </a:spcBef>
              <a:buNone/>
              <a:defRPr sz="900" b="0" i="0" u="none" strike="noStrike" cap="none">
                <a:solidFill>
                  <a:srgbClr val="888888"/>
                </a:solidFill>
                <a:latin typeface="Arial"/>
                <a:ea typeface="Arial"/>
                <a:cs typeface="Arial"/>
                <a:sym typeface="Arial"/>
              </a:defRPr>
            </a:lvl8pPr>
            <a:lvl9pPr marL="0" marR="0" lvl="8" indent="0" algn="r" rtl="0">
              <a:spcBef>
                <a:spcPts val="0"/>
              </a:spcBef>
              <a:buNone/>
              <a:defRPr sz="900" b="0" i="0" u="none" strike="noStrike" cap="none">
                <a:solidFill>
                  <a:srgbClr val="888888"/>
                </a:solidFill>
                <a:latin typeface="Arial"/>
                <a:ea typeface="Arial"/>
                <a:cs typeface="Arial"/>
                <a:sym typeface="Arial"/>
              </a:defRPr>
            </a:lvl9pPr>
          </a:lstStyle>
          <a:p>
            <a:pPr defTabSz="914400">
              <a:buClr>
                <a:srgbClr val="000000"/>
              </a:buClr>
              <a:buFont typeface="Arial"/>
              <a:buNone/>
            </a:pPr>
            <a:fld id="{00000000-1234-1234-1234-123412341234}" type="slidenum">
              <a:rPr lang="en-US" kern="0"/>
              <a:pPr defTabSz="914400">
                <a:buClr>
                  <a:srgbClr val="000000"/>
                </a:buClr>
                <a:buFont typeface="Arial"/>
                <a:buNone/>
              </a:pPr>
              <a:t>‹#›</a:t>
            </a:fld>
            <a:endParaRPr kern="0"/>
          </a:p>
        </p:txBody>
      </p:sp>
    </p:spTree>
    <p:extLst>
      <p:ext uri="{BB962C8B-B14F-4D97-AF65-F5344CB8AC3E}">
        <p14:creationId xmlns:p14="http://schemas.microsoft.com/office/powerpoint/2010/main" val="1320842641"/>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5.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327" y="2471275"/>
            <a:ext cx="7084629"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20" name="Group 19"/>
          <p:cNvGrpSpPr/>
          <p:nvPr/>
        </p:nvGrpSpPr>
        <p:grpSpPr>
          <a:xfrm>
            <a:off x="632060" y="2400233"/>
            <a:ext cx="8435739" cy="1017587"/>
            <a:chOff x="1143000" y="2412173"/>
            <a:chExt cx="7077441" cy="1017587"/>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12173"/>
              <a:ext cx="928069"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438642" y="2642560"/>
              <a:ext cx="6781799" cy="584763"/>
            </a:xfrm>
            <a:prstGeom prst="rect">
              <a:avLst/>
            </a:prstGeom>
            <a:noFill/>
          </p:spPr>
          <p:txBody>
            <a:bodyPr wrap="square" lIns="91428" tIns="45714" rIns="91428" bIns="45714" rtlCol="0">
              <a:spAutoFit/>
            </a:bodyPr>
            <a:lstStyle/>
            <a:p>
              <a:pPr algn="ctr"/>
              <a:r>
                <a:rPr lang="en-US" sz="3200" b="1">
                  <a:solidFill>
                    <a:srgbClr val="00863D"/>
                  </a:solidFill>
                  <a:latin typeface="Arial-Rounded" pitchFamily="34" charset="0"/>
                  <a:ea typeface="Arial-Rounded" pitchFamily="34" charset="0"/>
                  <a:cs typeface="Arial-Rounded" pitchFamily="34" charset="0"/>
                </a:rPr>
                <a:t>CUỘC THI TÀI NĂNG RỪNG XANH</a:t>
              </a:r>
            </a:p>
          </p:txBody>
        </p:sp>
      </p:gr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THIÊN NHIÊN KÌ THÚ</a:t>
            </a:r>
          </a:p>
        </p:txBody>
      </p:sp>
      <p:sp>
        <p:nvSpPr>
          <p:cNvPr id="33" name="TextBox 32"/>
          <p:cNvSpPr txBox="1"/>
          <p:nvPr/>
        </p:nvSpPr>
        <p:spPr>
          <a:xfrm>
            <a:off x="381000" y="2421929"/>
            <a:ext cx="1524000" cy="954095"/>
          </a:xfrm>
          <a:prstGeom prst="rect">
            <a:avLst/>
          </a:prstGeom>
          <a:noFill/>
        </p:spPr>
        <p:txBody>
          <a:bodyPr wrap="square" lIns="91428" tIns="45714" rIns="91428" bIns="45714"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4     </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99" y="-163929"/>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5125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6"/>
          <p:cNvSpPr/>
          <p:nvPr/>
        </p:nvSpPr>
        <p:spPr>
          <a:xfrm>
            <a:off x="1" y="-222602"/>
            <a:ext cx="9143999" cy="6299552"/>
          </a:xfrm>
          <a:prstGeom prst="roundRect">
            <a:avLst>
              <a:gd name="adj" fmla="val 16667"/>
            </a:avLst>
          </a:prstGeom>
          <a:noFill/>
          <a:ln>
            <a:noFill/>
          </a:ln>
        </p:spPr>
        <p:txBody>
          <a:bodyPr spcFirstLastPara="1" wrap="square" lIns="91425" tIns="45700" rIns="91425" bIns="45700" anchor="t" anchorCtr="0">
            <a:spAutoFit/>
          </a:bodyPr>
          <a:lstStyle/>
          <a:p>
            <a:pPr algn="ctr" defTabSz="914400">
              <a:buClr>
                <a:srgbClr val="000000"/>
              </a:buClr>
              <a:buFont typeface="Arial"/>
              <a:buNone/>
            </a:pPr>
            <a:r>
              <a:rPr lang="en-US" sz="2600" kern="0" dirty="0" err="1">
                <a:solidFill>
                  <a:srgbClr val="FF0000"/>
                </a:solidFill>
                <a:latin typeface="Arial Rounded"/>
                <a:ea typeface="Arial Rounded"/>
                <a:cs typeface="Arial Rounded"/>
                <a:sym typeface="Arial Rounded"/>
              </a:rPr>
              <a:t>Cuộc</a:t>
            </a:r>
            <a:r>
              <a:rPr lang="en-US" sz="2600" kern="0" dirty="0">
                <a:solidFill>
                  <a:srgbClr val="FF0000"/>
                </a:solidFill>
                <a:latin typeface="Arial Rounded"/>
                <a:ea typeface="Arial Rounded"/>
                <a:cs typeface="Arial Rounded"/>
                <a:sym typeface="Arial Rounded"/>
              </a:rPr>
              <a:t> </a:t>
            </a:r>
            <a:r>
              <a:rPr lang="en-US" sz="2600" kern="0" dirty="0" err="1">
                <a:solidFill>
                  <a:srgbClr val="FF0000"/>
                </a:solidFill>
                <a:latin typeface="Arial Rounded"/>
                <a:ea typeface="Arial Rounded"/>
                <a:cs typeface="Arial Rounded"/>
                <a:sym typeface="Arial Rounded"/>
              </a:rPr>
              <a:t>thi</a:t>
            </a:r>
            <a:r>
              <a:rPr lang="en-US" sz="2600" kern="0" dirty="0">
                <a:solidFill>
                  <a:srgbClr val="FF0000"/>
                </a:solidFill>
                <a:latin typeface="Arial Rounded"/>
                <a:ea typeface="Arial Rounded"/>
                <a:cs typeface="Arial Rounded"/>
                <a:sym typeface="Arial Rounded"/>
              </a:rPr>
              <a:t> </a:t>
            </a:r>
            <a:r>
              <a:rPr lang="en-US" sz="2600" kern="0" dirty="0" err="1">
                <a:solidFill>
                  <a:srgbClr val="FF0000"/>
                </a:solidFill>
                <a:latin typeface="Arial Rounded"/>
                <a:ea typeface="Arial Rounded"/>
                <a:cs typeface="Arial Rounded"/>
                <a:sym typeface="Arial Rounded"/>
              </a:rPr>
              <a:t>tài</a:t>
            </a:r>
            <a:r>
              <a:rPr lang="en-US" sz="2600" kern="0" dirty="0">
                <a:solidFill>
                  <a:srgbClr val="FF0000"/>
                </a:solidFill>
                <a:latin typeface="Arial Rounded"/>
                <a:ea typeface="Arial Rounded"/>
                <a:cs typeface="Arial Rounded"/>
                <a:sym typeface="Arial Rounded"/>
              </a:rPr>
              <a:t> </a:t>
            </a:r>
            <a:r>
              <a:rPr lang="en-US" sz="2600" kern="0" dirty="0" err="1">
                <a:solidFill>
                  <a:srgbClr val="FF0000"/>
                </a:solidFill>
                <a:latin typeface="Arial Rounded"/>
                <a:ea typeface="Arial Rounded"/>
                <a:cs typeface="Arial Rounded"/>
                <a:sym typeface="Arial Rounded"/>
              </a:rPr>
              <a:t>năng</a:t>
            </a:r>
            <a:r>
              <a:rPr lang="en-US" sz="2600" kern="0" dirty="0">
                <a:solidFill>
                  <a:srgbClr val="FF0000"/>
                </a:solidFill>
                <a:latin typeface="Arial Rounded"/>
                <a:ea typeface="Arial Rounded"/>
                <a:cs typeface="Arial Rounded"/>
                <a:sym typeface="Arial Rounded"/>
              </a:rPr>
              <a:t> </a:t>
            </a:r>
            <a:r>
              <a:rPr lang="en-US" sz="2600" kern="0" err="1">
                <a:solidFill>
                  <a:srgbClr val="FF0000"/>
                </a:solidFill>
                <a:latin typeface="Arial Rounded"/>
                <a:ea typeface="Arial Rounded"/>
                <a:cs typeface="Arial Rounded"/>
                <a:sym typeface="Arial Rounded"/>
              </a:rPr>
              <a:t>rừng</a:t>
            </a:r>
            <a:r>
              <a:rPr lang="en-US" sz="2600" kern="0">
                <a:solidFill>
                  <a:srgbClr val="FF0000"/>
                </a:solidFill>
                <a:latin typeface="Arial Rounded"/>
                <a:ea typeface="Arial Rounded"/>
                <a:cs typeface="Arial Rounded"/>
                <a:sym typeface="Arial Rounded"/>
              </a:rPr>
              <a:t> xanh</a:t>
            </a:r>
          </a:p>
          <a:p>
            <a:pPr algn="just" defTabSz="914400">
              <a:buClr>
                <a:srgbClr val="000000"/>
              </a:buClr>
              <a:buFont typeface="Arial"/>
              <a:buNone/>
            </a:pPr>
            <a:r>
              <a:rPr lang="en-US" sz="2600" kern="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Mừng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xuân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các</a:t>
            </a:r>
            <a:r>
              <a:rPr lang="en-US" sz="2600" kern="0" dirty="0">
                <a:solidFill>
                  <a:srgbClr val="000000"/>
                </a:solidFill>
                <a:latin typeface="Arial Rounded"/>
                <a:ea typeface="Arial Rounded"/>
                <a:cs typeface="Arial Rounded"/>
                <a:sym typeface="Arial Rounded"/>
              </a:rPr>
              <a:t> con </a:t>
            </a:r>
            <a:r>
              <a:rPr lang="en-US" sz="2600" kern="0" dirty="0" err="1">
                <a:solidFill>
                  <a:srgbClr val="000000"/>
                </a:solidFill>
                <a:latin typeface="Arial Rounded"/>
                <a:ea typeface="Arial Rounded"/>
                <a:cs typeface="Arial Rounded"/>
                <a:sym typeface="Arial Rounded"/>
              </a:rPr>
              <a:t>vật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trong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rừng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tổ</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chức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một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cuộc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tài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năng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Đúng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như</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chương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trình</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đã</a:t>
            </a:r>
            <a:r>
              <a:rPr lang="en-US" sz="2600" kern="0" dirty="0">
                <a:solidFill>
                  <a:srgbClr val="000000"/>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niêm</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yết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cuộc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mở</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đầu</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bằng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tiết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mục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của</a:t>
            </a:r>
            <a:r>
              <a:rPr lang="en-US" sz="2600" kern="0" dirty="0">
                <a:solidFill>
                  <a:srgbClr val="000000"/>
                </a:solidFill>
                <a:latin typeface="Arial Rounded"/>
                <a:ea typeface="Arial Rounded"/>
                <a:cs typeface="Arial Rounded"/>
                <a:sym typeface="Arial Rounded"/>
              </a:rPr>
              <a:t> </a:t>
            </a:r>
            <a:r>
              <a:rPr lang="en-US" sz="2600" kern="0" err="1">
                <a:solidFill>
                  <a:srgbClr val="000000"/>
                </a:solidFill>
                <a:latin typeface="Arial Rounded"/>
                <a:ea typeface="Arial Rounded"/>
                <a:cs typeface="Arial Rounded"/>
                <a:sym typeface="Arial Rounded"/>
              </a:rPr>
              <a:t>chim</a:t>
            </a:r>
            <a:r>
              <a:rPr lang="en-US" sz="2600" kern="0">
                <a:solidFill>
                  <a:srgbClr val="000000"/>
                </a:solidFill>
                <a:latin typeface="Arial Rounded"/>
                <a:ea typeface="Arial Rounded"/>
                <a:cs typeface="Arial Rounded"/>
                <a:sym typeface="Arial Rounded"/>
              </a:rPr>
              <a:t> </a:t>
            </a:r>
            <a:r>
              <a:rPr lang="en-US" sz="2600" kern="0">
                <a:solidFill>
                  <a:srgbClr val="FF0000"/>
                </a:solidFill>
                <a:latin typeface="Arial Rounded"/>
                <a:ea typeface="Arial Rounded"/>
                <a:cs typeface="Arial Rounded"/>
                <a:sym typeface="Arial Rounded"/>
              </a:rPr>
              <a:t>yểng</a:t>
            </a:r>
            <a:r>
              <a:rPr lang="en-US" sz="2600" kern="0">
                <a:solidFill>
                  <a:srgbClr val="000000"/>
                </a:solidFill>
                <a:latin typeface="Arial Rounded"/>
                <a:ea typeface="Arial Rounded"/>
                <a:cs typeface="Arial Rounded"/>
                <a:sym typeface="Arial Rounded"/>
              </a:rPr>
              <a:t>. Yểng </a:t>
            </a:r>
            <a:r>
              <a:rPr lang="en-US" sz="2600" kern="0" dirty="0" err="1">
                <a:solidFill>
                  <a:srgbClr val="000000"/>
                </a:solidFill>
                <a:latin typeface="Arial Rounded"/>
                <a:ea typeface="Arial Rounded"/>
                <a:cs typeface="Arial Rounded"/>
                <a:sym typeface="Arial Rounded"/>
              </a:rPr>
              <a:t>nhoẻn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miệng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cười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rồi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bắt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chước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tiếng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của</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một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số</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loài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vật.Tiếp</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theo</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là</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ca</a:t>
            </a:r>
            <a:r>
              <a:rPr lang="en-US" sz="2600" kern="0" dirty="0">
                <a:solidFill>
                  <a:srgbClr val="000000"/>
                </a:solidFill>
                <a:latin typeface="Arial Rounded"/>
                <a:ea typeface="Arial Rounded"/>
                <a:cs typeface="Arial Rounded"/>
                <a:sym typeface="Arial Rounded"/>
              </a:rPr>
              <a:t> </a:t>
            </a:r>
            <a:r>
              <a:rPr lang="en-US" sz="2600" kern="0" err="1">
                <a:solidFill>
                  <a:srgbClr val="000000"/>
                </a:solidFill>
                <a:latin typeface="Arial Rounded"/>
                <a:ea typeface="Arial Rounded"/>
                <a:cs typeface="Arial Rounded"/>
                <a:sym typeface="Arial Rounded"/>
              </a:rPr>
              <a:t>khúc</a:t>
            </a:r>
            <a:r>
              <a:rPr lang="en-US" sz="2600" kern="0">
                <a:solidFill>
                  <a:srgbClr val="000000"/>
                </a:solidFill>
                <a:latin typeface="Arial Rounded"/>
                <a:ea typeface="Arial Rounded"/>
                <a:cs typeface="Arial Rounded"/>
                <a:sym typeface="Arial Rounded"/>
              </a:rPr>
              <a:t> “</a:t>
            </a:r>
            <a:r>
              <a:rPr lang="en-US" sz="2600" kern="0">
                <a:solidFill>
                  <a:srgbClr val="00B050"/>
                </a:solidFill>
                <a:latin typeface="Arial Rounded"/>
                <a:ea typeface="Arial Rounded"/>
                <a:cs typeface="Arial Rounded"/>
                <a:sym typeface="Arial Rounded"/>
              </a:rPr>
              <a:t>ngoao </a:t>
            </a:r>
            <a:r>
              <a:rPr lang="en-US" sz="2600" kern="0" dirty="0" err="1">
                <a:solidFill>
                  <a:srgbClr val="00B050"/>
                </a:solidFill>
                <a:latin typeface="Arial Rounded"/>
                <a:ea typeface="Arial Rounded"/>
                <a:cs typeface="Arial Rounded"/>
                <a:sym typeface="Arial Rounded"/>
              </a:rPr>
              <a:t>ngoao</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của</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mèo</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rừng</a:t>
            </a:r>
            <a:r>
              <a:rPr lang="en-US" sz="2600" kern="0" dirty="0">
                <a:solidFill>
                  <a:srgbClr val="000000"/>
                </a:solidFill>
                <a:latin typeface="Arial Rounded"/>
                <a:ea typeface="Arial Rounded"/>
                <a:cs typeface="Arial Rounded"/>
                <a:sym typeface="Arial Rounded"/>
              </a:rPr>
              <a:t>. </a:t>
            </a:r>
            <a:r>
              <a:rPr lang="en-US" sz="2600" kern="0" err="1">
                <a:solidFill>
                  <a:srgbClr val="000000"/>
                </a:solidFill>
                <a:latin typeface="Arial Rounded"/>
                <a:ea typeface="Arial Rounded"/>
                <a:cs typeface="Arial Rounded"/>
                <a:sym typeface="Arial Rounded"/>
              </a:rPr>
              <a:t>Gõ</a:t>
            </a:r>
            <a:r>
              <a:rPr lang="en-US" sz="2600" kern="0">
                <a:solidFill>
                  <a:srgbClr val="000000"/>
                </a:solidFill>
                <a:latin typeface="Arial Rounded"/>
                <a:ea typeface="Arial Rounded"/>
                <a:cs typeface="Arial Rounded"/>
                <a:sym typeface="Arial Rounded"/>
              </a:rPr>
              <a:t> kiến chỉ </a:t>
            </a:r>
            <a:r>
              <a:rPr lang="en-US" sz="2600" kern="0" dirty="0" err="1">
                <a:solidFill>
                  <a:srgbClr val="000000"/>
                </a:solidFill>
                <a:latin typeface="Arial Rounded"/>
                <a:ea typeface="Arial Rounded"/>
                <a:cs typeface="Arial Rounded"/>
                <a:sym typeface="Arial Rounded"/>
              </a:rPr>
              <a:t>trong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nháy</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mắt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đã</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khoét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được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cái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tổ</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xinh</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xắn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Chim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công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khiến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khán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giả</a:t>
            </a:r>
            <a:r>
              <a:rPr lang="en-US" sz="2600" kern="0" dirty="0">
                <a:solidFill>
                  <a:srgbClr val="000000"/>
                </a:solidFill>
                <a:latin typeface="Arial Rounded"/>
                <a:ea typeface="Arial Rounded"/>
                <a:cs typeface="Arial Rounded"/>
                <a:sym typeface="Arial Rounded"/>
              </a:rPr>
              <a:t> say </a:t>
            </a:r>
            <a:r>
              <a:rPr lang="en-US" sz="2600" kern="0" dirty="0" err="1">
                <a:solidFill>
                  <a:srgbClr val="000000"/>
                </a:solidFill>
                <a:latin typeface="Arial Rounded"/>
                <a:ea typeface="Arial Rounded"/>
                <a:cs typeface="Arial Rounded"/>
                <a:sym typeface="Arial Rounded"/>
              </a:rPr>
              <a:t>mê</a:t>
            </a:r>
            <a:r>
              <a:rPr lang="en-US" sz="2600" kern="0" dirty="0">
                <a:solidFill>
                  <a:srgbClr val="000000"/>
                </a:solidFill>
                <a:latin typeface="Arial Rounded"/>
                <a:ea typeface="Arial Rounded"/>
                <a:cs typeface="Arial Rounded"/>
                <a:sym typeface="Arial Rounded"/>
              </a:rPr>
              <a:t>, </a:t>
            </a:r>
            <a:r>
              <a:rPr lang="en-US" sz="2600" kern="0" dirty="0" err="1">
                <a:solidFill>
                  <a:srgbClr val="0000CC"/>
                </a:solidFill>
                <a:latin typeface="Arial Rounded"/>
                <a:ea typeface="Arial Rounded"/>
                <a:cs typeface="Arial Rounded"/>
                <a:sym typeface="Arial Rounded"/>
              </a:rPr>
              <a:t>chuếnh</a:t>
            </a:r>
            <a:r>
              <a:rPr lang="en-US" sz="2600" kern="0" dirty="0">
                <a:solidFill>
                  <a:srgbClr val="0000CC"/>
                </a:solidFill>
                <a:latin typeface="Arial Rounded"/>
                <a:ea typeface="Arial Rounded"/>
                <a:cs typeface="Arial Rounded"/>
                <a:sym typeface="Arial Rounded"/>
              </a:rPr>
              <a:t> </a:t>
            </a:r>
            <a:r>
              <a:rPr lang="en-US" sz="2600" kern="0" dirty="0" err="1">
                <a:solidFill>
                  <a:srgbClr val="0000CC"/>
                </a:solidFill>
                <a:latin typeface="Arial Rounded"/>
                <a:ea typeface="Arial Rounded"/>
                <a:cs typeface="Arial Rounded"/>
                <a:sym typeface="Arial Rounded"/>
              </a:rPr>
              <a:t>choáng</a:t>
            </a:r>
            <a:r>
              <a:rPr lang="en-US" sz="2600" kern="0" dirty="0">
                <a:solidFill>
                  <a:srgbClr val="0000CC"/>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vì</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điệu</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múa</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tuyệt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đẹp</a:t>
            </a:r>
            <a:r>
              <a:rPr lang="en-US" sz="2600" kern="0" dirty="0">
                <a:solidFill>
                  <a:srgbClr val="000000"/>
                </a:solidFill>
                <a:latin typeface="Arial Rounded"/>
                <a:ea typeface="Arial Rounded"/>
                <a:cs typeface="Arial Rounded"/>
                <a:sym typeface="Arial Rounded"/>
              </a:rPr>
              <a:t>. </a:t>
            </a:r>
            <a:r>
              <a:rPr lang="en-US" sz="2600" kern="0" dirty="0" err="1">
                <a:solidFill>
                  <a:srgbClr val="ED7D31"/>
                </a:solidFill>
                <a:latin typeface="Arial Rounded"/>
                <a:ea typeface="Arial Rounded"/>
                <a:cs typeface="Arial Rounded"/>
                <a:sym typeface="Arial Rounded"/>
              </a:rPr>
              <a:t>Voọc</a:t>
            </a:r>
            <a:r>
              <a:rPr lang="en-US" sz="2600" kern="0" dirty="0">
                <a:solidFill>
                  <a:srgbClr val="ED7D31"/>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xám</a:t>
            </a:r>
            <a:r>
              <a:rPr lang="en-US" sz="2600" kern="0" dirty="0">
                <a:solidFill>
                  <a:srgbClr val="ED7D31"/>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với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tiết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mục</a:t>
            </a:r>
            <a:r>
              <a:rPr lang="en-US" sz="2600" kern="0" dirty="0">
                <a:solidFill>
                  <a:srgbClr val="000000"/>
                </a:solidFill>
                <a:latin typeface="Arial Rounded"/>
                <a:ea typeface="Arial Rounded"/>
                <a:cs typeface="Arial Rounded"/>
                <a:sym typeface="Arial Rounded"/>
              </a:rPr>
              <a:t> </a:t>
            </a:r>
            <a:r>
              <a:rPr lang="en-US" sz="2600" kern="0" err="1">
                <a:solidFill>
                  <a:srgbClr val="000000"/>
                </a:solidFill>
                <a:latin typeface="Arial Rounded"/>
                <a:ea typeface="Arial Rounded"/>
                <a:cs typeface="Arial Rounded"/>
                <a:sym typeface="Arial Rounded"/>
              </a:rPr>
              <a:t>đu</a:t>
            </a:r>
            <a:r>
              <a:rPr lang="en-US" sz="2600" kern="0">
                <a:solidFill>
                  <a:srgbClr val="000000"/>
                </a:solidFill>
                <a:latin typeface="Arial Rounded"/>
                <a:ea typeface="Arial Rounded"/>
                <a:cs typeface="Arial Rounded"/>
                <a:sym typeface="Arial Rounded"/>
              </a:rPr>
              <a:t> cây </a:t>
            </a:r>
            <a:r>
              <a:rPr lang="en-US" sz="2600" kern="0" dirty="0" err="1">
                <a:solidFill>
                  <a:srgbClr val="000000"/>
                </a:solidFill>
                <a:latin typeface="Arial Rounded"/>
                <a:ea typeface="Arial Rounded"/>
                <a:cs typeface="Arial Rounded"/>
                <a:sym typeface="Arial Rounded"/>
              </a:rPr>
              <a:t>điêu</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luyện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làm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tất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cả</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trầm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trồ</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thích</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thú</a:t>
            </a:r>
            <a:r>
              <a:rPr lang="en-US" sz="2600" kern="0" dirty="0">
                <a:solidFill>
                  <a:srgbClr val="000000"/>
                </a:solidFill>
                <a:latin typeface="Arial Rounded"/>
                <a:ea typeface="Arial Rounded"/>
                <a:cs typeface="Arial Rounded"/>
                <a:sym typeface="Arial Rounded"/>
              </a:rPr>
              <a:t>. </a:t>
            </a:r>
          </a:p>
          <a:p>
            <a:pPr defTabSz="914400">
              <a:buClr>
                <a:srgbClr val="000000"/>
              </a:buClr>
              <a:buFont typeface="Arial"/>
              <a:buNone/>
            </a:pP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Các</a:t>
            </a:r>
            <a:r>
              <a:rPr lang="en-US" sz="2600" kern="0" dirty="0">
                <a:solidFill>
                  <a:srgbClr val="000000"/>
                </a:solidFill>
                <a:latin typeface="Arial Rounded"/>
                <a:cs typeface="Arial"/>
                <a:sym typeface="Arial Rounded"/>
              </a:rPr>
              <a:t> con </a:t>
            </a:r>
            <a:r>
              <a:rPr lang="en-US" sz="2600" kern="0" dirty="0" err="1">
                <a:solidFill>
                  <a:srgbClr val="000000"/>
                </a:solidFill>
                <a:latin typeface="Arial Rounded"/>
                <a:cs typeface="Arial"/>
                <a:sym typeface="Arial Rounded"/>
              </a:rPr>
              <a:t>vật</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đều</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xứng</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đáng</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nhận</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phần</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thưởng</a:t>
            </a:r>
            <a:r>
              <a:rPr lang="en-US" sz="2600" kern="0" dirty="0">
                <a:solidFill>
                  <a:srgbClr val="000000"/>
                </a:solidFill>
                <a:latin typeface="Arial Rounded"/>
                <a:cs typeface="Arial"/>
                <a:sym typeface="Arial Rounded"/>
              </a:rPr>
              <a:t>. </a:t>
            </a:r>
          </a:p>
          <a:p>
            <a:pPr algn="r" defTabSz="914400">
              <a:buClr>
                <a:srgbClr val="000000"/>
              </a:buClr>
              <a:buFont typeface="Arial"/>
              <a:buNone/>
            </a:pP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Lâm</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Anh</a:t>
            </a:r>
            <a:r>
              <a:rPr lang="en-US" sz="2600" kern="0" dirty="0">
                <a:solidFill>
                  <a:srgbClr val="000000"/>
                </a:solidFill>
                <a:latin typeface="Arial Rounded"/>
                <a:cs typeface="Arial"/>
                <a:sym typeface="Arial Rounded"/>
              </a:rPr>
              <a:t>)</a:t>
            </a:r>
            <a:endParaRPr sz="2600" kern="0" dirty="0">
              <a:solidFill>
                <a:srgbClr val="000000"/>
              </a:solidFill>
              <a:cs typeface="Arial"/>
              <a:sym typeface="Arial"/>
            </a:endParaRPr>
          </a:p>
          <a:p>
            <a:pPr defTabSz="914400">
              <a:buClr>
                <a:srgbClr val="000000"/>
              </a:buClr>
              <a:buFont typeface="Arial"/>
              <a:buNone/>
            </a:pPr>
            <a:r>
              <a:rPr lang="en-US" sz="2600" kern="0" dirty="0">
                <a:solidFill>
                  <a:srgbClr val="000000"/>
                </a:solidFill>
                <a:latin typeface="Arial Rounded"/>
                <a:ea typeface="Arial Rounded"/>
                <a:cs typeface="Arial Rounded"/>
                <a:sym typeface="Arial Rounded"/>
              </a:rPr>
              <a:t>	 </a:t>
            </a:r>
            <a:endParaRPr sz="2600" kern="0" dirty="0">
              <a:solidFill>
                <a:srgbClr val="000000"/>
              </a:solidFill>
              <a:cs typeface="Arial"/>
              <a:sym typeface="Arial"/>
            </a:endParaRPr>
          </a:p>
          <a:p>
            <a:pPr defTabSz="914400">
              <a:buClr>
                <a:srgbClr val="000000"/>
              </a:buClr>
              <a:buFont typeface="Arial"/>
              <a:buNone/>
            </a:pPr>
            <a:r>
              <a:rPr lang="en-US" sz="2600" kern="0" dirty="0">
                <a:solidFill>
                  <a:srgbClr val="000000"/>
                </a:solidFill>
                <a:latin typeface="Arial Rounded"/>
                <a:ea typeface="Arial Rounded"/>
                <a:cs typeface="Arial Rounded"/>
                <a:sym typeface="Arial Rounded"/>
              </a:rPr>
              <a:t>                                                        </a:t>
            </a:r>
            <a:endParaRPr sz="2600" kern="0" dirty="0">
              <a:solidFill>
                <a:srgbClr val="000000"/>
              </a:solidFill>
              <a:latin typeface="Arial Rounded"/>
              <a:ea typeface="Arial Rounded"/>
              <a:cs typeface="Arial Rounded"/>
              <a:sym typeface="Arial Rounded"/>
            </a:endParaRPr>
          </a:p>
        </p:txBody>
      </p:sp>
      <p:cxnSp>
        <p:nvCxnSpPr>
          <p:cNvPr id="3" name="Straight Connector 2"/>
          <p:cNvCxnSpPr/>
          <p:nvPr/>
        </p:nvCxnSpPr>
        <p:spPr>
          <a:xfrm>
            <a:off x="6553200" y="1321377"/>
            <a:ext cx="1219200"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4" name="Straight Connector 3"/>
          <p:cNvCxnSpPr/>
          <p:nvPr/>
        </p:nvCxnSpPr>
        <p:spPr>
          <a:xfrm>
            <a:off x="5943600" y="1733550"/>
            <a:ext cx="685800"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6" name="Straight Connector 5"/>
          <p:cNvCxnSpPr/>
          <p:nvPr/>
        </p:nvCxnSpPr>
        <p:spPr>
          <a:xfrm flipV="1">
            <a:off x="2971800" y="2495550"/>
            <a:ext cx="1905000" cy="45027"/>
          </a:xfrm>
          <a:prstGeom prst="line">
            <a:avLst/>
          </a:prstGeom>
        </p:spPr>
        <p:style>
          <a:lnRef idx="3">
            <a:schemeClr val="accent5"/>
          </a:lnRef>
          <a:fillRef idx="0">
            <a:schemeClr val="accent5"/>
          </a:fillRef>
          <a:effectRef idx="2">
            <a:schemeClr val="accent5"/>
          </a:effectRef>
          <a:fontRef idx="minor">
            <a:schemeClr val="tx1"/>
          </a:fontRef>
        </p:style>
      </p:cxnSp>
      <p:cxnSp>
        <p:nvCxnSpPr>
          <p:cNvPr id="7" name="Straight Connector 6"/>
          <p:cNvCxnSpPr/>
          <p:nvPr/>
        </p:nvCxnSpPr>
        <p:spPr>
          <a:xfrm>
            <a:off x="5181600" y="3322558"/>
            <a:ext cx="2286000" cy="11192"/>
          </a:xfrm>
          <a:prstGeom prst="line">
            <a:avLst/>
          </a:prstGeom>
        </p:spPr>
        <p:style>
          <a:lnRef idx="3">
            <a:schemeClr val="accent5"/>
          </a:lnRef>
          <a:fillRef idx="0">
            <a:schemeClr val="accent5"/>
          </a:fillRef>
          <a:effectRef idx="2">
            <a:schemeClr val="accent5"/>
          </a:effectRef>
          <a:fontRef idx="minor">
            <a:schemeClr val="tx1"/>
          </a:fontRef>
        </p:style>
      </p:cxnSp>
      <p:cxnSp>
        <p:nvCxnSpPr>
          <p:cNvPr id="8" name="Straight Connector 7"/>
          <p:cNvCxnSpPr/>
          <p:nvPr/>
        </p:nvCxnSpPr>
        <p:spPr>
          <a:xfrm flipV="1">
            <a:off x="2743200" y="3714750"/>
            <a:ext cx="762000" cy="1"/>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921009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57150"/>
            <a:ext cx="7848600" cy="2308324"/>
          </a:xfrm>
          <a:prstGeom prst="rect">
            <a:avLst/>
          </a:prstGeom>
          <a:noFill/>
        </p:spPr>
        <p:txBody>
          <a:bodyPr wrap="square" rtlCol="0">
            <a:spAutoFit/>
          </a:bodyPr>
          <a:lstStyle/>
          <a:p>
            <a:pPr defTabSz="914400">
              <a:buClr>
                <a:srgbClr val="000000"/>
              </a:buClr>
              <a:buFont typeface="Arial"/>
              <a:buNone/>
            </a:pPr>
            <a:r>
              <a:rPr lang="en-US" sz="3600" b="1" kern="0">
                <a:solidFill>
                  <a:srgbClr val="0070C0"/>
                </a:solidFill>
                <a:latin typeface="Times New Roman" panose="02020603050405020304" pitchFamily="18" charset="0"/>
                <a:ea typeface="Arial-Rounded" panose="020B0500000000000000" pitchFamily="34" charset="-93"/>
                <a:cs typeface="Times New Roman" panose="02020603050405020304" pitchFamily="18" charset="0"/>
                <a:sym typeface="Arial"/>
              </a:rPr>
              <a:t>- Luyện đọc các từ ngữ:</a:t>
            </a:r>
          </a:p>
          <a:p>
            <a:pPr defTabSz="914400">
              <a:buClr>
                <a:srgbClr val="000000"/>
              </a:buClr>
              <a:buFont typeface="Arial"/>
              <a:buNone/>
            </a:pPr>
            <a:endParaRPr lang="en-US" sz="3600" b="1" kern="0">
              <a:solidFill>
                <a:srgbClr val="0070C0"/>
              </a:solidFill>
              <a:latin typeface="Times New Roman" panose="02020603050405020304" pitchFamily="18" charset="0"/>
              <a:ea typeface="Arial-Rounded" panose="020B0500000000000000" pitchFamily="34" charset="-93"/>
              <a:cs typeface="Times New Roman" panose="02020603050405020304" pitchFamily="18" charset="0"/>
              <a:sym typeface="Arial"/>
            </a:endParaRPr>
          </a:p>
          <a:p>
            <a:pPr defTabSz="914400">
              <a:buClr>
                <a:srgbClr val="000000"/>
              </a:buClr>
              <a:buFont typeface="Arial"/>
              <a:buNone/>
            </a:pPr>
            <a:r>
              <a:rPr lang="en-US" sz="3600" b="1" kern="0">
                <a:solidFill>
                  <a:srgbClr val="0070C0"/>
                </a:solidFill>
                <a:latin typeface="Times New Roman" panose="02020603050405020304" pitchFamily="18" charset="0"/>
                <a:ea typeface="Arial-Rounded" panose="020B0500000000000000" pitchFamily="34" charset="-93"/>
                <a:cs typeface="Times New Roman" panose="02020603050405020304" pitchFamily="18" charset="0"/>
                <a:sym typeface="Arial"/>
              </a:rPr>
              <a:t>      </a:t>
            </a:r>
            <a:r>
              <a:rPr lang="en-US" sz="3600" b="1" kern="0">
                <a:solidFill>
                  <a:srgbClr val="E20EBA"/>
                </a:solidFill>
                <a:latin typeface="Times New Roman" panose="02020603050405020304" pitchFamily="18" charset="0"/>
                <a:ea typeface="Arial-Rounded" panose="020B0500000000000000" pitchFamily="34" charset="-93"/>
                <a:cs typeface="Times New Roman" panose="02020603050405020304" pitchFamily="18" charset="0"/>
                <a:sym typeface="Arial"/>
              </a:rPr>
              <a:t>niêm yết, yểng, ngoao ngoao,</a:t>
            </a:r>
          </a:p>
          <a:p>
            <a:pPr defTabSz="914400">
              <a:buClr>
                <a:srgbClr val="000000"/>
              </a:buClr>
              <a:buFont typeface="Arial"/>
              <a:buNone/>
            </a:pPr>
            <a:r>
              <a:rPr lang="en-US" sz="3600" b="1" kern="0">
                <a:solidFill>
                  <a:srgbClr val="E20EBA"/>
                </a:solidFill>
                <a:latin typeface="Times New Roman" panose="02020603050405020304" pitchFamily="18" charset="0"/>
                <a:ea typeface="Arial-Rounded" panose="020B0500000000000000" pitchFamily="34" charset="-93"/>
                <a:cs typeface="Times New Roman" panose="02020603050405020304" pitchFamily="18" charset="0"/>
                <a:sym typeface="Arial"/>
              </a:rPr>
              <a:t>      chuếch choáng, voọc. </a:t>
            </a:r>
            <a:endParaRPr lang="en-US" sz="3600" b="1" kern="0" dirty="0">
              <a:solidFill>
                <a:srgbClr val="E20EBA"/>
              </a:solidFill>
              <a:latin typeface="Arial-Rounded" panose="020B0500000000000000" pitchFamily="34" charset="-93"/>
              <a:ea typeface="Arial-Rounded" panose="020B0500000000000000" pitchFamily="34" charset="-93"/>
              <a:cs typeface="Arial-Rounded" panose="020B0500000000000000" pitchFamily="34" charset="-93"/>
              <a:sym typeface="Arial"/>
            </a:endParaRPr>
          </a:p>
        </p:txBody>
      </p:sp>
    </p:spTree>
    <p:extLst>
      <p:ext uri="{BB962C8B-B14F-4D97-AF65-F5344CB8AC3E}">
        <p14:creationId xmlns:p14="http://schemas.microsoft.com/office/powerpoint/2010/main" val="4189137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57150"/>
            <a:ext cx="7848600" cy="646331"/>
          </a:xfrm>
          <a:prstGeom prst="rect">
            <a:avLst/>
          </a:prstGeom>
          <a:noFill/>
        </p:spPr>
        <p:txBody>
          <a:bodyPr wrap="square" rtlCol="0">
            <a:spAutoFit/>
          </a:bodyPr>
          <a:lstStyle/>
          <a:p>
            <a:pPr defTabSz="914400">
              <a:buClr>
                <a:srgbClr val="000000"/>
              </a:buClr>
              <a:buFont typeface="Arial"/>
              <a:buNone/>
            </a:pPr>
            <a:r>
              <a:rPr lang="en-US" sz="3600" b="1" kern="0">
                <a:solidFill>
                  <a:srgbClr val="0070C0"/>
                </a:solidFill>
                <a:latin typeface="Times New Roman" panose="02020603050405020304" pitchFamily="18" charset="0"/>
                <a:ea typeface="Arial-Rounded" panose="020B0500000000000000" pitchFamily="34" charset="-93"/>
                <a:cs typeface="Times New Roman" panose="02020603050405020304" pitchFamily="18" charset="0"/>
                <a:sym typeface="Arial"/>
              </a:rPr>
              <a:t>- Luyện đọc câu:</a:t>
            </a:r>
          </a:p>
        </p:txBody>
      </p:sp>
    </p:spTree>
    <p:extLst>
      <p:ext uri="{BB962C8B-B14F-4D97-AF65-F5344CB8AC3E}">
        <p14:creationId xmlns:p14="http://schemas.microsoft.com/office/powerpoint/2010/main" val="3828306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6"/>
          <p:cNvSpPr/>
          <p:nvPr/>
        </p:nvSpPr>
        <p:spPr>
          <a:xfrm>
            <a:off x="1" y="-222602"/>
            <a:ext cx="9143999" cy="6299552"/>
          </a:xfrm>
          <a:prstGeom prst="roundRect">
            <a:avLst>
              <a:gd name="adj" fmla="val 16667"/>
            </a:avLst>
          </a:prstGeom>
          <a:noFill/>
          <a:ln>
            <a:noFill/>
          </a:ln>
        </p:spPr>
        <p:txBody>
          <a:bodyPr spcFirstLastPara="1" wrap="square" lIns="91425" tIns="45700" rIns="91425" bIns="45700" anchor="t" anchorCtr="0">
            <a:spAutoFit/>
          </a:bodyPr>
          <a:lstStyle/>
          <a:p>
            <a:pPr algn="ctr" defTabSz="914400">
              <a:buClr>
                <a:srgbClr val="000000"/>
              </a:buClr>
              <a:buFont typeface="Arial"/>
              <a:buNone/>
            </a:pPr>
            <a:r>
              <a:rPr lang="en-US" sz="2600" kern="0" dirty="0" err="1">
                <a:solidFill>
                  <a:srgbClr val="FF0000"/>
                </a:solidFill>
                <a:latin typeface="Arial Rounded"/>
                <a:ea typeface="Arial Rounded"/>
                <a:cs typeface="Arial Rounded"/>
                <a:sym typeface="Arial Rounded"/>
              </a:rPr>
              <a:t>Cuộc</a:t>
            </a:r>
            <a:r>
              <a:rPr lang="en-US" sz="2600" kern="0" dirty="0">
                <a:solidFill>
                  <a:srgbClr val="FF0000"/>
                </a:solidFill>
                <a:latin typeface="Arial Rounded"/>
                <a:ea typeface="Arial Rounded"/>
                <a:cs typeface="Arial Rounded"/>
                <a:sym typeface="Arial Rounded"/>
              </a:rPr>
              <a:t> </a:t>
            </a:r>
            <a:r>
              <a:rPr lang="en-US" sz="2600" kern="0" dirty="0" err="1">
                <a:solidFill>
                  <a:srgbClr val="FF0000"/>
                </a:solidFill>
                <a:latin typeface="Arial Rounded"/>
                <a:ea typeface="Arial Rounded"/>
                <a:cs typeface="Arial Rounded"/>
                <a:sym typeface="Arial Rounded"/>
              </a:rPr>
              <a:t>thi</a:t>
            </a:r>
            <a:r>
              <a:rPr lang="en-US" sz="2600" kern="0" dirty="0">
                <a:solidFill>
                  <a:srgbClr val="FF0000"/>
                </a:solidFill>
                <a:latin typeface="Arial Rounded"/>
                <a:ea typeface="Arial Rounded"/>
                <a:cs typeface="Arial Rounded"/>
                <a:sym typeface="Arial Rounded"/>
              </a:rPr>
              <a:t> </a:t>
            </a:r>
            <a:r>
              <a:rPr lang="en-US" sz="2600" kern="0" dirty="0" err="1">
                <a:solidFill>
                  <a:srgbClr val="FF0000"/>
                </a:solidFill>
                <a:latin typeface="Arial Rounded"/>
                <a:ea typeface="Arial Rounded"/>
                <a:cs typeface="Arial Rounded"/>
                <a:sym typeface="Arial Rounded"/>
              </a:rPr>
              <a:t>tài</a:t>
            </a:r>
            <a:r>
              <a:rPr lang="en-US" sz="2600" kern="0" dirty="0">
                <a:solidFill>
                  <a:srgbClr val="FF0000"/>
                </a:solidFill>
                <a:latin typeface="Arial Rounded"/>
                <a:ea typeface="Arial Rounded"/>
                <a:cs typeface="Arial Rounded"/>
                <a:sym typeface="Arial Rounded"/>
              </a:rPr>
              <a:t> </a:t>
            </a:r>
            <a:r>
              <a:rPr lang="en-US" sz="2600" kern="0" dirty="0" err="1">
                <a:solidFill>
                  <a:srgbClr val="FF0000"/>
                </a:solidFill>
                <a:latin typeface="Arial Rounded"/>
                <a:ea typeface="Arial Rounded"/>
                <a:cs typeface="Arial Rounded"/>
                <a:sym typeface="Arial Rounded"/>
              </a:rPr>
              <a:t>năng</a:t>
            </a:r>
            <a:r>
              <a:rPr lang="en-US" sz="2600" kern="0" dirty="0">
                <a:solidFill>
                  <a:srgbClr val="FF0000"/>
                </a:solidFill>
                <a:latin typeface="Arial Rounded"/>
                <a:ea typeface="Arial Rounded"/>
                <a:cs typeface="Arial Rounded"/>
                <a:sym typeface="Arial Rounded"/>
              </a:rPr>
              <a:t> </a:t>
            </a:r>
            <a:r>
              <a:rPr lang="en-US" sz="2600" kern="0" err="1">
                <a:solidFill>
                  <a:srgbClr val="FF0000"/>
                </a:solidFill>
                <a:latin typeface="Arial Rounded"/>
                <a:ea typeface="Arial Rounded"/>
                <a:cs typeface="Arial Rounded"/>
                <a:sym typeface="Arial Rounded"/>
              </a:rPr>
              <a:t>rừng</a:t>
            </a:r>
            <a:r>
              <a:rPr lang="en-US" sz="2600" kern="0">
                <a:solidFill>
                  <a:srgbClr val="FF0000"/>
                </a:solidFill>
                <a:latin typeface="Arial Rounded"/>
                <a:ea typeface="Arial Rounded"/>
                <a:cs typeface="Arial Rounded"/>
                <a:sym typeface="Arial Rounded"/>
              </a:rPr>
              <a:t> xanh</a:t>
            </a:r>
          </a:p>
          <a:p>
            <a:pPr algn="just" defTabSz="914400">
              <a:buClr>
                <a:srgbClr val="000000"/>
              </a:buClr>
              <a:buFont typeface="Arial"/>
              <a:buNone/>
            </a:pPr>
            <a:r>
              <a:rPr lang="en-US" sz="2600" kern="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Mừng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xuân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các</a:t>
            </a:r>
            <a:r>
              <a:rPr lang="en-US" sz="2600" kern="0" dirty="0">
                <a:solidFill>
                  <a:srgbClr val="000000"/>
                </a:solidFill>
                <a:latin typeface="Arial Rounded"/>
                <a:ea typeface="Arial Rounded"/>
                <a:cs typeface="Arial Rounded"/>
                <a:sym typeface="Arial Rounded"/>
              </a:rPr>
              <a:t> con </a:t>
            </a:r>
            <a:r>
              <a:rPr lang="en-US" sz="2600" kern="0" dirty="0" err="1">
                <a:solidFill>
                  <a:srgbClr val="000000"/>
                </a:solidFill>
                <a:latin typeface="Arial Rounded"/>
                <a:ea typeface="Arial Rounded"/>
                <a:cs typeface="Arial Rounded"/>
                <a:sym typeface="Arial Rounded"/>
              </a:rPr>
              <a:t>vật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trong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rừng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tổ</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chức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một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cuộc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tài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năng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Đúng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như</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chương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trình</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đã</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niêm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yết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cuộc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mở</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đầu</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bằng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tiết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mục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của</a:t>
            </a:r>
            <a:r>
              <a:rPr lang="en-US" sz="2600" kern="0" dirty="0">
                <a:solidFill>
                  <a:srgbClr val="000000"/>
                </a:solidFill>
                <a:latin typeface="Arial Rounded"/>
                <a:ea typeface="Arial Rounded"/>
                <a:cs typeface="Arial Rounded"/>
                <a:sym typeface="Arial Rounded"/>
              </a:rPr>
              <a:t> </a:t>
            </a:r>
            <a:r>
              <a:rPr lang="en-US" sz="2600" kern="0" err="1">
                <a:solidFill>
                  <a:srgbClr val="000000"/>
                </a:solidFill>
                <a:latin typeface="Arial Rounded"/>
                <a:ea typeface="Arial Rounded"/>
                <a:cs typeface="Arial Rounded"/>
                <a:sym typeface="Arial Rounded"/>
              </a:rPr>
              <a:t>chim</a:t>
            </a:r>
            <a:r>
              <a:rPr lang="en-US" sz="2600" kern="0">
                <a:solidFill>
                  <a:srgbClr val="000000"/>
                </a:solidFill>
                <a:latin typeface="Arial Rounded"/>
                <a:ea typeface="Arial Rounded"/>
                <a:cs typeface="Arial Rounded"/>
                <a:sym typeface="Arial Rounded"/>
              </a:rPr>
              <a:t> yểng. Yểng </a:t>
            </a:r>
            <a:r>
              <a:rPr lang="en-US" sz="2600" kern="0" dirty="0" err="1">
                <a:solidFill>
                  <a:srgbClr val="000000"/>
                </a:solidFill>
                <a:latin typeface="Arial Rounded"/>
                <a:ea typeface="Arial Rounded"/>
                <a:cs typeface="Arial Rounded"/>
                <a:sym typeface="Arial Rounded"/>
              </a:rPr>
              <a:t>nhoẻn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miệng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cười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rồi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bắt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chước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tiếng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của</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một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số</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loài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vật.Tiếp</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theo</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là</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ca</a:t>
            </a:r>
            <a:r>
              <a:rPr lang="en-US" sz="2600" kern="0" dirty="0">
                <a:solidFill>
                  <a:srgbClr val="000000"/>
                </a:solidFill>
                <a:latin typeface="Arial Rounded"/>
                <a:ea typeface="Arial Rounded"/>
                <a:cs typeface="Arial Rounded"/>
                <a:sym typeface="Arial Rounded"/>
              </a:rPr>
              <a:t> </a:t>
            </a:r>
            <a:r>
              <a:rPr lang="en-US" sz="2600" kern="0" err="1">
                <a:solidFill>
                  <a:srgbClr val="000000"/>
                </a:solidFill>
                <a:latin typeface="Arial Rounded"/>
                <a:ea typeface="Arial Rounded"/>
                <a:cs typeface="Arial Rounded"/>
                <a:sym typeface="Arial Rounded"/>
              </a:rPr>
              <a:t>khúc</a:t>
            </a:r>
            <a:r>
              <a:rPr lang="en-US" sz="2600" kern="0">
                <a:solidFill>
                  <a:srgbClr val="000000"/>
                </a:solidFill>
                <a:latin typeface="Arial Rounded"/>
                <a:ea typeface="Arial Rounded"/>
                <a:cs typeface="Arial Rounded"/>
                <a:sym typeface="Arial Rounded"/>
              </a:rPr>
              <a:t> “ngoao </a:t>
            </a:r>
            <a:r>
              <a:rPr lang="en-US" sz="2600" kern="0" dirty="0" err="1">
                <a:solidFill>
                  <a:srgbClr val="000000"/>
                </a:solidFill>
                <a:latin typeface="Arial Rounded"/>
                <a:ea typeface="Arial Rounded"/>
                <a:cs typeface="Arial Rounded"/>
                <a:sym typeface="Arial Rounded"/>
              </a:rPr>
              <a:t>ngoao</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của</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mèo</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rừng</a:t>
            </a:r>
            <a:r>
              <a:rPr lang="en-US" sz="2600" kern="0" dirty="0">
                <a:solidFill>
                  <a:srgbClr val="000000"/>
                </a:solidFill>
                <a:latin typeface="Arial Rounded"/>
                <a:ea typeface="Arial Rounded"/>
                <a:cs typeface="Arial Rounded"/>
                <a:sym typeface="Arial Rounded"/>
              </a:rPr>
              <a:t>. </a:t>
            </a:r>
            <a:r>
              <a:rPr lang="en-US" sz="2600" kern="0" err="1">
                <a:solidFill>
                  <a:srgbClr val="000000"/>
                </a:solidFill>
                <a:latin typeface="Arial Rounded"/>
                <a:ea typeface="Arial Rounded"/>
                <a:cs typeface="Arial Rounded"/>
                <a:sym typeface="Arial Rounded"/>
              </a:rPr>
              <a:t>Gõ</a:t>
            </a:r>
            <a:r>
              <a:rPr lang="en-US" sz="2600" kern="0">
                <a:solidFill>
                  <a:srgbClr val="000000"/>
                </a:solidFill>
                <a:latin typeface="Arial Rounded"/>
                <a:ea typeface="Arial Rounded"/>
                <a:cs typeface="Arial Rounded"/>
                <a:sym typeface="Arial Rounded"/>
              </a:rPr>
              <a:t> kiến chỉ </a:t>
            </a:r>
            <a:r>
              <a:rPr lang="en-US" sz="2600" kern="0" dirty="0" err="1">
                <a:solidFill>
                  <a:srgbClr val="000000"/>
                </a:solidFill>
                <a:latin typeface="Arial Rounded"/>
                <a:ea typeface="Arial Rounded"/>
                <a:cs typeface="Arial Rounded"/>
                <a:sym typeface="Arial Rounded"/>
              </a:rPr>
              <a:t>trong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nháy</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mắt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đã</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khoét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được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cái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tổ</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xinh</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xắn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Chim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công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khiến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khán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giả</a:t>
            </a:r>
            <a:r>
              <a:rPr lang="en-US" sz="2600" kern="0" dirty="0">
                <a:solidFill>
                  <a:srgbClr val="000000"/>
                </a:solidFill>
                <a:latin typeface="Arial Rounded"/>
                <a:ea typeface="Arial Rounded"/>
                <a:cs typeface="Arial Rounded"/>
                <a:sym typeface="Arial Rounded"/>
              </a:rPr>
              <a:t> say </a:t>
            </a:r>
            <a:r>
              <a:rPr lang="en-US" sz="2600" kern="0" dirty="0" err="1">
                <a:solidFill>
                  <a:srgbClr val="000000"/>
                </a:solidFill>
                <a:latin typeface="Arial Rounded"/>
                <a:ea typeface="Arial Rounded"/>
                <a:cs typeface="Arial Rounded"/>
                <a:sym typeface="Arial Rounded"/>
              </a:rPr>
              <a:t>mê</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chuếnh</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choáng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vì</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điệu</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múa</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tuyệt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đẹp</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Voọc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xám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với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tiết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mục</a:t>
            </a:r>
            <a:r>
              <a:rPr lang="en-US" sz="2600" kern="0" dirty="0">
                <a:solidFill>
                  <a:srgbClr val="000000"/>
                </a:solidFill>
                <a:latin typeface="Arial Rounded"/>
                <a:ea typeface="Arial Rounded"/>
                <a:cs typeface="Arial Rounded"/>
                <a:sym typeface="Arial Rounded"/>
              </a:rPr>
              <a:t> </a:t>
            </a:r>
            <a:r>
              <a:rPr lang="en-US" sz="2600" kern="0" err="1">
                <a:solidFill>
                  <a:srgbClr val="000000"/>
                </a:solidFill>
                <a:latin typeface="Arial Rounded"/>
                <a:ea typeface="Arial Rounded"/>
                <a:cs typeface="Arial Rounded"/>
                <a:sym typeface="Arial Rounded"/>
              </a:rPr>
              <a:t>đu</a:t>
            </a:r>
            <a:r>
              <a:rPr lang="en-US" sz="2600" kern="0">
                <a:solidFill>
                  <a:srgbClr val="000000"/>
                </a:solidFill>
                <a:latin typeface="Arial Rounded"/>
                <a:ea typeface="Arial Rounded"/>
                <a:cs typeface="Arial Rounded"/>
                <a:sym typeface="Arial Rounded"/>
              </a:rPr>
              <a:t> cây </a:t>
            </a:r>
            <a:r>
              <a:rPr lang="en-US" sz="2600" kern="0" dirty="0" err="1">
                <a:solidFill>
                  <a:srgbClr val="000000"/>
                </a:solidFill>
                <a:latin typeface="Arial Rounded"/>
                <a:ea typeface="Arial Rounded"/>
                <a:cs typeface="Arial Rounded"/>
                <a:sym typeface="Arial Rounded"/>
              </a:rPr>
              <a:t>điêu</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luyện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làm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tất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cả</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trầm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trồ</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thích</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thú</a:t>
            </a:r>
            <a:r>
              <a:rPr lang="en-US" sz="2600" kern="0" dirty="0">
                <a:solidFill>
                  <a:srgbClr val="000000"/>
                </a:solidFill>
                <a:latin typeface="Arial Rounded"/>
                <a:ea typeface="Arial Rounded"/>
                <a:cs typeface="Arial Rounded"/>
                <a:sym typeface="Arial Rounded"/>
              </a:rPr>
              <a:t>. </a:t>
            </a:r>
          </a:p>
          <a:p>
            <a:pPr defTabSz="914400">
              <a:buClr>
                <a:srgbClr val="000000"/>
              </a:buClr>
              <a:buFont typeface="Arial"/>
              <a:buNone/>
            </a:pP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Các</a:t>
            </a:r>
            <a:r>
              <a:rPr lang="en-US" sz="2600" kern="0" dirty="0">
                <a:solidFill>
                  <a:srgbClr val="000000"/>
                </a:solidFill>
                <a:latin typeface="Arial Rounded"/>
                <a:cs typeface="Arial"/>
                <a:sym typeface="Arial Rounded"/>
              </a:rPr>
              <a:t> con </a:t>
            </a:r>
            <a:r>
              <a:rPr lang="en-US" sz="2600" kern="0" dirty="0" err="1">
                <a:solidFill>
                  <a:srgbClr val="000000"/>
                </a:solidFill>
                <a:latin typeface="Arial Rounded"/>
                <a:cs typeface="Arial"/>
                <a:sym typeface="Arial Rounded"/>
              </a:rPr>
              <a:t>vật</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đều</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xứng</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đáng</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nhận</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phần</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thưởng</a:t>
            </a:r>
            <a:r>
              <a:rPr lang="en-US" sz="2600" kern="0" dirty="0">
                <a:solidFill>
                  <a:srgbClr val="000000"/>
                </a:solidFill>
                <a:latin typeface="Arial Rounded"/>
                <a:cs typeface="Arial"/>
                <a:sym typeface="Arial Rounded"/>
              </a:rPr>
              <a:t>. </a:t>
            </a:r>
          </a:p>
          <a:p>
            <a:pPr algn="r" defTabSz="914400">
              <a:buClr>
                <a:srgbClr val="000000"/>
              </a:buClr>
              <a:buFont typeface="Arial"/>
              <a:buNone/>
            </a:pP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Lâm</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Anh</a:t>
            </a:r>
            <a:r>
              <a:rPr lang="en-US" sz="2600" kern="0" dirty="0">
                <a:solidFill>
                  <a:srgbClr val="000000"/>
                </a:solidFill>
                <a:latin typeface="Arial Rounded"/>
                <a:cs typeface="Arial"/>
                <a:sym typeface="Arial Rounded"/>
              </a:rPr>
              <a:t>)</a:t>
            </a:r>
            <a:endParaRPr sz="2600" kern="0" dirty="0">
              <a:solidFill>
                <a:srgbClr val="000000"/>
              </a:solidFill>
              <a:cs typeface="Arial"/>
              <a:sym typeface="Arial"/>
            </a:endParaRPr>
          </a:p>
          <a:p>
            <a:pPr defTabSz="914400">
              <a:buClr>
                <a:srgbClr val="000000"/>
              </a:buClr>
              <a:buFont typeface="Arial"/>
              <a:buNone/>
            </a:pPr>
            <a:r>
              <a:rPr lang="en-US" sz="2600" kern="0" dirty="0">
                <a:solidFill>
                  <a:srgbClr val="000000"/>
                </a:solidFill>
                <a:latin typeface="Arial Rounded"/>
                <a:ea typeface="Arial Rounded"/>
                <a:cs typeface="Arial Rounded"/>
                <a:sym typeface="Arial Rounded"/>
              </a:rPr>
              <a:t>	 </a:t>
            </a:r>
            <a:endParaRPr sz="2600" kern="0" dirty="0">
              <a:solidFill>
                <a:srgbClr val="000000"/>
              </a:solidFill>
              <a:cs typeface="Arial"/>
              <a:sym typeface="Arial"/>
            </a:endParaRPr>
          </a:p>
          <a:p>
            <a:pPr defTabSz="914400">
              <a:buClr>
                <a:srgbClr val="000000"/>
              </a:buClr>
              <a:buFont typeface="Arial"/>
              <a:buNone/>
            </a:pPr>
            <a:r>
              <a:rPr lang="en-US" sz="2600" kern="0" dirty="0">
                <a:solidFill>
                  <a:srgbClr val="000000"/>
                </a:solidFill>
                <a:latin typeface="Arial Rounded"/>
                <a:ea typeface="Arial Rounded"/>
                <a:cs typeface="Arial Rounded"/>
                <a:sym typeface="Arial Rounded"/>
              </a:rPr>
              <a:t>                                                        </a:t>
            </a:r>
            <a:endParaRPr sz="2600" kern="0" dirty="0">
              <a:solidFill>
                <a:srgbClr val="000000"/>
              </a:solidFill>
              <a:latin typeface="Arial Rounded"/>
              <a:ea typeface="Arial Rounded"/>
              <a:cs typeface="Arial Rounded"/>
              <a:sym typeface="Arial Rounded"/>
            </a:endParaRPr>
          </a:p>
        </p:txBody>
      </p:sp>
    </p:spTree>
    <p:extLst>
      <p:ext uri="{BB962C8B-B14F-4D97-AF65-F5344CB8AC3E}">
        <p14:creationId xmlns:p14="http://schemas.microsoft.com/office/powerpoint/2010/main" val="2413725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6"/>
          <p:cNvSpPr/>
          <p:nvPr/>
        </p:nvSpPr>
        <p:spPr>
          <a:xfrm>
            <a:off x="1" y="-222602"/>
            <a:ext cx="9143999" cy="6299552"/>
          </a:xfrm>
          <a:prstGeom prst="roundRect">
            <a:avLst>
              <a:gd name="adj" fmla="val 16667"/>
            </a:avLst>
          </a:prstGeom>
          <a:noFill/>
          <a:ln>
            <a:noFill/>
          </a:ln>
        </p:spPr>
        <p:txBody>
          <a:bodyPr spcFirstLastPara="1" wrap="square" lIns="91425" tIns="45700" rIns="91425" bIns="45700" anchor="t" anchorCtr="0">
            <a:spAutoFit/>
          </a:bodyPr>
          <a:lstStyle/>
          <a:p>
            <a:pPr algn="ctr" defTabSz="914400">
              <a:buClr>
                <a:srgbClr val="000000"/>
              </a:buClr>
              <a:buFont typeface="Arial"/>
              <a:buNone/>
            </a:pPr>
            <a:r>
              <a:rPr lang="en-US" sz="2600" kern="0" dirty="0" err="1">
                <a:solidFill>
                  <a:srgbClr val="FF0000"/>
                </a:solidFill>
                <a:latin typeface="Arial Rounded"/>
                <a:ea typeface="Arial Rounded"/>
                <a:cs typeface="Arial Rounded"/>
                <a:sym typeface="Arial Rounded"/>
              </a:rPr>
              <a:t>Cuộc</a:t>
            </a:r>
            <a:r>
              <a:rPr lang="en-US" sz="2600" kern="0" dirty="0">
                <a:solidFill>
                  <a:srgbClr val="FF0000"/>
                </a:solidFill>
                <a:latin typeface="Arial Rounded"/>
                <a:ea typeface="Arial Rounded"/>
                <a:cs typeface="Arial Rounded"/>
                <a:sym typeface="Arial Rounded"/>
              </a:rPr>
              <a:t> </a:t>
            </a:r>
            <a:r>
              <a:rPr lang="en-US" sz="2600" kern="0" dirty="0" err="1">
                <a:solidFill>
                  <a:srgbClr val="FF0000"/>
                </a:solidFill>
                <a:latin typeface="Arial Rounded"/>
                <a:ea typeface="Arial Rounded"/>
                <a:cs typeface="Arial Rounded"/>
                <a:sym typeface="Arial Rounded"/>
              </a:rPr>
              <a:t>thi</a:t>
            </a:r>
            <a:r>
              <a:rPr lang="en-US" sz="2600" kern="0" dirty="0">
                <a:solidFill>
                  <a:srgbClr val="FF0000"/>
                </a:solidFill>
                <a:latin typeface="Arial Rounded"/>
                <a:ea typeface="Arial Rounded"/>
                <a:cs typeface="Arial Rounded"/>
                <a:sym typeface="Arial Rounded"/>
              </a:rPr>
              <a:t> </a:t>
            </a:r>
            <a:r>
              <a:rPr lang="en-US" sz="2600" kern="0" dirty="0" err="1">
                <a:solidFill>
                  <a:srgbClr val="FF0000"/>
                </a:solidFill>
                <a:latin typeface="Arial Rounded"/>
                <a:ea typeface="Arial Rounded"/>
                <a:cs typeface="Arial Rounded"/>
                <a:sym typeface="Arial Rounded"/>
              </a:rPr>
              <a:t>tài</a:t>
            </a:r>
            <a:r>
              <a:rPr lang="en-US" sz="2600" kern="0" dirty="0">
                <a:solidFill>
                  <a:srgbClr val="FF0000"/>
                </a:solidFill>
                <a:latin typeface="Arial Rounded"/>
                <a:ea typeface="Arial Rounded"/>
                <a:cs typeface="Arial Rounded"/>
                <a:sym typeface="Arial Rounded"/>
              </a:rPr>
              <a:t> </a:t>
            </a:r>
            <a:r>
              <a:rPr lang="en-US" sz="2600" kern="0" dirty="0" err="1">
                <a:solidFill>
                  <a:srgbClr val="FF0000"/>
                </a:solidFill>
                <a:latin typeface="Arial Rounded"/>
                <a:ea typeface="Arial Rounded"/>
                <a:cs typeface="Arial Rounded"/>
                <a:sym typeface="Arial Rounded"/>
              </a:rPr>
              <a:t>năng</a:t>
            </a:r>
            <a:r>
              <a:rPr lang="en-US" sz="2600" kern="0" dirty="0">
                <a:solidFill>
                  <a:srgbClr val="FF0000"/>
                </a:solidFill>
                <a:latin typeface="Arial Rounded"/>
                <a:ea typeface="Arial Rounded"/>
                <a:cs typeface="Arial Rounded"/>
                <a:sym typeface="Arial Rounded"/>
              </a:rPr>
              <a:t> </a:t>
            </a:r>
            <a:r>
              <a:rPr lang="en-US" sz="2600" kern="0" err="1">
                <a:solidFill>
                  <a:srgbClr val="FF0000"/>
                </a:solidFill>
                <a:latin typeface="Arial Rounded"/>
                <a:ea typeface="Arial Rounded"/>
                <a:cs typeface="Arial Rounded"/>
                <a:sym typeface="Arial Rounded"/>
              </a:rPr>
              <a:t>rừng</a:t>
            </a:r>
            <a:r>
              <a:rPr lang="en-US" sz="2600" kern="0">
                <a:solidFill>
                  <a:srgbClr val="FF0000"/>
                </a:solidFill>
                <a:latin typeface="Arial Rounded"/>
                <a:ea typeface="Arial Rounded"/>
                <a:cs typeface="Arial Rounded"/>
                <a:sym typeface="Arial Rounded"/>
              </a:rPr>
              <a:t> xanh</a:t>
            </a:r>
          </a:p>
          <a:p>
            <a:pPr algn="just" defTabSz="914400">
              <a:buClr>
                <a:srgbClr val="000000"/>
              </a:buClr>
              <a:buFont typeface="Arial"/>
              <a:buNone/>
            </a:pPr>
            <a:r>
              <a:rPr lang="en-US" sz="2600" kern="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Mừng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xuân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các</a:t>
            </a:r>
            <a:r>
              <a:rPr lang="en-US" sz="2600" kern="0" dirty="0">
                <a:solidFill>
                  <a:srgbClr val="000000"/>
                </a:solidFill>
                <a:latin typeface="Arial Rounded"/>
                <a:ea typeface="Arial Rounded"/>
                <a:cs typeface="Arial Rounded"/>
                <a:sym typeface="Arial Rounded"/>
              </a:rPr>
              <a:t> con </a:t>
            </a:r>
            <a:r>
              <a:rPr lang="en-US" sz="2600" kern="0" dirty="0" err="1">
                <a:solidFill>
                  <a:srgbClr val="000000"/>
                </a:solidFill>
                <a:latin typeface="Arial Rounded"/>
                <a:ea typeface="Arial Rounded"/>
                <a:cs typeface="Arial Rounded"/>
                <a:sym typeface="Arial Rounded"/>
              </a:rPr>
              <a:t>vật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trong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rừng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tổ</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chức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một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cuộc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tài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năng</a:t>
            </a:r>
            <a:r>
              <a:rPr lang="en-US" sz="2600" kern="0" dirty="0">
                <a:solidFill>
                  <a:srgbClr val="000000"/>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Đúng</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như</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chương</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trình</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đã</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niêm</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yết</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cuộc</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thi</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mở</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đầu</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bằng</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tiết</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mục</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của</a:t>
            </a:r>
            <a:r>
              <a:rPr lang="en-US" sz="2600" kern="0" dirty="0">
                <a:solidFill>
                  <a:srgbClr val="E20EBA"/>
                </a:solidFill>
                <a:latin typeface="Arial Rounded"/>
                <a:ea typeface="Arial Rounded"/>
                <a:cs typeface="Arial Rounded"/>
                <a:sym typeface="Arial Rounded"/>
              </a:rPr>
              <a:t> </a:t>
            </a:r>
            <a:r>
              <a:rPr lang="en-US" sz="2600" kern="0" err="1">
                <a:solidFill>
                  <a:srgbClr val="E20EBA"/>
                </a:solidFill>
                <a:latin typeface="Arial Rounded"/>
                <a:ea typeface="Arial Rounded"/>
                <a:cs typeface="Arial Rounded"/>
                <a:sym typeface="Arial Rounded"/>
              </a:rPr>
              <a:t>chim</a:t>
            </a:r>
            <a:r>
              <a:rPr lang="en-US" sz="2600" kern="0">
                <a:solidFill>
                  <a:srgbClr val="E20EBA"/>
                </a:solidFill>
                <a:latin typeface="Arial Rounded"/>
                <a:ea typeface="Arial Rounded"/>
                <a:cs typeface="Arial Rounded"/>
                <a:sym typeface="Arial Rounded"/>
              </a:rPr>
              <a:t> yểng</a:t>
            </a:r>
            <a:r>
              <a:rPr lang="en-US" sz="2600" kern="0">
                <a:solidFill>
                  <a:srgbClr val="000000"/>
                </a:solidFill>
                <a:latin typeface="Arial Rounded"/>
                <a:ea typeface="Arial Rounded"/>
                <a:cs typeface="Arial Rounded"/>
                <a:sym typeface="Arial Rounded"/>
              </a:rPr>
              <a:t>. Yểng </a:t>
            </a:r>
            <a:r>
              <a:rPr lang="en-US" sz="2600" kern="0" dirty="0" err="1">
                <a:solidFill>
                  <a:srgbClr val="000000"/>
                </a:solidFill>
                <a:latin typeface="Arial Rounded"/>
                <a:ea typeface="Arial Rounded"/>
                <a:cs typeface="Arial Rounded"/>
                <a:sym typeface="Arial Rounded"/>
              </a:rPr>
              <a:t>nhoẻn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miệng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cười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rồi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bắt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chước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tiếng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của</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một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số</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loài</a:t>
            </a:r>
            <a:r>
              <a:rPr lang="en-US" sz="2600" kern="0" dirty="0">
                <a:solidFill>
                  <a:srgbClr val="000000"/>
                </a:solidFill>
                <a:latin typeface="Arial Rounded"/>
                <a:ea typeface="Arial Rounded"/>
                <a:cs typeface="Arial Rounded"/>
                <a:sym typeface="Arial Rounded"/>
              </a:rPr>
              <a:t> </a:t>
            </a:r>
            <a:r>
              <a:rPr lang="en-US" sz="2600" kern="0" err="1">
                <a:solidFill>
                  <a:srgbClr val="000000"/>
                </a:solidFill>
                <a:latin typeface="Arial Rounded"/>
                <a:ea typeface="Arial Rounded"/>
                <a:cs typeface="Arial Rounded"/>
                <a:sym typeface="Arial Rounded"/>
              </a:rPr>
              <a:t>vật</a:t>
            </a:r>
            <a:r>
              <a:rPr lang="en-US" sz="2600" kern="0">
                <a:solidFill>
                  <a:srgbClr val="000000"/>
                </a:solidFill>
                <a:latin typeface="Arial Rounded"/>
                <a:ea typeface="Arial Rounded"/>
                <a:cs typeface="Arial Rounded"/>
                <a:sym typeface="Arial Rounded"/>
              </a:rPr>
              <a:t>. </a:t>
            </a:r>
            <a:r>
              <a:rPr lang="en-US" sz="2600" kern="0">
                <a:solidFill>
                  <a:srgbClr val="E20EBA"/>
                </a:solidFill>
                <a:latin typeface="Arial Rounded"/>
                <a:ea typeface="Arial Rounded"/>
                <a:cs typeface="Arial Rounded"/>
                <a:sym typeface="Arial Rounded"/>
              </a:rPr>
              <a:t>Tiếp </a:t>
            </a:r>
            <a:r>
              <a:rPr lang="en-US" sz="2600" kern="0" dirty="0" err="1">
                <a:solidFill>
                  <a:srgbClr val="E20EBA"/>
                </a:solidFill>
                <a:latin typeface="Arial Rounded"/>
                <a:ea typeface="Arial Rounded"/>
                <a:cs typeface="Arial Rounded"/>
                <a:sym typeface="Arial Rounded"/>
              </a:rPr>
              <a:t>theo</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là</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ca</a:t>
            </a:r>
            <a:r>
              <a:rPr lang="en-US" sz="2600" kern="0" dirty="0">
                <a:solidFill>
                  <a:srgbClr val="E20EBA"/>
                </a:solidFill>
                <a:latin typeface="Arial Rounded"/>
                <a:ea typeface="Arial Rounded"/>
                <a:cs typeface="Arial Rounded"/>
                <a:sym typeface="Arial Rounded"/>
              </a:rPr>
              <a:t> </a:t>
            </a:r>
            <a:r>
              <a:rPr lang="en-US" sz="2600" kern="0" err="1">
                <a:solidFill>
                  <a:srgbClr val="E20EBA"/>
                </a:solidFill>
                <a:latin typeface="Arial Rounded"/>
                <a:ea typeface="Arial Rounded"/>
                <a:cs typeface="Arial Rounded"/>
                <a:sym typeface="Arial Rounded"/>
              </a:rPr>
              <a:t>khúc</a:t>
            </a:r>
            <a:r>
              <a:rPr lang="en-US" sz="2600" kern="0">
                <a:solidFill>
                  <a:srgbClr val="E20EBA"/>
                </a:solidFill>
                <a:latin typeface="Arial Rounded"/>
                <a:ea typeface="Arial Rounded"/>
                <a:cs typeface="Arial Rounded"/>
                <a:sym typeface="Arial Rounded"/>
              </a:rPr>
              <a:t> “ngoao </a:t>
            </a:r>
            <a:r>
              <a:rPr lang="en-US" sz="2600" kern="0" dirty="0" err="1">
                <a:solidFill>
                  <a:srgbClr val="E20EBA"/>
                </a:solidFill>
                <a:latin typeface="Arial Rounded"/>
                <a:ea typeface="Arial Rounded"/>
                <a:cs typeface="Arial Rounded"/>
                <a:sym typeface="Arial Rounded"/>
              </a:rPr>
              <a:t>ngoao</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của</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mèo</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rừng</a:t>
            </a:r>
            <a:r>
              <a:rPr lang="en-US" sz="2600" kern="0" dirty="0">
                <a:solidFill>
                  <a:srgbClr val="000000"/>
                </a:solidFill>
                <a:latin typeface="Arial Rounded"/>
                <a:ea typeface="Arial Rounded"/>
                <a:cs typeface="Arial Rounded"/>
                <a:sym typeface="Arial Rounded"/>
              </a:rPr>
              <a:t>. </a:t>
            </a:r>
            <a:r>
              <a:rPr lang="en-US" sz="2600" kern="0" err="1">
                <a:solidFill>
                  <a:srgbClr val="000000"/>
                </a:solidFill>
                <a:latin typeface="Arial Rounded"/>
                <a:ea typeface="Arial Rounded"/>
                <a:cs typeface="Arial Rounded"/>
                <a:sym typeface="Arial Rounded"/>
              </a:rPr>
              <a:t>Gõ</a:t>
            </a:r>
            <a:r>
              <a:rPr lang="en-US" sz="2600" kern="0">
                <a:solidFill>
                  <a:srgbClr val="000000"/>
                </a:solidFill>
                <a:latin typeface="Arial Rounded"/>
                <a:ea typeface="Arial Rounded"/>
                <a:cs typeface="Arial Rounded"/>
                <a:sym typeface="Arial Rounded"/>
              </a:rPr>
              <a:t> kiến chỉ </a:t>
            </a:r>
            <a:r>
              <a:rPr lang="en-US" sz="2600" kern="0" dirty="0" err="1">
                <a:solidFill>
                  <a:srgbClr val="000000"/>
                </a:solidFill>
                <a:latin typeface="Arial Rounded"/>
                <a:ea typeface="Arial Rounded"/>
                <a:cs typeface="Arial Rounded"/>
                <a:sym typeface="Arial Rounded"/>
              </a:rPr>
              <a:t>trong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nháy</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mắt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đã</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khoét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được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cái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tổ</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xinh</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xắn</a:t>
            </a:r>
            <a:r>
              <a:rPr lang="en-US" sz="2600" kern="0" dirty="0">
                <a:solidFill>
                  <a:srgbClr val="000000"/>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Chim</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công</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khiến</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khán</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giả</a:t>
            </a:r>
            <a:r>
              <a:rPr lang="en-US" sz="2600" kern="0" dirty="0">
                <a:solidFill>
                  <a:srgbClr val="E20EBA"/>
                </a:solidFill>
                <a:latin typeface="Arial Rounded"/>
                <a:ea typeface="Arial Rounded"/>
                <a:cs typeface="Arial Rounded"/>
                <a:sym typeface="Arial Rounded"/>
              </a:rPr>
              <a:t> say </a:t>
            </a:r>
            <a:r>
              <a:rPr lang="en-US" sz="2600" kern="0" dirty="0" err="1">
                <a:solidFill>
                  <a:srgbClr val="E20EBA"/>
                </a:solidFill>
                <a:latin typeface="Arial Rounded"/>
                <a:ea typeface="Arial Rounded"/>
                <a:cs typeface="Arial Rounded"/>
                <a:sym typeface="Arial Rounded"/>
              </a:rPr>
              <a:t>mê</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chuếnh</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choáng</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vì</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điệu</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múa</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tuyệt</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đẹp</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Voọc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xám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với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tiết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mục</a:t>
            </a:r>
            <a:r>
              <a:rPr lang="en-US" sz="2600" kern="0" dirty="0">
                <a:solidFill>
                  <a:srgbClr val="000000"/>
                </a:solidFill>
                <a:latin typeface="Arial Rounded"/>
                <a:ea typeface="Arial Rounded"/>
                <a:cs typeface="Arial Rounded"/>
                <a:sym typeface="Arial Rounded"/>
              </a:rPr>
              <a:t> </a:t>
            </a:r>
            <a:r>
              <a:rPr lang="en-US" sz="2600" kern="0" err="1">
                <a:solidFill>
                  <a:srgbClr val="000000"/>
                </a:solidFill>
                <a:latin typeface="Arial Rounded"/>
                <a:ea typeface="Arial Rounded"/>
                <a:cs typeface="Arial Rounded"/>
                <a:sym typeface="Arial Rounded"/>
              </a:rPr>
              <a:t>đu</a:t>
            </a:r>
            <a:r>
              <a:rPr lang="en-US" sz="2600" kern="0">
                <a:solidFill>
                  <a:srgbClr val="000000"/>
                </a:solidFill>
                <a:latin typeface="Arial Rounded"/>
                <a:ea typeface="Arial Rounded"/>
                <a:cs typeface="Arial Rounded"/>
                <a:sym typeface="Arial Rounded"/>
              </a:rPr>
              <a:t> cây </a:t>
            </a:r>
            <a:r>
              <a:rPr lang="en-US" sz="2600" kern="0" dirty="0" err="1">
                <a:solidFill>
                  <a:srgbClr val="000000"/>
                </a:solidFill>
                <a:latin typeface="Arial Rounded"/>
                <a:ea typeface="Arial Rounded"/>
                <a:cs typeface="Arial Rounded"/>
                <a:sym typeface="Arial Rounded"/>
              </a:rPr>
              <a:t>điêu</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luyện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làm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tất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cả</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trầm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trồ</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thích</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thú</a:t>
            </a:r>
            <a:r>
              <a:rPr lang="en-US" sz="2600" kern="0" dirty="0">
                <a:solidFill>
                  <a:srgbClr val="000000"/>
                </a:solidFill>
                <a:latin typeface="Arial Rounded"/>
                <a:ea typeface="Arial Rounded"/>
                <a:cs typeface="Arial Rounded"/>
                <a:sym typeface="Arial Rounded"/>
              </a:rPr>
              <a:t>. </a:t>
            </a:r>
          </a:p>
          <a:p>
            <a:pPr defTabSz="914400">
              <a:buClr>
                <a:srgbClr val="000000"/>
              </a:buClr>
              <a:buFont typeface="Arial"/>
              <a:buNone/>
            </a:pPr>
            <a:r>
              <a:rPr lang="en-US" sz="2600" kern="0" dirty="0">
                <a:solidFill>
                  <a:srgbClr val="000000"/>
                </a:solidFill>
                <a:latin typeface="Arial Rounded"/>
                <a:cs typeface="Arial"/>
                <a:sym typeface="Arial Rounded"/>
              </a:rPr>
              <a:t>    </a:t>
            </a:r>
            <a:r>
              <a:rPr lang="en-US" sz="2600" kern="0" dirty="0" err="1">
                <a:solidFill>
                  <a:srgbClr val="E20EBA"/>
                </a:solidFill>
                <a:latin typeface="Arial Rounded"/>
                <a:cs typeface="Arial"/>
                <a:sym typeface="Arial Rounded"/>
              </a:rPr>
              <a:t>Các</a:t>
            </a:r>
            <a:r>
              <a:rPr lang="en-US" sz="2600" kern="0" dirty="0">
                <a:solidFill>
                  <a:srgbClr val="E20EBA"/>
                </a:solidFill>
                <a:latin typeface="Arial Rounded"/>
                <a:cs typeface="Arial"/>
                <a:sym typeface="Arial Rounded"/>
              </a:rPr>
              <a:t> con </a:t>
            </a:r>
            <a:r>
              <a:rPr lang="en-US" sz="2600" kern="0" dirty="0" err="1">
                <a:solidFill>
                  <a:srgbClr val="E20EBA"/>
                </a:solidFill>
                <a:latin typeface="Arial Rounded"/>
                <a:cs typeface="Arial"/>
                <a:sym typeface="Arial Rounded"/>
              </a:rPr>
              <a:t>vật</a:t>
            </a:r>
            <a:r>
              <a:rPr lang="en-US" sz="2600" kern="0" dirty="0">
                <a:solidFill>
                  <a:srgbClr val="E20EBA"/>
                </a:solidFill>
                <a:latin typeface="Arial Rounded"/>
                <a:cs typeface="Arial"/>
                <a:sym typeface="Arial Rounded"/>
              </a:rPr>
              <a:t> </a:t>
            </a:r>
            <a:r>
              <a:rPr lang="en-US" sz="2600" kern="0" dirty="0" err="1">
                <a:solidFill>
                  <a:srgbClr val="E20EBA"/>
                </a:solidFill>
                <a:latin typeface="Arial Rounded"/>
                <a:cs typeface="Arial"/>
                <a:sym typeface="Arial Rounded"/>
              </a:rPr>
              <a:t>đều</a:t>
            </a:r>
            <a:r>
              <a:rPr lang="en-US" sz="2600" kern="0" dirty="0">
                <a:solidFill>
                  <a:srgbClr val="E20EBA"/>
                </a:solidFill>
                <a:latin typeface="Arial Rounded"/>
                <a:cs typeface="Arial"/>
                <a:sym typeface="Arial Rounded"/>
              </a:rPr>
              <a:t> </a:t>
            </a:r>
            <a:r>
              <a:rPr lang="en-US" sz="2600" kern="0" dirty="0" err="1">
                <a:solidFill>
                  <a:srgbClr val="E20EBA"/>
                </a:solidFill>
                <a:latin typeface="Arial Rounded"/>
                <a:cs typeface="Arial"/>
                <a:sym typeface="Arial Rounded"/>
              </a:rPr>
              <a:t>xứng</a:t>
            </a:r>
            <a:r>
              <a:rPr lang="en-US" sz="2600" kern="0" dirty="0">
                <a:solidFill>
                  <a:srgbClr val="E20EBA"/>
                </a:solidFill>
                <a:latin typeface="Arial Rounded"/>
                <a:cs typeface="Arial"/>
                <a:sym typeface="Arial Rounded"/>
              </a:rPr>
              <a:t> </a:t>
            </a:r>
            <a:r>
              <a:rPr lang="en-US" sz="2600" kern="0" dirty="0" err="1">
                <a:solidFill>
                  <a:srgbClr val="E20EBA"/>
                </a:solidFill>
                <a:latin typeface="Arial Rounded"/>
                <a:cs typeface="Arial"/>
                <a:sym typeface="Arial Rounded"/>
              </a:rPr>
              <a:t>đáng</a:t>
            </a:r>
            <a:r>
              <a:rPr lang="en-US" sz="2600" kern="0" dirty="0">
                <a:solidFill>
                  <a:srgbClr val="E20EBA"/>
                </a:solidFill>
                <a:latin typeface="Arial Rounded"/>
                <a:cs typeface="Arial"/>
                <a:sym typeface="Arial Rounded"/>
              </a:rPr>
              <a:t> </a:t>
            </a:r>
            <a:r>
              <a:rPr lang="en-US" sz="2600" kern="0" dirty="0" err="1">
                <a:solidFill>
                  <a:srgbClr val="E20EBA"/>
                </a:solidFill>
                <a:latin typeface="Arial Rounded"/>
                <a:cs typeface="Arial"/>
                <a:sym typeface="Arial Rounded"/>
              </a:rPr>
              <a:t>nhận</a:t>
            </a:r>
            <a:r>
              <a:rPr lang="en-US" sz="2600" kern="0" dirty="0">
                <a:solidFill>
                  <a:srgbClr val="E20EBA"/>
                </a:solidFill>
                <a:latin typeface="Arial Rounded"/>
                <a:cs typeface="Arial"/>
                <a:sym typeface="Arial Rounded"/>
              </a:rPr>
              <a:t> </a:t>
            </a:r>
            <a:r>
              <a:rPr lang="en-US" sz="2600" kern="0" dirty="0" err="1">
                <a:solidFill>
                  <a:srgbClr val="E20EBA"/>
                </a:solidFill>
                <a:latin typeface="Arial Rounded"/>
                <a:cs typeface="Arial"/>
                <a:sym typeface="Arial Rounded"/>
              </a:rPr>
              <a:t>phần</a:t>
            </a:r>
            <a:r>
              <a:rPr lang="en-US" sz="2600" kern="0" dirty="0">
                <a:solidFill>
                  <a:srgbClr val="E20EBA"/>
                </a:solidFill>
                <a:latin typeface="Arial Rounded"/>
                <a:cs typeface="Arial"/>
                <a:sym typeface="Arial Rounded"/>
              </a:rPr>
              <a:t> </a:t>
            </a:r>
            <a:r>
              <a:rPr lang="en-US" sz="2600" kern="0" dirty="0" err="1">
                <a:solidFill>
                  <a:srgbClr val="E20EBA"/>
                </a:solidFill>
                <a:latin typeface="Arial Rounded"/>
                <a:cs typeface="Arial"/>
                <a:sym typeface="Arial Rounded"/>
              </a:rPr>
              <a:t>thưởng</a:t>
            </a:r>
            <a:r>
              <a:rPr lang="en-US" sz="2600" kern="0" dirty="0">
                <a:solidFill>
                  <a:srgbClr val="000000"/>
                </a:solidFill>
                <a:latin typeface="Arial Rounded"/>
                <a:cs typeface="Arial"/>
                <a:sym typeface="Arial Rounded"/>
              </a:rPr>
              <a:t>. </a:t>
            </a:r>
          </a:p>
          <a:p>
            <a:pPr algn="r" defTabSz="914400">
              <a:buClr>
                <a:srgbClr val="000000"/>
              </a:buClr>
              <a:buFont typeface="Arial"/>
              <a:buNone/>
            </a:pP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Lâm</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Anh</a:t>
            </a:r>
            <a:r>
              <a:rPr lang="en-US" sz="2600" kern="0" dirty="0">
                <a:solidFill>
                  <a:srgbClr val="000000"/>
                </a:solidFill>
                <a:latin typeface="Arial Rounded"/>
                <a:cs typeface="Arial"/>
                <a:sym typeface="Arial Rounded"/>
              </a:rPr>
              <a:t>)</a:t>
            </a:r>
            <a:endParaRPr sz="2600" kern="0" dirty="0">
              <a:solidFill>
                <a:srgbClr val="000000"/>
              </a:solidFill>
              <a:cs typeface="Arial"/>
              <a:sym typeface="Arial"/>
            </a:endParaRPr>
          </a:p>
          <a:p>
            <a:pPr defTabSz="914400">
              <a:buClr>
                <a:srgbClr val="000000"/>
              </a:buClr>
              <a:buFont typeface="Arial"/>
              <a:buNone/>
            </a:pPr>
            <a:r>
              <a:rPr lang="en-US" sz="2600" kern="0" dirty="0">
                <a:solidFill>
                  <a:srgbClr val="000000"/>
                </a:solidFill>
                <a:latin typeface="Arial Rounded"/>
                <a:ea typeface="Arial Rounded"/>
                <a:cs typeface="Arial Rounded"/>
                <a:sym typeface="Arial Rounded"/>
              </a:rPr>
              <a:t>	 </a:t>
            </a:r>
            <a:endParaRPr sz="2600" kern="0" dirty="0">
              <a:solidFill>
                <a:srgbClr val="000000"/>
              </a:solidFill>
              <a:cs typeface="Arial"/>
              <a:sym typeface="Arial"/>
            </a:endParaRPr>
          </a:p>
          <a:p>
            <a:pPr defTabSz="914400">
              <a:buClr>
                <a:srgbClr val="000000"/>
              </a:buClr>
              <a:buFont typeface="Arial"/>
              <a:buNone/>
            </a:pPr>
            <a:r>
              <a:rPr lang="en-US" sz="2600" kern="0" dirty="0">
                <a:solidFill>
                  <a:srgbClr val="000000"/>
                </a:solidFill>
                <a:latin typeface="Arial Rounded"/>
                <a:ea typeface="Arial Rounded"/>
                <a:cs typeface="Arial Rounded"/>
                <a:sym typeface="Arial Rounded"/>
              </a:rPr>
              <a:t>                                                        </a:t>
            </a:r>
            <a:endParaRPr sz="2600" kern="0" dirty="0">
              <a:solidFill>
                <a:srgbClr val="000000"/>
              </a:solidFill>
              <a:latin typeface="Arial Rounded"/>
              <a:ea typeface="Arial Rounded"/>
              <a:cs typeface="Arial Rounded"/>
              <a:sym typeface="Arial Rounded"/>
            </a:endParaRPr>
          </a:p>
        </p:txBody>
      </p:sp>
      <p:sp>
        <p:nvSpPr>
          <p:cNvPr id="4" name="Google Shape;241;p6"/>
          <p:cNvSpPr/>
          <p:nvPr/>
        </p:nvSpPr>
        <p:spPr>
          <a:xfrm>
            <a:off x="609600" y="514350"/>
            <a:ext cx="228600" cy="381000"/>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defTabSz="914400">
              <a:buClr>
                <a:srgbClr val="000000"/>
              </a:buClr>
              <a:buFont typeface="Arial"/>
              <a:buNone/>
            </a:pPr>
            <a:r>
              <a:rPr lang="en-US" sz="2400" b="1" kern="0" dirty="0">
                <a:solidFill>
                  <a:srgbClr val="FFFFFF"/>
                </a:solidFill>
                <a:latin typeface="Times New Roman"/>
                <a:ea typeface="Times New Roman"/>
                <a:cs typeface="Times New Roman"/>
                <a:sym typeface="Times New Roman"/>
              </a:rPr>
              <a:t>1</a:t>
            </a:r>
            <a:endParaRPr sz="2400" b="1" kern="0" dirty="0">
              <a:solidFill>
                <a:srgbClr val="FFFFFF"/>
              </a:solidFill>
              <a:latin typeface="Times New Roman"/>
              <a:ea typeface="Times New Roman"/>
              <a:cs typeface="Times New Roman"/>
              <a:sym typeface="Times New Roman"/>
            </a:endParaRPr>
          </a:p>
        </p:txBody>
      </p:sp>
      <p:sp>
        <p:nvSpPr>
          <p:cNvPr id="5" name="Google Shape;241;p6"/>
          <p:cNvSpPr/>
          <p:nvPr/>
        </p:nvSpPr>
        <p:spPr>
          <a:xfrm>
            <a:off x="2057400" y="819150"/>
            <a:ext cx="228600" cy="381000"/>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defTabSz="914400">
              <a:buClr>
                <a:srgbClr val="000000"/>
              </a:buClr>
              <a:buFont typeface="Arial"/>
              <a:buNone/>
            </a:pPr>
            <a:r>
              <a:rPr lang="en-US" sz="2400" b="1" kern="0" dirty="0">
                <a:solidFill>
                  <a:srgbClr val="FFFFFF"/>
                </a:solidFill>
                <a:latin typeface="Times New Roman"/>
                <a:ea typeface="Times New Roman"/>
                <a:cs typeface="Times New Roman"/>
                <a:sym typeface="Times New Roman"/>
              </a:rPr>
              <a:t>2</a:t>
            </a:r>
            <a:endParaRPr sz="2400" b="1" kern="0" dirty="0">
              <a:solidFill>
                <a:srgbClr val="FFFFFF"/>
              </a:solidFill>
              <a:latin typeface="Times New Roman"/>
              <a:ea typeface="Times New Roman"/>
              <a:cs typeface="Times New Roman"/>
              <a:sym typeface="Times New Roman"/>
            </a:endParaRPr>
          </a:p>
        </p:txBody>
      </p:sp>
      <p:sp>
        <p:nvSpPr>
          <p:cNvPr id="6" name="Google Shape;241;p6"/>
          <p:cNvSpPr/>
          <p:nvPr/>
        </p:nvSpPr>
        <p:spPr>
          <a:xfrm>
            <a:off x="6705600" y="1200150"/>
            <a:ext cx="228600" cy="381000"/>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defTabSz="914400">
              <a:buClr>
                <a:srgbClr val="000000"/>
              </a:buClr>
              <a:buFont typeface="Arial"/>
              <a:buNone/>
            </a:pPr>
            <a:r>
              <a:rPr lang="en-US" sz="2400" b="1" kern="0" dirty="0">
                <a:solidFill>
                  <a:srgbClr val="FFFFFF"/>
                </a:solidFill>
                <a:latin typeface="Times New Roman"/>
                <a:ea typeface="Times New Roman"/>
                <a:cs typeface="Times New Roman"/>
                <a:sym typeface="Times New Roman"/>
              </a:rPr>
              <a:t>3</a:t>
            </a:r>
            <a:endParaRPr sz="2400" b="1" kern="0" dirty="0">
              <a:solidFill>
                <a:srgbClr val="FFFFFF"/>
              </a:solidFill>
              <a:latin typeface="Times New Roman"/>
              <a:ea typeface="Times New Roman"/>
              <a:cs typeface="Times New Roman"/>
              <a:sym typeface="Times New Roman"/>
            </a:endParaRPr>
          </a:p>
        </p:txBody>
      </p:sp>
      <p:sp>
        <p:nvSpPr>
          <p:cNvPr id="7" name="Google Shape;241;p6"/>
          <p:cNvSpPr/>
          <p:nvPr/>
        </p:nvSpPr>
        <p:spPr>
          <a:xfrm>
            <a:off x="7904018" y="1581150"/>
            <a:ext cx="228600" cy="381000"/>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defTabSz="914400">
              <a:buClr>
                <a:srgbClr val="000000"/>
              </a:buClr>
              <a:buFont typeface="Arial"/>
              <a:buNone/>
            </a:pPr>
            <a:r>
              <a:rPr lang="en-US" sz="2400" b="1" kern="0" dirty="0">
                <a:solidFill>
                  <a:srgbClr val="FFFFFF"/>
                </a:solidFill>
                <a:latin typeface="Times New Roman"/>
                <a:ea typeface="Times New Roman"/>
                <a:cs typeface="Times New Roman"/>
                <a:sym typeface="Times New Roman"/>
              </a:rPr>
              <a:t>4</a:t>
            </a:r>
            <a:endParaRPr sz="2400" b="1" kern="0" dirty="0">
              <a:solidFill>
                <a:srgbClr val="FFFFFF"/>
              </a:solidFill>
              <a:latin typeface="Times New Roman"/>
              <a:ea typeface="Times New Roman"/>
              <a:cs typeface="Times New Roman"/>
              <a:sym typeface="Times New Roman"/>
            </a:endParaRPr>
          </a:p>
        </p:txBody>
      </p:sp>
      <p:sp>
        <p:nvSpPr>
          <p:cNvPr id="8" name="Google Shape;241;p6"/>
          <p:cNvSpPr/>
          <p:nvPr/>
        </p:nvSpPr>
        <p:spPr>
          <a:xfrm>
            <a:off x="7391400" y="1962150"/>
            <a:ext cx="228600" cy="381000"/>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defTabSz="914400">
              <a:buClr>
                <a:srgbClr val="000000"/>
              </a:buClr>
              <a:buFont typeface="Arial"/>
              <a:buNone/>
            </a:pPr>
            <a:r>
              <a:rPr lang="en-US" sz="2400" b="1" kern="0" dirty="0">
                <a:solidFill>
                  <a:srgbClr val="FFFFFF"/>
                </a:solidFill>
                <a:latin typeface="Times New Roman"/>
                <a:ea typeface="Times New Roman"/>
                <a:cs typeface="Times New Roman"/>
                <a:sym typeface="Times New Roman"/>
              </a:rPr>
              <a:t>5</a:t>
            </a:r>
            <a:endParaRPr sz="2400" b="1" kern="0" dirty="0">
              <a:solidFill>
                <a:srgbClr val="FFFFFF"/>
              </a:solidFill>
              <a:latin typeface="Times New Roman"/>
              <a:ea typeface="Times New Roman"/>
              <a:cs typeface="Times New Roman"/>
              <a:sym typeface="Times New Roman"/>
            </a:endParaRPr>
          </a:p>
        </p:txBody>
      </p:sp>
      <p:sp>
        <p:nvSpPr>
          <p:cNvPr id="9" name="Google Shape;241;p6"/>
          <p:cNvSpPr/>
          <p:nvPr/>
        </p:nvSpPr>
        <p:spPr>
          <a:xfrm>
            <a:off x="7789718" y="2407227"/>
            <a:ext cx="228600" cy="381000"/>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defTabSz="914400">
              <a:buClr>
                <a:srgbClr val="000000"/>
              </a:buClr>
              <a:buFont typeface="Arial"/>
              <a:buNone/>
            </a:pPr>
            <a:r>
              <a:rPr lang="en-US" sz="2400" b="1" kern="0" dirty="0">
                <a:solidFill>
                  <a:srgbClr val="FFFFFF"/>
                </a:solidFill>
                <a:latin typeface="Times New Roman"/>
                <a:ea typeface="Times New Roman"/>
                <a:cs typeface="Times New Roman"/>
                <a:sym typeface="Times New Roman"/>
              </a:rPr>
              <a:t>6</a:t>
            </a:r>
            <a:endParaRPr sz="2400" b="1" kern="0" dirty="0">
              <a:solidFill>
                <a:srgbClr val="FFFFFF"/>
              </a:solidFill>
              <a:latin typeface="Times New Roman"/>
              <a:ea typeface="Times New Roman"/>
              <a:cs typeface="Times New Roman"/>
              <a:sym typeface="Times New Roman"/>
            </a:endParaRPr>
          </a:p>
        </p:txBody>
      </p:sp>
      <p:sp>
        <p:nvSpPr>
          <p:cNvPr id="10" name="Google Shape;241;p6"/>
          <p:cNvSpPr/>
          <p:nvPr/>
        </p:nvSpPr>
        <p:spPr>
          <a:xfrm>
            <a:off x="2514600" y="3205595"/>
            <a:ext cx="228600" cy="381000"/>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defTabSz="914400">
              <a:buClr>
                <a:srgbClr val="000000"/>
              </a:buClr>
              <a:buFont typeface="Arial"/>
              <a:buNone/>
            </a:pPr>
            <a:r>
              <a:rPr lang="en-US" sz="2400" b="1" kern="0" dirty="0">
                <a:solidFill>
                  <a:srgbClr val="FFFFFF"/>
                </a:solidFill>
                <a:latin typeface="Times New Roman"/>
                <a:ea typeface="Times New Roman"/>
                <a:cs typeface="Times New Roman"/>
                <a:sym typeface="Times New Roman"/>
              </a:rPr>
              <a:t>7</a:t>
            </a:r>
            <a:endParaRPr sz="2400" b="1" kern="0" dirty="0">
              <a:solidFill>
                <a:srgbClr val="FFFFFF"/>
              </a:solidFill>
              <a:latin typeface="Times New Roman"/>
              <a:ea typeface="Times New Roman"/>
              <a:cs typeface="Times New Roman"/>
              <a:sym typeface="Times New Roman"/>
            </a:endParaRPr>
          </a:p>
        </p:txBody>
      </p:sp>
      <p:sp>
        <p:nvSpPr>
          <p:cNvPr id="11" name="Google Shape;241;p6"/>
          <p:cNvSpPr/>
          <p:nvPr/>
        </p:nvSpPr>
        <p:spPr>
          <a:xfrm>
            <a:off x="495300" y="4095750"/>
            <a:ext cx="228600" cy="381000"/>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defTabSz="914400">
              <a:buClr>
                <a:srgbClr val="000000"/>
              </a:buClr>
              <a:buFont typeface="Arial"/>
              <a:buNone/>
            </a:pPr>
            <a:r>
              <a:rPr lang="en-US" sz="2400" b="1" kern="0">
                <a:solidFill>
                  <a:srgbClr val="FFFFFF"/>
                </a:solidFill>
                <a:latin typeface="Times New Roman"/>
                <a:ea typeface="Times New Roman"/>
                <a:cs typeface="Times New Roman"/>
                <a:sym typeface="Times New Roman"/>
              </a:rPr>
              <a:t>8</a:t>
            </a:r>
            <a:endParaRPr sz="2400" b="1" kern="0" dirty="0">
              <a:solidFill>
                <a:srgbClr val="FFFFFF"/>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886573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6"/>
          <p:cNvSpPr/>
          <p:nvPr/>
        </p:nvSpPr>
        <p:spPr>
          <a:xfrm>
            <a:off x="1" y="-222602"/>
            <a:ext cx="9143999" cy="4971529"/>
          </a:xfrm>
          <a:prstGeom prst="roundRect">
            <a:avLst>
              <a:gd name="adj" fmla="val 16667"/>
            </a:avLst>
          </a:prstGeom>
          <a:noFill/>
          <a:ln>
            <a:noFill/>
          </a:ln>
        </p:spPr>
        <p:txBody>
          <a:bodyPr spcFirstLastPara="1" wrap="square" lIns="91425" tIns="45700" rIns="91425" bIns="45700" anchor="t" anchorCtr="0">
            <a:spAutoFit/>
          </a:bodyPr>
          <a:lstStyle/>
          <a:p>
            <a:pPr algn="ctr" defTabSz="914400">
              <a:buClr>
                <a:srgbClr val="000000"/>
              </a:buClr>
              <a:buFont typeface="Arial"/>
              <a:buNone/>
            </a:pPr>
            <a:r>
              <a:rPr lang="en-US" sz="2600" kern="0">
                <a:solidFill>
                  <a:srgbClr val="FF0000"/>
                </a:solidFill>
                <a:latin typeface="Arial Rounded"/>
                <a:ea typeface="Arial Rounded"/>
                <a:cs typeface="Arial Rounded"/>
                <a:sym typeface="Arial Rounded"/>
              </a:rPr>
              <a:t>Luyện đọc câu dài</a:t>
            </a:r>
          </a:p>
          <a:p>
            <a:pPr algn="just" defTabSz="914400">
              <a:buClr>
                <a:srgbClr val="000000"/>
              </a:buClr>
              <a:buFont typeface="Arial"/>
              <a:buNone/>
            </a:pPr>
            <a:r>
              <a:rPr lang="en-US" sz="2600" kern="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Mừng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xuân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các</a:t>
            </a:r>
            <a:r>
              <a:rPr lang="en-US" sz="2600" kern="0" dirty="0">
                <a:solidFill>
                  <a:srgbClr val="000000"/>
                </a:solidFill>
                <a:latin typeface="Arial Rounded"/>
                <a:ea typeface="Arial Rounded"/>
                <a:cs typeface="Arial Rounded"/>
                <a:sym typeface="Arial Rounded"/>
              </a:rPr>
              <a:t> con </a:t>
            </a:r>
            <a:r>
              <a:rPr lang="en-US" sz="2600" kern="0" dirty="0" err="1">
                <a:solidFill>
                  <a:srgbClr val="000000"/>
                </a:solidFill>
                <a:latin typeface="Arial Rounded"/>
                <a:ea typeface="Arial Rounded"/>
                <a:cs typeface="Arial Rounded"/>
                <a:sym typeface="Arial Rounded"/>
              </a:rPr>
              <a:t>vật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trong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rừng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tổ</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chức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một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cuộc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tài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năng</a:t>
            </a:r>
            <a:r>
              <a:rPr lang="en-US" sz="2600" kern="0">
                <a:solidFill>
                  <a:srgbClr val="000000"/>
                </a:solidFill>
                <a:latin typeface="Arial Rounded"/>
                <a:ea typeface="Arial Rounded"/>
                <a:cs typeface="Arial Rounded"/>
                <a:sym typeface="Arial Rounded"/>
              </a:rPr>
              <a:t>. </a:t>
            </a:r>
          </a:p>
          <a:p>
            <a:pPr algn="just" defTabSz="914400">
              <a:buClr>
                <a:srgbClr val="000000"/>
              </a:buClr>
              <a:buFont typeface="Arial"/>
              <a:buNone/>
            </a:pPr>
            <a:r>
              <a:rPr lang="en-US" sz="2600" kern="0">
                <a:solidFill>
                  <a:srgbClr val="000000"/>
                </a:solidFill>
                <a:latin typeface="Arial Rounded"/>
                <a:ea typeface="Arial Rounded"/>
                <a:cs typeface="Arial Rounded"/>
                <a:sym typeface="Arial Rounded"/>
              </a:rPr>
              <a:t>     Yểng </a:t>
            </a:r>
            <a:r>
              <a:rPr lang="en-US" sz="2600" kern="0" dirty="0" err="1">
                <a:solidFill>
                  <a:srgbClr val="000000"/>
                </a:solidFill>
                <a:latin typeface="Arial Rounded"/>
                <a:ea typeface="Arial Rounded"/>
                <a:cs typeface="Arial Rounded"/>
                <a:sym typeface="Arial Rounded"/>
              </a:rPr>
              <a:t>nhoẻn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miệng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cười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rồi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bắt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chước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tiếng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của</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một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số</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loài</a:t>
            </a:r>
            <a:r>
              <a:rPr lang="en-US" sz="2600" kern="0" dirty="0">
                <a:solidFill>
                  <a:srgbClr val="000000"/>
                </a:solidFill>
                <a:latin typeface="Arial Rounded"/>
                <a:ea typeface="Arial Rounded"/>
                <a:cs typeface="Arial Rounded"/>
                <a:sym typeface="Arial Rounded"/>
              </a:rPr>
              <a:t> </a:t>
            </a:r>
            <a:r>
              <a:rPr lang="en-US" sz="2600" kern="0" err="1">
                <a:solidFill>
                  <a:srgbClr val="000000"/>
                </a:solidFill>
                <a:latin typeface="Arial Rounded"/>
                <a:ea typeface="Arial Rounded"/>
                <a:cs typeface="Arial Rounded"/>
                <a:sym typeface="Arial Rounded"/>
              </a:rPr>
              <a:t>vật</a:t>
            </a:r>
            <a:r>
              <a:rPr lang="en-US" sz="2600" kern="0">
                <a:solidFill>
                  <a:srgbClr val="000000"/>
                </a:solidFill>
                <a:latin typeface="Arial Rounded"/>
                <a:ea typeface="Arial Rounded"/>
                <a:cs typeface="Arial Rounded"/>
                <a:sym typeface="Arial Rounded"/>
              </a:rPr>
              <a:t>. </a:t>
            </a:r>
          </a:p>
          <a:p>
            <a:pPr algn="just" defTabSz="914400">
              <a:buClr>
                <a:srgbClr val="000000"/>
              </a:buClr>
              <a:buFont typeface="Arial"/>
              <a:buNone/>
            </a:pPr>
            <a:r>
              <a:rPr lang="en-US" sz="2600" kern="0">
                <a:solidFill>
                  <a:srgbClr val="000000"/>
                </a:solidFill>
                <a:latin typeface="Arial Rounded"/>
                <a:ea typeface="Arial Rounded"/>
                <a:cs typeface="Arial Rounded"/>
                <a:sym typeface="Arial Rounded"/>
              </a:rPr>
              <a:t>     Gõ kiến chỉ </a:t>
            </a:r>
            <a:r>
              <a:rPr lang="en-US" sz="2600" kern="0" dirty="0" err="1">
                <a:solidFill>
                  <a:srgbClr val="000000"/>
                </a:solidFill>
                <a:latin typeface="Arial Rounded"/>
                <a:ea typeface="Arial Rounded"/>
                <a:cs typeface="Arial Rounded"/>
                <a:sym typeface="Arial Rounded"/>
              </a:rPr>
              <a:t>trong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nháy</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mắt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đã</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khoét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được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cái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tổ</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xinh</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xắn</a:t>
            </a:r>
            <a:r>
              <a:rPr lang="en-US" sz="2600" kern="0">
                <a:solidFill>
                  <a:srgbClr val="000000"/>
                </a:solidFill>
                <a:latin typeface="Arial Rounded"/>
                <a:ea typeface="Arial Rounded"/>
                <a:cs typeface="Arial Rounded"/>
                <a:sym typeface="Arial Rounded"/>
              </a:rPr>
              <a:t>. </a:t>
            </a:r>
          </a:p>
          <a:p>
            <a:pPr algn="just" defTabSz="914400">
              <a:buClr>
                <a:srgbClr val="000000"/>
              </a:buClr>
              <a:buFont typeface="Arial"/>
              <a:buNone/>
            </a:pPr>
            <a:r>
              <a:rPr lang="en-US" sz="2600" kern="0">
                <a:solidFill>
                  <a:srgbClr val="000000"/>
                </a:solidFill>
                <a:latin typeface="Arial Rounded"/>
                <a:ea typeface="Arial Rounded"/>
                <a:cs typeface="Arial Rounded"/>
                <a:sym typeface="Arial Rounded"/>
              </a:rPr>
              <a:t>     Voọc </a:t>
            </a:r>
            <a:r>
              <a:rPr lang="en-US" sz="2600" kern="0" dirty="0" err="1">
                <a:solidFill>
                  <a:srgbClr val="000000"/>
                </a:solidFill>
                <a:latin typeface="Arial Rounded"/>
                <a:ea typeface="Arial Rounded"/>
                <a:cs typeface="Arial Rounded"/>
                <a:sym typeface="Arial Rounded"/>
              </a:rPr>
              <a:t>xám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với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tiết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mục</a:t>
            </a:r>
            <a:r>
              <a:rPr lang="en-US" sz="2600" kern="0" dirty="0">
                <a:solidFill>
                  <a:srgbClr val="000000"/>
                </a:solidFill>
                <a:latin typeface="Arial Rounded"/>
                <a:ea typeface="Arial Rounded"/>
                <a:cs typeface="Arial Rounded"/>
                <a:sym typeface="Arial Rounded"/>
              </a:rPr>
              <a:t> </a:t>
            </a:r>
            <a:r>
              <a:rPr lang="en-US" sz="2600" kern="0" err="1">
                <a:solidFill>
                  <a:srgbClr val="000000"/>
                </a:solidFill>
                <a:latin typeface="Arial Rounded"/>
                <a:ea typeface="Arial Rounded"/>
                <a:cs typeface="Arial Rounded"/>
                <a:sym typeface="Arial Rounded"/>
              </a:rPr>
              <a:t>đu</a:t>
            </a:r>
            <a:r>
              <a:rPr lang="en-US" sz="2600" kern="0">
                <a:solidFill>
                  <a:srgbClr val="000000"/>
                </a:solidFill>
                <a:latin typeface="Arial Rounded"/>
                <a:ea typeface="Arial Rounded"/>
                <a:cs typeface="Arial Rounded"/>
                <a:sym typeface="Arial Rounded"/>
              </a:rPr>
              <a:t> cây </a:t>
            </a:r>
            <a:r>
              <a:rPr lang="en-US" sz="2600" kern="0" dirty="0" err="1">
                <a:solidFill>
                  <a:srgbClr val="000000"/>
                </a:solidFill>
                <a:latin typeface="Arial Rounded"/>
                <a:ea typeface="Arial Rounded"/>
                <a:cs typeface="Arial Rounded"/>
                <a:sym typeface="Arial Rounded"/>
              </a:rPr>
              <a:t>điêu</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luyện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làm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tất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cả</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trầm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trồ</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thích</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thú</a:t>
            </a:r>
            <a:r>
              <a:rPr lang="en-US" sz="2600" kern="0" dirty="0">
                <a:solidFill>
                  <a:srgbClr val="000000"/>
                </a:solidFill>
                <a:latin typeface="Arial Rounded"/>
                <a:ea typeface="Arial Rounded"/>
                <a:cs typeface="Arial Rounded"/>
                <a:sym typeface="Arial Rounded"/>
              </a:rPr>
              <a:t>. </a:t>
            </a:r>
          </a:p>
          <a:p>
            <a:pPr defTabSz="914400">
              <a:buClr>
                <a:srgbClr val="000000"/>
              </a:buClr>
              <a:buFont typeface="Arial"/>
              <a:buNone/>
            </a:pPr>
            <a:r>
              <a:rPr lang="en-US" sz="2600" kern="0" dirty="0">
                <a:solidFill>
                  <a:srgbClr val="000000"/>
                </a:solidFill>
                <a:latin typeface="Arial Rounded"/>
                <a:ea typeface="Arial Rounded"/>
                <a:cs typeface="Arial Rounded"/>
                <a:sym typeface="Arial Rounded"/>
              </a:rPr>
              <a:t>	 </a:t>
            </a:r>
            <a:endParaRPr sz="2600" kern="0" dirty="0">
              <a:solidFill>
                <a:srgbClr val="000000"/>
              </a:solidFill>
              <a:cs typeface="Arial"/>
              <a:sym typeface="Arial"/>
            </a:endParaRPr>
          </a:p>
          <a:p>
            <a:pPr defTabSz="914400">
              <a:buClr>
                <a:srgbClr val="000000"/>
              </a:buClr>
              <a:buFont typeface="Arial"/>
              <a:buNone/>
            </a:pPr>
            <a:r>
              <a:rPr lang="en-US" sz="2600" kern="0" dirty="0">
                <a:solidFill>
                  <a:srgbClr val="000000"/>
                </a:solidFill>
                <a:latin typeface="Arial Rounded"/>
                <a:ea typeface="Arial Rounded"/>
                <a:cs typeface="Arial Rounded"/>
                <a:sym typeface="Arial Rounded"/>
              </a:rPr>
              <a:t>                                                        </a:t>
            </a:r>
            <a:endParaRPr sz="2600" kern="0" dirty="0">
              <a:solidFill>
                <a:srgbClr val="000000"/>
              </a:solidFill>
              <a:latin typeface="Arial Rounded"/>
              <a:ea typeface="Arial Rounded"/>
              <a:cs typeface="Arial Rounded"/>
              <a:sym typeface="Arial Rounded"/>
            </a:endParaRPr>
          </a:p>
        </p:txBody>
      </p:sp>
      <p:sp>
        <p:nvSpPr>
          <p:cNvPr id="4" name="Google Shape;241;p6"/>
          <p:cNvSpPr/>
          <p:nvPr/>
        </p:nvSpPr>
        <p:spPr>
          <a:xfrm>
            <a:off x="533400" y="438150"/>
            <a:ext cx="228600" cy="381000"/>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defTabSz="914400">
              <a:buClr>
                <a:srgbClr val="000000"/>
              </a:buClr>
              <a:buFont typeface="Arial"/>
              <a:buNone/>
            </a:pPr>
            <a:r>
              <a:rPr lang="en-US" sz="2400" b="1" kern="0" dirty="0">
                <a:solidFill>
                  <a:srgbClr val="FFFFFF"/>
                </a:solidFill>
                <a:latin typeface="Times New Roman"/>
                <a:ea typeface="Times New Roman"/>
                <a:cs typeface="Times New Roman"/>
                <a:sym typeface="Times New Roman"/>
              </a:rPr>
              <a:t>1</a:t>
            </a:r>
            <a:endParaRPr sz="2400" b="1" kern="0" dirty="0">
              <a:solidFill>
                <a:srgbClr val="FFFFFF"/>
              </a:solidFill>
              <a:latin typeface="Times New Roman"/>
              <a:ea typeface="Times New Roman"/>
              <a:cs typeface="Times New Roman"/>
              <a:sym typeface="Times New Roman"/>
            </a:endParaRPr>
          </a:p>
        </p:txBody>
      </p:sp>
      <p:sp>
        <p:nvSpPr>
          <p:cNvPr id="6" name="Google Shape;241;p6"/>
          <p:cNvSpPr/>
          <p:nvPr/>
        </p:nvSpPr>
        <p:spPr>
          <a:xfrm>
            <a:off x="533400" y="1283613"/>
            <a:ext cx="228600" cy="381000"/>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defTabSz="914400">
              <a:buClr>
                <a:srgbClr val="000000"/>
              </a:buClr>
              <a:buFont typeface="Arial"/>
              <a:buNone/>
            </a:pPr>
            <a:r>
              <a:rPr lang="en-US" sz="2400" b="1" kern="0" dirty="0">
                <a:solidFill>
                  <a:srgbClr val="FFFFFF"/>
                </a:solidFill>
                <a:latin typeface="Times New Roman"/>
                <a:ea typeface="Times New Roman"/>
                <a:cs typeface="Times New Roman"/>
                <a:sym typeface="Times New Roman"/>
              </a:rPr>
              <a:t>3</a:t>
            </a:r>
            <a:endParaRPr sz="2400" b="1" kern="0" dirty="0">
              <a:solidFill>
                <a:srgbClr val="FFFFFF"/>
              </a:solidFill>
              <a:latin typeface="Times New Roman"/>
              <a:ea typeface="Times New Roman"/>
              <a:cs typeface="Times New Roman"/>
              <a:sym typeface="Times New Roman"/>
            </a:endParaRPr>
          </a:p>
        </p:txBody>
      </p:sp>
      <p:sp>
        <p:nvSpPr>
          <p:cNvPr id="8" name="Google Shape;241;p6"/>
          <p:cNvSpPr/>
          <p:nvPr/>
        </p:nvSpPr>
        <p:spPr>
          <a:xfrm>
            <a:off x="533400" y="2038350"/>
            <a:ext cx="228600" cy="381000"/>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defTabSz="914400">
              <a:buClr>
                <a:srgbClr val="000000"/>
              </a:buClr>
              <a:buFont typeface="Arial"/>
              <a:buNone/>
            </a:pPr>
            <a:r>
              <a:rPr lang="en-US" sz="2400" b="1" kern="0" dirty="0">
                <a:solidFill>
                  <a:srgbClr val="FFFFFF"/>
                </a:solidFill>
                <a:latin typeface="Times New Roman"/>
                <a:ea typeface="Times New Roman"/>
                <a:cs typeface="Times New Roman"/>
                <a:sym typeface="Times New Roman"/>
              </a:rPr>
              <a:t>5</a:t>
            </a:r>
            <a:endParaRPr sz="2400" b="1" kern="0" dirty="0">
              <a:solidFill>
                <a:srgbClr val="FFFFFF"/>
              </a:solidFill>
              <a:latin typeface="Times New Roman"/>
              <a:ea typeface="Times New Roman"/>
              <a:cs typeface="Times New Roman"/>
              <a:sym typeface="Times New Roman"/>
            </a:endParaRPr>
          </a:p>
        </p:txBody>
      </p:sp>
      <p:sp>
        <p:nvSpPr>
          <p:cNvPr id="10" name="Google Shape;241;p6"/>
          <p:cNvSpPr/>
          <p:nvPr/>
        </p:nvSpPr>
        <p:spPr>
          <a:xfrm>
            <a:off x="533400" y="2800350"/>
            <a:ext cx="228600" cy="381000"/>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defTabSz="914400">
              <a:buClr>
                <a:srgbClr val="000000"/>
              </a:buClr>
              <a:buFont typeface="Arial"/>
              <a:buNone/>
            </a:pPr>
            <a:r>
              <a:rPr lang="en-US" sz="2400" b="1" kern="0" dirty="0">
                <a:solidFill>
                  <a:srgbClr val="FFFFFF"/>
                </a:solidFill>
                <a:latin typeface="Times New Roman"/>
                <a:ea typeface="Times New Roman"/>
                <a:cs typeface="Times New Roman"/>
                <a:sym typeface="Times New Roman"/>
              </a:rPr>
              <a:t>7</a:t>
            </a:r>
            <a:endParaRPr sz="2400" b="1" kern="0" dirty="0">
              <a:solidFill>
                <a:srgbClr val="FFFFFF"/>
              </a:solidFill>
              <a:latin typeface="Times New Roman"/>
              <a:ea typeface="Times New Roman"/>
              <a:cs typeface="Times New Roman"/>
              <a:sym typeface="Times New Roman"/>
            </a:endParaRPr>
          </a:p>
        </p:txBody>
      </p:sp>
      <p:cxnSp>
        <p:nvCxnSpPr>
          <p:cNvPr id="3" name="Straight Connector 2"/>
          <p:cNvCxnSpPr/>
          <p:nvPr/>
        </p:nvCxnSpPr>
        <p:spPr>
          <a:xfrm flipH="1">
            <a:off x="6116782" y="448541"/>
            <a:ext cx="76200" cy="388263"/>
          </a:xfrm>
          <a:prstGeom prst="line">
            <a:avLst/>
          </a:prstGeom>
        </p:spPr>
        <p:style>
          <a:lnRef idx="3">
            <a:schemeClr val="accent1"/>
          </a:lnRef>
          <a:fillRef idx="0">
            <a:schemeClr val="accent1"/>
          </a:fillRef>
          <a:effectRef idx="2">
            <a:schemeClr val="accent1"/>
          </a:effectRef>
          <a:fontRef idx="minor">
            <a:schemeClr val="tx1"/>
          </a:fontRef>
        </p:style>
      </p:cxnSp>
      <p:cxnSp>
        <p:nvCxnSpPr>
          <p:cNvPr id="14" name="Straight Connector 13"/>
          <p:cNvCxnSpPr/>
          <p:nvPr/>
        </p:nvCxnSpPr>
        <p:spPr>
          <a:xfrm flipH="1">
            <a:off x="4468091" y="1200150"/>
            <a:ext cx="76200" cy="388263"/>
          </a:xfrm>
          <a:prstGeom prst="line">
            <a:avLst/>
          </a:prstGeom>
        </p:spPr>
        <p:style>
          <a:lnRef idx="3">
            <a:schemeClr val="accent1"/>
          </a:lnRef>
          <a:fillRef idx="0">
            <a:schemeClr val="accent1"/>
          </a:fillRef>
          <a:effectRef idx="2">
            <a:schemeClr val="accent1"/>
          </a:effectRef>
          <a:fontRef idx="minor">
            <a:schemeClr val="tx1"/>
          </a:fontRef>
        </p:style>
      </p:cxnSp>
      <p:cxnSp>
        <p:nvCxnSpPr>
          <p:cNvPr id="15" name="Straight Connector 14"/>
          <p:cNvCxnSpPr/>
          <p:nvPr/>
        </p:nvCxnSpPr>
        <p:spPr>
          <a:xfrm flipH="1">
            <a:off x="4914900" y="1991927"/>
            <a:ext cx="76200" cy="388263"/>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Straight Connector 15"/>
          <p:cNvCxnSpPr/>
          <p:nvPr/>
        </p:nvCxnSpPr>
        <p:spPr>
          <a:xfrm flipH="1">
            <a:off x="7162800" y="2777836"/>
            <a:ext cx="76200" cy="388263"/>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465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57150"/>
            <a:ext cx="7848600" cy="646331"/>
          </a:xfrm>
          <a:prstGeom prst="rect">
            <a:avLst/>
          </a:prstGeom>
          <a:noFill/>
        </p:spPr>
        <p:txBody>
          <a:bodyPr wrap="square" rtlCol="0">
            <a:spAutoFit/>
          </a:bodyPr>
          <a:lstStyle/>
          <a:p>
            <a:pPr defTabSz="914400">
              <a:buClr>
                <a:srgbClr val="000000"/>
              </a:buClr>
              <a:buFont typeface="Arial"/>
              <a:buNone/>
            </a:pPr>
            <a:r>
              <a:rPr lang="en-US" sz="3600" b="1" kern="0">
                <a:solidFill>
                  <a:srgbClr val="0070C0"/>
                </a:solidFill>
                <a:latin typeface="Times New Roman" panose="02020603050405020304" pitchFamily="18" charset="0"/>
                <a:ea typeface="Arial-Rounded" panose="020B0500000000000000" pitchFamily="34" charset="-93"/>
                <a:cs typeface="Times New Roman" panose="02020603050405020304" pitchFamily="18" charset="0"/>
                <a:sym typeface="Arial"/>
              </a:rPr>
              <a:t>- Luyện đọc đoạn:</a:t>
            </a:r>
          </a:p>
        </p:txBody>
      </p:sp>
    </p:spTree>
    <p:extLst>
      <p:ext uri="{BB962C8B-B14F-4D97-AF65-F5344CB8AC3E}">
        <p14:creationId xmlns:p14="http://schemas.microsoft.com/office/powerpoint/2010/main" val="486521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6"/>
          <p:cNvSpPr/>
          <p:nvPr/>
        </p:nvSpPr>
        <p:spPr>
          <a:xfrm>
            <a:off x="1" y="-222602"/>
            <a:ext cx="9143999" cy="6299552"/>
          </a:xfrm>
          <a:prstGeom prst="roundRect">
            <a:avLst>
              <a:gd name="adj" fmla="val 16667"/>
            </a:avLst>
          </a:prstGeom>
          <a:noFill/>
          <a:ln>
            <a:noFill/>
          </a:ln>
        </p:spPr>
        <p:txBody>
          <a:bodyPr spcFirstLastPara="1" wrap="square" lIns="91425" tIns="45700" rIns="91425" bIns="45700" anchor="t" anchorCtr="0">
            <a:spAutoFit/>
          </a:bodyPr>
          <a:lstStyle/>
          <a:p>
            <a:pPr algn="ctr" defTabSz="914400">
              <a:buClr>
                <a:srgbClr val="000000"/>
              </a:buClr>
              <a:buFont typeface="Arial"/>
              <a:buNone/>
            </a:pPr>
            <a:r>
              <a:rPr lang="en-US" sz="2600" kern="0" dirty="0" err="1">
                <a:solidFill>
                  <a:srgbClr val="FF0000"/>
                </a:solidFill>
                <a:latin typeface="Arial Rounded"/>
                <a:ea typeface="Arial Rounded"/>
                <a:cs typeface="Arial Rounded"/>
                <a:sym typeface="Arial Rounded"/>
              </a:rPr>
              <a:t>Cuộc</a:t>
            </a:r>
            <a:r>
              <a:rPr lang="en-US" sz="2600" kern="0" dirty="0">
                <a:solidFill>
                  <a:srgbClr val="FF0000"/>
                </a:solidFill>
                <a:latin typeface="Arial Rounded"/>
                <a:ea typeface="Arial Rounded"/>
                <a:cs typeface="Arial Rounded"/>
                <a:sym typeface="Arial Rounded"/>
              </a:rPr>
              <a:t> </a:t>
            </a:r>
            <a:r>
              <a:rPr lang="en-US" sz="2600" kern="0" dirty="0" err="1">
                <a:solidFill>
                  <a:srgbClr val="FF0000"/>
                </a:solidFill>
                <a:latin typeface="Arial Rounded"/>
                <a:ea typeface="Arial Rounded"/>
                <a:cs typeface="Arial Rounded"/>
                <a:sym typeface="Arial Rounded"/>
              </a:rPr>
              <a:t>thi</a:t>
            </a:r>
            <a:r>
              <a:rPr lang="en-US" sz="2600" kern="0" dirty="0">
                <a:solidFill>
                  <a:srgbClr val="FF0000"/>
                </a:solidFill>
                <a:latin typeface="Arial Rounded"/>
                <a:ea typeface="Arial Rounded"/>
                <a:cs typeface="Arial Rounded"/>
                <a:sym typeface="Arial Rounded"/>
              </a:rPr>
              <a:t> </a:t>
            </a:r>
            <a:r>
              <a:rPr lang="en-US" sz="2600" kern="0" dirty="0" err="1">
                <a:solidFill>
                  <a:srgbClr val="FF0000"/>
                </a:solidFill>
                <a:latin typeface="Arial Rounded"/>
                <a:ea typeface="Arial Rounded"/>
                <a:cs typeface="Arial Rounded"/>
                <a:sym typeface="Arial Rounded"/>
              </a:rPr>
              <a:t>tài</a:t>
            </a:r>
            <a:r>
              <a:rPr lang="en-US" sz="2600" kern="0" dirty="0">
                <a:solidFill>
                  <a:srgbClr val="FF0000"/>
                </a:solidFill>
                <a:latin typeface="Arial Rounded"/>
                <a:ea typeface="Arial Rounded"/>
                <a:cs typeface="Arial Rounded"/>
                <a:sym typeface="Arial Rounded"/>
              </a:rPr>
              <a:t> </a:t>
            </a:r>
            <a:r>
              <a:rPr lang="en-US" sz="2600" kern="0" dirty="0" err="1">
                <a:solidFill>
                  <a:srgbClr val="FF0000"/>
                </a:solidFill>
                <a:latin typeface="Arial Rounded"/>
                <a:ea typeface="Arial Rounded"/>
                <a:cs typeface="Arial Rounded"/>
                <a:sym typeface="Arial Rounded"/>
              </a:rPr>
              <a:t>năng</a:t>
            </a:r>
            <a:r>
              <a:rPr lang="en-US" sz="2600" kern="0" dirty="0">
                <a:solidFill>
                  <a:srgbClr val="FF0000"/>
                </a:solidFill>
                <a:latin typeface="Arial Rounded"/>
                <a:ea typeface="Arial Rounded"/>
                <a:cs typeface="Arial Rounded"/>
                <a:sym typeface="Arial Rounded"/>
              </a:rPr>
              <a:t> </a:t>
            </a:r>
            <a:r>
              <a:rPr lang="en-US" sz="2600" kern="0" err="1">
                <a:solidFill>
                  <a:srgbClr val="FF0000"/>
                </a:solidFill>
                <a:latin typeface="Arial Rounded"/>
                <a:ea typeface="Arial Rounded"/>
                <a:cs typeface="Arial Rounded"/>
                <a:sym typeface="Arial Rounded"/>
              </a:rPr>
              <a:t>rừng</a:t>
            </a:r>
            <a:r>
              <a:rPr lang="en-US" sz="2600" kern="0">
                <a:solidFill>
                  <a:srgbClr val="FF0000"/>
                </a:solidFill>
                <a:latin typeface="Arial Rounded"/>
                <a:ea typeface="Arial Rounded"/>
                <a:cs typeface="Arial Rounded"/>
                <a:sym typeface="Arial Rounded"/>
              </a:rPr>
              <a:t> xanh</a:t>
            </a:r>
          </a:p>
          <a:p>
            <a:pPr algn="just" defTabSz="914400">
              <a:buClr>
                <a:srgbClr val="000000"/>
              </a:buClr>
              <a:buFont typeface="Arial"/>
              <a:buNone/>
            </a:pPr>
            <a:r>
              <a:rPr lang="en-US" sz="2600" kern="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Mừng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xuân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các</a:t>
            </a:r>
            <a:r>
              <a:rPr lang="en-US" sz="2600" kern="0" dirty="0">
                <a:solidFill>
                  <a:srgbClr val="000000"/>
                </a:solidFill>
                <a:latin typeface="Arial Rounded"/>
                <a:ea typeface="Arial Rounded"/>
                <a:cs typeface="Arial Rounded"/>
                <a:sym typeface="Arial Rounded"/>
              </a:rPr>
              <a:t> con </a:t>
            </a:r>
            <a:r>
              <a:rPr lang="en-US" sz="2600" kern="0" dirty="0" err="1">
                <a:solidFill>
                  <a:srgbClr val="000000"/>
                </a:solidFill>
                <a:latin typeface="Arial Rounded"/>
                <a:ea typeface="Arial Rounded"/>
                <a:cs typeface="Arial Rounded"/>
                <a:sym typeface="Arial Rounded"/>
              </a:rPr>
              <a:t>vật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trong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rừng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tổ</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chức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một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cuộc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tài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năng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Đúng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như</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chương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trình</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đã</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niêm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yết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cuộc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mở</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đầu</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bằng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tiết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mục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của</a:t>
            </a:r>
            <a:r>
              <a:rPr lang="en-US" sz="2600" kern="0" dirty="0">
                <a:solidFill>
                  <a:srgbClr val="000000"/>
                </a:solidFill>
                <a:latin typeface="Arial Rounded"/>
                <a:ea typeface="Arial Rounded"/>
                <a:cs typeface="Arial Rounded"/>
                <a:sym typeface="Arial Rounded"/>
              </a:rPr>
              <a:t> </a:t>
            </a:r>
            <a:r>
              <a:rPr lang="en-US" sz="2600" kern="0" err="1">
                <a:solidFill>
                  <a:srgbClr val="000000"/>
                </a:solidFill>
                <a:latin typeface="Arial Rounded"/>
                <a:ea typeface="Arial Rounded"/>
                <a:cs typeface="Arial Rounded"/>
                <a:sym typeface="Arial Rounded"/>
              </a:rPr>
              <a:t>chim</a:t>
            </a:r>
            <a:r>
              <a:rPr lang="en-US" sz="2600" kern="0">
                <a:solidFill>
                  <a:srgbClr val="000000"/>
                </a:solidFill>
                <a:latin typeface="Arial Rounded"/>
                <a:ea typeface="Arial Rounded"/>
                <a:cs typeface="Arial Rounded"/>
                <a:sym typeface="Arial Rounded"/>
              </a:rPr>
              <a:t> yểng. Yểng </a:t>
            </a:r>
            <a:r>
              <a:rPr lang="en-US" sz="2600" kern="0" dirty="0" err="1">
                <a:solidFill>
                  <a:srgbClr val="000000"/>
                </a:solidFill>
                <a:latin typeface="Arial Rounded"/>
                <a:ea typeface="Arial Rounded"/>
                <a:cs typeface="Arial Rounded"/>
                <a:sym typeface="Arial Rounded"/>
              </a:rPr>
              <a:t>nhoẻn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miệng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cười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rồi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bắt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chước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tiếng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của</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một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số</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loài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vật.Tiếp</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theo</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là</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ca</a:t>
            </a:r>
            <a:r>
              <a:rPr lang="en-US" sz="2600" kern="0" dirty="0">
                <a:solidFill>
                  <a:srgbClr val="000000"/>
                </a:solidFill>
                <a:latin typeface="Arial Rounded"/>
                <a:ea typeface="Arial Rounded"/>
                <a:cs typeface="Arial Rounded"/>
                <a:sym typeface="Arial Rounded"/>
              </a:rPr>
              <a:t> </a:t>
            </a:r>
            <a:r>
              <a:rPr lang="en-US" sz="2600" kern="0" err="1">
                <a:solidFill>
                  <a:srgbClr val="000000"/>
                </a:solidFill>
                <a:latin typeface="Arial Rounded"/>
                <a:ea typeface="Arial Rounded"/>
                <a:cs typeface="Arial Rounded"/>
                <a:sym typeface="Arial Rounded"/>
              </a:rPr>
              <a:t>khúc</a:t>
            </a:r>
            <a:r>
              <a:rPr lang="en-US" sz="2600" kern="0">
                <a:solidFill>
                  <a:srgbClr val="000000"/>
                </a:solidFill>
                <a:latin typeface="Arial Rounded"/>
                <a:ea typeface="Arial Rounded"/>
                <a:cs typeface="Arial Rounded"/>
                <a:sym typeface="Arial Rounded"/>
              </a:rPr>
              <a:t> “ngoao </a:t>
            </a:r>
            <a:r>
              <a:rPr lang="en-US" sz="2600" kern="0" dirty="0" err="1">
                <a:solidFill>
                  <a:srgbClr val="000000"/>
                </a:solidFill>
                <a:latin typeface="Arial Rounded"/>
                <a:ea typeface="Arial Rounded"/>
                <a:cs typeface="Arial Rounded"/>
                <a:sym typeface="Arial Rounded"/>
              </a:rPr>
              <a:t>ngoao</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của</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mèo</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rừng</a:t>
            </a:r>
            <a:r>
              <a:rPr lang="en-US" sz="2600" kern="0" dirty="0">
                <a:solidFill>
                  <a:srgbClr val="000000"/>
                </a:solidFill>
                <a:latin typeface="Arial Rounded"/>
                <a:ea typeface="Arial Rounded"/>
                <a:cs typeface="Arial Rounded"/>
                <a:sym typeface="Arial Rounded"/>
              </a:rPr>
              <a:t>. </a:t>
            </a:r>
            <a:r>
              <a:rPr lang="en-US" sz="2600" kern="0" err="1">
                <a:solidFill>
                  <a:srgbClr val="000000"/>
                </a:solidFill>
                <a:latin typeface="Arial Rounded"/>
                <a:ea typeface="Arial Rounded"/>
                <a:cs typeface="Arial Rounded"/>
                <a:sym typeface="Arial Rounded"/>
              </a:rPr>
              <a:t>Gõ</a:t>
            </a:r>
            <a:r>
              <a:rPr lang="en-US" sz="2600" kern="0">
                <a:solidFill>
                  <a:srgbClr val="000000"/>
                </a:solidFill>
                <a:latin typeface="Arial Rounded"/>
                <a:ea typeface="Arial Rounded"/>
                <a:cs typeface="Arial Rounded"/>
                <a:sym typeface="Arial Rounded"/>
              </a:rPr>
              <a:t> kiến chỉ </a:t>
            </a:r>
            <a:r>
              <a:rPr lang="en-US" sz="2600" kern="0" dirty="0" err="1">
                <a:solidFill>
                  <a:srgbClr val="000000"/>
                </a:solidFill>
                <a:latin typeface="Arial Rounded"/>
                <a:ea typeface="Arial Rounded"/>
                <a:cs typeface="Arial Rounded"/>
                <a:sym typeface="Arial Rounded"/>
              </a:rPr>
              <a:t>trong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nháy</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mắt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đã</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khoét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được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cái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tổ</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xinh</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xắn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Chim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công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khiến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khán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giả</a:t>
            </a:r>
            <a:r>
              <a:rPr lang="en-US" sz="2600" kern="0" dirty="0">
                <a:solidFill>
                  <a:srgbClr val="000000"/>
                </a:solidFill>
                <a:latin typeface="Arial Rounded"/>
                <a:ea typeface="Arial Rounded"/>
                <a:cs typeface="Arial Rounded"/>
                <a:sym typeface="Arial Rounded"/>
              </a:rPr>
              <a:t> say </a:t>
            </a:r>
            <a:r>
              <a:rPr lang="en-US" sz="2600" kern="0" dirty="0" err="1">
                <a:solidFill>
                  <a:srgbClr val="000000"/>
                </a:solidFill>
                <a:latin typeface="Arial Rounded"/>
                <a:ea typeface="Arial Rounded"/>
                <a:cs typeface="Arial Rounded"/>
                <a:sym typeface="Arial Rounded"/>
              </a:rPr>
              <a:t>mê</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chuếnh</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choáng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vì</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điệu</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múa</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tuyệt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đẹp</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Voọc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xám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với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tiết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mục</a:t>
            </a:r>
            <a:r>
              <a:rPr lang="en-US" sz="2600" kern="0" dirty="0">
                <a:solidFill>
                  <a:srgbClr val="000000"/>
                </a:solidFill>
                <a:latin typeface="Arial Rounded"/>
                <a:ea typeface="Arial Rounded"/>
                <a:cs typeface="Arial Rounded"/>
                <a:sym typeface="Arial Rounded"/>
              </a:rPr>
              <a:t> </a:t>
            </a:r>
            <a:r>
              <a:rPr lang="en-US" sz="2600" kern="0" err="1">
                <a:solidFill>
                  <a:srgbClr val="000000"/>
                </a:solidFill>
                <a:latin typeface="Arial Rounded"/>
                <a:ea typeface="Arial Rounded"/>
                <a:cs typeface="Arial Rounded"/>
                <a:sym typeface="Arial Rounded"/>
              </a:rPr>
              <a:t>đu</a:t>
            </a:r>
            <a:r>
              <a:rPr lang="en-US" sz="2600" kern="0">
                <a:solidFill>
                  <a:srgbClr val="000000"/>
                </a:solidFill>
                <a:latin typeface="Arial Rounded"/>
                <a:ea typeface="Arial Rounded"/>
                <a:cs typeface="Arial Rounded"/>
                <a:sym typeface="Arial Rounded"/>
              </a:rPr>
              <a:t> cây </a:t>
            </a:r>
            <a:r>
              <a:rPr lang="en-US" sz="2600" kern="0" dirty="0" err="1">
                <a:solidFill>
                  <a:srgbClr val="000000"/>
                </a:solidFill>
                <a:latin typeface="Arial Rounded"/>
                <a:ea typeface="Arial Rounded"/>
                <a:cs typeface="Arial Rounded"/>
                <a:sym typeface="Arial Rounded"/>
              </a:rPr>
              <a:t>điêu</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luyện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làm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tất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cả</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trầm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trồ</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thích</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thú</a:t>
            </a:r>
            <a:r>
              <a:rPr lang="en-US" sz="2600" kern="0" dirty="0">
                <a:solidFill>
                  <a:srgbClr val="000000"/>
                </a:solidFill>
                <a:latin typeface="Arial Rounded"/>
                <a:ea typeface="Arial Rounded"/>
                <a:cs typeface="Arial Rounded"/>
                <a:sym typeface="Arial Rounded"/>
              </a:rPr>
              <a:t>. </a:t>
            </a:r>
          </a:p>
          <a:p>
            <a:pPr defTabSz="914400">
              <a:buClr>
                <a:srgbClr val="000000"/>
              </a:buClr>
              <a:buFont typeface="Arial"/>
              <a:buNone/>
            </a:pP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Các</a:t>
            </a:r>
            <a:r>
              <a:rPr lang="en-US" sz="2600" kern="0" dirty="0">
                <a:solidFill>
                  <a:srgbClr val="000000"/>
                </a:solidFill>
                <a:latin typeface="Arial Rounded"/>
                <a:cs typeface="Arial"/>
                <a:sym typeface="Arial Rounded"/>
              </a:rPr>
              <a:t> con </a:t>
            </a:r>
            <a:r>
              <a:rPr lang="en-US" sz="2600" kern="0" dirty="0" err="1">
                <a:solidFill>
                  <a:srgbClr val="000000"/>
                </a:solidFill>
                <a:latin typeface="Arial Rounded"/>
                <a:cs typeface="Arial"/>
                <a:sym typeface="Arial Rounded"/>
              </a:rPr>
              <a:t>vật</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đều</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xứng</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đáng</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nhận</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phần</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thưởng</a:t>
            </a:r>
            <a:r>
              <a:rPr lang="en-US" sz="2600" kern="0" dirty="0">
                <a:solidFill>
                  <a:srgbClr val="000000"/>
                </a:solidFill>
                <a:latin typeface="Arial Rounded"/>
                <a:cs typeface="Arial"/>
                <a:sym typeface="Arial Rounded"/>
              </a:rPr>
              <a:t>. </a:t>
            </a:r>
          </a:p>
          <a:p>
            <a:pPr algn="r" defTabSz="914400">
              <a:buClr>
                <a:srgbClr val="000000"/>
              </a:buClr>
              <a:buFont typeface="Arial"/>
              <a:buNone/>
            </a:pP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Lâm</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Anh</a:t>
            </a:r>
            <a:r>
              <a:rPr lang="en-US" sz="2600" kern="0" dirty="0">
                <a:solidFill>
                  <a:srgbClr val="000000"/>
                </a:solidFill>
                <a:latin typeface="Arial Rounded"/>
                <a:cs typeface="Arial"/>
                <a:sym typeface="Arial Rounded"/>
              </a:rPr>
              <a:t>)</a:t>
            </a:r>
            <a:endParaRPr sz="2600" kern="0" dirty="0">
              <a:solidFill>
                <a:srgbClr val="000000"/>
              </a:solidFill>
              <a:cs typeface="Arial"/>
              <a:sym typeface="Arial"/>
            </a:endParaRPr>
          </a:p>
          <a:p>
            <a:pPr defTabSz="914400">
              <a:buClr>
                <a:srgbClr val="000000"/>
              </a:buClr>
              <a:buFont typeface="Arial"/>
              <a:buNone/>
            </a:pPr>
            <a:r>
              <a:rPr lang="en-US" sz="2600" kern="0" dirty="0">
                <a:solidFill>
                  <a:srgbClr val="000000"/>
                </a:solidFill>
                <a:latin typeface="Arial Rounded"/>
                <a:ea typeface="Arial Rounded"/>
                <a:cs typeface="Arial Rounded"/>
                <a:sym typeface="Arial Rounded"/>
              </a:rPr>
              <a:t>	 </a:t>
            </a:r>
            <a:endParaRPr sz="2600" kern="0" dirty="0">
              <a:solidFill>
                <a:srgbClr val="000000"/>
              </a:solidFill>
              <a:cs typeface="Arial"/>
              <a:sym typeface="Arial"/>
            </a:endParaRPr>
          </a:p>
          <a:p>
            <a:pPr defTabSz="914400">
              <a:buClr>
                <a:srgbClr val="000000"/>
              </a:buClr>
              <a:buFont typeface="Arial"/>
              <a:buNone/>
            </a:pPr>
            <a:r>
              <a:rPr lang="en-US" sz="2600" kern="0" dirty="0">
                <a:solidFill>
                  <a:srgbClr val="000000"/>
                </a:solidFill>
                <a:latin typeface="Arial Rounded"/>
                <a:ea typeface="Arial Rounded"/>
                <a:cs typeface="Arial Rounded"/>
                <a:sym typeface="Arial Rounded"/>
              </a:rPr>
              <a:t>                                                        </a:t>
            </a:r>
            <a:endParaRPr sz="2600" kern="0" dirty="0">
              <a:solidFill>
                <a:srgbClr val="000000"/>
              </a:solidFill>
              <a:latin typeface="Arial Rounded"/>
              <a:ea typeface="Arial Rounded"/>
              <a:cs typeface="Arial Rounded"/>
              <a:sym typeface="Arial Rounded"/>
            </a:endParaRPr>
          </a:p>
        </p:txBody>
      </p:sp>
      <p:cxnSp>
        <p:nvCxnSpPr>
          <p:cNvPr id="3" name="Straight Connector 2"/>
          <p:cNvCxnSpPr/>
          <p:nvPr/>
        </p:nvCxnSpPr>
        <p:spPr>
          <a:xfrm flipH="1">
            <a:off x="6096000" y="514350"/>
            <a:ext cx="76200" cy="388263"/>
          </a:xfrm>
          <a:prstGeom prst="line">
            <a:avLst/>
          </a:prstGeom>
        </p:spPr>
        <p:style>
          <a:lnRef idx="3">
            <a:schemeClr val="accent1"/>
          </a:lnRef>
          <a:fillRef idx="0">
            <a:schemeClr val="accent1"/>
          </a:fillRef>
          <a:effectRef idx="2">
            <a:schemeClr val="accent1"/>
          </a:effectRef>
          <a:fontRef idx="minor">
            <a:schemeClr val="tx1"/>
          </a:fontRef>
        </p:style>
      </p:cxnSp>
      <p:cxnSp>
        <p:nvCxnSpPr>
          <p:cNvPr id="4" name="Straight Connector 3"/>
          <p:cNvCxnSpPr/>
          <p:nvPr/>
        </p:nvCxnSpPr>
        <p:spPr>
          <a:xfrm flipH="1">
            <a:off x="2133600" y="1657350"/>
            <a:ext cx="76200" cy="388263"/>
          </a:xfrm>
          <a:prstGeom prst="line">
            <a:avLst/>
          </a:prstGeom>
        </p:spPr>
        <p:style>
          <a:lnRef idx="3">
            <a:schemeClr val="accent1"/>
          </a:lnRef>
          <a:fillRef idx="0">
            <a:schemeClr val="accent1"/>
          </a:fillRef>
          <a:effectRef idx="2">
            <a:schemeClr val="accent1"/>
          </a:effectRef>
          <a:fontRef idx="minor">
            <a:schemeClr val="tx1"/>
          </a:fontRef>
        </p:style>
      </p:cxnSp>
      <p:cxnSp>
        <p:nvCxnSpPr>
          <p:cNvPr id="5" name="Straight Connector 4"/>
          <p:cNvCxnSpPr/>
          <p:nvPr/>
        </p:nvCxnSpPr>
        <p:spPr>
          <a:xfrm flipH="1">
            <a:off x="3200400" y="2495550"/>
            <a:ext cx="76200" cy="388263"/>
          </a:xfrm>
          <a:prstGeom prst="line">
            <a:avLst/>
          </a:prstGeom>
        </p:spPr>
        <p:style>
          <a:lnRef idx="3">
            <a:schemeClr val="accent1"/>
          </a:lnRef>
          <a:fillRef idx="0">
            <a:schemeClr val="accent1"/>
          </a:fillRef>
          <a:effectRef idx="2">
            <a:schemeClr val="accent1"/>
          </a:effectRef>
          <a:fontRef idx="minor">
            <a:schemeClr val="tx1"/>
          </a:fontRef>
        </p:style>
      </p:cxnSp>
      <p:cxnSp>
        <p:nvCxnSpPr>
          <p:cNvPr id="6" name="Straight Connector 5"/>
          <p:cNvCxnSpPr/>
          <p:nvPr/>
        </p:nvCxnSpPr>
        <p:spPr>
          <a:xfrm flipH="1">
            <a:off x="8763000" y="3333750"/>
            <a:ext cx="76200" cy="388263"/>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57339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6"/>
          <p:cNvSpPr/>
          <p:nvPr/>
        </p:nvSpPr>
        <p:spPr>
          <a:xfrm>
            <a:off x="1" y="-222602"/>
            <a:ext cx="9143999" cy="6299552"/>
          </a:xfrm>
          <a:prstGeom prst="roundRect">
            <a:avLst>
              <a:gd name="adj" fmla="val 16667"/>
            </a:avLst>
          </a:prstGeom>
          <a:noFill/>
          <a:ln>
            <a:noFill/>
          </a:ln>
        </p:spPr>
        <p:txBody>
          <a:bodyPr spcFirstLastPara="1" wrap="square" lIns="91425" tIns="45700" rIns="91425" bIns="45700" anchor="t" anchorCtr="0">
            <a:spAutoFit/>
          </a:bodyPr>
          <a:lstStyle/>
          <a:p>
            <a:pPr algn="ctr" defTabSz="914400">
              <a:buClr>
                <a:srgbClr val="000000"/>
              </a:buClr>
              <a:buFont typeface="Arial"/>
              <a:buNone/>
            </a:pPr>
            <a:r>
              <a:rPr lang="en-US" sz="2600" kern="0" dirty="0" err="1">
                <a:solidFill>
                  <a:srgbClr val="FF0000"/>
                </a:solidFill>
                <a:latin typeface="Arial Rounded"/>
                <a:ea typeface="Arial Rounded"/>
                <a:cs typeface="Arial Rounded"/>
                <a:sym typeface="Arial Rounded"/>
              </a:rPr>
              <a:t>Cuộc</a:t>
            </a:r>
            <a:r>
              <a:rPr lang="en-US" sz="2600" kern="0" dirty="0">
                <a:solidFill>
                  <a:srgbClr val="FF0000"/>
                </a:solidFill>
                <a:latin typeface="Arial Rounded"/>
                <a:ea typeface="Arial Rounded"/>
                <a:cs typeface="Arial Rounded"/>
                <a:sym typeface="Arial Rounded"/>
              </a:rPr>
              <a:t> </a:t>
            </a:r>
            <a:r>
              <a:rPr lang="en-US" sz="2600" kern="0" dirty="0" err="1">
                <a:solidFill>
                  <a:srgbClr val="FF0000"/>
                </a:solidFill>
                <a:latin typeface="Arial Rounded"/>
                <a:ea typeface="Arial Rounded"/>
                <a:cs typeface="Arial Rounded"/>
                <a:sym typeface="Arial Rounded"/>
              </a:rPr>
              <a:t>thi</a:t>
            </a:r>
            <a:r>
              <a:rPr lang="en-US" sz="2600" kern="0" dirty="0">
                <a:solidFill>
                  <a:srgbClr val="FF0000"/>
                </a:solidFill>
                <a:latin typeface="Arial Rounded"/>
                <a:ea typeface="Arial Rounded"/>
                <a:cs typeface="Arial Rounded"/>
                <a:sym typeface="Arial Rounded"/>
              </a:rPr>
              <a:t> </a:t>
            </a:r>
            <a:r>
              <a:rPr lang="en-US" sz="2600" kern="0" dirty="0" err="1">
                <a:solidFill>
                  <a:srgbClr val="FF0000"/>
                </a:solidFill>
                <a:latin typeface="Arial Rounded"/>
                <a:ea typeface="Arial Rounded"/>
                <a:cs typeface="Arial Rounded"/>
                <a:sym typeface="Arial Rounded"/>
              </a:rPr>
              <a:t>tài</a:t>
            </a:r>
            <a:r>
              <a:rPr lang="en-US" sz="2600" kern="0" dirty="0">
                <a:solidFill>
                  <a:srgbClr val="FF0000"/>
                </a:solidFill>
                <a:latin typeface="Arial Rounded"/>
                <a:ea typeface="Arial Rounded"/>
                <a:cs typeface="Arial Rounded"/>
                <a:sym typeface="Arial Rounded"/>
              </a:rPr>
              <a:t> </a:t>
            </a:r>
            <a:r>
              <a:rPr lang="en-US" sz="2600" kern="0" dirty="0" err="1">
                <a:solidFill>
                  <a:srgbClr val="FF0000"/>
                </a:solidFill>
                <a:latin typeface="Arial Rounded"/>
                <a:ea typeface="Arial Rounded"/>
                <a:cs typeface="Arial Rounded"/>
                <a:sym typeface="Arial Rounded"/>
              </a:rPr>
              <a:t>năng</a:t>
            </a:r>
            <a:r>
              <a:rPr lang="en-US" sz="2600" kern="0" dirty="0">
                <a:solidFill>
                  <a:srgbClr val="FF0000"/>
                </a:solidFill>
                <a:latin typeface="Arial Rounded"/>
                <a:ea typeface="Arial Rounded"/>
                <a:cs typeface="Arial Rounded"/>
                <a:sym typeface="Arial Rounded"/>
              </a:rPr>
              <a:t> </a:t>
            </a:r>
            <a:r>
              <a:rPr lang="en-US" sz="2600" kern="0" err="1">
                <a:solidFill>
                  <a:srgbClr val="FF0000"/>
                </a:solidFill>
                <a:latin typeface="Arial Rounded"/>
                <a:ea typeface="Arial Rounded"/>
                <a:cs typeface="Arial Rounded"/>
                <a:sym typeface="Arial Rounded"/>
              </a:rPr>
              <a:t>rừng</a:t>
            </a:r>
            <a:r>
              <a:rPr lang="en-US" sz="2600" kern="0">
                <a:solidFill>
                  <a:srgbClr val="FF0000"/>
                </a:solidFill>
                <a:latin typeface="Arial Rounded"/>
                <a:ea typeface="Arial Rounded"/>
                <a:cs typeface="Arial Rounded"/>
                <a:sym typeface="Arial Rounded"/>
              </a:rPr>
              <a:t> xanh</a:t>
            </a:r>
          </a:p>
          <a:p>
            <a:pPr algn="just" defTabSz="914400">
              <a:buClr>
                <a:srgbClr val="000000"/>
              </a:buClr>
              <a:buFont typeface="Arial"/>
              <a:buNone/>
            </a:pPr>
            <a:r>
              <a:rPr lang="en-US" sz="2600" kern="0">
                <a:solidFill>
                  <a:srgbClr val="000000"/>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Mừng</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xuân</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các</a:t>
            </a:r>
            <a:r>
              <a:rPr lang="en-US" sz="2600" kern="0" dirty="0">
                <a:solidFill>
                  <a:srgbClr val="E20EBA"/>
                </a:solidFill>
                <a:latin typeface="Arial Rounded"/>
                <a:ea typeface="Arial Rounded"/>
                <a:cs typeface="Arial Rounded"/>
                <a:sym typeface="Arial Rounded"/>
              </a:rPr>
              <a:t> con </a:t>
            </a:r>
            <a:r>
              <a:rPr lang="en-US" sz="2600" kern="0" dirty="0" err="1">
                <a:solidFill>
                  <a:srgbClr val="E20EBA"/>
                </a:solidFill>
                <a:latin typeface="Arial Rounded"/>
                <a:ea typeface="Arial Rounded"/>
                <a:cs typeface="Arial Rounded"/>
                <a:sym typeface="Arial Rounded"/>
              </a:rPr>
              <a:t>vật</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trong</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rừng</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tổ</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chức</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một</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cuộc</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thi</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tài</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năng</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Đúng</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như</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chương</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trình</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đã</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niêm</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yết</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cuộc</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thi</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mở</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đầu</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bằng</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tiết</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mục</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của</a:t>
            </a:r>
            <a:r>
              <a:rPr lang="en-US" sz="2600" kern="0" dirty="0">
                <a:solidFill>
                  <a:srgbClr val="E20EBA"/>
                </a:solidFill>
                <a:latin typeface="Arial Rounded"/>
                <a:ea typeface="Arial Rounded"/>
                <a:cs typeface="Arial Rounded"/>
                <a:sym typeface="Arial Rounded"/>
              </a:rPr>
              <a:t> </a:t>
            </a:r>
            <a:r>
              <a:rPr lang="en-US" sz="2600" kern="0" err="1">
                <a:solidFill>
                  <a:srgbClr val="E20EBA"/>
                </a:solidFill>
                <a:latin typeface="Arial Rounded"/>
                <a:ea typeface="Arial Rounded"/>
                <a:cs typeface="Arial Rounded"/>
                <a:sym typeface="Arial Rounded"/>
              </a:rPr>
              <a:t>chim</a:t>
            </a:r>
            <a:r>
              <a:rPr lang="en-US" sz="2600" kern="0">
                <a:solidFill>
                  <a:srgbClr val="E20EBA"/>
                </a:solidFill>
                <a:latin typeface="Arial Rounded"/>
                <a:ea typeface="Arial Rounded"/>
                <a:cs typeface="Arial Rounded"/>
                <a:sym typeface="Arial Rounded"/>
              </a:rPr>
              <a:t> yểng. Yểng </a:t>
            </a:r>
            <a:r>
              <a:rPr lang="en-US" sz="2600" kern="0" dirty="0" err="1">
                <a:solidFill>
                  <a:srgbClr val="E20EBA"/>
                </a:solidFill>
                <a:latin typeface="Arial Rounded"/>
                <a:ea typeface="Arial Rounded"/>
                <a:cs typeface="Arial Rounded"/>
                <a:sym typeface="Arial Rounded"/>
              </a:rPr>
              <a:t>nhoẻn</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miệng</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cười</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rồi</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bắt</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chước</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tiếng</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của</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một</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số</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loài</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vật.Tiếp</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theo</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là</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ca</a:t>
            </a:r>
            <a:r>
              <a:rPr lang="en-US" sz="2600" kern="0" dirty="0">
                <a:solidFill>
                  <a:srgbClr val="E20EBA"/>
                </a:solidFill>
                <a:latin typeface="Arial Rounded"/>
                <a:ea typeface="Arial Rounded"/>
                <a:cs typeface="Arial Rounded"/>
                <a:sym typeface="Arial Rounded"/>
              </a:rPr>
              <a:t> </a:t>
            </a:r>
            <a:r>
              <a:rPr lang="en-US" sz="2600" kern="0" err="1">
                <a:solidFill>
                  <a:srgbClr val="E20EBA"/>
                </a:solidFill>
                <a:latin typeface="Arial Rounded"/>
                <a:ea typeface="Arial Rounded"/>
                <a:cs typeface="Arial Rounded"/>
                <a:sym typeface="Arial Rounded"/>
              </a:rPr>
              <a:t>khúc</a:t>
            </a:r>
            <a:r>
              <a:rPr lang="en-US" sz="2600" kern="0">
                <a:solidFill>
                  <a:srgbClr val="E20EBA"/>
                </a:solidFill>
                <a:latin typeface="Arial Rounded"/>
                <a:ea typeface="Arial Rounded"/>
                <a:cs typeface="Arial Rounded"/>
                <a:sym typeface="Arial Rounded"/>
              </a:rPr>
              <a:t> “ngoao </a:t>
            </a:r>
            <a:r>
              <a:rPr lang="en-US" sz="2600" kern="0" dirty="0" err="1">
                <a:solidFill>
                  <a:srgbClr val="E20EBA"/>
                </a:solidFill>
                <a:latin typeface="Arial Rounded"/>
                <a:ea typeface="Arial Rounded"/>
                <a:cs typeface="Arial Rounded"/>
                <a:sym typeface="Arial Rounded"/>
              </a:rPr>
              <a:t>ngoao</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của</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mèo</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rừng</a:t>
            </a:r>
            <a:r>
              <a:rPr lang="en-US" sz="2600" kern="0" dirty="0">
                <a:solidFill>
                  <a:srgbClr val="E20EBA"/>
                </a:solidFill>
                <a:latin typeface="Arial Rounded"/>
                <a:ea typeface="Arial Rounded"/>
                <a:cs typeface="Arial Rounded"/>
                <a:sym typeface="Arial Rounded"/>
              </a:rPr>
              <a:t>. </a:t>
            </a:r>
            <a:r>
              <a:rPr lang="en-US" sz="2600" kern="0" err="1">
                <a:solidFill>
                  <a:srgbClr val="E20EBA"/>
                </a:solidFill>
                <a:latin typeface="Arial Rounded"/>
                <a:ea typeface="Arial Rounded"/>
                <a:cs typeface="Arial Rounded"/>
                <a:sym typeface="Arial Rounded"/>
              </a:rPr>
              <a:t>Gõ</a:t>
            </a:r>
            <a:r>
              <a:rPr lang="en-US" sz="2600" kern="0">
                <a:solidFill>
                  <a:srgbClr val="E20EBA"/>
                </a:solidFill>
                <a:latin typeface="Arial Rounded"/>
                <a:ea typeface="Arial Rounded"/>
                <a:cs typeface="Arial Rounded"/>
                <a:sym typeface="Arial Rounded"/>
              </a:rPr>
              <a:t> kiến chỉ </a:t>
            </a:r>
            <a:r>
              <a:rPr lang="en-US" sz="2600" kern="0" dirty="0" err="1">
                <a:solidFill>
                  <a:srgbClr val="E20EBA"/>
                </a:solidFill>
                <a:latin typeface="Arial Rounded"/>
                <a:ea typeface="Arial Rounded"/>
                <a:cs typeface="Arial Rounded"/>
                <a:sym typeface="Arial Rounded"/>
              </a:rPr>
              <a:t>trong</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nháy</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mắt</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đã</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khoét</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được</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cái</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tổ</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xinh</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xắn</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Chim</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công</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khiến</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khán</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giả</a:t>
            </a:r>
            <a:r>
              <a:rPr lang="en-US" sz="2600" kern="0" dirty="0">
                <a:solidFill>
                  <a:srgbClr val="E20EBA"/>
                </a:solidFill>
                <a:latin typeface="Arial Rounded"/>
                <a:ea typeface="Arial Rounded"/>
                <a:cs typeface="Arial Rounded"/>
                <a:sym typeface="Arial Rounded"/>
              </a:rPr>
              <a:t> say </a:t>
            </a:r>
            <a:r>
              <a:rPr lang="en-US" sz="2600" kern="0" dirty="0" err="1">
                <a:solidFill>
                  <a:srgbClr val="E20EBA"/>
                </a:solidFill>
                <a:latin typeface="Arial Rounded"/>
                <a:ea typeface="Arial Rounded"/>
                <a:cs typeface="Arial Rounded"/>
                <a:sym typeface="Arial Rounded"/>
              </a:rPr>
              <a:t>mê</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chuếnh</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choáng</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vì</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điệu</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múa</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tuyệt</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đẹp</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Voọc</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xám</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với</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tiết</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mục</a:t>
            </a:r>
            <a:r>
              <a:rPr lang="en-US" sz="2600" kern="0" dirty="0">
                <a:solidFill>
                  <a:srgbClr val="E20EBA"/>
                </a:solidFill>
                <a:latin typeface="Arial Rounded"/>
                <a:ea typeface="Arial Rounded"/>
                <a:cs typeface="Arial Rounded"/>
                <a:sym typeface="Arial Rounded"/>
              </a:rPr>
              <a:t> </a:t>
            </a:r>
            <a:r>
              <a:rPr lang="en-US" sz="2600" kern="0" err="1">
                <a:solidFill>
                  <a:srgbClr val="E20EBA"/>
                </a:solidFill>
                <a:latin typeface="Arial Rounded"/>
                <a:ea typeface="Arial Rounded"/>
                <a:cs typeface="Arial Rounded"/>
                <a:sym typeface="Arial Rounded"/>
              </a:rPr>
              <a:t>đu</a:t>
            </a:r>
            <a:r>
              <a:rPr lang="en-US" sz="2600" kern="0">
                <a:solidFill>
                  <a:srgbClr val="E20EBA"/>
                </a:solidFill>
                <a:latin typeface="Arial Rounded"/>
                <a:ea typeface="Arial Rounded"/>
                <a:cs typeface="Arial Rounded"/>
                <a:sym typeface="Arial Rounded"/>
              </a:rPr>
              <a:t> cây </a:t>
            </a:r>
            <a:r>
              <a:rPr lang="en-US" sz="2600" kern="0" dirty="0" err="1">
                <a:solidFill>
                  <a:srgbClr val="E20EBA"/>
                </a:solidFill>
                <a:latin typeface="Arial Rounded"/>
                <a:ea typeface="Arial Rounded"/>
                <a:cs typeface="Arial Rounded"/>
                <a:sym typeface="Arial Rounded"/>
              </a:rPr>
              <a:t>điêu</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luyện</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làm</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tất</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cả</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trầm</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trồ</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thích</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thú</a:t>
            </a:r>
            <a:r>
              <a:rPr lang="en-US" sz="2600" kern="0" dirty="0">
                <a:solidFill>
                  <a:srgbClr val="E20EBA"/>
                </a:solidFill>
                <a:latin typeface="Arial Rounded"/>
                <a:ea typeface="Arial Rounded"/>
                <a:cs typeface="Arial Rounded"/>
                <a:sym typeface="Arial Rounded"/>
              </a:rPr>
              <a:t>. </a:t>
            </a:r>
          </a:p>
          <a:p>
            <a:pPr defTabSz="914400">
              <a:buClr>
                <a:srgbClr val="000000"/>
              </a:buClr>
              <a:buFont typeface="Arial"/>
              <a:buNone/>
            </a:pP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Các</a:t>
            </a:r>
            <a:r>
              <a:rPr lang="en-US" sz="2600" kern="0" dirty="0">
                <a:solidFill>
                  <a:srgbClr val="000000"/>
                </a:solidFill>
                <a:latin typeface="Arial Rounded"/>
                <a:cs typeface="Arial"/>
                <a:sym typeface="Arial Rounded"/>
              </a:rPr>
              <a:t> con </a:t>
            </a:r>
            <a:r>
              <a:rPr lang="en-US" sz="2600" kern="0" dirty="0" err="1">
                <a:solidFill>
                  <a:srgbClr val="000000"/>
                </a:solidFill>
                <a:latin typeface="Arial Rounded"/>
                <a:cs typeface="Arial"/>
                <a:sym typeface="Arial Rounded"/>
              </a:rPr>
              <a:t>vật</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đều</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xứng</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đáng</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nhận</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phần</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thưởng</a:t>
            </a:r>
            <a:r>
              <a:rPr lang="en-US" sz="2600" kern="0" dirty="0">
                <a:solidFill>
                  <a:srgbClr val="000000"/>
                </a:solidFill>
                <a:latin typeface="Arial Rounded"/>
                <a:cs typeface="Arial"/>
                <a:sym typeface="Arial Rounded"/>
              </a:rPr>
              <a:t>. </a:t>
            </a:r>
          </a:p>
          <a:p>
            <a:pPr algn="r" defTabSz="914400">
              <a:buClr>
                <a:srgbClr val="000000"/>
              </a:buClr>
              <a:buFont typeface="Arial"/>
              <a:buNone/>
            </a:pP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Lâm</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Anh</a:t>
            </a:r>
            <a:r>
              <a:rPr lang="en-US" sz="2600" kern="0" dirty="0">
                <a:solidFill>
                  <a:srgbClr val="000000"/>
                </a:solidFill>
                <a:latin typeface="Arial Rounded"/>
                <a:cs typeface="Arial"/>
                <a:sym typeface="Arial Rounded"/>
              </a:rPr>
              <a:t>)</a:t>
            </a:r>
            <a:endParaRPr sz="2600" kern="0" dirty="0">
              <a:solidFill>
                <a:srgbClr val="000000"/>
              </a:solidFill>
              <a:cs typeface="Arial"/>
              <a:sym typeface="Arial"/>
            </a:endParaRPr>
          </a:p>
          <a:p>
            <a:pPr defTabSz="914400">
              <a:buClr>
                <a:srgbClr val="000000"/>
              </a:buClr>
              <a:buFont typeface="Arial"/>
              <a:buNone/>
            </a:pPr>
            <a:r>
              <a:rPr lang="en-US" sz="2600" kern="0" dirty="0">
                <a:solidFill>
                  <a:srgbClr val="000000"/>
                </a:solidFill>
                <a:latin typeface="Arial Rounded"/>
                <a:ea typeface="Arial Rounded"/>
                <a:cs typeface="Arial Rounded"/>
                <a:sym typeface="Arial Rounded"/>
              </a:rPr>
              <a:t>	 </a:t>
            </a:r>
            <a:endParaRPr sz="2600" kern="0" dirty="0">
              <a:solidFill>
                <a:srgbClr val="000000"/>
              </a:solidFill>
              <a:cs typeface="Arial"/>
              <a:sym typeface="Arial"/>
            </a:endParaRPr>
          </a:p>
          <a:p>
            <a:pPr defTabSz="914400">
              <a:buClr>
                <a:srgbClr val="000000"/>
              </a:buClr>
              <a:buFont typeface="Arial"/>
              <a:buNone/>
            </a:pPr>
            <a:r>
              <a:rPr lang="en-US" sz="2600" kern="0" dirty="0">
                <a:solidFill>
                  <a:srgbClr val="000000"/>
                </a:solidFill>
                <a:latin typeface="Arial Rounded"/>
                <a:ea typeface="Arial Rounded"/>
                <a:cs typeface="Arial Rounded"/>
                <a:sym typeface="Arial Rounded"/>
              </a:rPr>
              <a:t>                                                        </a:t>
            </a:r>
            <a:endParaRPr sz="2600" kern="0" dirty="0">
              <a:solidFill>
                <a:srgbClr val="000000"/>
              </a:solidFill>
              <a:latin typeface="Arial Rounded"/>
              <a:ea typeface="Arial Rounded"/>
              <a:cs typeface="Arial Rounded"/>
              <a:sym typeface="Arial Rounded"/>
            </a:endParaRPr>
          </a:p>
        </p:txBody>
      </p:sp>
      <p:sp>
        <p:nvSpPr>
          <p:cNvPr id="7" name="Google Shape;241;p6"/>
          <p:cNvSpPr/>
          <p:nvPr/>
        </p:nvSpPr>
        <p:spPr>
          <a:xfrm>
            <a:off x="457200" y="533044"/>
            <a:ext cx="361507" cy="350874"/>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defTabSz="914400">
              <a:buClr>
                <a:srgbClr val="000000"/>
              </a:buClr>
              <a:buFont typeface="Arial"/>
              <a:buNone/>
            </a:pPr>
            <a:r>
              <a:rPr lang="en-US" sz="2400" b="1" kern="0" dirty="0">
                <a:solidFill>
                  <a:srgbClr val="FFFFFF"/>
                </a:solidFill>
                <a:latin typeface="Times New Roman"/>
                <a:ea typeface="Times New Roman"/>
                <a:cs typeface="Times New Roman"/>
                <a:sym typeface="Times New Roman"/>
              </a:rPr>
              <a:t>1</a:t>
            </a:r>
            <a:endParaRPr sz="2400" b="1" kern="0" dirty="0">
              <a:solidFill>
                <a:srgbClr val="FFFFFF"/>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698428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6"/>
          <p:cNvSpPr/>
          <p:nvPr/>
        </p:nvSpPr>
        <p:spPr>
          <a:xfrm>
            <a:off x="1" y="-222602"/>
            <a:ext cx="9143999" cy="6299552"/>
          </a:xfrm>
          <a:prstGeom prst="roundRect">
            <a:avLst>
              <a:gd name="adj" fmla="val 16667"/>
            </a:avLst>
          </a:prstGeom>
          <a:noFill/>
          <a:ln>
            <a:noFill/>
          </a:ln>
        </p:spPr>
        <p:txBody>
          <a:bodyPr spcFirstLastPara="1" wrap="square" lIns="91425" tIns="45700" rIns="91425" bIns="45700" anchor="t" anchorCtr="0">
            <a:spAutoFit/>
          </a:bodyPr>
          <a:lstStyle/>
          <a:p>
            <a:pPr algn="ctr" defTabSz="914400">
              <a:buClr>
                <a:srgbClr val="000000"/>
              </a:buClr>
              <a:buFont typeface="Arial"/>
              <a:buNone/>
            </a:pPr>
            <a:r>
              <a:rPr lang="en-US" sz="2600" kern="0" dirty="0" err="1">
                <a:solidFill>
                  <a:srgbClr val="FF0000"/>
                </a:solidFill>
                <a:latin typeface="Arial Rounded"/>
                <a:ea typeface="Arial Rounded"/>
                <a:cs typeface="Arial Rounded"/>
                <a:sym typeface="Arial Rounded"/>
              </a:rPr>
              <a:t>Cuộc</a:t>
            </a:r>
            <a:r>
              <a:rPr lang="en-US" sz="2600" kern="0" dirty="0">
                <a:solidFill>
                  <a:srgbClr val="FF0000"/>
                </a:solidFill>
                <a:latin typeface="Arial Rounded"/>
                <a:ea typeface="Arial Rounded"/>
                <a:cs typeface="Arial Rounded"/>
                <a:sym typeface="Arial Rounded"/>
              </a:rPr>
              <a:t> </a:t>
            </a:r>
            <a:r>
              <a:rPr lang="en-US" sz="2600" kern="0" dirty="0" err="1">
                <a:solidFill>
                  <a:srgbClr val="FF0000"/>
                </a:solidFill>
                <a:latin typeface="Arial Rounded"/>
                <a:ea typeface="Arial Rounded"/>
                <a:cs typeface="Arial Rounded"/>
                <a:sym typeface="Arial Rounded"/>
              </a:rPr>
              <a:t>thi</a:t>
            </a:r>
            <a:r>
              <a:rPr lang="en-US" sz="2600" kern="0" dirty="0">
                <a:solidFill>
                  <a:srgbClr val="FF0000"/>
                </a:solidFill>
                <a:latin typeface="Arial Rounded"/>
                <a:ea typeface="Arial Rounded"/>
                <a:cs typeface="Arial Rounded"/>
                <a:sym typeface="Arial Rounded"/>
              </a:rPr>
              <a:t> </a:t>
            </a:r>
            <a:r>
              <a:rPr lang="en-US" sz="2600" kern="0" dirty="0" err="1">
                <a:solidFill>
                  <a:srgbClr val="FF0000"/>
                </a:solidFill>
                <a:latin typeface="Arial Rounded"/>
                <a:ea typeface="Arial Rounded"/>
                <a:cs typeface="Arial Rounded"/>
                <a:sym typeface="Arial Rounded"/>
              </a:rPr>
              <a:t>tài</a:t>
            </a:r>
            <a:r>
              <a:rPr lang="en-US" sz="2600" kern="0" dirty="0">
                <a:solidFill>
                  <a:srgbClr val="FF0000"/>
                </a:solidFill>
                <a:latin typeface="Arial Rounded"/>
                <a:ea typeface="Arial Rounded"/>
                <a:cs typeface="Arial Rounded"/>
                <a:sym typeface="Arial Rounded"/>
              </a:rPr>
              <a:t> </a:t>
            </a:r>
            <a:r>
              <a:rPr lang="en-US" sz="2600" kern="0" dirty="0" err="1">
                <a:solidFill>
                  <a:srgbClr val="FF0000"/>
                </a:solidFill>
                <a:latin typeface="Arial Rounded"/>
                <a:ea typeface="Arial Rounded"/>
                <a:cs typeface="Arial Rounded"/>
                <a:sym typeface="Arial Rounded"/>
              </a:rPr>
              <a:t>năng</a:t>
            </a:r>
            <a:r>
              <a:rPr lang="en-US" sz="2600" kern="0" dirty="0">
                <a:solidFill>
                  <a:srgbClr val="FF0000"/>
                </a:solidFill>
                <a:latin typeface="Arial Rounded"/>
                <a:ea typeface="Arial Rounded"/>
                <a:cs typeface="Arial Rounded"/>
                <a:sym typeface="Arial Rounded"/>
              </a:rPr>
              <a:t> </a:t>
            </a:r>
            <a:r>
              <a:rPr lang="en-US" sz="2600" kern="0" err="1">
                <a:solidFill>
                  <a:srgbClr val="FF0000"/>
                </a:solidFill>
                <a:latin typeface="Arial Rounded"/>
                <a:ea typeface="Arial Rounded"/>
                <a:cs typeface="Arial Rounded"/>
                <a:sym typeface="Arial Rounded"/>
              </a:rPr>
              <a:t>rừng</a:t>
            </a:r>
            <a:r>
              <a:rPr lang="en-US" sz="2600" kern="0">
                <a:solidFill>
                  <a:srgbClr val="FF0000"/>
                </a:solidFill>
                <a:latin typeface="Arial Rounded"/>
                <a:ea typeface="Arial Rounded"/>
                <a:cs typeface="Arial Rounded"/>
                <a:sym typeface="Arial Rounded"/>
              </a:rPr>
              <a:t> xanh</a:t>
            </a:r>
          </a:p>
          <a:p>
            <a:pPr algn="just" defTabSz="914400">
              <a:buClr>
                <a:srgbClr val="000000"/>
              </a:buClr>
              <a:buFont typeface="Arial"/>
              <a:buNone/>
            </a:pPr>
            <a:r>
              <a:rPr lang="en-US" sz="2600" kern="0">
                <a:solidFill>
                  <a:srgbClr val="000000"/>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Mừng</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xuân</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các</a:t>
            </a:r>
            <a:r>
              <a:rPr lang="en-US" sz="2600" kern="0" dirty="0">
                <a:solidFill>
                  <a:srgbClr val="E20EBA"/>
                </a:solidFill>
                <a:latin typeface="Arial Rounded"/>
                <a:ea typeface="Arial Rounded"/>
                <a:cs typeface="Arial Rounded"/>
                <a:sym typeface="Arial Rounded"/>
              </a:rPr>
              <a:t> con </a:t>
            </a:r>
            <a:r>
              <a:rPr lang="en-US" sz="2600" kern="0" dirty="0" err="1">
                <a:solidFill>
                  <a:srgbClr val="E20EBA"/>
                </a:solidFill>
                <a:latin typeface="Arial Rounded"/>
                <a:ea typeface="Arial Rounded"/>
                <a:cs typeface="Arial Rounded"/>
                <a:sym typeface="Arial Rounded"/>
              </a:rPr>
              <a:t>vật</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trong</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rừng</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tổ</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chức</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một</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cuộc</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thi</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tài</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năng</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Đúng</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như</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chương</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trình</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đã</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niêm</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yết</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cuộc</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thi</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mở</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đầu</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bằng</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tiết</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mục</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của</a:t>
            </a:r>
            <a:r>
              <a:rPr lang="en-US" sz="2600" kern="0" dirty="0">
                <a:solidFill>
                  <a:srgbClr val="E20EBA"/>
                </a:solidFill>
                <a:latin typeface="Arial Rounded"/>
                <a:ea typeface="Arial Rounded"/>
                <a:cs typeface="Arial Rounded"/>
                <a:sym typeface="Arial Rounded"/>
              </a:rPr>
              <a:t> </a:t>
            </a:r>
            <a:r>
              <a:rPr lang="en-US" sz="2600" kern="0" err="1">
                <a:solidFill>
                  <a:srgbClr val="E20EBA"/>
                </a:solidFill>
                <a:latin typeface="Arial Rounded"/>
                <a:ea typeface="Arial Rounded"/>
                <a:cs typeface="Arial Rounded"/>
                <a:sym typeface="Arial Rounded"/>
              </a:rPr>
              <a:t>chim</a:t>
            </a:r>
            <a:r>
              <a:rPr lang="en-US" sz="2600" kern="0">
                <a:solidFill>
                  <a:srgbClr val="E20EBA"/>
                </a:solidFill>
                <a:latin typeface="Arial Rounded"/>
                <a:ea typeface="Arial Rounded"/>
                <a:cs typeface="Arial Rounded"/>
                <a:sym typeface="Arial Rounded"/>
              </a:rPr>
              <a:t> yểng. Yểng </a:t>
            </a:r>
            <a:r>
              <a:rPr lang="en-US" sz="2600" kern="0" dirty="0" err="1">
                <a:solidFill>
                  <a:srgbClr val="E20EBA"/>
                </a:solidFill>
                <a:latin typeface="Arial Rounded"/>
                <a:ea typeface="Arial Rounded"/>
                <a:cs typeface="Arial Rounded"/>
                <a:sym typeface="Arial Rounded"/>
              </a:rPr>
              <a:t>nhoẻn</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miệng</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cười</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rồi</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bắt</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chước</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tiếng</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của</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một</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số</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loài</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vật.Tiếp</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theo</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là</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ca</a:t>
            </a:r>
            <a:r>
              <a:rPr lang="en-US" sz="2600" kern="0" dirty="0">
                <a:solidFill>
                  <a:srgbClr val="E20EBA"/>
                </a:solidFill>
                <a:latin typeface="Arial Rounded"/>
                <a:ea typeface="Arial Rounded"/>
                <a:cs typeface="Arial Rounded"/>
                <a:sym typeface="Arial Rounded"/>
              </a:rPr>
              <a:t> </a:t>
            </a:r>
            <a:r>
              <a:rPr lang="en-US" sz="2600" kern="0" err="1">
                <a:solidFill>
                  <a:srgbClr val="E20EBA"/>
                </a:solidFill>
                <a:latin typeface="Arial Rounded"/>
                <a:ea typeface="Arial Rounded"/>
                <a:cs typeface="Arial Rounded"/>
                <a:sym typeface="Arial Rounded"/>
              </a:rPr>
              <a:t>khúc</a:t>
            </a:r>
            <a:r>
              <a:rPr lang="en-US" sz="2600" kern="0">
                <a:solidFill>
                  <a:srgbClr val="E20EBA"/>
                </a:solidFill>
                <a:latin typeface="Arial Rounded"/>
                <a:ea typeface="Arial Rounded"/>
                <a:cs typeface="Arial Rounded"/>
                <a:sym typeface="Arial Rounded"/>
              </a:rPr>
              <a:t> “ngoao </a:t>
            </a:r>
            <a:r>
              <a:rPr lang="en-US" sz="2600" kern="0" dirty="0" err="1">
                <a:solidFill>
                  <a:srgbClr val="E20EBA"/>
                </a:solidFill>
                <a:latin typeface="Arial Rounded"/>
                <a:ea typeface="Arial Rounded"/>
                <a:cs typeface="Arial Rounded"/>
                <a:sym typeface="Arial Rounded"/>
              </a:rPr>
              <a:t>ngoao</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của</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mèo</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rừng</a:t>
            </a:r>
            <a:r>
              <a:rPr lang="en-US" sz="2600" kern="0" dirty="0">
                <a:solidFill>
                  <a:srgbClr val="E20EBA"/>
                </a:solidFill>
                <a:latin typeface="Arial Rounded"/>
                <a:ea typeface="Arial Rounded"/>
                <a:cs typeface="Arial Rounded"/>
                <a:sym typeface="Arial Rounded"/>
              </a:rPr>
              <a:t>. </a:t>
            </a:r>
            <a:r>
              <a:rPr lang="en-US" sz="2600" kern="0" err="1">
                <a:solidFill>
                  <a:srgbClr val="E20EBA"/>
                </a:solidFill>
                <a:latin typeface="Arial Rounded"/>
                <a:ea typeface="Arial Rounded"/>
                <a:cs typeface="Arial Rounded"/>
                <a:sym typeface="Arial Rounded"/>
              </a:rPr>
              <a:t>Gõ</a:t>
            </a:r>
            <a:r>
              <a:rPr lang="en-US" sz="2600" kern="0">
                <a:solidFill>
                  <a:srgbClr val="E20EBA"/>
                </a:solidFill>
                <a:latin typeface="Arial Rounded"/>
                <a:ea typeface="Arial Rounded"/>
                <a:cs typeface="Arial Rounded"/>
                <a:sym typeface="Arial Rounded"/>
              </a:rPr>
              <a:t> kiến chỉ </a:t>
            </a:r>
            <a:r>
              <a:rPr lang="en-US" sz="2600" kern="0" dirty="0" err="1">
                <a:solidFill>
                  <a:srgbClr val="E20EBA"/>
                </a:solidFill>
                <a:latin typeface="Arial Rounded"/>
                <a:ea typeface="Arial Rounded"/>
                <a:cs typeface="Arial Rounded"/>
                <a:sym typeface="Arial Rounded"/>
              </a:rPr>
              <a:t>trong</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nháy</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mắt</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đã</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khoét</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được</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cái</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tổ</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xinh</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xắn</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Chim</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công</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khiến</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khán</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giả</a:t>
            </a:r>
            <a:r>
              <a:rPr lang="en-US" sz="2600" kern="0" dirty="0">
                <a:solidFill>
                  <a:srgbClr val="E20EBA"/>
                </a:solidFill>
                <a:latin typeface="Arial Rounded"/>
                <a:ea typeface="Arial Rounded"/>
                <a:cs typeface="Arial Rounded"/>
                <a:sym typeface="Arial Rounded"/>
              </a:rPr>
              <a:t> say </a:t>
            </a:r>
            <a:r>
              <a:rPr lang="en-US" sz="2600" kern="0" dirty="0" err="1">
                <a:solidFill>
                  <a:srgbClr val="E20EBA"/>
                </a:solidFill>
                <a:latin typeface="Arial Rounded"/>
                <a:ea typeface="Arial Rounded"/>
                <a:cs typeface="Arial Rounded"/>
                <a:sym typeface="Arial Rounded"/>
              </a:rPr>
              <a:t>mê</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chuếnh</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choáng</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vì</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điệu</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múa</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tuyệt</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đẹp</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Voọc</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xám</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với</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tiết</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mục</a:t>
            </a:r>
            <a:r>
              <a:rPr lang="en-US" sz="2600" kern="0" dirty="0">
                <a:solidFill>
                  <a:srgbClr val="E20EBA"/>
                </a:solidFill>
                <a:latin typeface="Arial Rounded"/>
                <a:ea typeface="Arial Rounded"/>
                <a:cs typeface="Arial Rounded"/>
                <a:sym typeface="Arial Rounded"/>
              </a:rPr>
              <a:t> </a:t>
            </a:r>
            <a:r>
              <a:rPr lang="en-US" sz="2600" kern="0" err="1">
                <a:solidFill>
                  <a:srgbClr val="E20EBA"/>
                </a:solidFill>
                <a:latin typeface="Arial Rounded"/>
                <a:ea typeface="Arial Rounded"/>
                <a:cs typeface="Arial Rounded"/>
                <a:sym typeface="Arial Rounded"/>
              </a:rPr>
              <a:t>đu</a:t>
            </a:r>
            <a:r>
              <a:rPr lang="en-US" sz="2600" kern="0">
                <a:solidFill>
                  <a:srgbClr val="E20EBA"/>
                </a:solidFill>
                <a:latin typeface="Arial Rounded"/>
                <a:ea typeface="Arial Rounded"/>
                <a:cs typeface="Arial Rounded"/>
                <a:sym typeface="Arial Rounded"/>
              </a:rPr>
              <a:t> cây </a:t>
            </a:r>
            <a:r>
              <a:rPr lang="en-US" sz="2600" kern="0" dirty="0" err="1">
                <a:solidFill>
                  <a:srgbClr val="E20EBA"/>
                </a:solidFill>
                <a:latin typeface="Arial Rounded"/>
                <a:ea typeface="Arial Rounded"/>
                <a:cs typeface="Arial Rounded"/>
                <a:sym typeface="Arial Rounded"/>
              </a:rPr>
              <a:t>điêu</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luyện</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làm</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tất</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cả</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trầm</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trồ</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thích</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thú</a:t>
            </a:r>
            <a:r>
              <a:rPr lang="en-US" sz="2600" kern="0" dirty="0">
                <a:solidFill>
                  <a:srgbClr val="E20EBA"/>
                </a:solidFill>
                <a:latin typeface="Arial Rounded"/>
                <a:ea typeface="Arial Rounded"/>
                <a:cs typeface="Arial Rounded"/>
                <a:sym typeface="Arial Rounded"/>
              </a:rPr>
              <a:t>. </a:t>
            </a:r>
          </a:p>
          <a:p>
            <a:pPr defTabSz="914400">
              <a:buClr>
                <a:srgbClr val="000000"/>
              </a:buClr>
              <a:buFont typeface="Arial"/>
              <a:buNone/>
            </a:pPr>
            <a:r>
              <a:rPr lang="en-US" sz="2600" kern="0" dirty="0">
                <a:solidFill>
                  <a:srgbClr val="000000"/>
                </a:solidFill>
                <a:latin typeface="Arial Rounded"/>
                <a:cs typeface="Arial"/>
                <a:sym typeface="Arial Rounded"/>
              </a:rPr>
              <a:t>    </a:t>
            </a:r>
            <a:r>
              <a:rPr lang="en-US" sz="2600" kern="0" dirty="0" err="1">
                <a:solidFill>
                  <a:srgbClr val="0070C0"/>
                </a:solidFill>
                <a:latin typeface="Arial Rounded"/>
                <a:cs typeface="Arial"/>
                <a:sym typeface="Arial Rounded"/>
              </a:rPr>
              <a:t>Các</a:t>
            </a:r>
            <a:r>
              <a:rPr lang="en-US" sz="2600" kern="0" dirty="0">
                <a:solidFill>
                  <a:srgbClr val="0070C0"/>
                </a:solidFill>
                <a:latin typeface="Arial Rounded"/>
                <a:cs typeface="Arial"/>
                <a:sym typeface="Arial Rounded"/>
              </a:rPr>
              <a:t> con </a:t>
            </a:r>
            <a:r>
              <a:rPr lang="en-US" sz="2600" kern="0" dirty="0" err="1">
                <a:solidFill>
                  <a:srgbClr val="0070C0"/>
                </a:solidFill>
                <a:latin typeface="Arial Rounded"/>
                <a:cs typeface="Arial"/>
                <a:sym typeface="Arial Rounded"/>
              </a:rPr>
              <a:t>vật</a:t>
            </a:r>
            <a:r>
              <a:rPr lang="en-US" sz="2600" kern="0" dirty="0">
                <a:solidFill>
                  <a:srgbClr val="0070C0"/>
                </a:solidFill>
                <a:latin typeface="Arial Rounded"/>
                <a:cs typeface="Arial"/>
                <a:sym typeface="Arial Rounded"/>
              </a:rPr>
              <a:t> </a:t>
            </a:r>
            <a:r>
              <a:rPr lang="en-US" sz="2600" kern="0" dirty="0" err="1">
                <a:solidFill>
                  <a:srgbClr val="0070C0"/>
                </a:solidFill>
                <a:latin typeface="Arial Rounded"/>
                <a:cs typeface="Arial"/>
                <a:sym typeface="Arial Rounded"/>
              </a:rPr>
              <a:t>đều</a:t>
            </a:r>
            <a:r>
              <a:rPr lang="en-US" sz="2600" kern="0" dirty="0">
                <a:solidFill>
                  <a:srgbClr val="0070C0"/>
                </a:solidFill>
                <a:latin typeface="Arial Rounded"/>
                <a:cs typeface="Arial"/>
                <a:sym typeface="Arial Rounded"/>
              </a:rPr>
              <a:t> </a:t>
            </a:r>
            <a:r>
              <a:rPr lang="en-US" sz="2600" kern="0" dirty="0" err="1">
                <a:solidFill>
                  <a:srgbClr val="0070C0"/>
                </a:solidFill>
                <a:latin typeface="Arial Rounded"/>
                <a:cs typeface="Arial"/>
                <a:sym typeface="Arial Rounded"/>
              </a:rPr>
              <a:t>xứng</a:t>
            </a:r>
            <a:r>
              <a:rPr lang="en-US" sz="2600" kern="0" dirty="0">
                <a:solidFill>
                  <a:srgbClr val="0070C0"/>
                </a:solidFill>
                <a:latin typeface="Arial Rounded"/>
                <a:cs typeface="Arial"/>
                <a:sym typeface="Arial Rounded"/>
              </a:rPr>
              <a:t> </a:t>
            </a:r>
            <a:r>
              <a:rPr lang="en-US" sz="2600" kern="0" dirty="0" err="1">
                <a:solidFill>
                  <a:srgbClr val="0070C0"/>
                </a:solidFill>
                <a:latin typeface="Arial Rounded"/>
                <a:cs typeface="Arial"/>
                <a:sym typeface="Arial Rounded"/>
              </a:rPr>
              <a:t>đáng</a:t>
            </a:r>
            <a:r>
              <a:rPr lang="en-US" sz="2600" kern="0" dirty="0">
                <a:solidFill>
                  <a:srgbClr val="0070C0"/>
                </a:solidFill>
                <a:latin typeface="Arial Rounded"/>
                <a:cs typeface="Arial"/>
                <a:sym typeface="Arial Rounded"/>
              </a:rPr>
              <a:t> </a:t>
            </a:r>
            <a:r>
              <a:rPr lang="en-US" sz="2600" kern="0" dirty="0" err="1">
                <a:solidFill>
                  <a:srgbClr val="0070C0"/>
                </a:solidFill>
                <a:latin typeface="Arial Rounded"/>
                <a:cs typeface="Arial"/>
                <a:sym typeface="Arial Rounded"/>
              </a:rPr>
              <a:t>nhận</a:t>
            </a:r>
            <a:r>
              <a:rPr lang="en-US" sz="2600" kern="0" dirty="0">
                <a:solidFill>
                  <a:srgbClr val="0070C0"/>
                </a:solidFill>
                <a:latin typeface="Arial Rounded"/>
                <a:cs typeface="Arial"/>
                <a:sym typeface="Arial Rounded"/>
              </a:rPr>
              <a:t> </a:t>
            </a:r>
            <a:r>
              <a:rPr lang="en-US" sz="2600" kern="0" dirty="0" err="1">
                <a:solidFill>
                  <a:srgbClr val="0070C0"/>
                </a:solidFill>
                <a:latin typeface="Arial Rounded"/>
                <a:cs typeface="Arial"/>
                <a:sym typeface="Arial Rounded"/>
              </a:rPr>
              <a:t>phần</a:t>
            </a:r>
            <a:r>
              <a:rPr lang="en-US" sz="2600" kern="0" dirty="0">
                <a:solidFill>
                  <a:srgbClr val="0070C0"/>
                </a:solidFill>
                <a:latin typeface="Arial Rounded"/>
                <a:cs typeface="Arial"/>
                <a:sym typeface="Arial Rounded"/>
              </a:rPr>
              <a:t> </a:t>
            </a:r>
            <a:r>
              <a:rPr lang="en-US" sz="2600" kern="0" dirty="0" err="1">
                <a:solidFill>
                  <a:srgbClr val="0070C0"/>
                </a:solidFill>
                <a:latin typeface="Arial Rounded"/>
                <a:cs typeface="Arial"/>
                <a:sym typeface="Arial Rounded"/>
              </a:rPr>
              <a:t>thưởng</a:t>
            </a:r>
            <a:r>
              <a:rPr lang="en-US" sz="2600" kern="0" dirty="0">
                <a:solidFill>
                  <a:srgbClr val="0070C0"/>
                </a:solidFill>
                <a:latin typeface="Arial Rounded"/>
                <a:cs typeface="Arial"/>
                <a:sym typeface="Arial Rounded"/>
              </a:rPr>
              <a:t>. </a:t>
            </a:r>
          </a:p>
          <a:p>
            <a:pPr algn="r" defTabSz="914400">
              <a:buClr>
                <a:srgbClr val="000000"/>
              </a:buClr>
              <a:buFont typeface="Arial"/>
              <a:buNone/>
            </a:pP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Lâm</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Anh</a:t>
            </a:r>
            <a:r>
              <a:rPr lang="en-US" sz="2600" kern="0" dirty="0">
                <a:solidFill>
                  <a:srgbClr val="000000"/>
                </a:solidFill>
                <a:latin typeface="Arial Rounded"/>
                <a:cs typeface="Arial"/>
                <a:sym typeface="Arial Rounded"/>
              </a:rPr>
              <a:t>)</a:t>
            </a:r>
            <a:endParaRPr sz="2600" kern="0" dirty="0">
              <a:solidFill>
                <a:srgbClr val="000000"/>
              </a:solidFill>
              <a:cs typeface="Arial"/>
              <a:sym typeface="Arial"/>
            </a:endParaRPr>
          </a:p>
          <a:p>
            <a:pPr defTabSz="914400">
              <a:buClr>
                <a:srgbClr val="000000"/>
              </a:buClr>
              <a:buFont typeface="Arial"/>
              <a:buNone/>
            </a:pPr>
            <a:r>
              <a:rPr lang="en-US" sz="2600" kern="0" dirty="0">
                <a:solidFill>
                  <a:srgbClr val="000000"/>
                </a:solidFill>
                <a:latin typeface="Arial Rounded"/>
                <a:ea typeface="Arial Rounded"/>
                <a:cs typeface="Arial Rounded"/>
                <a:sym typeface="Arial Rounded"/>
              </a:rPr>
              <a:t>	 </a:t>
            </a:r>
            <a:endParaRPr sz="2600" kern="0" dirty="0">
              <a:solidFill>
                <a:srgbClr val="000000"/>
              </a:solidFill>
              <a:cs typeface="Arial"/>
              <a:sym typeface="Arial"/>
            </a:endParaRPr>
          </a:p>
          <a:p>
            <a:pPr defTabSz="914400">
              <a:buClr>
                <a:srgbClr val="000000"/>
              </a:buClr>
              <a:buFont typeface="Arial"/>
              <a:buNone/>
            </a:pPr>
            <a:r>
              <a:rPr lang="en-US" sz="2600" kern="0" dirty="0">
                <a:solidFill>
                  <a:srgbClr val="000000"/>
                </a:solidFill>
                <a:latin typeface="Arial Rounded"/>
                <a:ea typeface="Arial Rounded"/>
                <a:cs typeface="Arial Rounded"/>
                <a:sym typeface="Arial Rounded"/>
              </a:rPr>
              <a:t>                                                        </a:t>
            </a:r>
            <a:endParaRPr sz="2600" kern="0" dirty="0">
              <a:solidFill>
                <a:srgbClr val="000000"/>
              </a:solidFill>
              <a:latin typeface="Arial Rounded"/>
              <a:ea typeface="Arial Rounded"/>
              <a:cs typeface="Arial Rounded"/>
              <a:sym typeface="Arial Rounded"/>
            </a:endParaRPr>
          </a:p>
        </p:txBody>
      </p:sp>
      <p:sp>
        <p:nvSpPr>
          <p:cNvPr id="7" name="Google Shape;241;p6"/>
          <p:cNvSpPr/>
          <p:nvPr/>
        </p:nvSpPr>
        <p:spPr>
          <a:xfrm>
            <a:off x="457200" y="533044"/>
            <a:ext cx="361507" cy="350874"/>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defTabSz="914400">
              <a:buClr>
                <a:srgbClr val="000000"/>
              </a:buClr>
              <a:buFont typeface="Arial"/>
              <a:buNone/>
            </a:pPr>
            <a:r>
              <a:rPr lang="en-US" sz="2400" b="1" kern="0" dirty="0">
                <a:solidFill>
                  <a:srgbClr val="FFFFFF"/>
                </a:solidFill>
                <a:latin typeface="Times New Roman"/>
                <a:ea typeface="Times New Roman"/>
                <a:cs typeface="Times New Roman"/>
                <a:sym typeface="Times New Roman"/>
              </a:rPr>
              <a:t>1</a:t>
            </a:r>
            <a:endParaRPr sz="2400" b="1" kern="0" dirty="0">
              <a:solidFill>
                <a:srgbClr val="FFFFFF"/>
              </a:solidFill>
              <a:latin typeface="Times New Roman"/>
              <a:ea typeface="Times New Roman"/>
              <a:cs typeface="Times New Roman"/>
              <a:sym typeface="Times New Roman"/>
            </a:endParaRPr>
          </a:p>
        </p:txBody>
      </p:sp>
      <p:sp>
        <p:nvSpPr>
          <p:cNvPr id="8" name="Google Shape;247;p6"/>
          <p:cNvSpPr/>
          <p:nvPr/>
        </p:nvSpPr>
        <p:spPr>
          <a:xfrm>
            <a:off x="381000" y="4095750"/>
            <a:ext cx="361507" cy="350874"/>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defTabSz="914400">
              <a:buClr>
                <a:srgbClr val="000000"/>
              </a:buClr>
              <a:buFont typeface="Arial"/>
              <a:buNone/>
            </a:pPr>
            <a:r>
              <a:rPr lang="en-US" sz="2400" b="1" kern="0" dirty="0">
                <a:solidFill>
                  <a:srgbClr val="FFFFFF"/>
                </a:solidFill>
                <a:latin typeface="Times New Roman"/>
                <a:ea typeface="Times New Roman"/>
                <a:cs typeface="Times New Roman"/>
                <a:sym typeface="Times New Roman"/>
              </a:rPr>
              <a:t>2</a:t>
            </a:r>
            <a:endParaRPr sz="2400" b="1" kern="0" dirty="0">
              <a:solidFill>
                <a:srgbClr val="FFFFFF"/>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527227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dmin\Desktop\TV 2 - KN-CHU ĐỀ 6- Bài4  - Cuộc thi tài năng rừng xanh\CD6 BAI 4.1.png"/>
          <p:cNvPicPr/>
          <p:nvPr/>
        </p:nvPicPr>
        <p:blipFill rotWithShape="1">
          <a:blip r:embed="rId2">
            <a:extLst>
              <a:ext uri="{28A0092B-C50C-407E-A947-70E740481C1C}">
                <a14:useLocalDpi xmlns:a14="http://schemas.microsoft.com/office/drawing/2010/main" val="0"/>
              </a:ext>
            </a:extLst>
          </a:blip>
          <a:srcRect t="22619" b="15953"/>
          <a:stretch/>
        </p:blipFill>
        <p:spPr bwMode="auto">
          <a:xfrm>
            <a:off x="990600" y="1200150"/>
            <a:ext cx="7086600" cy="3429000"/>
          </a:xfrm>
          <a:prstGeom prst="rect">
            <a:avLst/>
          </a:prstGeom>
          <a:noFill/>
          <a:ln>
            <a:noFill/>
          </a:ln>
          <a:extLst>
            <a:ext uri="{53640926-AAD7-44D8-BBD7-CCE9431645EC}">
              <a14:shadowObscured xmlns:a14="http://schemas.microsoft.com/office/drawing/2010/main"/>
            </a:ext>
          </a:extLst>
        </p:spPr>
      </p:pic>
      <p:sp>
        <p:nvSpPr>
          <p:cNvPr id="2" name="TextBox 1"/>
          <p:cNvSpPr txBox="1"/>
          <p:nvPr/>
        </p:nvSpPr>
        <p:spPr>
          <a:xfrm>
            <a:off x="304800" y="372130"/>
            <a:ext cx="8001000" cy="461665"/>
          </a:xfrm>
          <a:prstGeom prst="rect">
            <a:avLst/>
          </a:prstGeom>
          <a:noFill/>
        </p:spPr>
        <p:txBody>
          <a:bodyPr wrap="square" rtlCol="0">
            <a:spAutoFit/>
          </a:bodyPr>
          <a:lstStyle/>
          <a:p>
            <a:pPr defTabSz="914400">
              <a:buClr>
                <a:srgbClr val="000000"/>
              </a:buClr>
              <a:buFont typeface="Arial"/>
              <a:buNone/>
            </a:pPr>
            <a:r>
              <a:rPr lang="en-US" sz="2400" kern="0">
                <a:solidFill>
                  <a:srgbClr val="002060"/>
                </a:solidFill>
                <a:latin typeface="Arial Rounded"/>
                <a:cs typeface="Arial"/>
                <a:sym typeface="Arial"/>
              </a:rPr>
              <a:t>a) Em </a:t>
            </a:r>
            <a:r>
              <a:rPr lang="en-US" sz="2400" kern="0" err="1">
                <a:solidFill>
                  <a:srgbClr val="002060"/>
                </a:solidFill>
                <a:latin typeface="Arial Rounded"/>
                <a:cs typeface="Arial"/>
                <a:sym typeface="Arial"/>
              </a:rPr>
              <a:t>biết</a:t>
            </a:r>
            <a:r>
              <a:rPr lang="en-US" sz="2400" kern="0">
                <a:solidFill>
                  <a:srgbClr val="002060"/>
                </a:solidFill>
                <a:latin typeface="Arial Rounded"/>
                <a:cs typeface="Arial"/>
                <a:sym typeface="Arial"/>
              </a:rPr>
              <a:t> những </a:t>
            </a:r>
            <a:r>
              <a:rPr lang="en-US" sz="2400" kern="0" dirty="0">
                <a:solidFill>
                  <a:srgbClr val="002060"/>
                </a:solidFill>
                <a:latin typeface="Arial Rounded"/>
                <a:cs typeface="Arial"/>
                <a:sym typeface="Arial"/>
              </a:rPr>
              <a:t>con </a:t>
            </a:r>
            <a:r>
              <a:rPr lang="en-US" sz="2400" kern="0" dirty="0" err="1">
                <a:solidFill>
                  <a:srgbClr val="002060"/>
                </a:solidFill>
                <a:latin typeface="Arial Rounded"/>
                <a:cs typeface="Arial"/>
                <a:sym typeface="Arial"/>
              </a:rPr>
              <a:t>vật</a:t>
            </a:r>
            <a:r>
              <a:rPr lang="en-US" sz="2400" kern="0" dirty="0">
                <a:solidFill>
                  <a:srgbClr val="002060"/>
                </a:solidFill>
                <a:latin typeface="Arial Rounded"/>
                <a:cs typeface="Arial"/>
                <a:sym typeface="Arial"/>
              </a:rPr>
              <a:t> </a:t>
            </a:r>
            <a:r>
              <a:rPr lang="en-US" sz="2400" kern="0" dirty="0" err="1">
                <a:solidFill>
                  <a:srgbClr val="002060"/>
                </a:solidFill>
                <a:latin typeface="Arial Rounded"/>
                <a:cs typeface="Arial"/>
                <a:sym typeface="Arial"/>
              </a:rPr>
              <a:t>nào</a:t>
            </a:r>
            <a:r>
              <a:rPr lang="en-US" sz="2400" kern="0" dirty="0">
                <a:solidFill>
                  <a:srgbClr val="002060"/>
                </a:solidFill>
                <a:latin typeface="Arial Rounded"/>
                <a:cs typeface="Arial"/>
                <a:sym typeface="Arial"/>
              </a:rPr>
              <a:t> </a:t>
            </a:r>
            <a:r>
              <a:rPr lang="en-US" sz="2400" kern="0" dirty="0" err="1">
                <a:solidFill>
                  <a:srgbClr val="002060"/>
                </a:solidFill>
                <a:latin typeface="Arial Rounded"/>
                <a:cs typeface="Arial"/>
                <a:sym typeface="Arial"/>
              </a:rPr>
              <a:t>trong</a:t>
            </a:r>
            <a:r>
              <a:rPr lang="en-US" sz="2400" kern="0" dirty="0">
                <a:solidFill>
                  <a:srgbClr val="002060"/>
                </a:solidFill>
                <a:latin typeface="Arial Rounded"/>
                <a:cs typeface="Arial"/>
                <a:sym typeface="Arial"/>
              </a:rPr>
              <a:t> </a:t>
            </a:r>
            <a:r>
              <a:rPr lang="en-US" sz="2400" kern="0" dirty="0" err="1">
                <a:solidFill>
                  <a:srgbClr val="002060"/>
                </a:solidFill>
                <a:latin typeface="Arial Rounded"/>
                <a:cs typeface="Arial"/>
                <a:sym typeface="Arial"/>
              </a:rPr>
              <a:t>tranh</a:t>
            </a:r>
            <a:r>
              <a:rPr lang="en-US" sz="2400" kern="0" dirty="0">
                <a:solidFill>
                  <a:srgbClr val="002060"/>
                </a:solidFill>
                <a:latin typeface="Arial Rounded"/>
                <a:cs typeface="Arial"/>
                <a:sym typeface="Arial"/>
              </a:rPr>
              <a:t>?</a:t>
            </a:r>
          </a:p>
        </p:txBody>
      </p:sp>
      <p:sp>
        <p:nvSpPr>
          <p:cNvPr id="5" name="TextBox 4"/>
          <p:cNvSpPr txBox="1"/>
          <p:nvPr/>
        </p:nvSpPr>
        <p:spPr>
          <a:xfrm>
            <a:off x="304800" y="750057"/>
            <a:ext cx="7848600" cy="461665"/>
          </a:xfrm>
          <a:prstGeom prst="rect">
            <a:avLst/>
          </a:prstGeom>
          <a:noFill/>
        </p:spPr>
        <p:txBody>
          <a:bodyPr wrap="square" rtlCol="0">
            <a:spAutoFit/>
          </a:bodyPr>
          <a:lstStyle/>
          <a:p>
            <a:pPr defTabSz="914400">
              <a:buClr>
                <a:srgbClr val="000000"/>
              </a:buClr>
              <a:buFont typeface="Arial"/>
              <a:buNone/>
            </a:pPr>
            <a:r>
              <a:rPr lang="en-US" sz="2400" kern="0">
                <a:solidFill>
                  <a:srgbClr val="002060"/>
                </a:solidFill>
                <a:latin typeface="Arial Rounded"/>
                <a:cs typeface="Arial"/>
                <a:sym typeface="Arial"/>
              </a:rPr>
              <a:t>b) Mỗi </a:t>
            </a:r>
            <a:r>
              <a:rPr lang="en-US" sz="2400" kern="0" dirty="0">
                <a:solidFill>
                  <a:srgbClr val="002060"/>
                </a:solidFill>
                <a:latin typeface="Arial Rounded"/>
                <a:cs typeface="Arial"/>
                <a:sym typeface="Arial"/>
              </a:rPr>
              <a:t>con </a:t>
            </a:r>
            <a:r>
              <a:rPr lang="en-US" sz="2400" kern="0" dirty="0" err="1">
                <a:solidFill>
                  <a:srgbClr val="002060"/>
                </a:solidFill>
                <a:latin typeface="Arial Rounded"/>
                <a:cs typeface="Arial"/>
                <a:sym typeface="Arial"/>
              </a:rPr>
              <a:t>vật</a:t>
            </a:r>
            <a:r>
              <a:rPr lang="en-US" sz="2400" kern="0" dirty="0">
                <a:solidFill>
                  <a:srgbClr val="002060"/>
                </a:solidFill>
                <a:latin typeface="Arial Rounded"/>
                <a:cs typeface="Arial"/>
                <a:sym typeface="Arial"/>
              </a:rPr>
              <a:t> </a:t>
            </a:r>
            <a:r>
              <a:rPr lang="en-US" sz="2400" kern="0" dirty="0" err="1">
                <a:solidFill>
                  <a:srgbClr val="002060"/>
                </a:solidFill>
                <a:latin typeface="Arial Rounded"/>
                <a:cs typeface="Arial"/>
                <a:sym typeface="Arial"/>
              </a:rPr>
              <a:t>có</a:t>
            </a:r>
            <a:r>
              <a:rPr lang="en-US" sz="2400" kern="0" dirty="0">
                <a:solidFill>
                  <a:srgbClr val="002060"/>
                </a:solidFill>
                <a:latin typeface="Arial Rounded"/>
                <a:cs typeface="Arial"/>
                <a:sym typeface="Arial"/>
              </a:rPr>
              <a:t> </a:t>
            </a:r>
            <a:r>
              <a:rPr lang="en-US" sz="2400" kern="0" dirty="0" err="1">
                <a:solidFill>
                  <a:srgbClr val="002060"/>
                </a:solidFill>
                <a:latin typeface="Arial Rounded"/>
                <a:cs typeface="Arial"/>
                <a:sym typeface="Arial"/>
              </a:rPr>
              <a:t>khả</a:t>
            </a:r>
            <a:r>
              <a:rPr lang="en-US" sz="2400" kern="0" dirty="0">
                <a:solidFill>
                  <a:srgbClr val="002060"/>
                </a:solidFill>
                <a:latin typeface="Arial Rounded"/>
                <a:cs typeface="Arial"/>
                <a:sym typeface="Arial"/>
              </a:rPr>
              <a:t> </a:t>
            </a:r>
            <a:r>
              <a:rPr lang="en-US" sz="2400" kern="0" dirty="0" err="1">
                <a:solidFill>
                  <a:srgbClr val="002060"/>
                </a:solidFill>
                <a:latin typeface="Arial Rounded"/>
                <a:cs typeface="Arial"/>
                <a:sym typeface="Arial"/>
              </a:rPr>
              <a:t>năng</a:t>
            </a:r>
            <a:r>
              <a:rPr lang="en-US" sz="2400" kern="0" dirty="0">
                <a:solidFill>
                  <a:srgbClr val="002060"/>
                </a:solidFill>
                <a:latin typeface="Arial Rounded"/>
                <a:cs typeface="Arial"/>
                <a:sym typeface="Arial"/>
              </a:rPr>
              <a:t> </a:t>
            </a:r>
            <a:r>
              <a:rPr lang="en-US" sz="2400" kern="0" dirty="0" err="1">
                <a:solidFill>
                  <a:srgbClr val="002060"/>
                </a:solidFill>
                <a:latin typeface="Arial Rounded"/>
                <a:cs typeface="Arial"/>
                <a:sym typeface="Arial"/>
              </a:rPr>
              <a:t>gì</a:t>
            </a:r>
            <a:r>
              <a:rPr lang="en-US" sz="2400" kern="0" dirty="0">
                <a:solidFill>
                  <a:srgbClr val="002060"/>
                </a:solidFill>
                <a:latin typeface="Arial Rounded"/>
                <a:cs typeface="Arial"/>
                <a:sym typeface="Arial"/>
              </a:rPr>
              <a:t> </a:t>
            </a:r>
            <a:r>
              <a:rPr lang="en-US" sz="2400" kern="0" dirty="0" err="1">
                <a:solidFill>
                  <a:srgbClr val="002060"/>
                </a:solidFill>
                <a:latin typeface="Arial Rounded"/>
                <a:cs typeface="Arial"/>
                <a:sym typeface="Arial"/>
              </a:rPr>
              <a:t>đặc</a:t>
            </a:r>
            <a:r>
              <a:rPr lang="en-US" sz="2400" kern="0" dirty="0">
                <a:solidFill>
                  <a:srgbClr val="002060"/>
                </a:solidFill>
                <a:latin typeface="Arial Rounded"/>
                <a:cs typeface="Arial"/>
                <a:sym typeface="Arial"/>
              </a:rPr>
              <a:t> </a:t>
            </a:r>
            <a:r>
              <a:rPr lang="en-US" sz="2400" kern="0" dirty="0" err="1">
                <a:solidFill>
                  <a:srgbClr val="002060"/>
                </a:solidFill>
                <a:latin typeface="Arial Rounded"/>
                <a:cs typeface="Arial"/>
                <a:sym typeface="Arial"/>
              </a:rPr>
              <a:t>biệt</a:t>
            </a:r>
            <a:r>
              <a:rPr lang="en-US" sz="2400" kern="0" dirty="0">
                <a:solidFill>
                  <a:srgbClr val="002060"/>
                </a:solidFill>
                <a:latin typeface="Arial Rounded"/>
                <a:cs typeface="Arial"/>
                <a:sym typeface="Arial"/>
              </a:rPr>
              <a:t>?</a:t>
            </a:r>
          </a:p>
        </p:txBody>
      </p:sp>
      <p:sp>
        <p:nvSpPr>
          <p:cNvPr id="6" name="TextBox 5"/>
          <p:cNvSpPr txBox="1"/>
          <p:nvPr/>
        </p:nvSpPr>
        <p:spPr>
          <a:xfrm>
            <a:off x="105784" y="0"/>
            <a:ext cx="8001000" cy="523220"/>
          </a:xfrm>
          <a:prstGeom prst="rect">
            <a:avLst/>
          </a:prstGeom>
          <a:noFill/>
        </p:spPr>
        <p:txBody>
          <a:bodyPr wrap="square" rtlCol="0">
            <a:spAutoFit/>
          </a:bodyPr>
          <a:lstStyle/>
          <a:p>
            <a:pPr defTabSz="914400">
              <a:buClr>
                <a:srgbClr val="000000"/>
              </a:buClr>
              <a:buFont typeface="Arial"/>
              <a:buNone/>
            </a:pPr>
            <a:r>
              <a:rPr lang="en-US" sz="2800" kern="0">
                <a:solidFill>
                  <a:srgbClr val="000000"/>
                </a:solidFill>
                <a:latin typeface="Arial Rounded"/>
                <a:cs typeface="Arial"/>
                <a:sym typeface="Arial"/>
              </a:rPr>
              <a:t>1. Quan sát các con vật trong tranh</a:t>
            </a:r>
            <a:endParaRPr lang="en-US" sz="2800" kern="0" dirty="0">
              <a:solidFill>
                <a:srgbClr val="000000"/>
              </a:solidFill>
              <a:latin typeface="Arial Rounded"/>
              <a:cs typeface="Arial"/>
              <a:sym typeface="Arial"/>
            </a:endParaRPr>
          </a:p>
        </p:txBody>
      </p:sp>
    </p:spTree>
    <p:extLst>
      <p:ext uri="{BB962C8B-B14F-4D97-AF65-F5344CB8AC3E}">
        <p14:creationId xmlns:p14="http://schemas.microsoft.com/office/powerpoint/2010/main" val="390150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62439" y="438150"/>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Niêm yết	:</a:t>
            </a:r>
            <a:endParaRPr lang="en-US" sz="3600">
              <a:latin typeface="Arial" pitchFamily="34" charset="0"/>
              <a:cs typeface="Arial" pitchFamily="34" charset="0"/>
            </a:endParaRPr>
          </a:p>
        </p:txBody>
      </p:sp>
      <p:sp>
        <p:nvSpPr>
          <p:cNvPr id="4" name="Title 1"/>
          <p:cNvSpPr txBox="1">
            <a:spLocks/>
          </p:cNvSpPr>
          <p:nvPr/>
        </p:nvSpPr>
        <p:spPr>
          <a:xfrm>
            <a:off x="2341685" y="713248"/>
            <a:ext cx="6649916"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a:latin typeface="Arial" pitchFamily="34" charset="0"/>
                <a:cs typeface="Arial" pitchFamily="34" charset="0"/>
              </a:rPr>
              <a:t>công bố chương trình cuộc thi để mọi người cùng biết.</a:t>
            </a:r>
          </a:p>
        </p:txBody>
      </p:sp>
      <p:sp>
        <p:nvSpPr>
          <p:cNvPr id="5" name="Title 1"/>
          <p:cNvSpPr txBox="1">
            <a:spLocks/>
          </p:cNvSpPr>
          <p:nvPr/>
        </p:nvSpPr>
        <p:spPr>
          <a:xfrm>
            <a:off x="362438" y="1668002"/>
            <a:ext cx="4209562"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Chuếnh choáng:</a:t>
            </a:r>
            <a:endParaRPr lang="en-US" sz="3600">
              <a:latin typeface="Arial" pitchFamily="34" charset="0"/>
              <a:cs typeface="Arial" pitchFamily="34" charset="0"/>
            </a:endParaRPr>
          </a:p>
        </p:txBody>
      </p:sp>
      <p:sp>
        <p:nvSpPr>
          <p:cNvPr id="6" name="Title 1"/>
          <p:cNvSpPr txBox="1">
            <a:spLocks/>
          </p:cNvSpPr>
          <p:nvPr/>
        </p:nvSpPr>
        <p:spPr>
          <a:xfrm>
            <a:off x="3886201" y="1668002"/>
            <a:ext cx="51054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cảm giác không còn </a:t>
            </a:r>
          </a:p>
        </p:txBody>
      </p:sp>
      <p:sp>
        <p:nvSpPr>
          <p:cNvPr id="7" name="Title 1"/>
          <p:cNvSpPr txBox="1">
            <a:spLocks/>
          </p:cNvSpPr>
          <p:nvPr/>
        </p:nvSpPr>
        <p:spPr>
          <a:xfrm>
            <a:off x="2341684" y="2249026"/>
            <a:ext cx="6649917" cy="1922923"/>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a:latin typeface="Arial" pitchFamily="34" charset="0"/>
                <a:cs typeface="Arial" pitchFamily="34" charset="0"/>
              </a:rPr>
              <a:t>tỉnh táo giống như khi say của khán giả trước điệu múa tuyệt đẹp của chim công.</a:t>
            </a:r>
          </a:p>
        </p:txBody>
      </p:sp>
    </p:spTree>
    <p:extLst>
      <p:ext uri="{BB962C8B-B14F-4D97-AF65-F5344CB8AC3E}">
        <p14:creationId xmlns:p14="http://schemas.microsoft.com/office/powerpoint/2010/main" val="72177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62439" y="877427"/>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Trầm trồ	:</a:t>
            </a:r>
            <a:endParaRPr lang="en-US" sz="3600">
              <a:latin typeface="Arial" pitchFamily="34" charset="0"/>
              <a:cs typeface="Arial" pitchFamily="34" charset="0"/>
            </a:endParaRPr>
          </a:p>
        </p:txBody>
      </p:sp>
      <p:sp>
        <p:nvSpPr>
          <p:cNvPr id="4" name="Title 1"/>
          <p:cNvSpPr txBox="1">
            <a:spLocks/>
          </p:cNvSpPr>
          <p:nvPr/>
        </p:nvSpPr>
        <p:spPr>
          <a:xfrm>
            <a:off x="2341685" y="1152525"/>
            <a:ext cx="6649916"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a:latin typeface="Arial" pitchFamily="34" charset="0"/>
                <a:cs typeface="Arial" pitchFamily="34" charset="0"/>
              </a:rPr>
              <a:t>thốt ra lời khen với vẻ ngạc nhiên, thán phục.</a:t>
            </a:r>
          </a:p>
        </p:txBody>
      </p:sp>
      <p:sp>
        <p:nvSpPr>
          <p:cNvPr id="5" name="Title 1"/>
          <p:cNvSpPr txBox="1">
            <a:spLocks/>
          </p:cNvSpPr>
          <p:nvPr/>
        </p:nvSpPr>
        <p:spPr>
          <a:xfrm>
            <a:off x="362438" y="2107279"/>
            <a:ext cx="4209562"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Điêu luyện:</a:t>
            </a:r>
            <a:endParaRPr lang="en-US" sz="3600">
              <a:latin typeface="Arial" pitchFamily="34" charset="0"/>
              <a:cs typeface="Arial" pitchFamily="34" charset="0"/>
            </a:endParaRPr>
          </a:p>
        </p:txBody>
      </p:sp>
      <p:sp>
        <p:nvSpPr>
          <p:cNvPr id="7" name="Title 1"/>
          <p:cNvSpPr txBox="1">
            <a:spLocks/>
          </p:cNvSpPr>
          <p:nvPr/>
        </p:nvSpPr>
        <p:spPr>
          <a:xfrm>
            <a:off x="2819400" y="1868027"/>
            <a:ext cx="6172201" cy="1922923"/>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a:latin typeface="Arial" pitchFamily="34" charset="0"/>
                <a:cs typeface="Arial" pitchFamily="34" charset="0"/>
              </a:rPr>
              <a:t>đạt đến trình độ cao do trau dồi, luyện tập nhiều.</a:t>
            </a:r>
          </a:p>
        </p:txBody>
      </p:sp>
    </p:spTree>
    <p:extLst>
      <p:ext uri="{BB962C8B-B14F-4D97-AF65-F5344CB8AC3E}">
        <p14:creationId xmlns:p14="http://schemas.microsoft.com/office/powerpoint/2010/main" val="315737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6"/>
          <p:cNvSpPr/>
          <p:nvPr/>
        </p:nvSpPr>
        <p:spPr>
          <a:xfrm>
            <a:off x="1" y="-222602"/>
            <a:ext cx="9143999" cy="6299552"/>
          </a:xfrm>
          <a:prstGeom prst="roundRect">
            <a:avLst>
              <a:gd name="adj" fmla="val 16667"/>
            </a:avLst>
          </a:prstGeom>
          <a:noFill/>
          <a:ln>
            <a:noFill/>
          </a:ln>
        </p:spPr>
        <p:txBody>
          <a:bodyPr spcFirstLastPara="1" wrap="square" lIns="91425" tIns="45700" rIns="91425" bIns="45700" anchor="t" anchorCtr="0">
            <a:spAutoFit/>
          </a:bodyPr>
          <a:lstStyle/>
          <a:p>
            <a:pPr algn="ctr" defTabSz="914400">
              <a:buClr>
                <a:srgbClr val="000000"/>
              </a:buClr>
              <a:buFont typeface="Arial"/>
              <a:buNone/>
            </a:pPr>
            <a:r>
              <a:rPr lang="en-US" sz="2600" kern="0" dirty="0" err="1">
                <a:solidFill>
                  <a:srgbClr val="FF0000"/>
                </a:solidFill>
                <a:latin typeface="Arial Rounded"/>
                <a:ea typeface="Arial Rounded"/>
                <a:cs typeface="Arial Rounded"/>
                <a:sym typeface="Arial Rounded"/>
              </a:rPr>
              <a:t>Cuộc</a:t>
            </a:r>
            <a:r>
              <a:rPr lang="en-US" sz="2600" kern="0" dirty="0">
                <a:solidFill>
                  <a:srgbClr val="FF0000"/>
                </a:solidFill>
                <a:latin typeface="Arial Rounded"/>
                <a:ea typeface="Arial Rounded"/>
                <a:cs typeface="Arial Rounded"/>
                <a:sym typeface="Arial Rounded"/>
              </a:rPr>
              <a:t> </a:t>
            </a:r>
            <a:r>
              <a:rPr lang="en-US" sz="2600" kern="0" dirty="0" err="1">
                <a:solidFill>
                  <a:srgbClr val="FF0000"/>
                </a:solidFill>
                <a:latin typeface="Arial Rounded"/>
                <a:ea typeface="Arial Rounded"/>
                <a:cs typeface="Arial Rounded"/>
                <a:sym typeface="Arial Rounded"/>
              </a:rPr>
              <a:t>thi</a:t>
            </a:r>
            <a:r>
              <a:rPr lang="en-US" sz="2600" kern="0" dirty="0">
                <a:solidFill>
                  <a:srgbClr val="FF0000"/>
                </a:solidFill>
                <a:latin typeface="Arial Rounded"/>
                <a:ea typeface="Arial Rounded"/>
                <a:cs typeface="Arial Rounded"/>
                <a:sym typeface="Arial Rounded"/>
              </a:rPr>
              <a:t> </a:t>
            </a:r>
            <a:r>
              <a:rPr lang="en-US" sz="2600" kern="0" dirty="0" err="1">
                <a:solidFill>
                  <a:srgbClr val="FF0000"/>
                </a:solidFill>
                <a:latin typeface="Arial Rounded"/>
                <a:ea typeface="Arial Rounded"/>
                <a:cs typeface="Arial Rounded"/>
                <a:sym typeface="Arial Rounded"/>
              </a:rPr>
              <a:t>tài</a:t>
            </a:r>
            <a:r>
              <a:rPr lang="en-US" sz="2600" kern="0" dirty="0">
                <a:solidFill>
                  <a:srgbClr val="FF0000"/>
                </a:solidFill>
                <a:latin typeface="Arial Rounded"/>
                <a:ea typeface="Arial Rounded"/>
                <a:cs typeface="Arial Rounded"/>
                <a:sym typeface="Arial Rounded"/>
              </a:rPr>
              <a:t> </a:t>
            </a:r>
            <a:r>
              <a:rPr lang="en-US" sz="2600" kern="0" dirty="0" err="1">
                <a:solidFill>
                  <a:srgbClr val="FF0000"/>
                </a:solidFill>
                <a:latin typeface="Arial Rounded"/>
                <a:ea typeface="Arial Rounded"/>
                <a:cs typeface="Arial Rounded"/>
                <a:sym typeface="Arial Rounded"/>
              </a:rPr>
              <a:t>năng</a:t>
            </a:r>
            <a:r>
              <a:rPr lang="en-US" sz="2600" kern="0" dirty="0">
                <a:solidFill>
                  <a:srgbClr val="FF0000"/>
                </a:solidFill>
                <a:latin typeface="Arial Rounded"/>
                <a:ea typeface="Arial Rounded"/>
                <a:cs typeface="Arial Rounded"/>
                <a:sym typeface="Arial Rounded"/>
              </a:rPr>
              <a:t> </a:t>
            </a:r>
            <a:r>
              <a:rPr lang="en-US" sz="2600" kern="0" err="1">
                <a:solidFill>
                  <a:srgbClr val="FF0000"/>
                </a:solidFill>
                <a:latin typeface="Arial Rounded"/>
                <a:ea typeface="Arial Rounded"/>
                <a:cs typeface="Arial Rounded"/>
                <a:sym typeface="Arial Rounded"/>
              </a:rPr>
              <a:t>rừng</a:t>
            </a:r>
            <a:r>
              <a:rPr lang="en-US" sz="2600" kern="0">
                <a:solidFill>
                  <a:srgbClr val="FF0000"/>
                </a:solidFill>
                <a:latin typeface="Arial Rounded"/>
                <a:ea typeface="Arial Rounded"/>
                <a:cs typeface="Arial Rounded"/>
                <a:sym typeface="Arial Rounded"/>
              </a:rPr>
              <a:t> xanh</a:t>
            </a:r>
          </a:p>
          <a:p>
            <a:pPr algn="just" defTabSz="914400">
              <a:buClr>
                <a:srgbClr val="000000"/>
              </a:buClr>
              <a:buFont typeface="Arial"/>
              <a:buNone/>
            </a:pPr>
            <a:r>
              <a:rPr lang="en-US" sz="2600" kern="0">
                <a:solidFill>
                  <a:srgbClr val="000000"/>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Mừng</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xuân</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các</a:t>
            </a:r>
            <a:r>
              <a:rPr lang="en-US" sz="2600" kern="0" dirty="0">
                <a:solidFill>
                  <a:srgbClr val="E20EBA"/>
                </a:solidFill>
                <a:latin typeface="Arial Rounded"/>
                <a:ea typeface="Arial Rounded"/>
                <a:cs typeface="Arial Rounded"/>
                <a:sym typeface="Arial Rounded"/>
              </a:rPr>
              <a:t> con </a:t>
            </a:r>
            <a:r>
              <a:rPr lang="en-US" sz="2600" kern="0" dirty="0" err="1">
                <a:solidFill>
                  <a:srgbClr val="E20EBA"/>
                </a:solidFill>
                <a:latin typeface="Arial Rounded"/>
                <a:ea typeface="Arial Rounded"/>
                <a:cs typeface="Arial Rounded"/>
                <a:sym typeface="Arial Rounded"/>
              </a:rPr>
              <a:t>vật</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trong</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rừng</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tổ</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chức</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một</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cuộc</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thi</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tài</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năng</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Đúng</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như</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chương</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trình</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đã</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niêm</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yết</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cuộc</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thi</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mở</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đầu</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bằng</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tiết</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mục</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của</a:t>
            </a:r>
            <a:r>
              <a:rPr lang="en-US" sz="2600" kern="0" dirty="0">
                <a:solidFill>
                  <a:srgbClr val="E20EBA"/>
                </a:solidFill>
                <a:latin typeface="Arial Rounded"/>
                <a:ea typeface="Arial Rounded"/>
                <a:cs typeface="Arial Rounded"/>
                <a:sym typeface="Arial Rounded"/>
              </a:rPr>
              <a:t> </a:t>
            </a:r>
            <a:r>
              <a:rPr lang="en-US" sz="2600" kern="0" err="1">
                <a:solidFill>
                  <a:srgbClr val="E20EBA"/>
                </a:solidFill>
                <a:latin typeface="Arial Rounded"/>
                <a:ea typeface="Arial Rounded"/>
                <a:cs typeface="Arial Rounded"/>
                <a:sym typeface="Arial Rounded"/>
              </a:rPr>
              <a:t>chim</a:t>
            </a:r>
            <a:r>
              <a:rPr lang="en-US" sz="2600" kern="0">
                <a:solidFill>
                  <a:srgbClr val="E20EBA"/>
                </a:solidFill>
                <a:latin typeface="Arial Rounded"/>
                <a:ea typeface="Arial Rounded"/>
                <a:cs typeface="Arial Rounded"/>
                <a:sym typeface="Arial Rounded"/>
              </a:rPr>
              <a:t> yểng. Yểng </a:t>
            </a:r>
            <a:r>
              <a:rPr lang="en-US" sz="2600" kern="0" dirty="0" err="1">
                <a:solidFill>
                  <a:srgbClr val="E20EBA"/>
                </a:solidFill>
                <a:latin typeface="Arial Rounded"/>
                <a:ea typeface="Arial Rounded"/>
                <a:cs typeface="Arial Rounded"/>
                <a:sym typeface="Arial Rounded"/>
              </a:rPr>
              <a:t>nhoẻn</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miệng</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cười</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rồi</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bắt</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chước</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tiếng</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của</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một</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số</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loài</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vật.Tiếp</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theo</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là</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ca</a:t>
            </a:r>
            <a:r>
              <a:rPr lang="en-US" sz="2600" kern="0" dirty="0">
                <a:solidFill>
                  <a:srgbClr val="E20EBA"/>
                </a:solidFill>
                <a:latin typeface="Arial Rounded"/>
                <a:ea typeface="Arial Rounded"/>
                <a:cs typeface="Arial Rounded"/>
                <a:sym typeface="Arial Rounded"/>
              </a:rPr>
              <a:t> </a:t>
            </a:r>
            <a:r>
              <a:rPr lang="en-US" sz="2600" kern="0" err="1">
                <a:solidFill>
                  <a:srgbClr val="E20EBA"/>
                </a:solidFill>
                <a:latin typeface="Arial Rounded"/>
                <a:ea typeface="Arial Rounded"/>
                <a:cs typeface="Arial Rounded"/>
                <a:sym typeface="Arial Rounded"/>
              </a:rPr>
              <a:t>khúc</a:t>
            </a:r>
            <a:r>
              <a:rPr lang="en-US" sz="2600" kern="0">
                <a:solidFill>
                  <a:srgbClr val="E20EBA"/>
                </a:solidFill>
                <a:latin typeface="Arial Rounded"/>
                <a:ea typeface="Arial Rounded"/>
                <a:cs typeface="Arial Rounded"/>
                <a:sym typeface="Arial Rounded"/>
              </a:rPr>
              <a:t> “ngoao </a:t>
            </a:r>
            <a:r>
              <a:rPr lang="en-US" sz="2600" kern="0" dirty="0" err="1">
                <a:solidFill>
                  <a:srgbClr val="E20EBA"/>
                </a:solidFill>
                <a:latin typeface="Arial Rounded"/>
                <a:ea typeface="Arial Rounded"/>
                <a:cs typeface="Arial Rounded"/>
                <a:sym typeface="Arial Rounded"/>
              </a:rPr>
              <a:t>ngoao</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của</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mèo</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rừng</a:t>
            </a:r>
            <a:r>
              <a:rPr lang="en-US" sz="2600" kern="0" dirty="0">
                <a:solidFill>
                  <a:srgbClr val="E20EBA"/>
                </a:solidFill>
                <a:latin typeface="Arial Rounded"/>
                <a:ea typeface="Arial Rounded"/>
                <a:cs typeface="Arial Rounded"/>
                <a:sym typeface="Arial Rounded"/>
              </a:rPr>
              <a:t>. </a:t>
            </a:r>
            <a:r>
              <a:rPr lang="en-US" sz="2600" kern="0" err="1">
                <a:solidFill>
                  <a:srgbClr val="E20EBA"/>
                </a:solidFill>
                <a:latin typeface="Arial Rounded"/>
                <a:ea typeface="Arial Rounded"/>
                <a:cs typeface="Arial Rounded"/>
                <a:sym typeface="Arial Rounded"/>
              </a:rPr>
              <a:t>Gõ</a:t>
            </a:r>
            <a:r>
              <a:rPr lang="en-US" sz="2600" kern="0">
                <a:solidFill>
                  <a:srgbClr val="E20EBA"/>
                </a:solidFill>
                <a:latin typeface="Arial Rounded"/>
                <a:ea typeface="Arial Rounded"/>
                <a:cs typeface="Arial Rounded"/>
                <a:sym typeface="Arial Rounded"/>
              </a:rPr>
              <a:t> kiến chỉ </a:t>
            </a:r>
            <a:r>
              <a:rPr lang="en-US" sz="2600" kern="0" dirty="0" err="1">
                <a:solidFill>
                  <a:srgbClr val="E20EBA"/>
                </a:solidFill>
                <a:latin typeface="Arial Rounded"/>
                <a:ea typeface="Arial Rounded"/>
                <a:cs typeface="Arial Rounded"/>
                <a:sym typeface="Arial Rounded"/>
              </a:rPr>
              <a:t>trong</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nháy</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mắt</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đã</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khoét</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được</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cái</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tổ</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xinh</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xắn</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Chim</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công</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khiến</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khán</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giả</a:t>
            </a:r>
            <a:r>
              <a:rPr lang="en-US" sz="2600" kern="0" dirty="0">
                <a:solidFill>
                  <a:srgbClr val="E20EBA"/>
                </a:solidFill>
                <a:latin typeface="Arial Rounded"/>
                <a:ea typeface="Arial Rounded"/>
                <a:cs typeface="Arial Rounded"/>
                <a:sym typeface="Arial Rounded"/>
              </a:rPr>
              <a:t> say </a:t>
            </a:r>
            <a:r>
              <a:rPr lang="en-US" sz="2600" kern="0" dirty="0" err="1">
                <a:solidFill>
                  <a:srgbClr val="E20EBA"/>
                </a:solidFill>
                <a:latin typeface="Arial Rounded"/>
                <a:ea typeface="Arial Rounded"/>
                <a:cs typeface="Arial Rounded"/>
                <a:sym typeface="Arial Rounded"/>
              </a:rPr>
              <a:t>mê</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chuếnh</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choáng</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vì</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điệu</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múa</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tuyệt</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đẹp</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Voọc</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xám</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với</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tiết</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mục</a:t>
            </a:r>
            <a:r>
              <a:rPr lang="en-US" sz="2600" kern="0" dirty="0">
                <a:solidFill>
                  <a:srgbClr val="E20EBA"/>
                </a:solidFill>
                <a:latin typeface="Arial Rounded"/>
                <a:ea typeface="Arial Rounded"/>
                <a:cs typeface="Arial Rounded"/>
                <a:sym typeface="Arial Rounded"/>
              </a:rPr>
              <a:t> </a:t>
            </a:r>
            <a:r>
              <a:rPr lang="en-US" sz="2600" kern="0" err="1">
                <a:solidFill>
                  <a:srgbClr val="E20EBA"/>
                </a:solidFill>
                <a:latin typeface="Arial Rounded"/>
                <a:ea typeface="Arial Rounded"/>
                <a:cs typeface="Arial Rounded"/>
                <a:sym typeface="Arial Rounded"/>
              </a:rPr>
              <a:t>đu</a:t>
            </a:r>
            <a:r>
              <a:rPr lang="en-US" sz="2600" kern="0">
                <a:solidFill>
                  <a:srgbClr val="E20EBA"/>
                </a:solidFill>
                <a:latin typeface="Arial Rounded"/>
                <a:ea typeface="Arial Rounded"/>
                <a:cs typeface="Arial Rounded"/>
                <a:sym typeface="Arial Rounded"/>
              </a:rPr>
              <a:t> cây </a:t>
            </a:r>
            <a:r>
              <a:rPr lang="en-US" sz="2600" kern="0" dirty="0" err="1">
                <a:solidFill>
                  <a:srgbClr val="E20EBA"/>
                </a:solidFill>
                <a:latin typeface="Arial Rounded"/>
                <a:ea typeface="Arial Rounded"/>
                <a:cs typeface="Arial Rounded"/>
                <a:sym typeface="Arial Rounded"/>
              </a:rPr>
              <a:t>điêu</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luyện</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làm</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tất</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cả</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trầm</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trồ</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thích</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thú</a:t>
            </a:r>
            <a:r>
              <a:rPr lang="en-US" sz="2600" kern="0" dirty="0">
                <a:solidFill>
                  <a:srgbClr val="E20EBA"/>
                </a:solidFill>
                <a:latin typeface="Arial Rounded"/>
                <a:ea typeface="Arial Rounded"/>
                <a:cs typeface="Arial Rounded"/>
                <a:sym typeface="Arial Rounded"/>
              </a:rPr>
              <a:t>. </a:t>
            </a:r>
          </a:p>
          <a:p>
            <a:pPr defTabSz="914400">
              <a:buClr>
                <a:srgbClr val="000000"/>
              </a:buClr>
              <a:buFont typeface="Arial"/>
              <a:buNone/>
            </a:pPr>
            <a:r>
              <a:rPr lang="en-US" sz="2600" kern="0" dirty="0">
                <a:solidFill>
                  <a:srgbClr val="000000"/>
                </a:solidFill>
                <a:latin typeface="Arial Rounded"/>
                <a:cs typeface="Arial"/>
                <a:sym typeface="Arial Rounded"/>
              </a:rPr>
              <a:t>    </a:t>
            </a:r>
            <a:r>
              <a:rPr lang="en-US" sz="2600" kern="0" dirty="0" err="1">
                <a:solidFill>
                  <a:srgbClr val="0070C0"/>
                </a:solidFill>
                <a:latin typeface="Arial Rounded"/>
                <a:cs typeface="Arial"/>
                <a:sym typeface="Arial Rounded"/>
              </a:rPr>
              <a:t>Các</a:t>
            </a:r>
            <a:r>
              <a:rPr lang="en-US" sz="2600" kern="0" dirty="0">
                <a:solidFill>
                  <a:srgbClr val="0070C0"/>
                </a:solidFill>
                <a:latin typeface="Arial Rounded"/>
                <a:cs typeface="Arial"/>
                <a:sym typeface="Arial Rounded"/>
              </a:rPr>
              <a:t> con </a:t>
            </a:r>
            <a:r>
              <a:rPr lang="en-US" sz="2600" kern="0" dirty="0" err="1">
                <a:solidFill>
                  <a:srgbClr val="0070C0"/>
                </a:solidFill>
                <a:latin typeface="Arial Rounded"/>
                <a:cs typeface="Arial"/>
                <a:sym typeface="Arial Rounded"/>
              </a:rPr>
              <a:t>vật</a:t>
            </a:r>
            <a:r>
              <a:rPr lang="en-US" sz="2600" kern="0" dirty="0">
                <a:solidFill>
                  <a:srgbClr val="0070C0"/>
                </a:solidFill>
                <a:latin typeface="Arial Rounded"/>
                <a:cs typeface="Arial"/>
                <a:sym typeface="Arial Rounded"/>
              </a:rPr>
              <a:t> </a:t>
            </a:r>
            <a:r>
              <a:rPr lang="en-US" sz="2600" kern="0" dirty="0" err="1">
                <a:solidFill>
                  <a:srgbClr val="0070C0"/>
                </a:solidFill>
                <a:latin typeface="Arial Rounded"/>
                <a:cs typeface="Arial"/>
                <a:sym typeface="Arial Rounded"/>
              </a:rPr>
              <a:t>đều</a:t>
            </a:r>
            <a:r>
              <a:rPr lang="en-US" sz="2600" kern="0" dirty="0">
                <a:solidFill>
                  <a:srgbClr val="0070C0"/>
                </a:solidFill>
                <a:latin typeface="Arial Rounded"/>
                <a:cs typeface="Arial"/>
                <a:sym typeface="Arial Rounded"/>
              </a:rPr>
              <a:t> </a:t>
            </a:r>
            <a:r>
              <a:rPr lang="en-US" sz="2600" kern="0" dirty="0" err="1">
                <a:solidFill>
                  <a:srgbClr val="0070C0"/>
                </a:solidFill>
                <a:latin typeface="Arial Rounded"/>
                <a:cs typeface="Arial"/>
                <a:sym typeface="Arial Rounded"/>
              </a:rPr>
              <a:t>xứng</a:t>
            </a:r>
            <a:r>
              <a:rPr lang="en-US" sz="2600" kern="0" dirty="0">
                <a:solidFill>
                  <a:srgbClr val="0070C0"/>
                </a:solidFill>
                <a:latin typeface="Arial Rounded"/>
                <a:cs typeface="Arial"/>
                <a:sym typeface="Arial Rounded"/>
              </a:rPr>
              <a:t> </a:t>
            </a:r>
            <a:r>
              <a:rPr lang="en-US" sz="2600" kern="0" dirty="0" err="1">
                <a:solidFill>
                  <a:srgbClr val="0070C0"/>
                </a:solidFill>
                <a:latin typeface="Arial Rounded"/>
                <a:cs typeface="Arial"/>
                <a:sym typeface="Arial Rounded"/>
              </a:rPr>
              <a:t>đáng</a:t>
            </a:r>
            <a:r>
              <a:rPr lang="en-US" sz="2600" kern="0" dirty="0">
                <a:solidFill>
                  <a:srgbClr val="0070C0"/>
                </a:solidFill>
                <a:latin typeface="Arial Rounded"/>
                <a:cs typeface="Arial"/>
                <a:sym typeface="Arial Rounded"/>
              </a:rPr>
              <a:t> </a:t>
            </a:r>
            <a:r>
              <a:rPr lang="en-US" sz="2600" kern="0" dirty="0" err="1">
                <a:solidFill>
                  <a:srgbClr val="0070C0"/>
                </a:solidFill>
                <a:latin typeface="Arial Rounded"/>
                <a:cs typeface="Arial"/>
                <a:sym typeface="Arial Rounded"/>
              </a:rPr>
              <a:t>nhận</a:t>
            </a:r>
            <a:r>
              <a:rPr lang="en-US" sz="2600" kern="0" dirty="0">
                <a:solidFill>
                  <a:srgbClr val="0070C0"/>
                </a:solidFill>
                <a:latin typeface="Arial Rounded"/>
                <a:cs typeface="Arial"/>
                <a:sym typeface="Arial Rounded"/>
              </a:rPr>
              <a:t> </a:t>
            </a:r>
            <a:r>
              <a:rPr lang="en-US" sz="2600" kern="0" dirty="0" err="1">
                <a:solidFill>
                  <a:srgbClr val="0070C0"/>
                </a:solidFill>
                <a:latin typeface="Arial Rounded"/>
                <a:cs typeface="Arial"/>
                <a:sym typeface="Arial Rounded"/>
              </a:rPr>
              <a:t>phần</a:t>
            </a:r>
            <a:r>
              <a:rPr lang="en-US" sz="2600" kern="0" dirty="0">
                <a:solidFill>
                  <a:srgbClr val="0070C0"/>
                </a:solidFill>
                <a:latin typeface="Arial Rounded"/>
                <a:cs typeface="Arial"/>
                <a:sym typeface="Arial Rounded"/>
              </a:rPr>
              <a:t> </a:t>
            </a:r>
            <a:r>
              <a:rPr lang="en-US" sz="2600" kern="0" dirty="0" err="1">
                <a:solidFill>
                  <a:srgbClr val="0070C0"/>
                </a:solidFill>
                <a:latin typeface="Arial Rounded"/>
                <a:cs typeface="Arial"/>
                <a:sym typeface="Arial Rounded"/>
              </a:rPr>
              <a:t>thưởng</a:t>
            </a:r>
            <a:r>
              <a:rPr lang="en-US" sz="2600" kern="0" dirty="0">
                <a:solidFill>
                  <a:srgbClr val="0070C0"/>
                </a:solidFill>
                <a:latin typeface="Arial Rounded"/>
                <a:cs typeface="Arial"/>
                <a:sym typeface="Arial Rounded"/>
              </a:rPr>
              <a:t>. </a:t>
            </a:r>
          </a:p>
          <a:p>
            <a:pPr algn="r" defTabSz="914400">
              <a:buClr>
                <a:srgbClr val="000000"/>
              </a:buClr>
              <a:buFont typeface="Arial"/>
              <a:buNone/>
            </a:pP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Lâm</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Anh</a:t>
            </a:r>
            <a:r>
              <a:rPr lang="en-US" sz="2600" kern="0" dirty="0">
                <a:solidFill>
                  <a:srgbClr val="000000"/>
                </a:solidFill>
                <a:latin typeface="Arial Rounded"/>
                <a:cs typeface="Arial"/>
                <a:sym typeface="Arial Rounded"/>
              </a:rPr>
              <a:t>)</a:t>
            </a:r>
            <a:endParaRPr sz="2600" kern="0" dirty="0">
              <a:solidFill>
                <a:srgbClr val="000000"/>
              </a:solidFill>
              <a:cs typeface="Arial"/>
              <a:sym typeface="Arial"/>
            </a:endParaRPr>
          </a:p>
          <a:p>
            <a:pPr defTabSz="914400">
              <a:buClr>
                <a:srgbClr val="000000"/>
              </a:buClr>
              <a:buFont typeface="Arial"/>
              <a:buNone/>
            </a:pPr>
            <a:r>
              <a:rPr lang="en-US" sz="2600" kern="0" dirty="0">
                <a:solidFill>
                  <a:srgbClr val="000000"/>
                </a:solidFill>
                <a:latin typeface="Arial Rounded"/>
                <a:ea typeface="Arial Rounded"/>
                <a:cs typeface="Arial Rounded"/>
                <a:sym typeface="Arial Rounded"/>
              </a:rPr>
              <a:t>	 </a:t>
            </a:r>
            <a:endParaRPr sz="2600" kern="0" dirty="0">
              <a:solidFill>
                <a:srgbClr val="000000"/>
              </a:solidFill>
              <a:cs typeface="Arial"/>
              <a:sym typeface="Arial"/>
            </a:endParaRPr>
          </a:p>
          <a:p>
            <a:pPr defTabSz="914400">
              <a:buClr>
                <a:srgbClr val="000000"/>
              </a:buClr>
              <a:buFont typeface="Arial"/>
              <a:buNone/>
            </a:pPr>
            <a:r>
              <a:rPr lang="en-US" sz="2600" kern="0" dirty="0">
                <a:solidFill>
                  <a:srgbClr val="000000"/>
                </a:solidFill>
                <a:latin typeface="Arial Rounded"/>
                <a:ea typeface="Arial Rounded"/>
                <a:cs typeface="Arial Rounded"/>
                <a:sym typeface="Arial Rounded"/>
              </a:rPr>
              <a:t>                                                        </a:t>
            </a:r>
            <a:endParaRPr sz="2600" kern="0" dirty="0">
              <a:solidFill>
                <a:srgbClr val="000000"/>
              </a:solidFill>
              <a:latin typeface="Arial Rounded"/>
              <a:ea typeface="Arial Rounded"/>
              <a:cs typeface="Arial Rounded"/>
              <a:sym typeface="Arial Rounded"/>
            </a:endParaRPr>
          </a:p>
        </p:txBody>
      </p:sp>
      <p:sp>
        <p:nvSpPr>
          <p:cNvPr id="7" name="Google Shape;241;p6"/>
          <p:cNvSpPr/>
          <p:nvPr/>
        </p:nvSpPr>
        <p:spPr>
          <a:xfrm>
            <a:off x="457200" y="533044"/>
            <a:ext cx="361507" cy="350874"/>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defTabSz="914400">
              <a:buClr>
                <a:srgbClr val="000000"/>
              </a:buClr>
              <a:buFont typeface="Arial"/>
              <a:buNone/>
            </a:pPr>
            <a:r>
              <a:rPr lang="en-US" sz="2400" b="1" kern="0" dirty="0">
                <a:solidFill>
                  <a:srgbClr val="FFFFFF"/>
                </a:solidFill>
                <a:latin typeface="Times New Roman"/>
                <a:ea typeface="Times New Roman"/>
                <a:cs typeface="Times New Roman"/>
                <a:sym typeface="Times New Roman"/>
              </a:rPr>
              <a:t>1</a:t>
            </a:r>
            <a:endParaRPr sz="2400" b="1" kern="0" dirty="0">
              <a:solidFill>
                <a:srgbClr val="FFFFFF"/>
              </a:solidFill>
              <a:latin typeface="Times New Roman"/>
              <a:ea typeface="Times New Roman"/>
              <a:cs typeface="Times New Roman"/>
              <a:sym typeface="Times New Roman"/>
            </a:endParaRPr>
          </a:p>
        </p:txBody>
      </p:sp>
      <p:sp>
        <p:nvSpPr>
          <p:cNvPr id="8" name="Google Shape;247;p6"/>
          <p:cNvSpPr/>
          <p:nvPr/>
        </p:nvSpPr>
        <p:spPr>
          <a:xfrm>
            <a:off x="381000" y="4095750"/>
            <a:ext cx="361507" cy="350874"/>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defTabSz="914400">
              <a:buClr>
                <a:srgbClr val="000000"/>
              </a:buClr>
              <a:buFont typeface="Arial"/>
              <a:buNone/>
            </a:pPr>
            <a:r>
              <a:rPr lang="en-US" sz="2400" b="1" kern="0" dirty="0">
                <a:solidFill>
                  <a:srgbClr val="FFFFFF"/>
                </a:solidFill>
                <a:latin typeface="Times New Roman"/>
                <a:ea typeface="Times New Roman"/>
                <a:cs typeface="Times New Roman"/>
                <a:sym typeface="Times New Roman"/>
              </a:rPr>
              <a:t>2</a:t>
            </a:r>
            <a:endParaRPr sz="2400" b="1" kern="0" dirty="0">
              <a:solidFill>
                <a:srgbClr val="FFFFFF"/>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171218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0182" b="30348"/>
          <a:stretch/>
        </p:blipFill>
        <p:spPr>
          <a:xfrm>
            <a:off x="3572846" y="4578682"/>
            <a:ext cx="1143000" cy="441037"/>
          </a:xfrm>
          <a:prstGeom prst="rect">
            <a:avLst/>
          </a:prstGeom>
        </p:spPr>
      </p:pic>
      <p:sp>
        <p:nvSpPr>
          <p:cNvPr id="6" name="TextBox 5"/>
          <p:cNvSpPr txBox="1"/>
          <p:nvPr/>
        </p:nvSpPr>
        <p:spPr>
          <a:xfrm>
            <a:off x="1584614" y="79188"/>
            <a:ext cx="5947064" cy="523087"/>
          </a:xfrm>
          <a:prstGeom prst="rect">
            <a:avLst/>
          </a:prstGeom>
          <a:noFill/>
        </p:spPr>
        <p:txBody>
          <a:bodyPr wrap="square" lIns="91305" tIns="45654" rIns="91305" bIns="45654" rtlCol="0">
            <a:spAutoFit/>
          </a:bodyPr>
          <a:lstStyle/>
          <a:p>
            <a:pPr algn="ctr"/>
            <a:r>
              <a:rPr lang="en-US" sz="2800" b="1">
                <a:latin typeface="Arial" pitchFamily="34" charset="0"/>
                <a:ea typeface="Arial-Rounded" pitchFamily="34" charset="0"/>
                <a:cs typeface="Arial" pitchFamily="34" charset="0"/>
              </a:rPr>
              <a:t>Cuộc thi tài năng rừng xanh</a:t>
            </a:r>
          </a:p>
        </p:txBody>
      </p:sp>
      <p:sp>
        <p:nvSpPr>
          <p:cNvPr id="7" name="TextBox 6"/>
          <p:cNvSpPr txBox="1"/>
          <p:nvPr/>
        </p:nvSpPr>
        <p:spPr>
          <a:xfrm>
            <a:off x="166256" y="514350"/>
            <a:ext cx="8853054" cy="4647293"/>
          </a:xfrm>
          <a:prstGeom prst="rect">
            <a:avLst/>
          </a:prstGeom>
          <a:noFill/>
        </p:spPr>
        <p:txBody>
          <a:bodyPr wrap="square" lIns="91305" tIns="45654" rIns="91305" bIns="45654" rtlCol="0">
            <a:spAutoFit/>
          </a:bodyPr>
          <a:lstStyle/>
          <a:p>
            <a:pPr algn="just">
              <a:spcAft>
                <a:spcPts val="600"/>
              </a:spcAft>
            </a:pPr>
            <a:r>
              <a:rPr lang="en-US" sz="2600">
                <a:latin typeface="Arial" pitchFamily="34" charset="0"/>
                <a:ea typeface="Arial-Rounded" pitchFamily="34" charset="0"/>
                <a:cs typeface="Arial" pitchFamily="34" charset="0"/>
              </a:rPr>
              <a:t>	Mừng xuân, các con vật trong rừng tổ chức một cuộc thi tài năng. Đúng như chương trình đã niêm yết, cuộc thi mở đầu bằng tiết mục của chim yểng. Yểng nhoẻn miệng cười rồi bắt chước tiếng của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algn="just">
              <a:spcAft>
                <a:spcPts val="600"/>
              </a:spcAft>
            </a:pPr>
            <a:r>
              <a:rPr lang="en-US" sz="2600">
                <a:latin typeface="Arial" pitchFamily="34" charset="0"/>
                <a:ea typeface="Arial-Rounded" pitchFamily="34" charset="0"/>
                <a:cs typeface="Arial" pitchFamily="34" charset="0"/>
              </a:rPr>
              <a:t>	Các con vật đều xứng đáng nhận phần thưởng.</a:t>
            </a:r>
          </a:p>
          <a:p>
            <a:pPr algn="r"/>
            <a:r>
              <a:rPr lang="en-US" sz="2600">
                <a:latin typeface="Arial" pitchFamily="34" charset="0"/>
                <a:ea typeface="Arial-Rounded" pitchFamily="34" charset="0"/>
                <a:cs typeface="Arial" pitchFamily="34" charset="0"/>
              </a:rPr>
              <a:t>(Lâm Anh)</a:t>
            </a:r>
          </a:p>
        </p:txBody>
      </p:sp>
    </p:spTree>
    <p:extLst>
      <p:ext uri="{BB962C8B-B14F-4D97-AF65-F5344CB8AC3E}">
        <p14:creationId xmlns:p14="http://schemas.microsoft.com/office/powerpoint/2010/main" val="4213727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6530" y="93050"/>
            <a:ext cx="31934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Trả lời câu hỏi</a:t>
            </a:r>
          </a:p>
        </p:txBody>
      </p:sp>
      <p:sp>
        <p:nvSpPr>
          <p:cNvPr id="8" name="Oval 7"/>
          <p:cNvSpPr/>
          <p:nvPr/>
        </p:nvSpPr>
        <p:spPr>
          <a:xfrm>
            <a:off x="-1219200" y="238635"/>
            <a:ext cx="609600" cy="609600"/>
          </a:xfrm>
          <a:prstGeom prst="ellipse">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Rounded" pitchFamily="34" charset="0"/>
                <a:ea typeface="Arial-Rounded" pitchFamily="34" charset="0"/>
                <a:cs typeface="Arial-Rounded" pitchFamily="34" charset="0"/>
              </a:rPr>
              <a:t>3</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9" y="27709"/>
            <a:ext cx="587375" cy="681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584614" y="480949"/>
            <a:ext cx="5947064" cy="523087"/>
          </a:xfrm>
          <a:prstGeom prst="rect">
            <a:avLst/>
          </a:prstGeom>
          <a:noFill/>
        </p:spPr>
        <p:txBody>
          <a:bodyPr wrap="square" lIns="91305" tIns="45654" rIns="91305" bIns="45654" rtlCol="0">
            <a:spAutoFit/>
          </a:bodyPr>
          <a:lstStyle/>
          <a:p>
            <a:pPr algn="ctr"/>
            <a:r>
              <a:rPr lang="en-US" sz="2800" b="1">
                <a:latin typeface="Arial" pitchFamily="34" charset="0"/>
                <a:ea typeface="Arial-Rounded" pitchFamily="34" charset="0"/>
                <a:cs typeface="Arial" pitchFamily="34" charset="0"/>
              </a:rPr>
              <a:t>Cuộc thi tài năng rừng xanh</a:t>
            </a:r>
          </a:p>
        </p:txBody>
      </p:sp>
      <p:sp>
        <p:nvSpPr>
          <p:cNvPr id="10" name="TextBox 9"/>
          <p:cNvSpPr txBox="1"/>
          <p:nvPr/>
        </p:nvSpPr>
        <p:spPr>
          <a:xfrm>
            <a:off x="166256" y="916111"/>
            <a:ext cx="8853054" cy="4170239"/>
          </a:xfrm>
          <a:prstGeom prst="rect">
            <a:avLst/>
          </a:prstGeom>
          <a:noFill/>
        </p:spPr>
        <p:txBody>
          <a:bodyPr wrap="square" lIns="91305" tIns="45654" rIns="91305" bIns="45654" rtlCol="0">
            <a:spAutoFit/>
          </a:bodyPr>
          <a:lstStyle/>
          <a:p>
            <a:pPr algn="just">
              <a:spcAft>
                <a:spcPts val="600"/>
              </a:spcAft>
            </a:pPr>
            <a:r>
              <a:rPr lang="en-US" sz="2600">
                <a:latin typeface="Arial" pitchFamily="34" charset="0"/>
                <a:ea typeface="Arial-Rounded" pitchFamily="34" charset="0"/>
                <a:cs typeface="Arial" pitchFamily="34" charset="0"/>
              </a:rPr>
              <a:t>	Mừng xuân, các con vật trong rừng tổ chức một cuộc thi tài năng. Đúng như chương trình đã niêm yết, cuộc thi mở đầu bằng tiết mục của chim yểng. Yểng nhoẻn miệng cười rồi bắt chước tiếng của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algn="just">
              <a:spcAft>
                <a:spcPts val="600"/>
              </a:spcAft>
            </a:pPr>
            <a:r>
              <a:rPr lang="en-US" sz="2600">
                <a:latin typeface="Arial" pitchFamily="34" charset="0"/>
                <a:ea typeface="Arial-Rounded" pitchFamily="34" charset="0"/>
                <a:cs typeface="Arial" pitchFamily="34" charset="0"/>
              </a:rPr>
              <a:t>	Các con vật đều xứng đáng nhận phần thưởng.</a:t>
            </a:r>
          </a:p>
        </p:txBody>
      </p:sp>
    </p:spTree>
    <p:extLst>
      <p:ext uri="{BB962C8B-B14F-4D97-AF65-F5344CB8AC3E}">
        <p14:creationId xmlns:p14="http://schemas.microsoft.com/office/powerpoint/2010/main" val="2182740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937F9-057C-4490-A175-5540C9F2AD1A}"/>
              </a:ext>
            </a:extLst>
          </p:cNvPr>
          <p:cNvSpPr>
            <a:spLocks noGrp="1"/>
          </p:cNvSpPr>
          <p:nvPr>
            <p:ph type="title"/>
          </p:nvPr>
        </p:nvSpPr>
        <p:spPr/>
        <p:txBody>
          <a:bodyPr/>
          <a:lstStyle/>
          <a:p>
            <a:endParaRPr lang="vi-VN"/>
          </a:p>
        </p:txBody>
      </p:sp>
      <p:sp>
        <p:nvSpPr>
          <p:cNvPr id="3" name="Rectangle 2">
            <a:extLst>
              <a:ext uri="{FF2B5EF4-FFF2-40B4-BE49-F238E27FC236}">
                <a16:creationId xmlns:a16="http://schemas.microsoft.com/office/drawing/2014/main" id="{E7191886-2CF2-40A8-825C-D6F5145E4B28}"/>
              </a:ext>
            </a:extLst>
          </p:cNvPr>
          <p:cNvSpPr/>
          <p:nvPr/>
        </p:nvSpPr>
        <p:spPr>
          <a:xfrm>
            <a:off x="152400" y="895350"/>
            <a:ext cx="8991600" cy="523099"/>
          </a:xfrm>
          <a:prstGeom prst="rect">
            <a:avLst/>
          </a:prstGeom>
        </p:spPr>
        <p:txBody>
          <a:bodyPr wrap="square" lIns="91318" tIns="45660" rIns="91318" bIns="45660">
            <a:spAutoFit/>
          </a:bodyPr>
          <a:lstStyle/>
          <a:p>
            <a:r>
              <a:rPr lang="en-US" sz="2800" dirty="0">
                <a:solidFill>
                  <a:srgbClr val="FF0000"/>
                </a:solidFill>
                <a:latin typeface="Arial" pitchFamily="34" charset="0"/>
                <a:ea typeface="Arial-Rounded" pitchFamily="34" charset="0"/>
                <a:cs typeface="Arial" pitchFamily="34" charset="0"/>
              </a:rPr>
              <a:t> 1.Cuộc </a:t>
            </a:r>
            <a:r>
              <a:rPr lang="en-US" sz="2800" dirty="0" err="1">
                <a:solidFill>
                  <a:srgbClr val="FF0000"/>
                </a:solidFill>
                <a:latin typeface="Arial" pitchFamily="34" charset="0"/>
                <a:ea typeface="Arial-Rounded" pitchFamily="34" charset="0"/>
                <a:cs typeface="Arial" pitchFamily="34" charset="0"/>
              </a:rPr>
              <a:t>thi</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có</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sự</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tham</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gia</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của</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những</a:t>
            </a:r>
            <a:r>
              <a:rPr lang="en-US" sz="2800" dirty="0">
                <a:solidFill>
                  <a:srgbClr val="FF0000"/>
                </a:solidFill>
                <a:latin typeface="Arial" pitchFamily="34" charset="0"/>
                <a:ea typeface="Arial-Rounded" pitchFamily="34" charset="0"/>
                <a:cs typeface="Arial" pitchFamily="34" charset="0"/>
              </a:rPr>
              <a:t> con </a:t>
            </a:r>
            <a:r>
              <a:rPr lang="en-US" sz="2800" dirty="0" err="1">
                <a:solidFill>
                  <a:srgbClr val="FF0000"/>
                </a:solidFill>
                <a:latin typeface="Arial" pitchFamily="34" charset="0"/>
                <a:ea typeface="Arial-Rounded" pitchFamily="34" charset="0"/>
                <a:cs typeface="Arial" pitchFamily="34" charset="0"/>
              </a:rPr>
              <a:t>vật</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nào</a:t>
            </a:r>
            <a:r>
              <a:rPr lang="en-US" sz="2800" dirty="0">
                <a:solidFill>
                  <a:srgbClr val="FF0000"/>
                </a:solidFill>
                <a:latin typeface="Arial" pitchFamily="34" charset="0"/>
                <a:ea typeface="Arial-Rounded" pitchFamily="34" charset="0"/>
                <a:cs typeface="Arial" pitchFamily="34" charset="0"/>
              </a:rPr>
              <a:t>?</a:t>
            </a:r>
          </a:p>
        </p:txBody>
      </p:sp>
    </p:spTree>
    <p:extLst>
      <p:ext uri="{BB962C8B-B14F-4D97-AF65-F5344CB8AC3E}">
        <p14:creationId xmlns:p14="http://schemas.microsoft.com/office/powerpoint/2010/main" val="119765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im Yểng biết nói tiếng người không? Cách huấn luyện như thế nà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350" y="228314"/>
            <a:ext cx="2519202" cy="211483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Mèo rừng – Loài động vật nhỏ nhưng quý hiếm trên thế giớ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750" y="2419350"/>
            <a:ext cx="2493802" cy="19093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Vì sao chim gõ kiến gõ mãi mà không… nhức đầu? - Tuổi Trẻ Onlin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3600" y="242760"/>
            <a:ext cx="3086136" cy="19479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him công - đặc điểm sinh học - Thiên Đường Chi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71800" y="147793"/>
            <a:ext cx="2590800" cy="40859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Voọc xám Đông Dương – Wikipedia tiếng Việ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43599" y="2343149"/>
            <a:ext cx="1547273" cy="19617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Phayre's leaf monkey, Trachypithecus phayrei | Animals wild, Animals, Monke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43800" y="2343149"/>
            <a:ext cx="1485936" cy="194990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A1C95035-0C5B-478B-85F4-6A5F3A08F75F}"/>
              </a:ext>
            </a:extLst>
          </p:cNvPr>
          <p:cNvSpPr/>
          <p:nvPr/>
        </p:nvSpPr>
        <p:spPr>
          <a:xfrm>
            <a:off x="285750" y="4200010"/>
            <a:ext cx="8991600" cy="953986"/>
          </a:xfrm>
          <a:prstGeom prst="rect">
            <a:avLst/>
          </a:prstGeom>
        </p:spPr>
        <p:txBody>
          <a:bodyPr wrap="square" lIns="91318" tIns="45660" rIns="91318" bIns="45660">
            <a:spAutoFit/>
          </a:bodyPr>
          <a:lstStyle/>
          <a:p>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Cuộc</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thi</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có</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sự</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tham</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gia</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của</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yểng</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mèo</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rừng</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gõ</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kiến</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chim</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công</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voọc</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xám</a:t>
            </a:r>
            <a:r>
              <a:rPr lang="en-US" sz="2800" dirty="0">
                <a:solidFill>
                  <a:srgbClr val="FF0000"/>
                </a:solidFill>
                <a:latin typeface="Arial" pitchFamily="34" charset="0"/>
                <a:ea typeface="Arial-Rounded" pitchFamily="34" charset="0"/>
                <a:cs typeface="Arial" pitchFamily="34" charset="0"/>
              </a:rPr>
              <a:t>. </a:t>
            </a:r>
          </a:p>
        </p:txBody>
      </p:sp>
    </p:spTree>
    <p:extLst>
      <p:ext uri="{BB962C8B-B14F-4D97-AF65-F5344CB8AC3E}">
        <p14:creationId xmlns:p14="http://schemas.microsoft.com/office/powerpoint/2010/main" val="7723592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F55A0-D2B8-4BBF-B533-49225164D7A0}"/>
              </a:ext>
            </a:extLst>
          </p:cNvPr>
          <p:cNvSpPr>
            <a:spLocks noGrp="1"/>
          </p:cNvSpPr>
          <p:nvPr>
            <p:ph type="title"/>
          </p:nvPr>
        </p:nvSpPr>
        <p:spPr/>
        <p:txBody>
          <a:bodyPr/>
          <a:lstStyle/>
          <a:p>
            <a:endParaRPr lang="vi-VN"/>
          </a:p>
        </p:txBody>
      </p:sp>
      <p:sp>
        <p:nvSpPr>
          <p:cNvPr id="3" name="Rectangle 2">
            <a:extLst>
              <a:ext uri="{FF2B5EF4-FFF2-40B4-BE49-F238E27FC236}">
                <a16:creationId xmlns:a16="http://schemas.microsoft.com/office/drawing/2014/main" id="{D2F28A06-E292-44AF-8536-B1A37503F8CA}"/>
              </a:ext>
            </a:extLst>
          </p:cNvPr>
          <p:cNvSpPr/>
          <p:nvPr/>
        </p:nvSpPr>
        <p:spPr>
          <a:xfrm>
            <a:off x="161731" y="1617764"/>
            <a:ext cx="8991600" cy="953986"/>
          </a:xfrm>
          <a:prstGeom prst="rect">
            <a:avLst/>
          </a:prstGeom>
        </p:spPr>
        <p:txBody>
          <a:bodyPr wrap="square" lIns="91318" tIns="45660" rIns="91318" bIns="45660">
            <a:spAutoFit/>
          </a:bodyPr>
          <a:lstStyle/>
          <a:p>
            <a:r>
              <a:rPr lang="en-US" sz="2800" dirty="0">
                <a:solidFill>
                  <a:srgbClr val="FF0000"/>
                </a:solidFill>
                <a:latin typeface="Arial" pitchFamily="34" charset="0"/>
                <a:ea typeface="Arial-Rounded" pitchFamily="34" charset="0"/>
                <a:cs typeface="Arial" pitchFamily="34" charset="0"/>
              </a:rPr>
              <a:t>2.Mỗi con </a:t>
            </a:r>
            <a:r>
              <a:rPr lang="en-US" sz="2800" dirty="0" err="1">
                <a:solidFill>
                  <a:srgbClr val="FF0000"/>
                </a:solidFill>
                <a:latin typeface="Arial" pitchFamily="34" charset="0"/>
                <a:ea typeface="Arial-Rounded" pitchFamily="34" charset="0"/>
                <a:cs typeface="Arial" pitchFamily="34" charset="0"/>
              </a:rPr>
              <a:t>vật</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biểu</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diễn</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tiết</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mục</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gì</a:t>
            </a:r>
            <a:r>
              <a:rPr lang="en-US" sz="2800" dirty="0">
                <a:solidFill>
                  <a:srgbClr val="FF0000"/>
                </a:solidFill>
                <a:latin typeface="Arial" pitchFamily="34" charset="0"/>
                <a:ea typeface="Arial-Rounded" pitchFamily="34" charset="0"/>
                <a:cs typeface="Arial" pitchFamily="34" charset="0"/>
              </a:rPr>
              <a:t>?</a:t>
            </a:r>
          </a:p>
          <a:p>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Em</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thích</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tiết</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mục</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nào</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nhất</a:t>
            </a:r>
            <a:r>
              <a:rPr lang="en-US" sz="2800" dirty="0">
                <a:solidFill>
                  <a:srgbClr val="FF0000"/>
                </a:solidFill>
                <a:latin typeface="Arial" pitchFamily="34" charset="0"/>
                <a:ea typeface="Arial-Rounded" pitchFamily="34" charset="0"/>
                <a:cs typeface="Arial" pitchFamily="34" charset="0"/>
              </a:rPr>
              <a:t>?</a:t>
            </a:r>
          </a:p>
        </p:txBody>
      </p:sp>
    </p:spTree>
    <p:extLst>
      <p:ext uri="{BB962C8B-B14F-4D97-AF65-F5344CB8AC3E}">
        <p14:creationId xmlns:p14="http://schemas.microsoft.com/office/powerpoint/2010/main" val="36364431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6530" y="93050"/>
            <a:ext cx="3193470" cy="461532"/>
          </a:xfrm>
          <a:prstGeom prst="rect">
            <a:avLst/>
          </a:prstGeom>
          <a:noFill/>
        </p:spPr>
        <p:txBody>
          <a:bodyPr wrap="square" lIns="91305" tIns="45654" rIns="91305" bIns="45654" rtlCol="0">
            <a:spAutoFit/>
          </a:bodyPr>
          <a:lstStyle/>
          <a:p>
            <a:pPr algn="just"/>
            <a:r>
              <a:rPr lang="en-US" sz="2400" b="1">
                <a:solidFill>
                  <a:prstClr val="black"/>
                </a:solidFill>
                <a:latin typeface="Arial" pitchFamily="34" charset="0"/>
                <a:ea typeface="Arial-Rounded" pitchFamily="34" charset="0"/>
                <a:cs typeface="Arial" pitchFamily="34" charset="0"/>
              </a:rPr>
              <a:t>Trả lời câu hỏi</a:t>
            </a:r>
          </a:p>
        </p:txBody>
      </p:sp>
      <p:sp>
        <p:nvSpPr>
          <p:cNvPr id="8" name="Oval 7"/>
          <p:cNvSpPr/>
          <p:nvPr/>
        </p:nvSpPr>
        <p:spPr>
          <a:xfrm>
            <a:off x="-1219200" y="238635"/>
            <a:ext cx="609600" cy="609600"/>
          </a:xfrm>
          <a:prstGeom prst="ellipse">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prstClr val="white"/>
                </a:solidFill>
                <a:latin typeface="Arial-Rounded" pitchFamily="34" charset="0"/>
                <a:ea typeface="Arial-Rounded" pitchFamily="34" charset="0"/>
                <a:cs typeface="Arial-Rounded" pitchFamily="34" charset="0"/>
              </a:rPr>
              <a:t>3</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9" y="27709"/>
            <a:ext cx="587375" cy="681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584614" y="480949"/>
            <a:ext cx="5947064" cy="523087"/>
          </a:xfrm>
          <a:prstGeom prst="rect">
            <a:avLst/>
          </a:prstGeom>
          <a:noFill/>
        </p:spPr>
        <p:txBody>
          <a:bodyPr wrap="square" lIns="91305" tIns="45654" rIns="91305" bIns="45654" rtlCol="0">
            <a:spAutoFit/>
          </a:bodyPr>
          <a:lstStyle/>
          <a:p>
            <a:pPr algn="ctr"/>
            <a:r>
              <a:rPr lang="en-US" sz="2800" b="1">
                <a:solidFill>
                  <a:prstClr val="black"/>
                </a:solidFill>
                <a:latin typeface="Arial" pitchFamily="34" charset="0"/>
                <a:ea typeface="Arial-Rounded" pitchFamily="34" charset="0"/>
                <a:cs typeface="Arial" pitchFamily="34" charset="0"/>
              </a:rPr>
              <a:t>Cuộc thi tài năng rừng xanh</a:t>
            </a:r>
          </a:p>
        </p:txBody>
      </p:sp>
      <p:sp>
        <p:nvSpPr>
          <p:cNvPr id="10" name="TextBox 9"/>
          <p:cNvSpPr txBox="1"/>
          <p:nvPr/>
        </p:nvSpPr>
        <p:spPr>
          <a:xfrm>
            <a:off x="166256" y="916111"/>
            <a:ext cx="8853054" cy="4170239"/>
          </a:xfrm>
          <a:prstGeom prst="rect">
            <a:avLst/>
          </a:prstGeom>
          <a:noFill/>
        </p:spPr>
        <p:txBody>
          <a:bodyPr wrap="square" lIns="91305" tIns="45654" rIns="91305" bIns="45654" rtlCol="0">
            <a:spAutoFit/>
          </a:bodyPr>
          <a:lstStyle/>
          <a:p>
            <a:pPr algn="just">
              <a:spcAft>
                <a:spcPts val="600"/>
              </a:spcAft>
            </a:pPr>
            <a:r>
              <a:rPr lang="en-US" sz="2600">
                <a:solidFill>
                  <a:prstClr val="black"/>
                </a:solidFill>
                <a:latin typeface="Arial" pitchFamily="34" charset="0"/>
                <a:ea typeface="Arial-Rounded" pitchFamily="34" charset="0"/>
                <a:cs typeface="Arial" pitchFamily="34" charset="0"/>
              </a:rPr>
              <a:t>	Mừng xuân, các con vật trong rừng tổ chức một cuộc thi tài năng. Đúng như chương trình đã niêm yết, cuộc thi mở đầu bằng tiết mục của chim yểng. Yểng nhoẻn miệng cười rồi bắt chước tiếng của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algn="just">
              <a:spcAft>
                <a:spcPts val="600"/>
              </a:spcAft>
            </a:pPr>
            <a:r>
              <a:rPr lang="en-US" sz="2600">
                <a:solidFill>
                  <a:prstClr val="black"/>
                </a:solidFill>
                <a:latin typeface="Arial" pitchFamily="34" charset="0"/>
                <a:ea typeface="Arial-Rounded" pitchFamily="34" charset="0"/>
                <a:cs typeface="Arial" pitchFamily="34" charset="0"/>
              </a:rPr>
              <a:t>	Các con vật đều xứng đáng nhận phần thưởng.</a:t>
            </a:r>
          </a:p>
        </p:txBody>
      </p:sp>
      <p:cxnSp>
        <p:nvCxnSpPr>
          <p:cNvPr id="3" name="Straight Connector 2"/>
          <p:cNvCxnSpPr/>
          <p:nvPr/>
        </p:nvCxnSpPr>
        <p:spPr>
          <a:xfrm>
            <a:off x="7162800" y="2114550"/>
            <a:ext cx="1676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28600" y="2571750"/>
            <a:ext cx="7772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562600" y="2952750"/>
            <a:ext cx="14478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66800" y="2952750"/>
            <a:ext cx="3657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162800" y="2952750"/>
            <a:ext cx="1219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04800" y="3333750"/>
            <a:ext cx="6858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391400" y="3333750"/>
            <a:ext cx="14478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81000" y="3790950"/>
            <a:ext cx="8458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28600" y="4171950"/>
            <a:ext cx="533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066800" y="4095750"/>
            <a:ext cx="6248400" cy="3683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695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xit" presetSubtype="0" fill="hold" nodeType="clickEffect">
                                  <p:stCondLst>
                                    <p:cond delay="0"/>
                                  </p:stCondLst>
                                  <p:childTnLst>
                                    <p:animEffect transition="out" filter="fade">
                                      <p:cBhvr>
                                        <p:cTn id="16" dur="1000"/>
                                        <p:tgtEl>
                                          <p:spTgt spid="3"/>
                                        </p:tgtEl>
                                      </p:cBhvr>
                                    </p:animEffect>
                                    <p:anim calcmode="lin" valueType="num">
                                      <p:cBhvr>
                                        <p:cTn id="17" dur="1000"/>
                                        <p:tgtEl>
                                          <p:spTgt spid="3"/>
                                        </p:tgtEl>
                                        <p:attrNameLst>
                                          <p:attrName>ppt_x</p:attrName>
                                        </p:attrNameLst>
                                      </p:cBhvr>
                                      <p:tavLst>
                                        <p:tav tm="0">
                                          <p:val>
                                            <p:strVal val="ppt_x"/>
                                          </p:val>
                                        </p:tav>
                                        <p:tav tm="100000">
                                          <p:val>
                                            <p:strVal val="ppt_x"/>
                                          </p:val>
                                        </p:tav>
                                      </p:tavLst>
                                    </p:anim>
                                    <p:anim calcmode="lin" valueType="num">
                                      <p:cBhvr>
                                        <p:cTn id="18" dur="1000"/>
                                        <p:tgtEl>
                                          <p:spTgt spid="3"/>
                                        </p:tgtEl>
                                        <p:attrNameLst>
                                          <p:attrName>ppt_y</p:attrName>
                                        </p:attrNameLst>
                                      </p:cBhvr>
                                      <p:tavLst>
                                        <p:tav tm="0">
                                          <p:val>
                                            <p:strVal val="ppt_y"/>
                                          </p:val>
                                        </p:tav>
                                        <p:tav tm="100000">
                                          <p:val>
                                            <p:strVal val="ppt_y+.1"/>
                                          </p:val>
                                        </p:tav>
                                      </p:tavLst>
                                    </p:anim>
                                    <p:set>
                                      <p:cBhvr>
                                        <p:cTn id="19" dur="1" fill="hold">
                                          <p:stCondLst>
                                            <p:cond delay="999"/>
                                          </p:stCondLst>
                                        </p:cTn>
                                        <p:tgtEl>
                                          <p:spTgt spid="3"/>
                                        </p:tgtEl>
                                        <p:attrNameLst>
                                          <p:attrName>style.visibility</p:attrName>
                                        </p:attrNameLst>
                                      </p:cBhvr>
                                      <p:to>
                                        <p:strVal val="hidden"/>
                                      </p:to>
                                    </p:set>
                                  </p:childTnLst>
                                </p:cTn>
                              </p:par>
                              <p:par>
                                <p:cTn id="20" presetID="42" presetClass="exit" presetSubtype="0" fill="hold" nodeType="withEffect">
                                  <p:stCondLst>
                                    <p:cond delay="0"/>
                                  </p:stCondLst>
                                  <p:childTnLst>
                                    <p:animEffect transition="out" filter="fade">
                                      <p:cBhvr>
                                        <p:cTn id="21" dur="1000"/>
                                        <p:tgtEl>
                                          <p:spTgt spid="11"/>
                                        </p:tgtEl>
                                      </p:cBhvr>
                                    </p:animEffect>
                                    <p:anim calcmode="lin" valueType="num">
                                      <p:cBhvr>
                                        <p:cTn id="22" dur="1000"/>
                                        <p:tgtEl>
                                          <p:spTgt spid="11"/>
                                        </p:tgtEl>
                                        <p:attrNameLst>
                                          <p:attrName>ppt_x</p:attrName>
                                        </p:attrNameLst>
                                      </p:cBhvr>
                                      <p:tavLst>
                                        <p:tav tm="0">
                                          <p:val>
                                            <p:strVal val="ppt_x"/>
                                          </p:val>
                                        </p:tav>
                                        <p:tav tm="100000">
                                          <p:val>
                                            <p:strVal val="ppt_x"/>
                                          </p:val>
                                        </p:tav>
                                      </p:tavLst>
                                    </p:anim>
                                    <p:anim calcmode="lin" valueType="num">
                                      <p:cBhvr>
                                        <p:cTn id="23" dur="1000"/>
                                        <p:tgtEl>
                                          <p:spTgt spid="11"/>
                                        </p:tgtEl>
                                        <p:attrNameLst>
                                          <p:attrName>ppt_y</p:attrName>
                                        </p:attrNameLst>
                                      </p:cBhvr>
                                      <p:tavLst>
                                        <p:tav tm="0">
                                          <p:val>
                                            <p:strVal val="ppt_y"/>
                                          </p:val>
                                        </p:tav>
                                        <p:tav tm="100000">
                                          <p:val>
                                            <p:strVal val="ppt_y+.1"/>
                                          </p:val>
                                        </p:tav>
                                      </p:tavLst>
                                    </p:anim>
                                    <p:set>
                                      <p:cBhvr>
                                        <p:cTn id="24" dur="1" fill="hold">
                                          <p:stCondLst>
                                            <p:cond delay="999"/>
                                          </p:stCondLst>
                                        </p:cTn>
                                        <p:tgtEl>
                                          <p:spTgt spid="1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xit" presetSubtype="21" fill="hold" nodeType="clickEffect">
                                  <p:stCondLst>
                                    <p:cond delay="0"/>
                                  </p:stCondLst>
                                  <p:childTnLst>
                                    <p:animEffect transition="out" filter="barn(inVertical)">
                                      <p:cBhvr>
                                        <p:cTn id="40" dur="500"/>
                                        <p:tgtEl>
                                          <p:spTgt spid="14"/>
                                        </p:tgtEl>
                                      </p:cBhvr>
                                    </p:animEffect>
                                    <p:set>
                                      <p:cBhvr>
                                        <p:cTn id="41" dur="1" fill="hold">
                                          <p:stCondLst>
                                            <p:cond delay="499"/>
                                          </p:stCondLst>
                                        </p:cTn>
                                        <p:tgtEl>
                                          <p:spTgt spid="14"/>
                                        </p:tgtEl>
                                        <p:attrNameLst>
                                          <p:attrName>style.visibility</p:attrName>
                                        </p:attrNameLst>
                                      </p:cBhvr>
                                      <p:to>
                                        <p:strVal val="hidden"/>
                                      </p:to>
                                    </p:set>
                                  </p:childTnLst>
                                </p:cTn>
                              </p:par>
                              <p:par>
                                <p:cTn id="42" presetID="16" presetClass="exit" presetSubtype="21" fill="hold" nodeType="withEffect">
                                  <p:stCondLst>
                                    <p:cond delay="0"/>
                                  </p:stCondLst>
                                  <p:childTnLst>
                                    <p:animEffect transition="out" filter="barn(inVertical)">
                                      <p:cBhvr>
                                        <p:cTn id="43" dur="500"/>
                                        <p:tgtEl>
                                          <p:spTgt spid="15"/>
                                        </p:tgtEl>
                                      </p:cBhvr>
                                    </p:animEffect>
                                    <p:set>
                                      <p:cBhvr>
                                        <p:cTn id="44" dur="1" fill="hold">
                                          <p:stCondLst>
                                            <p:cond delay="499"/>
                                          </p:stCondLst>
                                        </p:cTn>
                                        <p:tgtEl>
                                          <p:spTgt spid="1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circle(in)">
                                      <p:cBhvr>
                                        <p:cTn id="49" dur="2000"/>
                                        <p:tgtEl>
                                          <p:spTgt spid="18"/>
                                        </p:tgtEl>
                                      </p:cBhvr>
                                    </p:animEffect>
                                  </p:childTnLst>
                                </p:cTn>
                              </p:par>
                              <p:par>
                                <p:cTn id="50" presetID="6" presetClass="entr" presetSubtype="16"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circle(in)">
                                      <p:cBhvr>
                                        <p:cTn id="52" dur="20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xit" presetSubtype="1" fill="hold" nodeType="clickEffect">
                                  <p:stCondLst>
                                    <p:cond delay="0"/>
                                  </p:stCondLst>
                                  <p:childTnLst>
                                    <p:animEffect transition="out" filter="wheel(1)">
                                      <p:cBhvr>
                                        <p:cTn id="56" dur="2000"/>
                                        <p:tgtEl>
                                          <p:spTgt spid="18"/>
                                        </p:tgtEl>
                                      </p:cBhvr>
                                    </p:animEffect>
                                    <p:set>
                                      <p:cBhvr>
                                        <p:cTn id="57" dur="1" fill="hold">
                                          <p:stCondLst>
                                            <p:cond delay="1999"/>
                                          </p:stCondLst>
                                        </p:cTn>
                                        <p:tgtEl>
                                          <p:spTgt spid="18"/>
                                        </p:tgtEl>
                                        <p:attrNameLst>
                                          <p:attrName>style.visibility</p:attrName>
                                        </p:attrNameLst>
                                      </p:cBhvr>
                                      <p:to>
                                        <p:strVal val="hidden"/>
                                      </p:to>
                                    </p:set>
                                  </p:childTnLst>
                                </p:cTn>
                              </p:par>
                              <p:par>
                                <p:cTn id="58" presetID="21" presetClass="exit" presetSubtype="1" fill="hold" nodeType="withEffect">
                                  <p:stCondLst>
                                    <p:cond delay="0"/>
                                  </p:stCondLst>
                                  <p:childTnLst>
                                    <p:animEffect transition="out" filter="wheel(1)">
                                      <p:cBhvr>
                                        <p:cTn id="59" dur="2000"/>
                                        <p:tgtEl>
                                          <p:spTgt spid="20"/>
                                        </p:tgtEl>
                                      </p:cBhvr>
                                    </p:animEffect>
                                    <p:set>
                                      <p:cBhvr>
                                        <p:cTn id="60" dur="1" fill="hold">
                                          <p:stCondLst>
                                            <p:cond delay="1999"/>
                                          </p:stCondLst>
                                        </p:cTn>
                                        <p:tgtEl>
                                          <p:spTgt spid="20"/>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1000"/>
                                        <p:tgtEl>
                                          <p:spTgt spid="24"/>
                                        </p:tgtEl>
                                      </p:cBhvr>
                                    </p:animEffect>
                                    <p:anim calcmode="lin" valueType="num">
                                      <p:cBhvr>
                                        <p:cTn id="71" dur="1000" fill="hold"/>
                                        <p:tgtEl>
                                          <p:spTgt spid="24"/>
                                        </p:tgtEl>
                                        <p:attrNameLst>
                                          <p:attrName>ppt_x</p:attrName>
                                        </p:attrNameLst>
                                      </p:cBhvr>
                                      <p:tavLst>
                                        <p:tav tm="0">
                                          <p:val>
                                            <p:strVal val="#ppt_x"/>
                                          </p:val>
                                        </p:tav>
                                        <p:tav tm="100000">
                                          <p:val>
                                            <p:strVal val="#ppt_x"/>
                                          </p:val>
                                        </p:tav>
                                      </p:tavLst>
                                    </p:anim>
                                    <p:anim calcmode="lin" valueType="num">
                                      <p:cBhvr>
                                        <p:cTn id="72" dur="1000" fill="hold"/>
                                        <p:tgtEl>
                                          <p:spTgt spid="24"/>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000"/>
                                        <p:tgtEl>
                                          <p:spTgt spid="26"/>
                                        </p:tgtEl>
                                      </p:cBhvr>
                                    </p:animEffect>
                                    <p:anim calcmode="lin" valueType="num">
                                      <p:cBhvr>
                                        <p:cTn id="76" dur="1000" fill="hold"/>
                                        <p:tgtEl>
                                          <p:spTgt spid="26"/>
                                        </p:tgtEl>
                                        <p:attrNameLst>
                                          <p:attrName>ppt_x</p:attrName>
                                        </p:attrNameLst>
                                      </p:cBhvr>
                                      <p:tavLst>
                                        <p:tav tm="0">
                                          <p:val>
                                            <p:strVal val="#ppt_x"/>
                                          </p:val>
                                        </p:tav>
                                        <p:tav tm="100000">
                                          <p:val>
                                            <p:strVal val="#ppt_x"/>
                                          </p:val>
                                        </p:tav>
                                      </p:tavLst>
                                    </p:anim>
                                    <p:anim calcmode="lin" valueType="num">
                                      <p:cBhvr>
                                        <p:cTn id="7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xit" presetSubtype="0" fill="hold" nodeType="clickEffect">
                                  <p:stCondLst>
                                    <p:cond delay="0"/>
                                  </p:stCondLst>
                                  <p:childTnLst>
                                    <p:animEffect transition="out" filter="fade">
                                      <p:cBhvr>
                                        <p:cTn id="81" dur="1000"/>
                                        <p:tgtEl>
                                          <p:spTgt spid="22"/>
                                        </p:tgtEl>
                                      </p:cBhvr>
                                    </p:animEffect>
                                    <p:anim calcmode="lin" valueType="num">
                                      <p:cBhvr>
                                        <p:cTn id="82" dur="1000"/>
                                        <p:tgtEl>
                                          <p:spTgt spid="22"/>
                                        </p:tgtEl>
                                        <p:attrNameLst>
                                          <p:attrName>ppt_x</p:attrName>
                                        </p:attrNameLst>
                                      </p:cBhvr>
                                      <p:tavLst>
                                        <p:tav tm="0">
                                          <p:val>
                                            <p:strVal val="ppt_x"/>
                                          </p:val>
                                        </p:tav>
                                        <p:tav tm="100000">
                                          <p:val>
                                            <p:strVal val="ppt_x"/>
                                          </p:val>
                                        </p:tav>
                                      </p:tavLst>
                                    </p:anim>
                                    <p:anim calcmode="lin" valueType="num">
                                      <p:cBhvr>
                                        <p:cTn id="83" dur="1000"/>
                                        <p:tgtEl>
                                          <p:spTgt spid="22"/>
                                        </p:tgtEl>
                                        <p:attrNameLst>
                                          <p:attrName>ppt_y</p:attrName>
                                        </p:attrNameLst>
                                      </p:cBhvr>
                                      <p:tavLst>
                                        <p:tav tm="0">
                                          <p:val>
                                            <p:strVal val="ppt_y"/>
                                          </p:val>
                                        </p:tav>
                                        <p:tav tm="100000">
                                          <p:val>
                                            <p:strVal val="ppt_y+.1"/>
                                          </p:val>
                                        </p:tav>
                                      </p:tavLst>
                                    </p:anim>
                                    <p:set>
                                      <p:cBhvr>
                                        <p:cTn id="84" dur="1" fill="hold">
                                          <p:stCondLst>
                                            <p:cond delay="999"/>
                                          </p:stCondLst>
                                        </p:cTn>
                                        <p:tgtEl>
                                          <p:spTgt spid="22"/>
                                        </p:tgtEl>
                                        <p:attrNameLst>
                                          <p:attrName>style.visibility</p:attrName>
                                        </p:attrNameLst>
                                      </p:cBhvr>
                                      <p:to>
                                        <p:strVal val="hidden"/>
                                      </p:to>
                                    </p:set>
                                  </p:childTnLst>
                                </p:cTn>
                              </p:par>
                              <p:par>
                                <p:cTn id="85" presetID="42" presetClass="exit" presetSubtype="0" fill="hold" nodeType="withEffect">
                                  <p:stCondLst>
                                    <p:cond delay="0"/>
                                  </p:stCondLst>
                                  <p:childTnLst>
                                    <p:animEffect transition="out" filter="fade">
                                      <p:cBhvr>
                                        <p:cTn id="86" dur="1000"/>
                                        <p:tgtEl>
                                          <p:spTgt spid="24"/>
                                        </p:tgtEl>
                                      </p:cBhvr>
                                    </p:animEffect>
                                    <p:anim calcmode="lin" valueType="num">
                                      <p:cBhvr>
                                        <p:cTn id="87" dur="1000"/>
                                        <p:tgtEl>
                                          <p:spTgt spid="24"/>
                                        </p:tgtEl>
                                        <p:attrNameLst>
                                          <p:attrName>ppt_x</p:attrName>
                                        </p:attrNameLst>
                                      </p:cBhvr>
                                      <p:tavLst>
                                        <p:tav tm="0">
                                          <p:val>
                                            <p:strVal val="ppt_x"/>
                                          </p:val>
                                        </p:tav>
                                        <p:tav tm="100000">
                                          <p:val>
                                            <p:strVal val="ppt_x"/>
                                          </p:val>
                                        </p:tav>
                                      </p:tavLst>
                                    </p:anim>
                                    <p:anim calcmode="lin" valueType="num">
                                      <p:cBhvr>
                                        <p:cTn id="88" dur="1000"/>
                                        <p:tgtEl>
                                          <p:spTgt spid="24"/>
                                        </p:tgtEl>
                                        <p:attrNameLst>
                                          <p:attrName>ppt_y</p:attrName>
                                        </p:attrNameLst>
                                      </p:cBhvr>
                                      <p:tavLst>
                                        <p:tav tm="0">
                                          <p:val>
                                            <p:strVal val="ppt_y"/>
                                          </p:val>
                                        </p:tav>
                                        <p:tav tm="100000">
                                          <p:val>
                                            <p:strVal val="ppt_y+.1"/>
                                          </p:val>
                                        </p:tav>
                                      </p:tavLst>
                                    </p:anim>
                                    <p:set>
                                      <p:cBhvr>
                                        <p:cTn id="89" dur="1" fill="hold">
                                          <p:stCondLst>
                                            <p:cond delay="999"/>
                                          </p:stCondLst>
                                        </p:cTn>
                                        <p:tgtEl>
                                          <p:spTgt spid="24"/>
                                        </p:tgtEl>
                                        <p:attrNameLst>
                                          <p:attrName>style.visibility</p:attrName>
                                        </p:attrNameLst>
                                      </p:cBhvr>
                                      <p:to>
                                        <p:strVal val="hidden"/>
                                      </p:to>
                                    </p:set>
                                  </p:childTnLst>
                                </p:cTn>
                              </p:par>
                              <p:par>
                                <p:cTn id="90" presetID="42" presetClass="exit" presetSubtype="0" fill="hold" nodeType="withEffect">
                                  <p:stCondLst>
                                    <p:cond delay="0"/>
                                  </p:stCondLst>
                                  <p:childTnLst>
                                    <p:animEffect transition="out" filter="fade">
                                      <p:cBhvr>
                                        <p:cTn id="91" dur="1000"/>
                                        <p:tgtEl>
                                          <p:spTgt spid="26"/>
                                        </p:tgtEl>
                                      </p:cBhvr>
                                    </p:animEffect>
                                    <p:anim calcmode="lin" valueType="num">
                                      <p:cBhvr>
                                        <p:cTn id="92" dur="1000"/>
                                        <p:tgtEl>
                                          <p:spTgt spid="26"/>
                                        </p:tgtEl>
                                        <p:attrNameLst>
                                          <p:attrName>ppt_x</p:attrName>
                                        </p:attrNameLst>
                                      </p:cBhvr>
                                      <p:tavLst>
                                        <p:tav tm="0">
                                          <p:val>
                                            <p:strVal val="ppt_x"/>
                                          </p:val>
                                        </p:tav>
                                        <p:tav tm="100000">
                                          <p:val>
                                            <p:strVal val="ppt_x"/>
                                          </p:val>
                                        </p:tav>
                                      </p:tavLst>
                                    </p:anim>
                                    <p:anim calcmode="lin" valueType="num">
                                      <p:cBhvr>
                                        <p:cTn id="93" dur="1000"/>
                                        <p:tgtEl>
                                          <p:spTgt spid="26"/>
                                        </p:tgtEl>
                                        <p:attrNameLst>
                                          <p:attrName>ppt_y</p:attrName>
                                        </p:attrNameLst>
                                      </p:cBhvr>
                                      <p:tavLst>
                                        <p:tav tm="0">
                                          <p:val>
                                            <p:strVal val="ppt_y"/>
                                          </p:val>
                                        </p:tav>
                                        <p:tav tm="100000">
                                          <p:val>
                                            <p:strVal val="ppt_y+.1"/>
                                          </p:val>
                                        </p:tav>
                                      </p:tavLst>
                                    </p:anim>
                                    <p:set>
                                      <p:cBhvr>
                                        <p:cTn id="94" dur="1" fill="hold">
                                          <p:stCondLst>
                                            <p:cond delay="999"/>
                                          </p:stCondLst>
                                        </p:cTn>
                                        <p:tgtEl>
                                          <p:spTgt spid="26"/>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28"/>
                                        </p:tgtEl>
                                        <p:attrNameLst>
                                          <p:attrName>style.visibility</p:attrName>
                                        </p:attrNameLst>
                                      </p:cBhvr>
                                      <p:to>
                                        <p:strVal val="visible"/>
                                      </p:to>
                                    </p:set>
                                    <p:anim calcmode="lin" valueType="num">
                                      <p:cBhvr additive="base">
                                        <p:cTn id="99" dur="500" fill="hold"/>
                                        <p:tgtEl>
                                          <p:spTgt spid="28"/>
                                        </p:tgtEl>
                                        <p:attrNameLst>
                                          <p:attrName>ppt_x</p:attrName>
                                        </p:attrNameLst>
                                      </p:cBhvr>
                                      <p:tavLst>
                                        <p:tav tm="0">
                                          <p:val>
                                            <p:strVal val="#ppt_x"/>
                                          </p:val>
                                        </p:tav>
                                        <p:tav tm="100000">
                                          <p:val>
                                            <p:strVal val="#ppt_x"/>
                                          </p:val>
                                        </p:tav>
                                      </p:tavLst>
                                    </p:anim>
                                    <p:anim calcmode="lin" valueType="num">
                                      <p:cBhvr additive="base">
                                        <p:cTn id="10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xit" presetSubtype="4" fill="hold" nodeType="clickEffect">
                                  <p:stCondLst>
                                    <p:cond delay="0"/>
                                  </p:stCondLst>
                                  <p:childTnLst>
                                    <p:anim calcmode="lin" valueType="num">
                                      <p:cBhvr additive="base">
                                        <p:cTn id="104" dur="500"/>
                                        <p:tgtEl>
                                          <p:spTgt spid="28"/>
                                        </p:tgtEl>
                                        <p:attrNameLst>
                                          <p:attrName>ppt_x</p:attrName>
                                        </p:attrNameLst>
                                      </p:cBhvr>
                                      <p:tavLst>
                                        <p:tav tm="0">
                                          <p:val>
                                            <p:strVal val="ppt_x"/>
                                          </p:val>
                                        </p:tav>
                                        <p:tav tm="100000">
                                          <p:val>
                                            <p:strVal val="ppt_x"/>
                                          </p:val>
                                        </p:tav>
                                      </p:tavLst>
                                    </p:anim>
                                    <p:anim calcmode="lin" valueType="num">
                                      <p:cBhvr additive="base">
                                        <p:cTn id="105" dur="500"/>
                                        <p:tgtEl>
                                          <p:spTgt spid="28"/>
                                        </p:tgtEl>
                                        <p:attrNameLst>
                                          <p:attrName>ppt_y</p:attrName>
                                        </p:attrNameLst>
                                      </p:cBhvr>
                                      <p:tavLst>
                                        <p:tav tm="0">
                                          <p:val>
                                            <p:strVal val="ppt_y"/>
                                          </p:val>
                                        </p:tav>
                                        <p:tav tm="100000">
                                          <p:val>
                                            <p:strVal val="1+ppt_h/2"/>
                                          </p:val>
                                        </p:tav>
                                      </p:tavLst>
                                    </p:anim>
                                    <p:set>
                                      <p:cBhvr>
                                        <p:cTn id="106"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2730" y="127000"/>
            <a:ext cx="78416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Viết vào vở câu trả lời cho câu hỏi a và c ở mục 3</a:t>
            </a:r>
          </a:p>
        </p:txBody>
      </p:sp>
      <p:sp>
        <p:nvSpPr>
          <p:cNvPr id="5" name="Rectangle 4"/>
          <p:cNvSpPr/>
          <p:nvPr/>
        </p:nvSpPr>
        <p:spPr>
          <a:xfrm>
            <a:off x="74356" y="709659"/>
            <a:ext cx="6038586" cy="523099"/>
          </a:xfrm>
          <a:prstGeom prst="rect">
            <a:avLst/>
          </a:prstGeom>
        </p:spPr>
        <p:txBody>
          <a:bodyPr wrap="none" lIns="91318" tIns="45660" rIns="91318" bIns="45660">
            <a:spAutoFit/>
          </a:bodyPr>
          <a:lstStyle/>
          <a:p>
            <a:pPr algn="ctr"/>
            <a:r>
              <a:rPr lang="en-US" sz="2800">
                <a:latin typeface="Arial" pitchFamily="34" charset="0"/>
                <a:ea typeface="Arial-Rounded" pitchFamily="34" charset="0"/>
                <a:cs typeface="Arial" pitchFamily="34" charset="0"/>
              </a:rPr>
              <a:t>a. Cuộc thi có sự tham gia của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01" y="571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ectangle 44"/>
          <p:cNvSpPr/>
          <p:nvPr/>
        </p:nvSpPr>
        <p:spPr>
          <a:xfrm>
            <a:off x="74355" y="1200149"/>
            <a:ext cx="5136096" cy="523099"/>
          </a:xfrm>
          <a:prstGeom prst="rect">
            <a:avLst/>
          </a:prstGeom>
        </p:spPr>
        <p:txBody>
          <a:bodyPr wrap="none" lIns="91318" tIns="45660" rIns="91318" bIns="45660">
            <a:spAutoFit/>
          </a:bodyPr>
          <a:lstStyle/>
          <a:p>
            <a:pPr algn="ctr"/>
            <a:r>
              <a:rPr lang="en-US" sz="2800">
                <a:latin typeface="Arial" pitchFamily="34" charset="0"/>
                <a:ea typeface="Arial-Rounded" pitchFamily="34" charset="0"/>
                <a:cs typeface="Arial" pitchFamily="34" charset="0"/>
              </a:rPr>
              <a:t>b. Em thích nhất tiết mục (…).</a:t>
            </a:r>
          </a:p>
        </p:txBody>
      </p:sp>
      <p:grpSp>
        <p:nvGrpSpPr>
          <p:cNvPr id="10" name="Group 9"/>
          <p:cNvGrpSpPr/>
          <p:nvPr/>
        </p:nvGrpSpPr>
        <p:grpSpPr>
          <a:xfrm>
            <a:off x="0" y="2343150"/>
            <a:ext cx="8991600" cy="953986"/>
            <a:chOff x="0" y="2343150"/>
            <a:chExt cx="8991600" cy="953986"/>
          </a:xfrm>
        </p:grpSpPr>
        <p:sp>
          <p:nvSpPr>
            <p:cNvPr id="13" name="Rectangle 12"/>
            <p:cNvSpPr/>
            <p:nvPr/>
          </p:nvSpPr>
          <p:spPr>
            <a:xfrm>
              <a:off x="0" y="2343150"/>
              <a:ext cx="8991600" cy="953986"/>
            </a:xfrm>
            <a:prstGeom prst="rect">
              <a:avLst/>
            </a:prstGeom>
          </p:spPr>
          <p:txBody>
            <a:bodyPr wrap="square" lIns="91318" tIns="45660" rIns="91318" bIns="45660">
              <a:spAutoFit/>
            </a:bodyPr>
            <a:lstStyle/>
            <a:p>
              <a:r>
                <a:rPr lang="en-US" sz="2800" dirty="0">
                  <a:solidFill>
                    <a:srgbClr val="FF0000"/>
                  </a:solidFill>
                  <a:latin typeface="Arial" pitchFamily="34" charset="0"/>
                  <a:ea typeface="Arial-Rounded" pitchFamily="34" charset="0"/>
                  <a:cs typeface="Arial" pitchFamily="34" charset="0"/>
                </a:rPr>
                <a:t>a. </a:t>
              </a:r>
              <a:r>
                <a:rPr lang="en-US" sz="2800" dirty="0" err="1">
                  <a:solidFill>
                    <a:srgbClr val="FF0000"/>
                  </a:solidFill>
                  <a:latin typeface="Arial" pitchFamily="34" charset="0"/>
                  <a:ea typeface="Arial-Rounded" pitchFamily="34" charset="0"/>
                  <a:cs typeface="Arial" pitchFamily="34" charset="0"/>
                </a:rPr>
                <a:t>Cuộc</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thi</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có</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sự</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tham</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gia</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của</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yểng</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mèo</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rừng</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gõ</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kiến</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chim</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công</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voọc</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xám</a:t>
              </a:r>
              <a:r>
                <a:rPr lang="en-US" sz="2800" dirty="0">
                  <a:solidFill>
                    <a:srgbClr val="FF0000"/>
                  </a:solidFill>
                  <a:latin typeface="Arial" pitchFamily="34" charset="0"/>
                  <a:ea typeface="Arial-Rounded" pitchFamily="34" charset="0"/>
                  <a:cs typeface="Arial" pitchFamily="34" charset="0"/>
                </a:rPr>
                <a:t>. </a:t>
              </a:r>
            </a:p>
          </p:txBody>
        </p:sp>
        <p:cxnSp>
          <p:nvCxnSpPr>
            <p:cNvPr id="8" name="Straight Connector 7"/>
            <p:cNvCxnSpPr/>
            <p:nvPr/>
          </p:nvCxnSpPr>
          <p:spPr>
            <a:xfrm>
              <a:off x="2362200" y="3181350"/>
              <a:ext cx="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8" name="Rectangle 17"/>
          <p:cNvSpPr/>
          <p:nvPr/>
        </p:nvSpPr>
        <p:spPr>
          <a:xfrm>
            <a:off x="-76200" y="3496451"/>
            <a:ext cx="8044840" cy="953986"/>
          </a:xfrm>
          <a:prstGeom prst="rect">
            <a:avLst/>
          </a:prstGeom>
        </p:spPr>
        <p:txBody>
          <a:bodyPr wrap="square" lIns="91318" tIns="45660" rIns="91318" bIns="45660">
            <a:spAutoFit/>
          </a:bodyPr>
          <a:lstStyle/>
          <a:p>
            <a:pPr algn="ctr"/>
            <a:r>
              <a:rPr lang="en-US" sz="2800">
                <a:solidFill>
                  <a:srgbClr val="FF0000"/>
                </a:solidFill>
                <a:latin typeface="Arial" pitchFamily="34" charset="0"/>
                <a:ea typeface="Arial-Rounded" pitchFamily="34" charset="0"/>
                <a:cs typeface="Arial" pitchFamily="34" charset="0"/>
              </a:rPr>
              <a:t>b. Em thích nhất tiết mục của chim công  vì chim công có điệu múa tuyệt đẹp.</a:t>
            </a:r>
          </a:p>
        </p:txBody>
      </p:sp>
      <p:cxnSp>
        <p:nvCxnSpPr>
          <p:cNvPr id="7" name="Straight Connector 6"/>
          <p:cNvCxnSpPr/>
          <p:nvPr/>
        </p:nvCxnSpPr>
        <p:spPr>
          <a:xfrm>
            <a:off x="2362200" y="318135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362200" y="3297136"/>
            <a:ext cx="0" cy="1"/>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 name="410_20200508105019_cuoc-thi-tai-nang-rung-xanh.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866742" y="285750"/>
            <a:ext cx="609600" cy="609600"/>
          </a:xfrm>
          <a:prstGeom prst="rect">
            <a:avLst/>
          </a:prstGeom>
        </p:spPr>
      </p:pic>
      <p:pic>
        <p:nvPicPr>
          <p:cNvPr id="4" name="Picture 3" descr="C:\Users\Admin\Desktop\dssss.PNG"/>
          <p:cNvPicPr/>
          <p:nvPr/>
        </p:nvPicPr>
        <p:blipFill rotWithShape="1">
          <a:blip r:embed="rId6">
            <a:extLst>
              <a:ext uri="{28A0092B-C50C-407E-A947-70E740481C1C}">
                <a14:useLocalDpi xmlns:a14="http://schemas.microsoft.com/office/drawing/2010/main" val="0"/>
              </a:ext>
            </a:extLst>
          </a:blip>
          <a:srcRect b="21301"/>
          <a:stretch/>
        </p:blipFill>
        <p:spPr bwMode="auto">
          <a:xfrm>
            <a:off x="1453515" y="308610"/>
            <a:ext cx="5937885" cy="41681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687643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155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3400" y="666750"/>
            <a:ext cx="7773993" cy="3486150"/>
          </a:xfrm>
          <a:prstGeom prst="rect">
            <a:avLst/>
          </a:prstGeom>
        </p:spPr>
      </p:pic>
    </p:spTree>
    <p:extLst>
      <p:ext uri="{BB962C8B-B14F-4D97-AF65-F5344CB8AC3E}">
        <p14:creationId xmlns:p14="http://schemas.microsoft.com/office/powerpoint/2010/main" val="20791135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a:solidFill>
                  <a:schemeClr val="tx1"/>
                </a:solidFill>
                <a:latin typeface="Arial" pitchFamily="34" charset="0"/>
                <a:cs typeface="Arial" pitchFamily="34" charset="0"/>
              </a:rPr>
              <a:t>Đọc lại bài: </a:t>
            </a:r>
            <a:r>
              <a:rPr lang="en-US" sz="3200" i="1">
                <a:solidFill>
                  <a:schemeClr val="tx1"/>
                </a:solidFill>
                <a:latin typeface="Arial" pitchFamily="34" charset="0"/>
                <a:cs typeface="Arial" pitchFamily="34" charset="0"/>
              </a:rPr>
              <a:t>Cuộc thi tài năng rừng xanh</a:t>
            </a:r>
            <a:r>
              <a:rPr lang="en-US" sz="3200">
                <a:solidFill>
                  <a:schemeClr val="tx1"/>
                </a:solidFill>
                <a:latin typeface="Arial" pitchFamily="34" charset="0"/>
                <a:cs typeface="Arial" pitchFamily="34" charset="0"/>
              </a:rPr>
              <a:t> (trang 114, 115).</a:t>
            </a:r>
          </a:p>
          <a:p>
            <a:pPr marL="457138" indent="-457138" algn="just">
              <a:buFontTx/>
              <a:buChar char="-"/>
            </a:pPr>
            <a:r>
              <a:rPr lang="en-US" sz="3200">
                <a:solidFill>
                  <a:schemeClr val="tx1"/>
                </a:solidFill>
                <a:latin typeface="Arial" pitchFamily="34" charset="0"/>
                <a:cs typeface="Arial" pitchFamily="34" charset="0"/>
              </a:rPr>
              <a:t>Chuẩn bị bài mới (trang 116, 117).</a:t>
            </a:r>
          </a:p>
        </p:txBody>
      </p:sp>
    </p:spTree>
    <p:extLst>
      <p:ext uri="{BB962C8B-B14F-4D97-AF65-F5344CB8AC3E}">
        <p14:creationId xmlns:p14="http://schemas.microsoft.com/office/powerpoint/2010/main" val="33885114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7AB51-0028-4694-8950-916BFBC6EA03}"/>
              </a:ext>
            </a:extLst>
          </p:cNvPr>
          <p:cNvSpPr>
            <a:spLocks noGrp="1"/>
          </p:cNvSpPr>
          <p:nvPr>
            <p:ph type="title"/>
          </p:nvPr>
        </p:nvSpPr>
        <p:spPr/>
        <p:txBody>
          <a:bodyPr/>
          <a:lstStyle/>
          <a:p>
            <a:endParaRPr lang="vi-VN"/>
          </a:p>
        </p:txBody>
      </p:sp>
    </p:spTree>
    <p:extLst>
      <p:ext uri="{BB962C8B-B14F-4D97-AF65-F5344CB8AC3E}">
        <p14:creationId xmlns:p14="http://schemas.microsoft.com/office/powerpoint/2010/main" val="2518706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95350"/>
            <a:ext cx="1066800" cy="685800"/>
          </a:xfrm>
        </p:spPr>
        <p:txBody>
          <a:bodyPr>
            <a:normAutofit fontScale="90000"/>
          </a:bodyPr>
          <a:lstStyle/>
          <a:p>
            <a:pPr algn="l"/>
            <a:r>
              <a:rPr lang="en-US">
                <a:solidFill>
                  <a:srgbClr val="FF0000"/>
                </a:solidFill>
                <a:latin typeface="Arial" pitchFamily="34" charset="0"/>
                <a:cs typeface="Arial" pitchFamily="34" charset="0"/>
              </a:rPr>
              <a:t>yêt</a:t>
            </a:r>
            <a:r>
              <a:rPr lang="en-US">
                <a:latin typeface="Arial" pitchFamily="34" charset="0"/>
                <a:cs typeface="Arial" pitchFamily="34" charset="0"/>
              </a:rPr>
              <a:t> </a:t>
            </a:r>
          </a:p>
        </p:txBody>
      </p:sp>
      <p:sp>
        <p:nvSpPr>
          <p:cNvPr id="3" name="Title 1"/>
          <p:cNvSpPr txBox="1">
            <a:spLocks/>
          </p:cNvSpPr>
          <p:nvPr/>
        </p:nvSpPr>
        <p:spPr>
          <a:xfrm>
            <a:off x="2021114" y="-476250"/>
            <a:ext cx="5217886" cy="167640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a:solidFill>
                  <a:prstClr val="black"/>
                </a:solidFill>
                <a:latin typeface="Arial" pitchFamily="34" charset="0"/>
                <a:cs typeface="Arial" pitchFamily="34" charset="0"/>
              </a:rPr>
              <a:t>Luyện đọc các vần </a:t>
            </a:r>
          </a:p>
        </p:txBody>
      </p:sp>
      <p:sp>
        <p:nvSpPr>
          <p:cNvPr id="7" name="Title 1"/>
          <p:cNvSpPr txBox="1">
            <a:spLocks/>
          </p:cNvSpPr>
          <p:nvPr/>
        </p:nvSpPr>
        <p:spPr>
          <a:xfrm>
            <a:off x="2438400" y="855092"/>
            <a:ext cx="1295400" cy="781050"/>
          </a:xfrm>
          <a:prstGeom prst="rect">
            <a:avLst/>
          </a:prstGeom>
        </p:spPr>
        <p:txBody>
          <a:bodyPr vert="horz" lIns="91305" tIns="45654" rIns="91305" bIns="45654" rtlCol="0" anchor="ctr">
            <a:normAutofit fontScale="900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a:solidFill>
                  <a:srgbClr val="FF0000"/>
                </a:solidFill>
                <a:latin typeface="Arial" pitchFamily="34" charset="0"/>
                <a:cs typeface="Arial" pitchFamily="34" charset="0"/>
              </a:rPr>
              <a:t>yêng</a:t>
            </a:r>
            <a:r>
              <a:rPr lang="en-US">
                <a:solidFill>
                  <a:prstClr val="black"/>
                </a:solidFill>
                <a:latin typeface="Arial" pitchFamily="34" charset="0"/>
                <a:cs typeface="Arial" pitchFamily="34" charset="0"/>
              </a:rPr>
              <a:t> </a:t>
            </a:r>
          </a:p>
        </p:txBody>
      </p:sp>
      <p:sp>
        <p:nvSpPr>
          <p:cNvPr id="10" name="Title 1"/>
          <p:cNvSpPr txBox="1">
            <a:spLocks/>
          </p:cNvSpPr>
          <p:nvPr/>
        </p:nvSpPr>
        <p:spPr>
          <a:xfrm>
            <a:off x="4419600" y="819150"/>
            <a:ext cx="1295400" cy="78105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a:solidFill>
                  <a:srgbClr val="FF0000"/>
                </a:solidFill>
                <a:latin typeface="Arial" pitchFamily="34" charset="0"/>
                <a:cs typeface="Arial" pitchFamily="34" charset="0"/>
              </a:rPr>
              <a:t>oen</a:t>
            </a:r>
            <a:r>
              <a:rPr lang="en-US">
                <a:solidFill>
                  <a:prstClr val="black"/>
                </a:solidFill>
                <a:latin typeface="Arial" pitchFamily="34" charset="0"/>
                <a:cs typeface="Arial" pitchFamily="34" charset="0"/>
              </a:rPr>
              <a:t> </a:t>
            </a:r>
          </a:p>
        </p:txBody>
      </p:sp>
      <p:sp>
        <p:nvSpPr>
          <p:cNvPr id="13" name="Title 1"/>
          <p:cNvSpPr txBox="1">
            <a:spLocks/>
          </p:cNvSpPr>
          <p:nvPr/>
        </p:nvSpPr>
        <p:spPr>
          <a:xfrm>
            <a:off x="6087374" y="803332"/>
            <a:ext cx="1295400" cy="78105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a:solidFill>
                  <a:srgbClr val="FF0000"/>
                </a:solidFill>
                <a:latin typeface="Arial" pitchFamily="34" charset="0"/>
                <a:cs typeface="Arial" pitchFamily="34" charset="0"/>
              </a:rPr>
              <a:t>oao </a:t>
            </a:r>
          </a:p>
        </p:txBody>
      </p:sp>
      <p:sp>
        <p:nvSpPr>
          <p:cNvPr id="16" name="Title 1"/>
          <p:cNvSpPr txBox="1">
            <a:spLocks/>
          </p:cNvSpPr>
          <p:nvPr/>
        </p:nvSpPr>
        <p:spPr>
          <a:xfrm>
            <a:off x="1447800" y="1962150"/>
            <a:ext cx="1295400" cy="78105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a:solidFill>
                  <a:srgbClr val="FF0000"/>
                </a:solidFill>
                <a:latin typeface="Arial" pitchFamily="34" charset="0"/>
                <a:cs typeface="Arial" pitchFamily="34" charset="0"/>
              </a:rPr>
              <a:t>oet </a:t>
            </a:r>
          </a:p>
        </p:txBody>
      </p:sp>
      <p:sp>
        <p:nvSpPr>
          <p:cNvPr id="19" name="Title 1"/>
          <p:cNvSpPr txBox="1">
            <a:spLocks/>
          </p:cNvSpPr>
          <p:nvPr/>
        </p:nvSpPr>
        <p:spPr>
          <a:xfrm>
            <a:off x="3733800" y="1809750"/>
            <a:ext cx="1524000" cy="95250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a:solidFill>
                  <a:srgbClr val="FF0000"/>
                </a:solidFill>
                <a:latin typeface="Arial" pitchFamily="34" charset="0"/>
                <a:cs typeface="Arial" pitchFamily="34" charset="0"/>
              </a:rPr>
              <a:t>uênh</a:t>
            </a:r>
            <a:r>
              <a:rPr lang="en-US">
                <a:solidFill>
                  <a:prstClr val="black"/>
                </a:solidFill>
                <a:latin typeface="Arial" pitchFamily="34" charset="0"/>
                <a:cs typeface="Arial" pitchFamily="34" charset="0"/>
              </a:rPr>
              <a:t> </a:t>
            </a:r>
          </a:p>
        </p:txBody>
      </p:sp>
      <p:sp>
        <p:nvSpPr>
          <p:cNvPr id="22" name="Title 1"/>
          <p:cNvSpPr txBox="1">
            <a:spLocks/>
          </p:cNvSpPr>
          <p:nvPr/>
        </p:nvSpPr>
        <p:spPr>
          <a:xfrm>
            <a:off x="6172200" y="1733550"/>
            <a:ext cx="1524000" cy="95250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a:solidFill>
                  <a:srgbClr val="FF0000"/>
                </a:solidFill>
                <a:latin typeface="Arial" pitchFamily="34" charset="0"/>
                <a:cs typeface="Arial" pitchFamily="34" charset="0"/>
              </a:rPr>
              <a:t>ooc </a:t>
            </a:r>
          </a:p>
        </p:txBody>
      </p:sp>
    </p:spTree>
    <p:extLst>
      <p:ext uri="{BB962C8B-B14F-4D97-AF65-F5344CB8AC3E}">
        <p14:creationId xmlns:p14="http://schemas.microsoft.com/office/powerpoint/2010/main" val="3720271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63000">
              <a:srgbClr val="2CC7ED"/>
            </a:gs>
            <a:gs pos="98621">
              <a:srgbClr val="00B0F0"/>
            </a:gs>
            <a:gs pos="100000">
              <a:srgbClr val="00B0F0"/>
            </a:gs>
          </a:gsLst>
          <a:lin ang="16200000" scaled="0"/>
        </a:gradFill>
        <a:effectLst/>
      </p:bgPr>
    </p:bg>
    <p:spTree>
      <p:nvGrpSpPr>
        <p:cNvPr id="1" name="Shape 239"/>
        <p:cNvGrpSpPr/>
        <p:nvPr/>
      </p:nvGrpSpPr>
      <p:grpSpPr>
        <a:xfrm>
          <a:off x="0" y="0"/>
          <a:ext cx="0" cy="0"/>
          <a:chOff x="0" y="0"/>
          <a:chExt cx="0" cy="0"/>
        </a:xfrm>
      </p:grpSpPr>
      <p:sp>
        <p:nvSpPr>
          <p:cNvPr id="240" name="Google Shape;240;p6"/>
          <p:cNvSpPr/>
          <p:nvPr/>
        </p:nvSpPr>
        <p:spPr>
          <a:xfrm>
            <a:off x="1" y="-222602"/>
            <a:ext cx="9143999" cy="6299552"/>
          </a:xfrm>
          <a:prstGeom prst="roundRect">
            <a:avLst>
              <a:gd name="adj" fmla="val 16667"/>
            </a:avLst>
          </a:prstGeom>
          <a:noFill/>
          <a:ln>
            <a:noFill/>
          </a:ln>
        </p:spPr>
        <p:txBody>
          <a:bodyPr spcFirstLastPara="1" wrap="square" lIns="91425" tIns="45700" rIns="91425" bIns="45700" anchor="t" anchorCtr="0">
            <a:spAutoFit/>
          </a:bodyPr>
          <a:lstStyle/>
          <a:p>
            <a:pPr algn="ctr" defTabSz="914400">
              <a:buClr>
                <a:srgbClr val="000000"/>
              </a:buClr>
              <a:buFont typeface="Arial"/>
              <a:buNone/>
            </a:pPr>
            <a:r>
              <a:rPr lang="en-US" sz="2600" kern="0" dirty="0" err="1">
                <a:solidFill>
                  <a:srgbClr val="FF0000"/>
                </a:solidFill>
                <a:latin typeface="Arial Rounded"/>
                <a:ea typeface="Arial Rounded"/>
                <a:cs typeface="Arial Rounded"/>
                <a:sym typeface="Arial Rounded"/>
              </a:rPr>
              <a:t>Cuộc</a:t>
            </a:r>
            <a:r>
              <a:rPr lang="en-US" sz="2600" kern="0" dirty="0">
                <a:solidFill>
                  <a:srgbClr val="FF0000"/>
                </a:solidFill>
                <a:latin typeface="Arial Rounded"/>
                <a:ea typeface="Arial Rounded"/>
                <a:cs typeface="Arial Rounded"/>
                <a:sym typeface="Arial Rounded"/>
              </a:rPr>
              <a:t> </a:t>
            </a:r>
            <a:r>
              <a:rPr lang="en-US" sz="2600" kern="0" dirty="0" err="1">
                <a:solidFill>
                  <a:srgbClr val="FF0000"/>
                </a:solidFill>
                <a:latin typeface="Arial Rounded"/>
                <a:ea typeface="Arial Rounded"/>
                <a:cs typeface="Arial Rounded"/>
                <a:sym typeface="Arial Rounded"/>
              </a:rPr>
              <a:t>thi</a:t>
            </a:r>
            <a:r>
              <a:rPr lang="en-US" sz="2600" kern="0" dirty="0">
                <a:solidFill>
                  <a:srgbClr val="FF0000"/>
                </a:solidFill>
                <a:latin typeface="Arial Rounded"/>
                <a:ea typeface="Arial Rounded"/>
                <a:cs typeface="Arial Rounded"/>
                <a:sym typeface="Arial Rounded"/>
              </a:rPr>
              <a:t> </a:t>
            </a:r>
            <a:r>
              <a:rPr lang="en-US" sz="2600" kern="0" dirty="0" err="1">
                <a:solidFill>
                  <a:srgbClr val="FF0000"/>
                </a:solidFill>
                <a:latin typeface="Arial Rounded"/>
                <a:ea typeface="Arial Rounded"/>
                <a:cs typeface="Arial Rounded"/>
                <a:sym typeface="Arial Rounded"/>
              </a:rPr>
              <a:t>tài</a:t>
            </a:r>
            <a:r>
              <a:rPr lang="en-US" sz="2600" kern="0" dirty="0">
                <a:solidFill>
                  <a:srgbClr val="FF0000"/>
                </a:solidFill>
                <a:latin typeface="Arial Rounded"/>
                <a:ea typeface="Arial Rounded"/>
                <a:cs typeface="Arial Rounded"/>
                <a:sym typeface="Arial Rounded"/>
              </a:rPr>
              <a:t> </a:t>
            </a:r>
            <a:r>
              <a:rPr lang="en-US" sz="2600" kern="0" dirty="0" err="1">
                <a:solidFill>
                  <a:srgbClr val="FF0000"/>
                </a:solidFill>
                <a:latin typeface="Arial Rounded"/>
                <a:ea typeface="Arial Rounded"/>
                <a:cs typeface="Arial Rounded"/>
                <a:sym typeface="Arial Rounded"/>
              </a:rPr>
              <a:t>năng</a:t>
            </a:r>
            <a:r>
              <a:rPr lang="en-US" sz="2600" kern="0" dirty="0">
                <a:solidFill>
                  <a:srgbClr val="FF0000"/>
                </a:solidFill>
                <a:latin typeface="Arial Rounded"/>
                <a:ea typeface="Arial Rounded"/>
                <a:cs typeface="Arial Rounded"/>
                <a:sym typeface="Arial Rounded"/>
              </a:rPr>
              <a:t> </a:t>
            </a:r>
            <a:r>
              <a:rPr lang="en-US" sz="2600" kern="0" err="1">
                <a:solidFill>
                  <a:srgbClr val="FF0000"/>
                </a:solidFill>
                <a:latin typeface="Arial Rounded"/>
                <a:ea typeface="Arial Rounded"/>
                <a:cs typeface="Arial Rounded"/>
                <a:sym typeface="Arial Rounded"/>
              </a:rPr>
              <a:t>rừng</a:t>
            </a:r>
            <a:r>
              <a:rPr lang="en-US" sz="2600" kern="0">
                <a:solidFill>
                  <a:srgbClr val="FF0000"/>
                </a:solidFill>
                <a:latin typeface="Arial Rounded"/>
                <a:ea typeface="Arial Rounded"/>
                <a:cs typeface="Arial Rounded"/>
                <a:sym typeface="Arial Rounded"/>
              </a:rPr>
              <a:t> xanh</a:t>
            </a:r>
          </a:p>
          <a:p>
            <a:pPr algn="just" defTabSz="914400">
              <a:buClr>
                <a:srgbClr val="000000"/>
              </a:buClr>
              <a:buFont typeface="Arial"/>
              <a:buNone/>
            </a:pPr>
            <a:r>
              <a:rPr lang="en-US" sz="2600" kern="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Mừng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xuân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các</a:t>
            </a:r>
            <a:r>
              <a:rPr lang="en-US" sz="2600" kern="0" dirty="0">
                <a:solidFill>
                  <a:srgbClr val="000000"/>
                </a:solidFill>
                <a:latin typeface="Arial Rounded"/>
                <a:ea typeface="Arial Rounded"/>
                <a:cs typeface="Arial Rounded"/>
                <a:sym typeface="Arial Rounded"/>
              </a:rPr>
              <a:t> con </a:t>
            </a:r>
            <a:r>
              <a:rPr lang="en-US" sz="2600" kern="0" dirty="0" err="1">
                <a:solidFill>
                  <a:srgbClr val="000000"/>
                </a:solidFill>
                <a:latin typeface="Arial Rounded"/>
                <a:ea typeface="Arial Rounded"/>
                <a:cs typeface="Arial Rounded"/>
                <a:sym typeface="Arial Rounded"/>
              </a:rPr>
              <a:t>vật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trong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rừng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tổ</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chức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một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cuộc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tài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năng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Đúng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như</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chương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trình</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đã</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niêm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yết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cuộc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mở</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đầu</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bằng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tiết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mục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của</a:t>
            </a:r>
            <a:r>
              <a:rPr lang="en-US" sz="2600" kern="0" dirty="0">
                <a:solidFill>
                  <a:srgbClr val="000000"/>
                </a:solidFill>
                <a:latin typeface="Arial Rounded"/>
                <a:ea typeface="Arial Rounded"/>
                <a:cs typeface="Arial Rounded"/>
                <a:sym typeface="Arial Rounded"/>
              </a:rPr>
              <a:t> </a:t>
            </a:r>
            <a:r>
              <a:rPr lang="en-US" sz="2600" kern="0" err="1">
                <a:solidFill>
                  <a:srgbClr val="000000"/>
                </a:solidFill>
                <a:latin typeface="Arial Rounded"/>
                <a:ea typeface="Arial Rounded"/>
                <a:cs typeface="Arial Rounded"/>
                <a:sym typeface="Arial Rounded"/>
              </a:rPr>
              <a:t>chim</a:t>
            </a:r>
            <a:r>
              <a:rPr lang="en-US" sz="2600" kern="0">
                <a:solidFill>
                  <a:srgbClr val="000000"/>
                </a:solidFill>
                <a:latin typeface="Arial Rounded"/>
                <a:ea typeface="Arial Rounded"/>
                <a:cs typeface="Arial Rounded"/>
                <a:sym typeface="Arial Rounded"/>
              </a:rPr>
              <a:t> yểng. Yểng </a:t>
            </a:r>
            <a:r>
              <a:rPr lang="en-US" sz="2600" kern="0" dirty="0" err="1">
                <a:solidFill>
                  <a:srgbClr val="000000"/>
                </a:solidFill>
                <a:latin typeface="Arial Rounded"/>
                <a:ea typeface="Arial Rounded"/>
                <a:cs typeface="Arial Rounded"/>
                <a:sym typeface="Arial Rounded"/>
              </a:rPr>
              <a:t>nhoẻn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miệng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cười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rồi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bắt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chước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tiếng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của</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một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số</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loài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vật.Tiếp</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theo</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là</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ca</a:t>
            </a:r>
            <a:r>
              <a:rPr lang="en-US" sz="2600" kern="0" dirty="0">
                <a:solidFill>
                  <a:srgbClr val="000000"/>
                </a:solidFill>
                <a:latin typeface="Arial Rounded"/>
                <a:ea typeface="Arial Rounded"/>
                <a:cs typeface="Arial Rounded"/>
                <a:sym typeface="Arial Rounded"/>
              </a:rPr>
              <a:t> </a:t>
            </a:r>
            <a:r>
              <a:rPr lang="en-US" sz="2600" kern="0" err="1">
                <a:solidFill>
                  <a:srgbClr val="000000"/>
                </a:solidFill>
                <a:latin typeface="Arial Rounded"/>
                <a:ea typeface="Arial Rounded"/>
                <a:cs typeface="Arial Rounded"/>
                <a:sym typeface="Arial Rounded"/>
              </a:rPr>
              <a:t>khúc</a:t>
            </a:r>
            <a:r>
              <a:rPr lang="en-US" sz="2600" kern="0">
                <a:solidFill>
                  <a:srgbClr val="000000"/>
                </a:solidFill>
                <a:latin typeface="Arial Rounded"/>
                <a:ea typeface="Arial Rounded"/>
                <a:cs typeface="Arial Rounded"/>
                <a:sym typeface="Arial Rounded"/>
              </a:rPr>
              <a:t> “ngoao </a:t>
            </a:r>
            <a:r>
              <a:rPr lang="en-US" sz="2600" kern="0" dirty="0" err="1">
                <a:solidFill>
                  <a:srgbClr val="000000"/>
                </a:solidFill>
                <a:latin typeface="Arial Rounded"/>
                <a:ea typeface="Arial Rounded"/>
                <a:cs typeface="Arial Rounded"/>
                <a:sym typeface="Arial Rounded"/>
              </a:rPr>
              <a:t>ngoao</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của</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mèo</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rừng</a:t>
            </a:r>
            <a:r>
              <a:rPr lang="en-US" sz="2600" kern="0" dirty="0">
                <a:solidFill>
                  <a:srgbClr val="000000"/>
                </a:solidFill>
                <a:latin typeface="Arial Rounded"/>
                <a:ea typeface="Arial Rounded"/>
                <a:cs typeface="Arial Rounded"/>
                <a:sym typeface="Arial Rounded"/>
              </a:rPr>
              <a:t>. </a:t>
            </a:r>
            <a:r>
              <a:rPr lang="en-US" sz="2600" kern="0" err="1">
                <a:solidFill>
                  <a:srgbClr val="000000"/>
                </a:solidFill>
                <a:latin typeface="Arial Rounded"/>
                <a:ea typeface="Arial Rounded"/>
                <a:cs typeface="Arial Rounded"/>
                <a:sym typeface="Arial Rounded"/>
              </a:rPr>
              <a:t>Gõ</a:t>
            </a:r>
            <a:r>
              <a:rPr lang="en-US" sz="2600" kern="0">
                <a:solidFill>
                  <a:srgbClr val="000000"/>
                </a:solidFill>
                <a:latin typeface="Arial Rounded"/>
                <a:ea typeface="Arial Rounded"/>
                <a:cs typeface="Arial Rounded"/>
                <a:sym typeface="Arial Rounded"/>
              </a:rPr>
              <a:t> kiến chỉ </a:t>
            </a:r>
            <a:r>
              <a:rPr lang="en-US" sz="2600" kern="0" dirty="0" err="1">
                <a:solidFill>
                  <a:srgbClr val="000000"/>
                </a:solidFill>
                <a:latin typeface="Arial Rounded"/>
                <a:ea typeface="Arial Rounded"/>
                <a:cs typeface="Arial Rounded"/>
                <a:sym typeface="Arial Rounded"/>
              </a:rPr>
              <a:t>trong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nháy</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mắt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đã</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khoét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được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cái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tổ</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xinh</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xắn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Chim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công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khiến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khán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giả</a:t>
            </a:r>
            <a:r>
              <a:rPr lang="en-US" sz="2600" kern="0" dirty="0">
                <a:solidFill>
                  <a:srgbClr val="000000"/>
                </a:solidFill>
                <a:latin typeface="Arial Rounded"/>
                <a:ea typeface="Arial Rounded"/>
                <a:cs typeface="Arial Rounded"/>
                <a:sym typeface="Arial Rounded"/>
              </a:rPr>
              <a:t> say </a:t>
            </a:r>
            <a:r>
              <a:rPr lang="en-US" sz="2600" kern="0" dirty="0" err="1">
                <a:solidFill>
                  <a:srgbClr val="000000"/>
                </a:solidFill>
                <a:latin typeface="Arial Rounded"/>
                <a:ea typeface="Arial Rounded"/>
                <a:cs typeface="Arial Rounded"/>
                <a:sym typeface="Arial Rounded"/>
              </a:rPr>
              <a:t>mê</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chuếnh</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choáng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vì</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điệu</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múa</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tuyệt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đẹp</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Voọc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xám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với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tiết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mục</a:t>
            </a:r>
            <a:r>
              <a:rPr lang="en-US" sz="2600" kern="0" dirty="0">
                <a:solidFill>
                  <a:srgbClr val="000000"/>
                </a:solidFill>
                <a:latin typeface="Arial Rounded"/>
                <a:ea typeface="Arial Rounded"/>
                <a:cs typeface="Arial Rounded"/>
                <a:sym typeface="Arial Rounded"/>
              </a:rPr>
              <a:t> </a:t>
            </a:r>
            <a:r>
              <a:rPr lang="en-US" sz="2600" kern="0" err="1">
                <a:solidFill>
                  <a:srgbClr val="000000"/>
                </a:solidFill>
                <a:latin typeface="Arial Rounded"/>
                <a:ea typeface="Arial Rounded"/>
                <a:cs typeface="Arial Rounded"/>
                <a:sym typeface="Arial Rounded"/>
              </a:rPr>
              <a:t>đu</a:t>
            </a:r>
            <a:r>
              <a:rPr lang="en-US" sz="2600" kern="0">
                <a:solidFill>
                  <a:srgbClr val="000000"/>
                </a:solidFill>
                <a:latin typeface="Arial Rounded"/>
                <a:ea typeface="Arial Rounded"/>
                <a:cs typeface="Arial Rounded"/>
                <a:sym typeface="Arial Rounded"/>
              </a:rPr>
              <a:t> cây </a:t>
            </a:r>
            <a:r>
              <a:rPr lang="en-US" sz="2600" kern="0" dirty="0" err="1">
                <a:solidFill>
                  <a:srgbClr val="000000"/>
                </a:solidFill>
                <a:latin typeface="Arial Rounded"/>
                <a:ea typeface="Arial Rounded"/>
                <a:cs typeface="Arial Rounded"/>
                <a:sym typeface="Arial Rounded"/>
              </a:rPr>
              <a:t>điêu</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luyện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làm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tất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cả</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trầm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trồ</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thích</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thú</a:t>
            </a:r>
            <a:r>
              <a:rPr lang="en-US" sz="2600" kern="0" dirty="0">
                <a:solidFill>
                  <a:srgbClr val="000000"/>
                </a:solidFill>
                <a:latin typeface="Arial Rounded"/>
                <a:ea typeface="Arial Rounded"/>
                <a:cs typeface="Arial Rounded"/>
                <a:sym typeface="Arial Rounded"/>
              </a:rPr>
              <a:t>. </a:t>
            </a:r>
          </a:p>
          <a:p>
            <a:pPr defTabSz="914400">
              <a:buClr>
                <a:srgbClr val="000000"/>
              </a:buClr>
              <a:buFont typeface="Arial"/>
              <a:buNone/>
            </a:pP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Các</a:t>
            </a:r>
            <a:r>
              <a:rPr lang="en-US" sz="2600" kern="0" dirty="0">
                <a:solidFill>
                  <a:srgbClr val="000000"/>
                </a:solidFill>
                <a:latin typeface="Arial Rounded"/>
                <a:cs typeface="Arial"/>
                <a:sym typeface="Arial Rounded"/>
              </a:rPr>
              <a:t> con </a:t>
            </a:r>
            <a:r>
              <a:rPr lang="en-US" sz="2600" kern="0" dirty="0" err="1">
                <a:solidFill>
                  <a:srgbClr val="000000"/>
                </a:solidFill>
                <a:latin typeface="Arial Rounded"/>
                <a:cs typeface="Arial"/>
                <a:sym typeface="Arial Rounded"/>
              </a:rPr>
              <a:t>vật</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đều</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xứng</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đáng</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nhận</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phần</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thưởng</a:t>
            </a:r>
            <a:r>
              <a:rPr lang="en-US" sz="2600" kern="0" dirty="0">
                <a:solidFill>
                  <a:srgbClr val="000000"/>
                </a:solidFill>
                <a:latin typeface="Arial Rounded"/>
                <a:cs typeface="Arial"/>
                <a:sym typeface="Arial Rounded"/>
              </a:rPr>
              <a:t>. </a:t>
            </a:r>
          </a:p>
          <a:p>
            <a:pPr algn="r" defTabSz="914400">
              <a:buClr>
                <a:srgbClr val="000000"/>
              </a:buClr>
              <a:buFont typeface="Arial"/>
              <a:buNone/>
            </a:pP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Lâm</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Anh</a:t>
            </a:r>
            <a:r>
              <a:rPr lang="en-US" sz="2600" kern="0" dirty="0">
                <a:solidFill>
                  <a:srgbClr val="000000"/>
                </a:solidFill>
                <a:latin typeface="Arial Rounded"/>
                <a:cs typeface="Arial"/>
                <a:sym typeface="Arial Rounded"/>
              </a:rPr>
              <a:t>)</a:t>
            </a:r>
            <a:endParaRPr sz="2600" kern="0" dirty="0">
              <a:solidFill>
                <a:srgbClr val="000000"/>
              </a:solidFill>
              <a:cs typeface="Arial"/>
              <a:sym typeface="Arial"/>
            </a:endParaRPr>
          </a:p>
          <a:p>
            <a:pPr defTabSz="914400">
              <a:buClr>
                <a:srgbClr val="000000"/>
              </a:buClr>
              <a:buFont typeface="Arial"/>
              <a:buNone/>
            </a:pPr>
            <a:r>
              <a:rPr lang="en-US" sz="2600" kern="0" dirty="0">
                <a:solidFill>
                  <a:srgbClr val="000000"/>
                </a:solidFill>
                <a:latin typeface="Arial Rounded"/>
                <a:ea typeface="Arial Rounded"/>
                <a:cs typeface="Arial Rounded"/>
                <a:sym typeface="Arial Rounded"/>
              </a:rPr>
              <a:t>	 </a:t>
            </a:r>
            <a:endParaRPr sz="2600" kern="0" dirty="0">
              <a:solidFill>
                <a:srgbClr val="000000"/>
              </a:solidFill>
              <a:cs typeface="Arial"/>
              <a:sym typeface="Arial"/>
            </a:endParaRPr>
          </a:p>
          <a:p>
            <a:pPr defTabSz="914400">
              <a:buClr>
                <a:srgbClr val="000000"/>
              </a:buClr>
              <a:buFont typeface="Arial"/>
              <a:buNone/>
            </a:pPr>
            <a:r>
              <a:rPr lang="en-US" sz="2600" kern="0" dirty="0">
                <a:solidFill>
                  <a:srgbClr val="000000"/>
                </a:solidFill>
                <a:latin typeface="Arial Rounded"/>
                <a:ea typeface="Arial Rounded"/>
                <a:cs typeface="Arial Rounded"/>
                <a:sym typeface="Arial Rounded"/>
              </a:rPr>
              <a:t>                                                        </a:t>
            </a:r>
            <a:endParaRPr sz="2600" kern="0" dirty="0">
              <a:solidFill>
                <a:srgbClr val="000000"/>
              </a:solidFill>
              <a:latin typeface="Arial Rounded"/>
              <a:ea typeface="Arial Rounded"/>
              <a:cs typeface="Arial Rounded"/>
              <a:sym typeface="Arial Rounded"/>
            </a:endParaRPr>
          </a:p>
        </p:txBody>
      </p:sp>
    </p:spTree>
    <p:extLst>
      <p:ext uri="{BB962C8B-B14F-4D97-AF65-F5344CB8AC3E}">
        <p14:creationId xmlns:p14="http://schemas.microsoft.com/office/powerpoint/2010/main" val="1439958009"/>
      </p:ext>
    </p:extLst>
  </p:cSld>
  <p:clrMapOvr>
    <a:overrideClrMapping bg1="lt1" tx1="dk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6"/>
          <p:cNvSpPr/>
          <p:nvPr/>
        </p:nvSpPr>
        <p:spPr>
          <a:xfrm>
            <a:off x="1" y="-222602"/>
            <a:ext cx="9143999" cy="6299552"/>
          </a:xfrm>
          <a:prstGeom prst="roundRect">
            <a:avLst>
              <a:gd name="adj" fmla="val 16667"/>
            </a:avLst>
          </a:prstGeom>
          <a:noFill/>
          <a:ln>
            <a:noFill/>
          </a:ln>
        </p:spPr>
        <p:txBody>
          <a:bodyPr spcFirstLastPara="1" wrap="square" lIns="91425" tIns="45700" rIns="91425" bIns="45700" anchor="t" anchorCtr="0">
            <a:spAutoFit/>
          </a:bodyPr>
          <a:lstStyle/>
          <a:p>
            <a:pPr algn="ctr" defTabSz="914400">
              <a:buClr>
                <a:srgbClr val="000000"/>
              </a:buClr>
              <a:buFont typeface="Arial"/>
              <a:buNone/>
            </a:pPr>
            <a:r>
              <a:rPr lang="en-US" sz="2600" kern="0" dirty="0" err="1">
                <a:solidFill>
                  <a:srgbClr val="FF0000"/>
                </a:solidFill>
                <a:latin typeface="Arial Rounded"/>
                <a:ea typeface="Arial Rounded"/>
                <a:cs typeface="Arial Rounded"/>
                <a:sym typeface="Arial Rounded"/>
              </a:rPr>
              <a:t>Cuộc</a:t>
            </a:r>
            <a:r>
              <a:rPr lang="en-US" sz="2600" kern="0" dirty="0">
                <a:solidFill>
                  <a:srgbClr val="FF0000"/>
                </a:solidFill>
                <a:latin typeface="Arial Rounded"/>
                <a:ea typeface="Arial Rounded"/>
                <a:cs typeface="Arial Rounded"/>
                <a:sym typeface="Arial Rounded"/>
              </a:rPr>
              <a:t> </a:t>
            </a:r>
            <a:r>
              <a:rPr lang="en-US" sz="2600" kern="0" dirty="0" err="1">
                <a:solidFill>
                  <a:srgbClr val="FF0000"/>
                </a:solidFill>
                <a:latin typeface="Arial Rounded"/>
                <a:ea typeface="Arial Rounded"/>
                <a:cs typeface="Arial Rounded"/>
                <a:sym typeface="Arial Rounded"/>
              </a:rPr>
              <a:t>thi</a:t>
            </a:r>
            <a:r>
              <a:rPr lang="en-US" sz="2600" kern="0" dirty="0">
                <a:solidFill>
                  <a:srgbClr val="FF0000"/>
                </a:solidFill>
                <a:latin typeface="Arial Rounded"/>
                <a:ea typeface="Arial Rounded"/>
                <a:cs typeface="Arial Rounded"/>
                <a:sym typeface="Arial Rounded"/>
              </a:rPr>
              <a:t> </a:t>
            </a:r>
            <a:r>
              <a:rPr lang="en-US" sz="2600" kern="0" dirty="0" err="1">
                <a:solidFill>
                  <a:srgbClr val="FF0000"/>
                </a:solidFill>
                <a:latin typeface="Arial Rounded"/>
                <a:ea typeface="Arial Rounded"/>
                <a:cs typeface="Arial Rounded"/>
                <a:sym typeface="Arial Rounded"/>
              </a:rPr>
              <a:t>tài</a:t>
            </a:r>
            <a:r>
              <a:rPr lang="en-US" sz="2600" kern="0" dirty="0">
                <a:solidFill>
                  <a:srgbClr val="FF0000"/>
                </a:solidFill>
                <a:latin typeface="Arial Rounded"/>
                <a:ea typeface="Arial Rounded"/>
                <a:cs typeface="Arial Rounded"/>
                <a:sym typeface="Arial Rounded"/>
              </a:rPr>
              <a:t> </a:t>
            </a:r>
            <a:r>
              <a:rPr lang="en-US" sz="2600" kern="0" dirty="0" err="1">
                <a:solidFill>
                  <a:srgbClr val="FF0000"/>
                </a:solidFill>
                <a:latin typeface="Arial Rounded"/>
                <a:ea typeface="Arial Rounded"/>
                <a:cs typeface="Arial Rounded"/>
                <a:sym typeface="Arial Rounded"/>
              </a:rPr>
              <a:t>năng</a:t>
            </a:r>
            <a:r>
              <a:rPr lang="en-US" sz="2600" kern="0" dirty="0">
                <a:solidFill>
                  <a:srgbClr val="FF0000"/>
                </a:solidFill>
                <a:latin typeface="Arial Rounded"/>
                <a:ea typeface="Arial Rounded"/>
                <a:cs typeface="Arial Rounded"/>
                <a:sym typeface="Arial Rounded"/>
              </a:rPr>
              <a:t> </a:t>
            </a:r>
            <a:r>
              <a:rPr lang="en-US" sz="2600" kern="0" err="1">
                <a:solidFill>
                  <a:srgbClr val="FF0000"/>
                </a:solidFill>
                <a:latin typeface="Arial Rounded"/>
                <a:ea typeface="Arial Rounded"/>
                <a:cs typeface="Arial Rounded"/>
                <a:sym typeface="Arial Rounded"/>
              </a:rPr>
              <a:t>rừng</a:t>
            </a:r>
            <a:r>
              <a:rPr lang="en-US" sz="2600" kern="0">
                <a:solidFill>
                  <a:srgbClr val="FF0000"/>
                </a:solidFill>
                <a:latin typeface="Arial Rounded"/>
                <a:ea typeface="Arial Rounded"/>
                <a:cs typeface="Arial Rounded"/>
                <a:sym typeface="Arial Rounded"/>
              </a:rPr>
              <a:t> xanh</a:t>
            </a:r>
          </a:p>
          <a:p>
            <a:pPr algn="just" defTabSz="914400">
              <a:buClr>
                <a:srgbClr val="000000"/>
              </a:buClr>
              <a:buFont typeface="Arial"/>
              <a:buNone/>
            </a:pPr>
            <a:r>
              <a:rPr lang="en-US" sz="2600" kern="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Mừng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xuân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các</a:t>
            </a:r>
            <a:r>
              <a:rPr lang="en-US" sz="2600" kern="0" dirty="0">
                <a:solidFill>
                  <a:srgbClr val="000000"/>
                </a:solidFill>
                <a:latin typeface="Arial Rounded"/>
                <a:ea typeface="Arial Rounded"/>
                <a:cs typeface="Arial Rounded"/>
                <a:sym typeface="Arial Rounded"/>
              </a:rPr>
              <a:t> con </a:t>
            </a:r>
            <a:r>
              <a:rPr lang="en-US" sz="2600" kern="0" dirty="0" err="1">
                <a:solidFill>
                  <a:srgbClr val="000000"/>
                </a:solidFill>
                <a:latin typeface="Arial Rounded"/>
                <a:ea typeface="Arial Rounded"/>
                <a:cs typeface="Arial Rounded"/>
                <a:sym typeface="Arial Rounded"/>
              </a:rPr>
              <a:t>vật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trong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rừng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tổ</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chức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một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cuộc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tài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năng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Đúng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như</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chương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trình</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đã</a:t>
            </a:r>
            <a:r>
              <a:rPr lang="en-US" sz="2600" kern="0" dirty="0">
                <a:solidFill>
                  <a:srgbClr val="000000"/>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niêm</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yết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cuộc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mở</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đầu</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bằng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tiết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mục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của</a:t>
            </a:r>
            <a:r>
              <a:rPr lang="en-US" sz="2600" kern="0" dirty="0">
                <a:solidFill>
                  <a:srgbClr val="000000"/>
                </a:solidFill>
                <a:latin typeface="Arial Rounded"/>
                <a:ea typeface="Arial Rounded"/>
                <a:cs typeface="Arial Rounded"/>
                <a:sym typeface="Arial Rounded"/>
              </a:rPr>
              <a:t> </a:t>
            </a:r>
            <a:r>
              <a:rPr lang="en-US" sz="2600" kern="0" err="1">
                <a:solidFill>
                  <a:srgbClr val="000000"/>
                </a:solidFill>
                <a:latin typeface="Arial Rounded"/>
                <a:ea typeface="Arial Rounded"/>
                <a:cs typeface="Arial Rounded"/>
                <a:sym typeface="Arial Rounded"/>
              </a:rPr>
              <a:t>chim</a:t>
            </a:r>
            <a:r>
              <a:rPr lang="en-US" sz="2600" kern="0">
                <a:solidFill>
                  <a:srgbClr val="000000"/>
                </a:solidFill>
                <a:latin typeface="Arial Rounded"/>
                <a:ea typeface="Arial Rounded"/>
                <a:cs typeface="Arial Rounded"/>
                <a:sym typeface="Arial Rounded"/>
              </a:rPr>
              <a:t> yểng. Yểng </a:t>
            </a:r>
            <a:r>
              <a:rPr lang="en-US" sz="2600" kern="0" dirty="0" err="1">
                <a:solidFill>
                  <a:srgbClr val="000000"/>
                </a:solidFill>
                <a:latin typeface="Arial Rounded"/>
                <a:ea typeface="Arial Rounded"/>
                <a:cs typeface="Arial Rounded"/>
                <a:sym typeface="Arial Rounded"/>
              </a:rPr>
              <a:t>nhoẻn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miệng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cười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rồi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bắt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chước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tiếng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của</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một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số</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loài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vật.Tiếp</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theo</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là</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ca</a:t>
            </a:r>
            <a:r>
              <a:rPr lang="en-US" sz="2600" kern="0" dirty="0">
                <a:solidFill>
                  <a:srgbClr val="000000"/>
                </a:solidFill>
                <a:latin typeface="Arial Rounded"/>
                <a:ea typeface="Arial Rounded"/>
                <a:cs typeface="Arial Rounded"/>
                <a:sym typeface="Arial Rounded"/>
              </a:rPr>
              <a:t> </a:t>
            </a:r>
            <a:r>
              <a:rPr lang="en-US" sz="2600" kern="0" err="1">
                <a:solidFill>
                  <a:srgbClr val="000000"/>
                </a:solidFill>
                <a:latin typeface="Arial Rounded"/>
                <a:ea typeface="Arial Rounded"/>
                <a:cs typeface="Arial Rounded"/>
                <a:sym typeface="Arial Rounded"/>
              </a:rPr>
              <a:t>khúc</a:t>
            </a:r>
            <a:r>
              <a:rPr lang="en-US" sz="2600" kern="0">
                <a:solidFill>
                  <a:srgbClr val="000000"/>
                </a:solidFill>
                <a:latin typeface="Arial Rounded"/>
                <a:ea typeface="Arial Rounded"/>
                <a:cs typeface="Arial Rounded"/>
                <a:sym typeface="Arial Rounded"/>
              </a:rPr>
              <a:t> “ngoao </a:t>
            </a:r>
            <a:r>
              <a:rPr lang="en-US" sz="2600" kern="0" dirty="0" err="1">
                <a:solidFill>
                  <a:srgbClr val="000000"/>
                </a:solidFill>
                <a:latin typeface="Arial Rounded"/>
                <a:ea typeface="Arial Rounded"/>
                <a:cs typeface="Arial Rounded"/>
                <a:sym typeface="Arial Rounded"/>
              </a:rPr>
              <a:t>ngoao</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của</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mèo</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rừng</a:t>
            </a:r>
            <a:r>
              <a:rPr lang="en-US" sz="2600" kern="0" dirty="0">
                <a:solidFill>
                  <a:srgbClr val="000000"/>
                </a:solidFill>
                <a:latin typeface="Arial Rounded"/>
                <a:ea typeface="Arial Rounded"/>
                <a:cs typeface="Arial Rounded"/>
                <a:sym typeface="Arial Rounded"/>
              </a:rPr>
              <a:t>. </a:t>
            </a:r>
            <a:r>
              <a:rPr lang="en-US" sz="2600" kern="0" err="1">
                <a:solidFill>
                  <a:srgbClr val="000000"/>
                </a:solidFill>
                <a:latin typeface="Arial Rounded"/>
                <a:ea typeface="Arial Rounded"/>
                <a:cs typeface="Arial Rounded"/>
                <a:sym typeface="Arial Rounded"/>
              </a:rPr>
              <a:t>Gõ</a:t>
            </a:r>
            <a:r>
              <a:rPr lang="en-US" sz="2600" kern="0">
                <a:solidFill>
                  <a:srgbClr val="000000"/>
                </a:solidFill>
                <a:latin typeface="Arial Rounded"/>
                <a:ea typeface="Arial Rounded"/>
                <a:cs typeface="Arial Rounded"/>
                <a:sym typeface="Arial Rounded"/>
              </a:rPr>
              <a:t> kiến chỉ </a:t>
            </a:r>
            <a:r>
              <a:rPr lang="en-US" sz="2600" kern="0" dirty="0" err="1">
                <a:solidFill>
                  <a:srgbClr val="000000"/>
                </a:solidFill>
                <a:latin typeface="Arial Rounded"/>
                <a:ea typeface="Arial Rounded"/>
                <a:cs typeface="Arial Rounded"/>
                <a:sym typeface="Arial Rounded"/>
              </a:rPr>
              <a:t>trong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nháy</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mắt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đã</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khoét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được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cái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tổ</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xinh</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xắn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Chim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công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khiến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khán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giả</a:t>
            </a:r>
            <a:r>
              <a:rPr lang="en-US" sz="2600" kern="0" dirty="0">
                <a:solidFill>
                  <a:srgbClr val="000000"/>
                </a:solidFill>
                <a:latin typeface="Arial Rounded"/>
                <a:ea typeface="Arial Rounded"/>
                <a:cs typeface="Arial Rounded"/>
                <a:sym typeface="Arial Rounded"/>
              </a:rPr>
              <a:t> say </a:t>
            </a:r>
            <a:r>
              <a:rPr lang="en-US" sz="2600" kern="0" dirty="0" err="1">
                <a:solidFill>
                  <a:srgbClr val="000000"/>
                </a:solidFill>
                <a:latin typeface="Arial Rounded"/>
                <a:ea typeface="Arial Rounded"/>
                <a:cs typeface="Arial Rounded"/>
                <a:sym typeface="Arial Rounded"/>
              </a:rPr>
              <a:t>mê</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chuếnh</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choáng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vì</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điệu</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múa</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tuyệt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đẹp</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Voọc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xám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với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tiết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mục</a:t>
            </a:r>
            <a:r>
              <a:rPr lang="en-US" sz="2600" kern="0" dirty="0">
                <a:solidFill>
                  <a:srgbClr val="000000"/>
                </a:solidFill>
                <a:latin typeface="Arial Rounded"/>
                <a:ea typeface="Arial Rounded"/>
                <a:cs typeface="Arial Rounded"/>
                <a:sym typeface="Arial Rounded"/>
              </a:rPr>
              <a:t> </a:t>
            </a:r>
            <a:r>
              <a:rPr lang="en-US" sz="2600" kern="0" err="1">
                <a:solidFill>
                  <a:srgbClr val="000000"/>
                </a:solidFill>
                <a:latin typeface="Arial Rounded"/>
                <a:ea typeface="Arial Rounded"/>
                <a:cs typeface="Arial Rounded"/>
                <a:sym typeface="Arial Rounded"/>
              </a:rPr>
              <a:t>đu</a:t>
            </a:r>
            <a:r>
              <a:rPr lang="en-US" sz="2600" kern="0">
                <a:solidFill>
                  <a:srgbClr val="000000"/>
                </a:solidFill>
                <a:latin typeface="Arial Rounded"/>
                <a:ea typeface="Arial Rounded"/>
                <a:cs typeface="Arial Rounded"/>
                <a:sym typeface="Arial Rounded"/>
              </a:rPr>
              <a:t> cây </a:t>
            </a:r>
            <a:r>
              <a:rPr lang="en-US" sz="2600" kern="0" dirty="0" err="1">
                <a:solidFill>
                  <a:srgbClr val="000000"/>
                </a:solidFill>
                <a:latin typeface="Arial Rounded"/>
                <a:ea typeface="Arial Rounded"/>
                <a:cs typeface="Arial Rounded"/>
                <a:sym typeface="Arial Rounded"/>
              </a:rPr>
              <a:t>điêu</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luyện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làm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tất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cả</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trầm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trồ</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thích</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thú</a:t>
            </a:r>
            <a:r>
              <a:rPr lang="en-US" sz="2600" kern="0" dirty="0">
                <a:solidFill>
                  <a:srgbClr val="000000"/>
                </a:solidFill>
                <a:latin typeface="Arial Rounded"/>
                <a:ea typeface="Arial Rounded"/>
                <a:cs typeface="Arial Rounded"/>
                <a:sym typeface="Arial Rounded"/>
              </a:rPr>
              <a:t>. </a:t>
            </a:r>
          </a:p>
          <a:p>
            <a:pPr defTabSz="914400">
              <a:buClr>
                <a:srgbClr val="000000"/>
              </a:buClr>
              <a:buFont typeface="Arial"/>
              <a:buNone/>
            </a:pP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Các</a:t>
            </a:r>
            <a:r>
              <a:rPr lang="en-US" sz="2600" kern="0" dirty="0">
                <a:solidFill>
                  <a:srgbClr val="000000"/>
                </a:solidFill>
                <a:latin typeface="Arial Rounded"/>
                <a:cs typeface="Arial"/>
                <a:sym typeface="Arial Rounded"/>
              </a:rPr>
              <a:t> con </a:t>
            </a:r>
            <a:r>
              <a:rPr lang="en-US" sz="2600" kern="0" dirty="0" err="1">
                <a:solidFill>
                  <a:srgbClr val="000000"/>
                </a:solidFill>
                <a:latin typeface="Arial Rounded"/>
                <a:cs typeface="Arial"/>
                <a:sym typeface="Arial Rounded"/>
              </a:rPr>
              <a:t>vật</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đều</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xứng</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đáng</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nhận</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phần</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thưởng</a:t>
            </a:r>
            <a:r>
              <a:rPr lang="en-US" sz="2600" kern="0" dirty="0">
                <a:solidFill>
                  <a:srgbClr val="000000"/>
                </a:solidFill>
                <a:latin typeface="Arial Rounded"/>
                <a:cs typeface="Arial"/>
                <a:sym typeface="Arial Rounded"/>
              </a:rPr>
              <a:t>. </a:t>
            </a:r>
          </a:p>
          <a:p>
            <a:pPr algn="r" defTabSz="914400">
              <a:buClr>
                <a:srgbClr val="000000"/>
              </a:buClr>
              <a:buFont typeface="Arial"/>
              <a:buNone/>
            </a:pP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Lâm</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Anh</a:t>
            </a:r>
            <a:r>
              <a:rPr lang="en-US" sz="2600" kern="0" dirty="0">
                <a:solidFill>
                  <a:srgbClr val="000000"/>
                </a:solidFill>
                <a:latin typeface="Arial Rounded"/>
                <a:cs typeface="Arial"/>
                <a:sym typeface="Arial Rounded"/>
              </a:rPr>
              <a:t>)</a:t>
            </a:r>
            <a:endParaRPr sz="2600" kern="0" dirty="0">
              <a:solidFill>
                <a:srgbClr val="000000"/>
              </a:solidFill>
              <a:cs typeface="Arial"/>
              <a:sym typeface="Arial"/>
            </a:endParaRPr>
          </a:p>
          <a:p>
            <a:pPr defTabSz="914400">
              <a:buClr>
                <a:srgbClr val="000000"/>
              </a:buClr>
              <a:buFont typeface="Arial"/>
              <a:buNone/>
            </a:pPr>
            <a:r>
              <a:rPr lang="en-US" sz="2600" kern="0" dirty="0">
                <a:solidFill>
                  <a:srgbClr val="000000"/>
                </a:solidFill>
                <a:latin typeface="Arial Rounded"/>
                <a:ea typeface="Arial Rounded"/>
                <a:cs typeface="Arial Rounded"/>
                <a:sym typeface="Arial Rounded"/>
              </a:rPr>
              <a:t>	 </a:t>
            </a:r>
            <a:endParaRPr sz="2600" kern="0" dirty="0">
              <a:solidFill>
                <a:srgbClr val="000000"/>
              </a:solidFill>
              <a:cs typeface="Arial"/>
              <a:sym typeface="Arial"/>
            </a:endParaRPr>
          </a:p>
          <a:p>
            <a:pPr defTabSz="914400">
              <a:buClr>
                <a:srgbClr val="000000"/>
              </a:buClr>
              <a:buFont typeface="Arial"/>
              <a:buNone/>
            </a:pPr>
            <a:r>
              <a:rPr lang="en-US" sz="2600" kern="0" dirty="0">
                <a:solidFill>
                  <a:srgbClr val="000000"/>
                </a:solidFill>
                <a:latin typeface="Arial Rounded"/>
                <a:ea typeface="Arial Rounded"/>
                <a:cs typeface="Arial Rounded"/>
                <a:sym typeface="Arial Rounded"/>
              </a:rPr>
              <a:t>                                                        </a:t>
            </a:r>
            <a:endParaRPr sz="2600" kern="0" dirty="0">
              <a:solidFill>
                <a:srgbClr val="000000"/>
              </a:solidFill>
              <a:latin typeface="Arial Rounded"/>
              <a:ea typeface="Arial Rounded"/>
              <a:cs typeface="Arial Rounded"/>
              <a:sym typeface="Arial Rounded"/>
            </a:endParaRPr>
          </a:p>
        </p:txBody>
      </p:sp>
      <p:cxnSp>
        <p:nvCxnSpPr>
          <p:cNvPr id="3" name="Straight Connector 2"/>
          <p:cNvCxnSpPr/>
          <p:nvPr/>
        </p:nvCxnSpPr>
        <p:spPr>
          <a:xfrm>
            <a:off x="6553200" y="1321377"/>
            <a:ext cx="1219200" cy="0"/>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010845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6"/>
          <p:cNvSpPr/>
          <p:nvPr/>
        </p:nvSpPr>
        <p:spPr>
          <a:xfrm>
            <a:off x="1" y="-222602"/>
            <a:ext cx="9143999" cy="6299552"/>
          </a:xfrm>
          <a:prstGeom prst="roundRect">
            <a:avLst>
              <a:gd name="adj" fmla="val 16667"/>
            </a:avLst>
          </a:prstGeom>
          <a:noFill/>
          <a:ln>
            <a:noFill/>
          </a:ln>
        </p:spPr>
        <p:txBody>
          <a:bodyPr spcFirstLastPara="1" wrap="square" lIns="91425" tIns="45700" rIns="91425" bIns="45700" anchor="t" anchorCtr="0">
            <a:spAutoFit/>
          </a:bodyPr>
          <a:lstStyle/>
          <a:p>
            <a:pPr algn="ctr" defTabSz="914400">
              <a:buClr>
                <a:srgbClr val="000000"/>
              </a:buClr>
              <a:buFont typeface="Arial"/>
              <a:buNone/>
            </a:pPr>
            <a:r>
              <a:rPr lang="en-US" sz="2600" kern="0" dirty="0" err="1">
                <a:solidFill>
                  <a:srgbClr val="FF0000"/>
                </a:solidFill>
                <a:latin typeface="Arial Rounded"/>
                <a:ea typeface="Arial Rounded"/>
                <a:cs typeface="Arial Rounded"/>
                <a:sym typeface="Arial Rounded"/>
              </a:rPr>
              <a:t>Cuộc</a:t>
            </a:r>
            <a:r>
              <a:rPr lang="en-US" sz="2600" kern="0" dirty="0">
                <a:solidFill>
                  <a:srgbClr val="FF0000"/>
                </a:solidFill>
                <a:latin typeface="Arial Rounded"/>
                <a:ea typeface="Arial Rounded"/>
                <a:cs typeface="Arial Rounded"/>
                <a:sym typeface="Arial Rounded"/>
              </a:rPr>
              <a:t> </a:t>
            </a:r>
            <a:r>
              <a:rPr lang="en-US" sz="2600" kern="0" dirty="0" err="1">
                <a:solidFill>
                  <a:srgbClr val="FF0000"/>
                </a:solidFill>
                <a:latin typeface="Arial Rounded"/>
                <a:ea typeface="Arial Rounded"/>
                <a:cs typeface="Arial Rounded"/>
                <a:sym typeface="Arial Rounded"/>
              </a:rPr>
              <a:t>thi</a:t>
            </a:r>
            <a:r>
              <a:rPr lang="en-US" sz="2600" kern="0" dirty="0">
                <a:solidFill>
                  <a:srgbClr val="FF0000"/>
                </a:solidFill>
                <a:latin typeface="Arial Rounded"/>
                <a:ea typeface="Arial Rounded"/>
                <a:cs typeface="Arial Rounded"/>
                <a:sym typeface="Arial Rounded"/>
              </a:rPr>
              <a:t> </a:t>
            </a:r>
            <a:r>
              <a:rPr lang="en-US" sz="2600" kern="0" dirty="0" err="1">
                <a:solidFill>
                  <a:srgbClr val="FF0000"/>
                </a:solidFill>
                <a:latin typeface="Arial Rounded"/>
                <a:ea typeface="Arial Rounded"/>
                <a:cs typeface="Arial Rounded"/>
                <a:sym typeface="Arial Rounded"/>
              </a:rPr>
              <a:t>tài</a:t>
            </a:r>
            <a:r>
              <a:rPr lang="en-US" sz="2600" kern="0" dirty="0">
                <a:solidFill>
                  <a:srgbClr val="FF0000"/>
                </a:solidFill>
                <a:latin typeface="Arial Rounded"/>
                <a:ea typeface="Arial Rounded"/>
                <a:cs typeface="Arial Rounded"/>
                <a:sym typeface="Arial Rounded"/>
              </a:rPr>
              <a:t> </a:t>
            </a:r>
            <a:r>
              <a:rPr lang="en-US" sz="2600" kern="0" dirty="0" err="1">
                <a:solidFill>
                  <a:srgbClr val="FF0000"/>
                </a:solidFill>
                <a:latin typeface="Arial Rounded"/>
                <a:ea typeface="Arial Rounded"/>
                <a:cs typeface="Arial Rounded"/>
                <a:sym typeface="Arial Rounded"/>
              </a:rPr>
              <a:t>năng</a:t>
            </a:r>
            <a:r>
              <a:rPr lang="en-US" sz="2600" kern="0" dirty="0">
                <a:solidFill>
                  <a:srgbClr val="FF0000"/>
                </a:solidFill>
                <a:latin typeface="Arial Rounded"/>
                <a:ea typeface="Arial Rounded"/>
                <a:cs typeface="Arial Rounded"/>
                <a:sym typeface="Arial Rounded"/>
              </a:rPr>
              <a:t> </a:t>
            </a:r>
            <a:r>
              <a:rPr lang="en-US" sz="2600" kern="0" err="1">
                <a:solidFill>
                  <a:srgbClr val="FF0000"/>
                </a:solidFill>
                <a:latin typeface="Arial Rounded"/>
                <a:ea typeface="Arial Rounded"/>
                <a:cs typeface="Arial Rounded"/>
                <a:sym typeface="Arial Rounded"/>
              </a:rPr>
              <a:t>rừng</a:t>
            </a:r>
            <a:r>
              <a:rPr lang="en-US" sz="2600" kern="0">
                <a:solidFill>
                  <a:srgbClr val="FF0000"/>
                </a:solidFill>
                <a:latin typeface="Arial Rounded"/>
                <a:ea typeface="Arial Rounded"/>
                <a:cs typeface="Arial Rounded"/>
                <a:sym typeface="Arial Rounded"/>
              </a:rPr>
              <a:t> xanh</a:t>
            </a:r>
          </a:p>
          <a:p>
            <a:pPr algn="just" defTabSz="914400">
              <a:buClr>
                <a:srgbClr val="000000"/>
              </a:buClr>
              <a:buFont typeface="Arial"/>
              <a:buNone/>
            </a:pPr>
            <a:r>
              <a:rPr lang="en-US" sz="2600" kern="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Mừng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xuân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các</a:t>
            </a:r>
            <a:r>
              <a:rPr lang="en-US" sz="2600" kern="0" dirty="0">
                <a:solidFill>
                  <a:srgbClr val="000000"/>
                </a:solidFill>
                <a:latin typeface="Arial Rounded"/>
                <a:ea typeface="Arial Rounded"/>
                <a:cs typeface="Arial Rounded"/>
                <a:sym typeface="Arial Rounded"/>
              </a:rPr>
              <a:t> con </a:t>
            </a:r>
            <a:r>
              <a:rPr lang="en-US" sz="2600" kern="0" dirty="0" err="1">
                <a:solidFill>
                  <a:srgbClr val="000000"/>
                </a:solidFill>
                <a:latin typeface="Arial Rounded"/>
                <a:ea typeface="Arial Rounded"/>
                <a:cs typeface="Arial Rounded"/>
                <a:sym typeface="Arial Rounded"/>
              </a:rPr>
              <a:t>vật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trong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rừng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tổ</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chức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một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cuộc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tài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năng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Đúng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như</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chương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trình</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đã</a:t>
            </a:r>
            <a:r>
              <a:rPr lang="en-US" sz="2600" kern="0" dirty="0">
                <a:solidFill>
                  <a:srgbClr val="000000"/>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niêm</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yết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cuộc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mở</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đầu</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bằng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tiết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mục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của</a:t>
            </a:r>
            <a:r>
              <a:rPr lang="en-US" sz="2600" kern="0" dirty="0">
                <a:solidFill>
                  <a:srgbClr val="000000"/>
                </a:solidFill>
                <a:latin typeface="Arial Rounded"/>
                <a:ea typeface="Arial Rounded"/>
                <a:cs typeface="Arial Rounded"/>
                <a:sym typeface="Arial Rounded"/>
              </a:rPr>
              <a:t> </a:t>
            </a:r>
            <a:r>
              <a:rPr lang="en-US" sz="2600" kern="0" err="1">
                <a:solidFill>
                  <a:srgbClr val="000000"/>
                </a:solidFill>
                <a:latin typeface="Arial Rounded"/>
                <a:ea typeface="Arial Rounded"/>
                <a:cs typeface="Arial Rounded"/>
                <a:sym typeface="Arial Rounded"/>
              </a:rPr>
              <a:t>chim</a:t>
            </a:r>
            <a:r>
              <a:rPr lang="en-US" sz="2600" kern="0">
                <a:solidFill>
                  <a:srgbClr val="000000"/>
                </a:solidFill>
                <a:latin typeface="Arial Rounded"/>
                <a:ea typeface="Arial Rounded"/>
                <a:cs typeface="Arial Rounded"/>
                <a:sym typeface="Arial Rounded"/>
              </a:rPr>
              <a:t> </a:t>
            </a:r>
            <a:r>
              <a:rPr lang="en-US" sz="2600" kern="0">
                <a:solidFill>
                  <a:srgbClr val="FF0000"/>
                </a:solidFill>
                <a:latin typeface="Arial Rounded"/>
                <a:ea typeface="Arial Rounded"/>
                <a:cs typeface="Arial Rounded"/>
                <a:sym typeface="Arial Rounded"/>
              </a:rPr>
              <a:t>yểng</a:t>
            </a:r>
            <a:r>
              <a:rPr lang="en-US" sz="2600" kern="0">
                <a:solidFill>
                  <a:srgbClr val="000000"/>
                </a:solidFill>
                <a:latin typeface="Arial Rounded"/>
                <a:ea typeface="Arial Rounded"/>
                <a:cs typeface="Arial Rounded"/>
                <a:sym typeface="Arial Rounded"/>
              </a:rPr>
              <a:t>. Yểng </a:t>
            </a:r>
            <a:r>
              <a:rPr lang="en-US" sz="2600" kern="0" dirty="0" err="1">
                <a:solidFill>
                  <a:srgbClr val="000000"/>
                </a:solidFill>
                <a:latin typeface="Arial Rounded"/>
                <a:ea typeface="Arial Rounded"/>
                <a:cs typeface="Arial Rounded"/>
                <a:sym typeface="Arial Rounded"/>
              </a:rPr>
              <a:t>nhoẻn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miệng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cười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rồi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bắt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chước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tiếng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của</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một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số</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loài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vật.Tiếp</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theo</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là</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ca</a:t>
            </a:r>
            <a:r>
              <a:rPr lang="en-US" sz="2600" kern="0" dirty="0">
                <a:solidFill>
                  <a:srgbClr val="000000"/>
                </a:solidFill>
                <a:latin typeface="Arial Rounded"/>
                <a:ea typeface="Arial Rounded"/>
                <a:cs typeface="Arial Rounded"/>
                <a:sym typeface="Arial Rounded"/>
              </a:rPr>
              <a:t> </a:t>
            </a:r>
            <a:r>
              <a:rPr lang="en-US" sz="2600" kern="0" err="1">
                <a:solidFill>
                  <a:srgbClr val="000000"/>
                </a:solidFill>
                <a:latin typeface="Arial Rounded"/>
                <a:ea typeface="Arial Rounded"/>
                <a:cs typeface="Arial Rounded"/>
                <a:sym typeface="Arial Rounded"/>
              </a:rPr>
              <a:t>khúc</a:t>
            </a:r>
            <a:r>
              <a:rPr lang="en-US" sz="2600" kern="0">
                <a:solidFill>
                  <a:srgbClr val="000000"/>
                </a:solidFill>
                <a:latin typeface="Arial Rounded"/>
                <a:ea typeface="Arial Rounded"/>
                <a:cs typeface="Arial Rounded"/>
                <a:sym typeface="Arial Rounded"/>
              </a:rPr>
              <a:t> “ngoao </a:t>
            </a:r>
            <a:r>
              <a:rPr lang="en-US" sz="2600" kern="0" dirty="0" err="1">
                <a:solidFill>
                  <a:srgbClr val="000000"/>
                </a:solidFill>
                <a:latin typeface="Arial Rounded"/>
                <a:ea typeface="Arial Rounded"/>
                <a:cs typeface="Arial Rounded"/>
                <a:sym typeface="Arial Rounded"/>
              </a:rPr>
              <a:t>ngoao</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của</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mèo</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rừng</a:t>
            </a:r>
            <a:r>
              <a:rPr lang="en-US" sz="2600" kern="0" dirty="0">
                <a:solidFill>
                  <a:srgbClr val="000000"/>
                </a:solidFill>
                <a:latin typeface="Arial Rounded"/>
                <a:ea typeface="Arial Rounded"/>
                <a:cs typeface="Arial Rounded"/>
                <a:sym typeface="Arial Rounded"/>
              </a:rPr>
              <a:t>. </a:t>
            </a:r>
            <a:r>
              <a:rPr lang="en-US" sz="2600" kern="0" err="1">
                <a:solidFill>
                  <a:srgbClr val="000000"/>
                </a:solidFill>
                <a:latin typeface="Arial Rounded"/>
                <a:ea typeface="Arial Rounded"/>
                <a:cs typeface="Arial Rounded"/>
                <a:sym typeface="Arial Rounded"/>
              </a:rPr>
              <a:t>Gõ</a:t>
            </a:r>
            <a:r>
              <a:rPr lang="en-US" sz="2600" kern="0">
                <a:solidFill>
                  <a:srgbClr val="000000"/>
                </a:solidFill>
                <a:latin typeface="Arial Rounded"/>
                <a:ea typeface="Arial Rounded"/>
                <a:cs typeface="Arial Rounded"/>
                <a:sym typeface="Arial Rounded"/>
              </a:rPr>
              <a:t> kiến chỉ </a:t>
            </a:r>
            <a:r>
              <a:rPr lang="en-US" sz="2600" kern="0" dirty="0" err="1">
                <a:solidFill>
                  <a:srgbClr val="000000"/>
                </a:solidFill>
                <a:latin typeface="Arial Rounded"/>
                <a:ea typeface="Arial Rounded"/>
                <a:cs typeface="Arial Rounded"/>
                <a:sym typeface="Arial Rounded"/>
              </a:rPr>
              <a:t>trong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nháy</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mắt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đã</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khoét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được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cái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tổ</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xinh</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xắn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Chim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công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khiến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khán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giả</a:t>
            </a:r>
            <a:r>
              <a:rPr lang="en-US" sz="2600" kern="0" dirty="0">
                <a:solidFill>
                  <a:srgbClr val="000000"/>
                </a:solidFill>
                <a:latin typeface="Arial Rounded"/>
                <a:ea typeface="Arial Rounded"/>
                <a:cs typeface="Arial Rounded"/>
                <a:sym typeface="Arial Rounded"/>
              </a:rPr>
              <a:t> say </a:t>
            </a:r>
            <a:r>
              <a:rPr lang="en-US" sz="2600" kern="0" dirty="0" err="1">
                <a:solidFill>
                  <a:srgbClr val="000000"/>
                </a:solidFill>
                <a:latin typeface="Arial Rounded"/>
                <a:ea typeface="Arial Rounded"/>
                <a:cs typeface="Arial Rounded"/>
                <a:sym typeface="Arial Rounded"/>
              </a:rPr>
              <a:t>mê</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chuếnh</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choáng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vì</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điệu</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múa</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tuyệt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đẹp</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Voọc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xám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với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tiết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mục</a:t>
            </a:r>
            <a:r>
              <a:rPr lang="en-US" sz="2600" kern="0" dirty="0">
                <a:solidFill>
                  <a:srgbClr val="000000"/>
                </a:solidFill>
                <a:latin typeface="Arial Rounded"/>
                <a:ea typeface="Arial Rounded"/>
                <a:cs typeface="Arial Rounded"/>
                <a:sym typeface="Arial Rounded"/>
              </a:rPr>
              <a:t> </a:t>
            </a:r>
            <a:r>
              <a:rPr lang="en-US" sz="2600" kern="0" err="1">
                <a:solidFill>
                  <a:srgbClr val="000000"/>
                </a:solidFill>
                <a:latin typeface="Arial Rounded"/>
                <a:ea typeface="Arial Rounded"/>
                <a:cs typeface="Arial Rounded"/>
                <a:sym typeface="Arial Rounded"/>
              </a:rPr>
              <a:t>đu</a:t>
            </a:r>
            <a:r>
              <a:rPr lang="en-US" sz="2600" kern="0">
                <a:solidFill>
                  <a:srgbClr val="000000"/>
                </a:solidFill>
                <a:latin typeface="Arial Rounded"/>
                <a:ea typeface="Arial Rounded"/>
                <a:cs typeface="Arial Rounded"/>
                <a:sym typeface="Arial Rounded"/>
              </a:rPr>
              <a:t> cây </a:t>
            </a:r>
            <a:r>
              <a:rPr lang="en-US" sz="2600" kern="0" dirty="0" err="1">
                <a:solidFill>
                  <a:srgbClr val="000000"/>
                </a:solidFill>
                <a:latin typeface="Arial Rounded"/>
                <a:ea typeface="Arial Rounded"/>
                <a:cs typeface="Arial Rounded"/>
                <a:sym typeface="Arial Rounded"/>
              </a:rPr>
              <a:t>điêu</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luyện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làm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tất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cả</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trầm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trồ</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thích</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thú</a:t>
            </a:r>
            <a:r>
              <a:rPr lang="en-US" sz="2600" kern="0" dirty="0">
                <a:solidFill>
                  <a:srgbClr val="000000"/>
                </a:solidFill>
                <a:latin typeface="Arial Rounded"/>
                <a:ea typeface="Arial Rounded"/>
                <a:cs typeface="Arial Rounded"/>
                <a:sym typeface="Arial Rounded"/>
              </a:rPr>
              <a:t>. </a:t>
            </a:r>
          </a:p>
          <a:p>
            <a:pPr defTabSz="914400">
              <a:buClr>
                <a:srgbClr val="000000"/>
              </a:buClr>
              <a:buFont typeface="Arial"/>
              <a:buNone/>
            </a:pP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Các</a:t>
            </a:r>
            <a:r>
              <a:rPr lang="en-US" sz="2600" kern="0" dirty="0">
                <a:solidFill>
                  <a:srgbClr val="000000"/>
                </a:solidFill>
                <a:latin typeface="Arial Rounded"/>
                <a:cs typeface="Arial"/>
                <a:sym typeface="Arial Rounded"/>
              </a:rPr>
              <a:t> con </a:t>
            </a:r>
            <a:r>
              <a:rPr lang="en-US" sz="2600" kern="0" dirty="0" err="1">
                <a:solidFill>
                  <a:srgbClr val="000000"/>
                </a:solidFill>
                <a:latin typeface="Arial Rounded"/>
                <a:cs typeface="Arial"/>
                <a:sym typeface="Arial Rounded"/>
              </a:rPr>
              <a:t>vật</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đều</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xứng</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đáng</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nhận</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phần</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thưởng</a:t>
            </a:r>
            <a:r>
              <a:rPr lang="en-US" sz="2600" kern="0" dirty="0">
                <a:solidFill>
                  <a:srgbClr val="000000"/>
                </a:solidFill>
                <a:latin typeface="Arial Rounded"/>
                <a:cs typeface="Arial"/>
                <a:sym typeface="Arial Rounded"/>
              </a:rPr>
              <a:t>. </a:t>
            </a:r>
          </a:p>
          <a:p>
            <a:pPr algn="r" defTabSz="914400">
              <a:buClr>
                <a:srgbClr val="000000"/>
              </a:buClr>
              <a:buFont typeface="Arial"/>
              <a:buNone/>
            </a:pP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Lâm</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Anh</a:t>
            </a:r>
            <a:r>
              <a:rPr lang="en-US" sz="2600" kern="0" dirty="0">
                <a:solidFill>
                  <a:srgbClr val="000000"/>
                </a:solidFill>
                <a:latin typeface="Arial Rounded"/>
                <a:cs typeface="Arial"/>
                <a:sym typeface="Arial Rounded"/>
              </a:rPr>
              <a:t>)</a:t>
            </a:r>
            <a:endParaRPr sz="2600" kern="0" dirty="0">
              <a:solidFill>
                <a:srgbClr val="000000"/>
              </a:solidFill>
              <a:cs typeface="Arial"/>
              <a:sym typeface="Arial"/>
            </a:endParaRPr>
          </a:p>
          <a:p>
            <a:pPr defTabSz="914400">
              <a:buClr>
                <a:srgbClr val="000000"/>
              </a:buClr>
              <a:buFont typeface="Arial"/>
              <a:buNone/>
            </a:pPr>
            <a:r>
              <a:rPr lang="en-US" sz="2600" kern="0" dirty="0">
                <a:solidFill>
                  <a:srgbClr val="000000"/>
                </a:solidFill>
                <a:latin typeface="Arial Rounded"/>
                <a:ea typeface="Arial Rounded"/>
                <a:cs typeface="Arial Rounded"/>
                <a:sym typeface="Arial Rounded"/>
              </a:rPr>
              <a:t>	 </a:t>
            </a:r>
            <a:endParaRPr sz="2600" kern="0" dirty="0">
              <a:solidFill>
                <a:srgbClr val="000000"/>
              </a:solidFill>
              <a:cs typeface="Arial"/>
              <a:sym typeface="Arial"/>
            </a:endParaRPr>
          </a:p>
          <a:p>
            <a:pPr defTabSz="914400">
              <a:buClr>
                <a:srgbClr val="000000"/>
              </a:buClr>
              <a:buFont typeface="Arial"/>
              <a:buNone/>
            </a:pPr>
            <a:r>
              <a:rPr lang="en-US" sz="2600" kern="0" dirty="0">
                <a:solidFill>
                  <a:srgbClr val="000000"/>
                </a:solidFill>
                <a:latin typeface="Arial Rounded"/>
                <a:ea typeface="Arial Rounded"/>
                <a:cs typeface="Arial Rounded"/>
                <a:sym typeface="Arial Rounded"/>
              </a:rPr>
              <a:t>                                                        </a:t>
            </a:r>
            <a:endParaRPr sz="2600" kern="0" dirty="0">
              <a:solidFill>
                <a:srgbClr val="000000"/>
              </a:solidFill>
              <a:latin typeface="Arial Rounded"/>
              <a:ea typeface="Arial Rounded"/>
              <a:cs typeface="Arial Rounded"/>
              <a:sym typeface="Arial Rounded"/>
            </a:endParaRPr>
          </a:p>
        </p:txBody>
      </p:sp>
      <p:cxnSp>
        <p:nvCxnSpPr>
          <p:cNvPr id="3" name="Straight Connector 2"/>
          <p:cNvCxnSpPr/>
          <p:nvPr/>
        </p:nvCxnSpPr>
        <p:spPr>
          <a:xfrm>
            <a:off x="6553200" y="1321377"/>
            <a:ext cx="1219200"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4" name="Straight Connector 3"/>
          <p:cNvCxnSpPr/>
          <p:nvPr/>
        </p:nvCxnSpPr>
        <p:spPr>
          <a:xfrm>
            <a:off x="5943600" y="1733550"/>
            <a:ext cx="685800" cy="0"/>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63171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6"/>
          <p:cNvSpPr/>
          <p:nvPr/>
        </p:nvSpPr>
        <p:spPr>
          <a:xfrm>
            <a:off x="1" y="-222602"/>
            <a:ext cx="9143999" cy="6299552"/>
          </a:xfrm>
          <a:prstGeom prst="roundRect">
            <a:avLst>
              <a:gd name="adj" fmla="val 16667"/>
            </a:avLst>
          </a:prstGeom>
          <a:noFill/>
          <a:ln>
            <a:noFill/>
          </a:ln>
        </p:spPr>
        <p:txBody>
          <a:bodyPr spcFirstLastPara="1" wrap="square" lIns="91425" tIns="45700" rIns="91425" bIns="45700" anchor="t" anchorCtr="0">
            <a:spAutoFit/>
          </a:bodyPr>
          <a:lstStyle/>
          <a:p>
            <a:pPr algn="ctr" defTabSz="914400">
              <a:buClr>
                <a:srgbClr val="000000"/>
              </a:buClr>
              <a:buFont typeface="Arial"/>
              <a:buNone/>
            </a:pPr>
            <a:r>
              <a:rPr lang="en-US" sz="2600" kern="0" dirty="0" err="1">
                <a:solidFill>
                  <a:srgbClr val="FF0000"/>
                </a:solidFill>
                <a:latin typeface="Arial Rounded"/>
                <a:ea typeface="Arial Rounded"/>
                <a:cs typeface="Arial Rounded"/>
                <a:sym typeface="Arial Rounded"/>
              </a:rPr>
              <a:t>Cuộc</a:t>
            </a:r>
            <a:r>
              <a:rPr lang="en-US" sz="2600" kern="0" dirty="0">
                <a:solidFill>
                  <a:srgbClr val="FF0000"/>
                </a:solidFill>
                <a:latin typeface="Arial Rounded"/>
                <a:ea typeface="Arial Rounded"/>
                <a:cs typeface="Arial Rounded"/>
                <a:sym typeface="Arial Rounded"/>
              </a:rPr>
              <a:t> </a:t>
            </a:r>
            <a:r>
              <a:rPr lang="en-US" sz="2600" kern="0" dirty="0" err="1">
                <a:solidFill>
                  <a:srgbClr val="FF0000"/>
                </a:solidFill>
                <a:latin typeface="Arial Rounded"/>
                <a:ea typeface="Arial Rounded"/>
                <a:cs typeface="Arial Rounded"/>
                <a:sym typeface="Arial Rounded"/>
              </a:rPr>
              <a:t>thi</a:t>
            </a:r>
            <a:r>
              <a:rPr lang="en-US" sz="2600" kern="0" dirty="0">
                <a:solidFill>
                  <a:srgbClr val="FF0000"/>
                </a:solidFill>
                <a:latin typeface="Arial Rounded"/>
                <a:ea typeface="Arial Rounded"/>
                <a:cs typeface="Arial Rounded"/>
                <a:sym typeface="Arial Rounded"/>
              </a:rPr>
              <a:t> </a:t>
            </a:r>
            <a:r>
              <a:rPr lang="en-US" sz="2600" kern="0" dirty="0" err="1">
                <a:solidFill>
                  <a:srgbClr val="FF0000"/>
                </a:solidFill>
                <a:latin typeface="Arial Rounded"/>
                <a:ea typeface="Arial Rounded"/>
                <a:cs typeface="Arial Rounded"/>
                <a:sym typeface="Arial Rounded"/>
              </a:rPr>
              <a:t>tài</a:t>
            </a:r>
            <a:r>
              <a:rPr lang="en-US" sz="2600" kern="0" dirty="0">
                <a:solidFill>
                  <a:srgbClr val="FF0000"/>
                </a:solidFill>
                <a:latin typeface="Arial Rounded"/>
                <a:ea typeface="Arial Rounded"/>
                <a:cs typeface="Arial Rounded"/>
                <a:sym typeface="Arial Rounded"/>
              </a:rPr>
              <a:t> </a:t>
            </a:r>
            <a:r>
              <a:rPr lang="en-US" sz="2600" kern="0" dirty="0" err="1">
                <a:solidFill>
                  <a:srgbClr val="FF0000"/>
                </a:solidFill>
                <a:latin typeface="Arial Rounded"/>
                <a:ea typeface="Arial Rounded"/>
                <a:cs typeface="Arial Rounded"/>
                <a:sym typeface="Arial Rounded"/>
              </a:rPr>
              <a:t>năng</a:t>
            </a:r>
            <a:r>
              <a:rPr lang="en-US" sz="2600" kern="0" dirty="0">
                <a:solidFill>
                  <a:srgbClr val="FF0000"/>
                </a:solidFill>
                <a:latin typeface="Arial Rounded"/>
                <a:ea typeface="Arial Rounded"/>
                <a:cs typeface="Arial Rounded"/>
                <a:sym typeface="Arial Rounded"/>
              </a:rPr>
              <a:t> </a:t>
            </a:r>
            <a:r>
              <a:rPr lang="en-US" sz="2600" kern="0" err="1">
                <a:solidFill>
                  <a:srgbClr val="FF0000"/>
                </a:solidFill>
                <a:latin typeface="Arial Rounded"/>
                <a:ea typeface="Arial Rounded"/>
                <a:cs typeface="Arial Rounded"/>
                <a:sym typeface="Arial Rounded"/>
              </a:rPr>
              <a:t>rừng</a:t>
            </a:r>
            <a:r>
              <a:rPr lang="en-US" sz="2600" kern="0">
                <a:solidFill>
                  <a:srgbClr val="FF0000"/>
                </a:solidFill>
                <a:latin typeface="Arial Rounded"/>
                <a:ea typeface="Arial Rounded"/>
                <a:cs typeface="Arial Rounded"/>
                <a:sym typeface="Arial Rounded"/>
              </a:rPr>
              <a:t> xanh</a:t>
            </a:r>
          </a:p>
          <a:p>
            <a:pPr algn="just" defTabSz="914400">
              <a:buClr>
                <a:srgbClr val="000000"/>
              </a:buClr>
              <a:buFont typeface="Arial"/>
              <a:buNone/>
            </a:pPr>
            <a:r>
              <a:rPr lang="en-US" sz="2600" kern="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Mừng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xuân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các</a:t>
            </a:r>
            <a:r>
              <a:rPr lang="en-US" sz="2600" kern="0" dirty="0">
                <a:solidFill>
                  <a:srgbClr val="000000"/>
                </a:solidFill>
                <a:latin typeface="Arial Rounded"/>
                <a:ea typeface="Arial Rounded"/>
                <a:cs typeface="Arial Rounded"/>
                <a:sym typeface="Arial Rounded"/>
              </a:rPr>
              <a:t> con </a:t>
            </a:r>
            <a:r>
              <a:rPr lang="en-US" sz="2600" kern="0" dirty="0" err="1">
                <a:solidFill>
                  <a:srgbClr val="000000"/>
                </a:solidFill>
                <a:latin typeface="Arial Rounded"/>
                <a:ea typeface="Arial Rounded"/>
                <a:cs typeface="Arial Rounded"/>
                <a:sym typeface="Arial Rounded"/>
              </a:rPr>
              <a:t>vật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trong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rừng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tổ</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chức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một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cuộc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tài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năng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Đúng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như</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chương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trình</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đã</a:t>
            </a:r>
            <a:r>
              <a:rPr lang="en-US" sz="2600" kern="0" dirty="0">
                <a:solidFill>
                  <a:srgbClr val="000000"/>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niêm</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yết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cuộc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mở</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đầu</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bằng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tiết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mục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của</a:t>
            </a:r>
            <a:r>
              <a:rPr lang="en-US" sz="2600" kern="0" dirty="0">
                <a:solidFill>
                  <a:srgbClr val="000000"/>
                </a:solidFill>
                <a:latin typeface="Arial Rounded"/>
                <a:ea typeface="Arial Rounded"/>
                <a:cs typeface="Arial Rounded"/>
                <a:sym typeface="Arial Rounded"/>
              </a:rPr>
              <a:t> </a:t>
            </a:r>
            <a:r>
              <a:rPr lang="en-US" sz="2600" kern="0" err="1">
                <a:solidFill>
                  <a:srgbClr val="000000"/>
                </a:solidFill>
                <a:latin typeface="Arial Rounded"/>
                <a:ea typeface="Arial Rounded"/>
                <a:cs typeface="Arial Rounded"/>
                <a:sym typeface="Arial Rounded"/>
              </a:rPr>
              <a:t>chim</a:t>
            </a:r>
            <a:r>
              <a:rPr lang="en-US" sz="2600" kern="0">
                <a:solidFill>
                  <a:srgbClr val="000000"/>
                </a:solidFill>
                <a:latin typeface="Arial Rounded"/>
                <a:ea typeface="Arial Rounded"/>
                <a:cs typeface="Arial Rounded"/>
                <a:sym typeface="Arial Rounded"/>
              </a:rPr>
              <a:t> </a:t>
            </a:r>
            <a:r>
              <a:rPr lang="en-US" sz="2600" kern="0">
                <a:solidFill>
                  <a:srgbClr val="FF0000"/>
                </a:solidFill>
                <a:latin typeface="Arial Rounded"/>
                <a:ea typeface="Arial Rounded"/>
                <a:cs typeface="Arial Rounded"/>
                <a:sym typeface="Arial Rounded"/>
              </a:rPr>
              <a:t>yểng</a:t>
            </a:r>
            <a:r>
              <a:rPr lang="en-US" sz="2600" kern="0">
                <a:solidFill>
                  <a:srgbClr val="000000"/>
                </a:solidFill>
                <a:latin typeface="Arial Rounded"/>
                <a:ea typeface="Arial Rounded"/>
                <a:cs typeface="Arial Rounded"/>
                <a:sym typeface="Arial Rounded"/>
              </a:rPr>
              <a:t>. Yểng </a:t>
            </a:r>
            <a:r>
              <a:rPr lang="en-US" sz="2600" kern="0" dirty="0" err="1">
                <a:solidFill>
                  <a:srgbClr val="000000"/>
                </a:solidFill>
                <a:latin typeface="Arial Rounded"/>
                <a:ea typeface="Arial Rounded"/>
                <a:cs typeface="Arial Rounded"/>
                <a:sym typeface="Arial Rounded"/>
              </a:rPr>
              <a:t>nhoẻn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miệng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cười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rồi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bắt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chước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tiếng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của</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một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số</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loài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vật.Tiếp</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theo</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là</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ca</a:t>
            </a:r>
            <a:r>
              <a:rPr lang="en-US" sz="2600" kern="0" dirty="0">
                <a:solidFill>
                  <a:srgbClr val="000000"/>
                </a:solidFill>
                <a:latin typeface="Arial Rounded"/>
                <a:ea typeface="Arial Rounded"/>
                <a:cs typeface="Arial Rounded"/>
                <a:sym typeface="Arial Rounded"/>
              </a:rPr>
              <a:t> </a:t>
            </a:r>
            <a:r>
              <a:rPr lang="en-US" sz="2600" kern="0" err="1">
                <a:solidFill>
                  <a:srgbClr val="000000"/>
                </a:solidFill>
                <a:latin typeface="Arial Rounded"/>
                <a:ea typeface="Arial Rounded"/>
                <a:cs typeface="Arial Rounded"/>
                <a:sym typeface="Arial Rounded"/>
              </a:rPr>
              <a:t>khúc</a:t>
            </a:r>
            <a:r>
              <a:rPr lang="en-US" sz="2600" kern="0">
                <a:solidFill>
                  <a:srgbClr val="000000"/>
                </a:solidFill>
                <a:latin typeface="Arial Rounded"/>
                <a:ea typeface="Arial Rounded"/>
                <a:cs typeface="Arial Rounded"/>
                <a:sym typeface="Arial Rounded"/>
              </a:rPr>
              <a:t> “</a:t>
            </a:r>
            <a:r>
              <a:rPr lang="en-US" sz="2600" kern="0">
                <a:solidFill>
                  <a:srgbClr val="00B050"/>
                </a:solidFill>
                <a:latin typeface="Arial Rounded"/>
                <a:ea typeface="Arial Rounded"/>
                <a:cs typeface="Arial Rounded"/>
                <a:sym typeface="Arial Rounded"/>
              </a:rPr>
              <a:t>ngoao </a:t>
            </a:r>
            <a:r>
              <a:rPr lang="en-US" sz="2600" kern="0" dirty="0" err="1">
                <a:solidFill>
                  <a:srgbClr val="00B050"/>
                </a:solidFill>
                <a:latin typeface="Arial Rounded"/>
                <a:ea typeface="Arial Rounded"/>
                <a:cs typeface="Arial Rounded"/>
                <a:sym typeface="Arial Rounded"/>
              </a:rPr>
              <a:t>ngoao</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của</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mèo</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rừng</a:t>
            </a:r>
            <a:r>
              <a:rPr lang="en-US" sz="2600" kern="0" dirty="0">
                <a:solidFill>
                  <a:srgbClr val="000000"/>
                </a:solidFill>
                <a:latin typeface="Arial Rounded"/>
                <a:ea typeface="Arial Rounded"/>
                <a:cs typeface="Arial Rounded"/>
                <a:sym typeface="Arial Rounded"/>
              </a:rPr>
              <a:t>. </a:t>
            </a:r>
            <a:r>
              <a:rPr lang="en-US" sz="2600" kern="0" err="1">
                <a:solidFill>
                  <a:srgbClr val="000000"/>
                </a:solidFill>
                <a:latin typeface="Arial Rounded"/>
                <a:ea typeface="Arial Rounded"/>
                <a:cs typeface="Arial Rounded"/>
                <a:sym typeface="Arial Rounded"/>
              </a:rPr>
              <a:t>Gõ</a:t>
            </a:r>
            <a:r>
              <a:rPr lang="en-US" sz="2600" kern="0">
                <a:solidFill>
                  <a:srgbClr val="000000"/>
                </a:solidFill>
                <a:latin typeface="Arial Rounded"/>
                <a:ea typeface="Arial Rounded"/>
                <a:cs typeface="Arial Rounded"/>
                <a:sym typeface="Arial Rounded"/>
              </a:rPr>
              <a:t> kiến chỉ </a:t>
            </a:r>
            <a:r>
              <a:rPr lang="en-US" sz="2600" kern="0" dirty="0" err="1">
                <a:solidFill>
                  <a:srgbClr val="000000"/>
                </a:solidFill>
                <a:latin typeface="Arial Rounded"/>
                <a:ea typeface="Arial Rounded"/>
                <a:cs typeface="Arial Rounded"/>
                <a:sym typeface="Arial Rounded"/>
              </a:rPr>
              <a:t>trong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nháy</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mắt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đã</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khoét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được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cái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tổ</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xinh</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xắn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Chim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công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khiến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khán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giả</a:t>
            </a:r>
            <a:r>
              <a:rPr lang="en-US" sz="2600" kern="0" dirty="0">
                <a:solidFill>
                  <a:srgbClr val="000000"/>
                </a:solidFill>
                <a:latin typeface="Arial Rounded"/>
                <a:ea typeface="Arial Rounded"/>
                <a:cs typeface="Arial Rounded"/>
                <a:sym typeface="Arial Rounded"/>
              </a:rPr>
              <a:t> say </a:t>
            </a:r>
            <a:r>
              <a:rPr lang="en-US" sz="2600" kern="0" dirty="0" err="1">
                <a:solidFill>
                  <a:srgbClr val="000000"/>
                </a:solidFill>
                <a:latin typeface="Arial Rounded"/>
                <a:ea typeface="Arial Rounded"/>
                <a:cs typeface="Arial Rounded"/>
                <a:sym typeface="Arial Rounded"/>
              </a:rPr>
              <a:t>mê</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chuếnh</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choáng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vì</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điệu</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múa</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tuyệt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đẹp</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Voọc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xám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với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tiết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mục</a:t>
            </a:r>
            <a:r>
              <a:rPr lang="en-US" sz="2600" kern="0" dirty="0">
                <a:solidFill>
                  <a:srgbClr val="000000"/>
                </a:solidFill>
                <a:latin typeface="Arial Rounded"/>
                <a:ea typeface="Arial Rounded"/>
                <a:cs typeface="Arial Rounded"/>
                <a:sym typeface="Arial Rounded"/>
              </a:rPr>
              <a:t> </a:t>
            </a:r>
            <a:r>
              <a:rPr lang="en-US" sz="2600" kern="0" err="1">
                <a:solidFill>
                  <a:srgbClr val="000000"/>
                </a:solidFill>
                <a:latin typeface="Arial Rounded"/>
                <a:ea typeface="Arial Rounded"/>
                <a:cs typeface="Arial Rounded"/>
                <a:sym typeface="Arial Rounded"/>
              </a:rPr>
              <a:t>đu</a:t>
            </a:r>
            <a:r>
              <a:rPr lang="en-US" sz="2600" kern="0">
                <a:solidFill>
                  <a:srgbClr val="000000"/>
                </a:solidFill>
                <a:latin typeface="Arial Rounded"/>
                <a:ea typeface="Arial Rounded"/>
                <a:cs typeface="Arial Rounded"/>
                <a:sym typeface="Arial Rounded"/>
              </a:rPr>
              <a:t> cây </a:t>
            </a:r>
            <a:r>
              <a:rPr lang="en-US" sz="2600" kern="0" dirty="0" err="1">
                <a:solidFill>
                  <a:srgbClr val="000000"/>
                </a:solidFill>
                <a:latin typeface="Arial Rounded"/>
                <a:ea typeface="Arial Rounded"/>
                <a:cs typeface="Arial Rounded"/>
                <a:sym typeface="Arial Rounded"/>
              </a:rPr>
              <a:t>điêu</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luyện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làm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tất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cả</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trầm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trồ</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thích</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thú</a:t>
            </a:r>
            <a:r>
              <a:rPr lang="en-US" sz="2600" kern="0" dirty="0">
                <a:solidFill>
                  <a:srgbClr val="000000"/>
                </a:solidFill>
                <a:latin typeface="Arial Rounded"/>
                <a:ea typeface="Arial Rounded"/>
                <a:cs typeface="Arial Rounded"/>
                <a:sym typeface="Arial Rounded"/>
              </a:rPr>
              <a:t>. </a:t>
            </a:r>
          </a:p>
          <a:p>
            <a:pPr defTabSz="914400">
              <a:buClr>
                <a:srgbClr val="000000"/>
              </a:buClr>
              <a:buFont typeface="Arial"/>
              <a:buNone/>
            </a:pP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Các</a:t>
            </a:r>
            <a:r>
              <a:rPr lang="en-US" sz="2600" kern="0" dirty="0">
                <a:solidFill>
                  <a:srgbClr val="000000"/>
                </a:solidFill>
                <a:latin typeface="Arial Rounded"/>
                <a:cs typeface="Arial"/>
                <a:sym typeface="Arial Rounded"/>
              </a:rPr>
              <a:t> con </a:t>
            </a:r>
            <a:r>
              <a:rPr lang="en-US" sz="2600" kern="0" dirty="0" err="1">
                <a:solidFill>
                  <a:srgbClr val="000000"/>
                </a:solidFill>
                <a:latin typeface="Arial Rounded"/>
                <a:cs typeface="Arial"/>
                <a:sym typeface="Arial Rounded"/>
              </a:rPr>
              <a:t>vật</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đều</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xứng</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đáng</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nhận</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phần</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thưởng</a:t>
            </a:r>
            <a:r>
              <a:rPr lang="en-US" sz="2600" kern="0" dirty="0">
                <a:solidFill>
                  <a:srgbClr val="000000"/>
                </a:solidFill>
                <a:latin typeface="Arial Rounded"/>
                <a:cs typeface="Arial"/>
                <a:sym typeface="Arial Rounded"/>
              </a:rPr>
              <a:t>. </a:t>
            </a:r>
          </a:p>
          <a:p>
            <a:pPr algn="r" defTabSz="914400">
              <a:buClr>
                <a:srgbClr val="000000"/>
              </a:buClr>
              <a:buFont typeface="Arial"/>
              <a:buNone/>
            </a:pP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Lâm</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Anh</a:t>
            </a:r>
            <a:r>
              <a:rPr lang="en-US" sz="2600" kern="0" dirty="0">
                <a:solidFill>
                  <a:srgbClr val="000000"/>
                </a:solidFill>
                <a:latin typeface="Arial Rounded"/>
                <a:cs typeface="Arial"/>
                <a:sym typeface="Arial Rounded"/>
              </a:rPr>
              <a:t>)</a:t>
            </a:r>
            <a:endParaRPr sz="2600" kern="0" dirty="0">
              <a:solidFill>
                <a:srgbClr val="000000"/>
              </a:solidFill>
              <a:cs typeface="Arial"/>
              <a:sym typeface="Arial"/>
            </a:endParaRPr>
          </a:p>
          <a:p>
            <a:pPr defTabSz="914400">
              <a:buClr>
                <a:srgbClr val="000000"/>
              </a:buClr>
              <a:buFont typeface="Arial"/>
              <a:buNone/>
            </a:pPr>
            <a:r>
              <a:rPr lang="en-US" sz="2600" kern="0" dirty="0">
                <a:solidFill>
                  <a:srgbClr val="000000"/>
                </a:solidFill>
                <a:latin typeface="Arial Rounded"/>
                <a:ea typeface="Arial Rounded"/>
                <a:cs typeface="Arial Rounded"/>
                <a:sym typeface="Arial Rounded"/>
              </a:rPr>
              <a:t>	 </a:t>
            </a:r>
            <a:endParaRPr sz="2600" kern="0" dirty="0">
              <a:solidFill>
                <a:srgbClr val="000000"/>
              </a:solidFill>
              <a:cs typeface="Arial"/>
              <a:sym typeface="Arial"/>
            </a:endParaRPr>
          </a:p>
          <a:p>
            <a:pPr defTabSz="914400">
              <a:buClr>
                <a:srgbClr val="000000"/>
              </a:buClr>
              <a:buFont typeface="Arial"/>
              <a:buNone/>
            </a:pPr>
            <a:r>
              <a:rPr lang="en-US" sz="2600" kern="0" dirty="0">
                <a:solidFill>
                  <a:srgbClr val="000000"/>
                </a:solidFill>
                <a:latin typeface="Arial Rounded"/>
                <a:ea typeface="Arial Rounded"/>
                <a:cs typeface="Arial Rounded"/>
                <a:sym typeface="Arial Rounded"/>
              </a:rPr>
              <a:t>                                                        </a:t>
            </a:r>
            <a:endParaRPr sz="2600" kern="0" dirty="0">
              <a:solidFill>
                <a:srgbClr val="000000"/>
              </a:solidFill>
              <a:latin typeface="Arial Rounded"/>
              <a:ea typeface="Arial Rounded"/>
              <a:cs typeface="Arial Rounded"/>
              <a:sym typeface="Arial Rounded"/>
            </a:endParaRPr>
          </a:p>
        </p:txBody>
      </p:sp>
      <p:cxnSp>
        <p:nvCxnSpPr>
          <p:cNvPr id="3" name="Straight Connector 2"/>
          <p:cNvCxnSpPr/>
          <p:nvPr/>
        </p:nvCxnSpPr>
        <p:spPr>
          <a:xfrm>
            <a:off x="6553200" y="1321377"/>
            <a:ext cx="1219200"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4" name="Straight Connector 3"/>
          <p:cNvCxnSpPr/>
          <p:nvPr/>
        </p:nvCxnSpPr>
        <p:spPr>
          <a:xfrm>
            <a:off x="5943600" y="1733550"/>
            <a:ext cx="685800"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6" name="Straight Connector 5"/>
          <p:cNvCxnSpPr/>
          <p:nvPr/>
        </p:nvCxnSpPr>
        <p:spPr>
          <a:xfrm flipV="1">
            <a:off x="2971800" y="2495550"/>
            <a:ext cx="1905000" cy="45027"/>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899441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6"/>
          <p:cNvSpPr/>
          <p:nvPr/>
        </p:nvSpPr>
        <p:spPr>
          <a:xfrm>
            <a:off x="1" y="-222602"/>
            <a:ext cx="9143999" cy="6299552"/>
          </a:xfrm>
          <a:prstGeom prst="roundRect">
            <a:avLst>
              <a:gd name="adj" fmla="val 16667"/>
            </a:avLst>
          </a:prstGeom>
          <a:noFill/>
          <a:ln>
            <a:noFill/>
          </a:ln>
        </p:spPr>
        <p:txBody>
          <a:bodyPr spcFirstLastPara="1" wrap="square" lIns="91425" tIns="45700" rIns="91425" bIns="45700" anchor="t" anchorCtr="0">
            <a:spAutoFit/>
          </a:bodyPr>
          <a:lstStyle/>
          <a:p>
            <a:pPr algn="ctr" defTabSz="914400">
              <a:buClr>
                <a:srgbClr val="000000"/>
              </a:buClr>
              <a:buFont typeface="Arial"/>
              <a:buNone/>
            </a:pPr>
            <a:r>
              <a:rPr lang="en-US" sz="2600" kern="0" dirty="0" err="1">
                <a:solidFill>
                  <a:srgbClr val="FF0000"/>
                </a:solidFill>
                <a:latin typeface="Arial Rounded"/>
                <a:ea typeface="Arial Rounded"/>
                <a:cs typeface="Arial Rounded"/>
                <a:sym typeface="Arial Rounded"/>
              </a:rPr>
              <a:t>Cuộc</a:t>
            </a:r>
            <a:r>
              <a:rPr lang="en-US" sz="2600" kern="0" dirty="0">
                <a:solidFill>
                  <a:srgbClr val="FF0000"/>
                </a:solidFill>
                <a:latin typeface="Arial Rounded"/>
                <a:ea typeface="Arial Rounded"/>
                <a:cs typeface="Arial Rounded"/>
                <a:sym typeface="Arial Rounded"/>
              </a:rPr>
              <a:t> </a:t>
            </a:r>
            <a:r>
              <a:rPr lang="en-US" sz="2600" kern="0" dirty="0" err="1">
                <a:solidFill>
                  <a:srgbClr val="FF0000"/>
                </a:solidFill>
                <a:latin typeface="Arial Rounded"/>
                <a:ea typeface="Arial Rounded"/>
                <a:cs typeface="Arial Rounded"/>
                <a:sym typeface="Arial Rounded"/>
              </a:rPr>
              <a:t>thi</a:t>
            </a:r>
            <a:r>
              <a:rPr lang="en-US" sz="2600" kern="0" dirty="0">
                <a:solidFill>
                  <a:srgbClr val="FF0000"/>
                </a:solidFill>
                <a:latin typeface="Arial Rounded"/>
                <a:ea typeface="Arial Rounded"/>
                <a:cs typeface="Arial Rounded"/>
                <a:sym typeface="Arial Rounded"/>
              </a:rPr>
              <a:t> </a:t>
            </a:r>
            <a:r>
              <a:rPr lang="en-US" sz="2600" kern="0" dirty="0" err="1">
                <a:solidFill>
                  <a:srgbClr val="FF0000"/>
                </a:solidFill>
                <a:latin typeface="Arial Rounded"/>
                <a:ea typeface="Arial Rounded"/>
                <a:cs typeface="Arial Rounded"/>
                <a:sym typeface="Arial Rounded"/>
              </a:rPr>
              <a:t>tài</a:t>
            </a:r>
            <a:r>
              <a:rPr lang="en-US" sz="2600" kern="0" dirty="0">
                <a:solidFill>
                  <a:srgbClr val="FF0000"/>
                </a:solidFill>
                <a:latin typeface="Arial Rounded"/>
                <a:ea typeface="Arial Rounded"/>
                <a:cs typeface="Arial Rounded"/>
                <a:sym typeface="Arial Rounded"/>
              </a:rPr>
              <a:t> </a:t>
            </a:r>
            <a:r>
              <a:rPr lang="en-US" sz="2600" kern="0" dirty="0" err="1">
                <a:solidFill>
                  <a:srgbClr val="FF0000"/>
                </a:solidFill>
                <a:latin typeface="Arial Rounded"/>
                <a:ea typeface="Arial Rounded"/>
                <a:cs typeface="Arial Rounded"/>
                <a:sym typeface="Arial Rounded"/>
              </a:rPr>
              <a:t>năng</a:t>
            </a:r>
            <a:r>
              <a:rPr lang="en-US" sz="2600" kern="0" dirty="0">
                <a:solidFill>
                  <a:srgbClr val="FF0000"/>
                </a:solidFill>
                <a:latin typeface="Arial Rounded"/>
                <a:ea typeface="Arial Rounded"/>
                <a:cs typeface="Arial Rounded"/>
                <a:sym typeface="Arial Rounded"/>
              </a:rPr>
              <a:t> </a:t>
            </a:r>
            <a:r>
              <a:rPr lang="en-US" sz="2600" kern="0" err="1">
                <a:solidFill>
                  <a:srgbClr val="FF0000"/>
                </a:solidFill>
                <a:latin typeface="Arial Rounded"/>
                <a:ea typeface="Arial Rounded"/>
                <a:cs typeface="Arial Rounded"/>
                <a:sym typeface="Arial Rounded"/>
              </a:rPr>
              <a:t>rừng</a:t>
            </a:r>
            <a:r>
              <a:rPr lang="en-US" sz="2600" kern="0">
                <a:solidFill>
                  <a:srgbClr val="FF0000"/>
                </a:solidFill>
                <a:latin typeface="Arial Rounded"/>
                <a:ea typeface="Arial Rounded"/>
                <a:cs typeface="Arial Rounded"/>
                <a:sym typeface="Arial Rounded"/>
              </a:rPr>
              <a:t> xanh</a:t>
            </a:r>
          </a:p>
          <a:p>
            <a:pPr algn="just" defTabSz="914400">
              <a:buClr>
                <a:srgbClr val="000000"/>
              </a:buClr>
              <a:buFont typeface="Arial"/>
              <a:buNone/>
            </a:pPr>
            <a:r>
              <a:rPr lang="en-US" sz="2600" kern="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Mừng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xuân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các</a:t>
            </a:r>
            <a:r>
              <a:rPr lang="en-US" sz="2600" kern="0" dirty="0">
                <a:solidFill>
                  <a:srgbClr val="000000"/>
                </a:solidFill>
                <a:latin typeface="Arial Rounded"/>
                <a:ea typeface="Arial Rounded"/>
                <a:cs typeface="Arial Rounded"/>
                <a:sym typeface="Arial Rounded"/>
              </a:rPr>
              <a:t> con </a:t>
            </a:r>
            <a:r>
              <a:rPr lang="en-US" sz="2600" kern="0" dirty="0" err="1">
                <a:solidFill>
                  <a:srgbClr val="000000"/>
                </a:solidFill>
                <a:latin typeface="Arial Rounded"/>
                <a:ea typeface="Arial Rounded"/>
                <a:cs typeface="Arial Rounded"/>
                <a:sym typeface="Arial Rounded"/>
              </a:rPr>
              <a:t>vật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trong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rừng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tổ</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chức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một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cuộc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tài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năng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Đúng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như</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chương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trình</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đã</a:t>
            </a:r>
            <a:r>
              <a:rPr lang="en-US" sz="2600" kern="0" dirty="0">
                <a:solidFill>
                  <a:srgbClr val="000000"/>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niêm</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yết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cuộc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mở</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đầu</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bằng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tiết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mục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của</a:t>
            </a:r>
            <a:r>
              <a:rPr lang="en-US" sz="2600" kern="0" dirty="0">
                <a:solidFill>
                  <a:srgbClr val="000000"/>
                </a:solidFill>
                <a:latin typeface="Arial Rounded"/>
                <a:ea typeface="Arial Rounded"/>
                <a:cs typeface="Arial Rounded"/>
                <a:sym typeface="Arial Rounded"/>
              </a:rPr>
              <a:t> </a:t>
            </a:r>
            <a:r>
              <a:rPr lang="en-US" sz="2600" kern="0" err="1">
                <a:solidFill>
                  <a:srgbClr val="000000"/>
                </a:solidFill>
                <a:latin typeface="Arial Rounded"/>
                <a:ea typeface="Arial Rounded"/>
                <a:cs typeface="Arial Rounded"/>
                <a:sym typeface="Arial Rounded"/>
              </a:rPr>
              <a:t>chim</a:t>
            </a:r>
            <a:r>
              <a:rPr lang="en-US" sz="2600" kern="0">
                <a:solidFill>
                  <a:srgbClr val="000000"/>
                </a:solidFill>
                <a:latin typeface="Arial Rounded"/>
                <a:ea typeface="Arial Rounded"/>
                <a:cs typeface="Arial Rounded"/>
                <a:sym typeface="Arial Rounded"/>
              </a:rPr>
              <a:t> </a:t>
            </a:r>
            <a:r>
              <a:rPr lang="en-US" sz="2600" kern="0">
                <a:solidFill>
                  <a:srgbClr val="FF0000"/>
                </a:solidFill>
                <a:latin typeface="Arial Rounded"/>
                <a:ea typeface="Arial Rounded"/>
                <a:cs typeface="Arial Rounded"/>
                <a:sym typeface="Arial Rounded"/>
              </a:rPr>
              <a:t>yểng</a:t>
            </a:r>
            <a:r>
              <a:rPr lang="en-US" sz="2600" kern="0">
                <a:solidFill>
                  <a:srgbClr val="000000"/>
                </a:solidFill>
                <a:latin typeface="Arial Rounded"/>
                <a:ea typeface="Arial Rounded"/>
                <a:cs typeface="Arial Rounded"/>
                <a:sym typeface="Arial Rounded"/>
              </a:rPr>
              <a:t>. Yểng </a:t>
            </a:r>
            <a:r>
              <a:rPr lang="en-US" sz="2600" kern="0" dirty="0" err="1">
                <a:solidFill>
                  <a:srgbClr val="000000"/>
                </a:solidFill>
                <a:latin typeface="Arial Rounded"/>
                <a:ea typeface="Arial Rounded"/>
                <a:cs typeface="Arial Rounded"/>
                <a:sym typeface="Arial Rounded"/>
              </a:rPr>
              <a:t>nhoẻn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miệng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cười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rồi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bắt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chước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tiếng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của</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một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số</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loài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vật.Tiếp</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theo</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là</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ca</a:t>
            </a:r>
            <a:r>
              <a:rPr lang="en-US" sz="2600" kern="0" dirty="0">
                <a:solidFill>
                  <a:srgbClr val="000000"/>
                </a:solidFill>
                <a:latin typeface="Arial Rounded"/>
                <a:ea typeface="Arial Rounded"/>
                <a:cs typeface="Arial Rounded"/>
                <a:sym typeface="Arial Rounded"/>
              </a:rPr>
              <a:t> </a:t>
            </a:r>
            <a:r>
              <a:rPr lang="en-US" sz="2600" kern="0" err="1">
                <a:solidFill>
                  <a:srgbClr val="000000"/>
                </a:solidFill>
                <a:latin typeface="Arial Rounded"/>
                <a:ea typeface="Arial Rounded"/>
                <a:cs typeface="Arial Rounded"/>
                <a:sym typeface="Arial Rounded"/>
              </a:rPr>
              <a:t>khúc</a:t>
            </a:r>
            <a:r>
              <a:rPr lang="en-US" sz="2600" kern="0">
                <a:solidFill>
                  <a:srgbClr val="000000"/>
                </a:solidFill>
                <a:latin typeface="Arial Rounded"/>
                <a:ea typeface="Arial Rounded"/>
                <a:cs typeface="Arial Rounded"/>
                <a:sym typeface="Arial Rounded"/>
              </a:rPr>
              <a:t> “</a:t>
            </a:r>
            <a:r>
              <a:rPr lang="en-US" sz="2600" kern="0">
                <a:solidFill>
                  <a:srgbClr val="00B050"/>
                </a:solidFill>
                <a:latin typeface="Arial Rounded"/>
                <a:ea typeface="Arial Rounded"/>
                <a:cs typeface="Arial Rounded"/>
                <a:sym typeface="Arial Rounded"/>
              </a:rPr>
              <a:t>ngoao </a:t>
            </a:r>
            <a:r>
              <a:rPr lang="en-US" sz="2600" kern="0" dirty="0" err="1">
                <a:solidFill>
                  <a:srgbClr val="00B050"/>
                </a:solidFill>
                <a:latin typeface="Arial Rounded"/>
                <a:ea typeface="Arial Rounded"/>
                <a:cs typeface="Arial Rounded"/>
                <a:sym typeface="Arial Rounded"/>
              </a:rPr>
              <a:t>ngoao</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của</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mèo</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rừng</a:t>
            </a:r>
            <a:r>
              <a:rPr lang="en-US" sz="2600" kern="0" dirty="0">
                <a:solidFill>
                  <a:srgbClr val="000000"/>
                </a:solidFill>
                <a:latin typeface="Arial Rounded"/>
                <a:ea typeface="Arial Rounded"/>
                <a:cs typeface="Arial Rounded"/>
                <a:sym typeface="Arial Rounded"/>
              </a:rPr>
              <a:t>. </a:t>
            </a:r>
            <a:r>
              <a:rPr lang="en-US" sz="2600" kern="0" err="1">
                <a:solidFill>
                  <a:srgbClr val="000000"/>
                </a:solidFill>
                <a:latin typeface="Arial Rounded"/>
                <a:ea typeface="Arial Rounded"/>
                <a:cs typeface="Arial Rounded"/>
                <a:sym typeface="Arial Rounded"/>
              </a:rPr>
              <a:t>Gõ</a:t>
            </a:r>
            <a:r>
              <a:rPr lang="en-US" sz="2600" kern="0">
                <a:solidFill>
                  <a:srgbClr val="000000"/>
                </a:solidFill>
                <a:latin typeface="Arial Rounded"/>
                <a:ea typeface="Arial Rounded"/>
                <a:cs typeface="Arial Rounded"/>
                <a:sym typeface="Arial Rounded"/>
              </a:rPr>
              <a:t> kiến chỉ </a:t>
            </a:r>
            <a:r>
              <a:rPr lang="en-US" sz="2600" kern="0" dirty="0" err="1">
                <a:solidFill>
                  <a:srgbClr val="000000"/>
                </a:solidFill>
                <a:latin typeface="Arial Rounded"/>
                <a:ea typeface="Arial Rounded"/>
                <a:cs typeface="Arial Rounded"/>
                <a:sym typeface="Arial Rounded"/>
              </a:rPr>
              <a:t>trong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nháy</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mắt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đã</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khoét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được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cái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tổ</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xinh</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xắn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Chim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công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khiến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khán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giả</a:t>
            </a:r>
            <a:r>
              <a:rPr lang="en-US" sz="2600" kern="0" dirty="0">
                <a:solidFill>
                  <a:srgbClr val="000000"/>
                </a:solidFill>
                <a:latin typeface="Arial Rounded"/>
                <a:ea typeface="Arial Rounded"/>
                <a:cs typeface="Arial Rounded"/>
                <a:sym typeface="Arial Rounded"/>
              </a:rPr>
              <a:t> say </a:t>
            </a:r>
            <a:r>
              <a:rPr lang="en-US" sz="2600" kern="0" dirty="0" err="1">
                <a:solidFill>
                  <a:srgbClr val="000000"/>
                </a:solidFill>
                <a:latin typeface="Arial Rounded"/>
                <a:ea typeface="Arial Rounded"/>
                <a:cs typeface="Arial Rounded"/>
                <a:sym typeface="Arial Rounded"/>
              </a:rPr>
              <a:t>mê</a:t>
            </a:r>
            <a:r>
              <a:rPr lang="en-US" sz="2600" kern="0" dirty="0">
                <a:solidFill>
                  <a:srgbClr val="000000"/>
                </a:solidFill>
                <a:latin typeface="Arial Rounded"/>
                <a:ea typeface="Arial Rounded"/>
                <a:cs typeface="Arial Rounded"/>
                <a:sym typeface="Arial Rounded"/>
              </a:rPr>
              <a:t>, </a:t>
            </a:r>
            <a:r>
              <a:rPr lang="en-US" sz="2600" kern="0" dirty="0" err="1">
                <a:solidFill>
                  <a:srgbClr val="0000CC"/>
                </a:solidFill>
                <a:latin typeface="Arial Rounded"/>
                <a:ea typeface="Arial Rounded"/>
                <a:cs typeface="Arial Rounded"/>
                <a:sym typeface="Arial Rounded"/>
              </a:rPr>
              <a:t>chuếnh</a:t>
            </a:r>
            <a:r>
              <a:rPr lang="en-US" sz="2600" kern="0" dirty="0">
                <a:solidFill>
                  <a:srgbClr val="0000CC"/>
                </a:solidFill>
                <a:latin typeface="Arial Rounded"/>
                <a:ea typeface="Arial Rounded"/>
                <a:cs typeface="Arial Rounded"/>
                <a:sym typeface="Arial Rounded"/>
              </a:rPr>
              <a:t> </a:t>
            </a:r>
            <a:r>
              <a:rPr lang="en-US" sz="2600" kern="0" dirty="0" err="1">
                <a:solidFill>
                  <a:srgbClr val="0000CC"/>
                </a:solidFill>
                <a:latin typeface="Arial Rounded"/>
                <a:ea typeface="Arial Rounded"/>
                <a:cs typeface="Arial Rounded"/>
                <a:sym typeface="Arial Rounded"/>
              </a:rPr>
              <a:t>choáng</a:t>
            </a:r>
            <a:r>
              <a:rPr lang="en-US" sz="2600" kern="0" dirty="0">
                <a:solidFill>
                  <a:srgbClr val="0000CC"/>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vì</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điệu</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múa</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tuyệt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đẹp</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Voọc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xám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với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tiết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mục</a:t>
            </a:r>
            <a:r>
              <a:rPr lang="en-US" sz="2600" kern="0" dirty="0">
                <a:solidFill>
                  <a:srgbClr val="000000"/>
                </a:solidFill>
                <a:latin typeface="Arial Rounded"/>
                <a:ea typeface="Arial Rounded"/>
                <a:cs typeface="Arial Rounded"/>
                <a:sym typeface="Arial Rounded"/>
              </a:rPr>
              <a:t> </a:t>
            </a:r>
            <a:r>
              <a:rPr lang="en-US" sz="2600" kern="0" err="1">
                <a:solidFill>
                  <a:srgbClr val="000000"/>
                </a:solidFill>
                <a:latin typeface="Arial Rounded"/>
                <a:ea typeface="Arial Rounded"/>
                <a:cs typeface="Arial Rounded"/>
                <a:sym typeface="Arial Rounded"/>
              </a:rPr>
              <a:t>đu</a:t>
            </a:r>
            <a:r>
              <a:rPr lang="en-US" sz="2600" kern="0">
                <a:solidFill>
                  <a:srgbClr val="000000"/>
                </a:solidFill>
                <a:latin typeface="Arial Rounded"/>
                <a:ea typeface="Arial Rounded"/>
                <a:cs typeface="Arial Rounded"/>
                <a:sym typeface="Arial Rounded"/>
              </a:rPr>
              <a:t> cây </a:t>
            </a:r>
            <a:r>
              <a:rPr lang="en-US" sz="2600" kern="0" dirty="0" err="1">
                <a:solidFill>
                  <a:srgbClr val="000000"/>
                </a:solidFill>
                <a:latin typeface="Arial Rounded"/>
                <a:ea typeface="Arial Rounded"/>
                <a:cs typeface="Arial Rounded"/>
                <a:sym typeface="Arial Rounded"/>
              </a:rPr>
              <a:t>điêu</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luyện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làm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tất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cả</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trầm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trồ</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thích</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thú</a:t>
            </a:r>
            <a:r>
              <a:rPr lang="en-US" sz="2600" kern="0" dirty="0">
                <a:solidFill>
                  <a:srgbClr val="000000"/>
                </a:solidFill>
                <a:latin typeface="Arial Rounded"/>
                <a:ea typeface="Arial Rounded"/>
                <a:cs typeface="Arial Rounded"/>
                <a:sym typeface="Arial Rounded"/>
              </a:rPr>
              <a:t>. </a:t>
            </a:r>
          </a:p>
          <a:p>
            <a:pPr defTabSz="914400">
              <a:buClr>
                <a:srgbClr val="000000"/>
              </a:buClr>
              <a:buFont typeface="Arial"/>
              <a:buNone/>
            </a:pP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Các</a:t>
            </a:r>
            <a:r>
              <a:rPr lang="en-US" sz="2600" kern="0" dirty="0">
                <a:solidFill>
                  <a:srgbClr val="000000"/>
                </a:solidFill>
                <a:latin typeface="Arial Rounded"/>
                <a:cs typeface="Arial"/>
                <a:sym typeface="Arial Rounded"/>
              </a:rPr>
              <a:t> con </a:t>
            </a:r>
            <a:r>
              <a:rPr lang="en-US" sz="2600" kern="0" dirty="0" err="1">
                <a:solidFill>
                  <a:srgbClr val="000000"/>
                </a:solidFill>
                <a:latin typeface="Arial Rounded"/>
                <a:cs typeface="Arial"/>
                <a:sym typeface="Arial Rounded"/>
              </a:rPr>
              <a:t>vật</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đều</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xứng</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đáng</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nhận</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phần</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thưởng</a:t>
            </a:r>
            <a:r>
              <a:rPr lang="en-US" sz="2600" kern="0" dirty="0">
                <a:solidFill>
                  <a:srgbClr val="000000"/>
                </a:solidFill>
                <a:latin typeface="Arial Rounded"/>
                <a:cs typeface="Arial"/>
                <a:sym typeface="Arial Rounded"/>
              </a:rPr>
              <a:t>. </a:t>
            </a:r>
          </a:p>
          <a:p>
            <a:pPr algn="r" defTabSz="914400">
              <a:buClr>
                <a:srgbClr val="000000"/>
              </a:buClr>
              <a:buFont typeface="Arial"/>
              <a:buNone/>
            </a:pP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Lâm</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Anh</a:t>
            </a:r>
            <a:r>
              <a:rPr lang="en-US" sz="2600" kern="0" dirty="0">
                <a:solidFill>
                  <a:srgbClr val="000000"/>
                </a:solidFill>
                <a:latin typeface="Arial Rounded"/>
                <a:cs typeface="Arial"/>
                <a:sym typeface="Arial Rounded"/>
              </a:rPr>
              <a:t>)</a:t>
            </a:r>
            <a:endParaRPr sz="2600" kern="0" dirty="0">
              <a:solidFill>
                <a:srgbClr val="000000"/>
              </a:solidFill>
              <a:cs typeface="Arial"/>
              <a:sym typeface="Arial"/>
            </a:endParaRPr>
          </a:p>
          <a:p>
            <a:pPr defTabSz="914400">
              <a:buClr>
                <a:srgbClr val="000000"/>
              </a:buClr>
              <a:buFont typeface="Arial"/>
              <a:buNone/>
            </a:pPr>
            <a:r>
              <a:rPr lang="en-US" sz="2600" kern="0" dirty="0">
                <a:solidFill>
                  <a:srgbClr val="000000"/>
                </a:solidFill>
                <a:latin typeface="Arial Rounded"/>
                <a:ea typeface="Arial Rounded"/>
                <a:cs typeface="Arial Rounded"/>
                <a:sym typeface="Arial Rounded"/>
              </a:rPr>
              <a:t>	 </a:t>
            </a:r>
            <a:endParaRPr sz="2600" kern="0" dirty="0">
              <a:solidFill>
                <a:srgbClr val="000000"/>
              </a:solidFill>
              <a:cs typeface="Arial"/>
              <a:sym typeface="Arial"/>
            </a:endParaRPr>
          </a:p>
          <a:p>
            <a:pPr defTabSz="914400">
              <a:buClr>
                <a:srgbClr val="000000"/>
              </a:buClr>
              <a:buFont typeface="Arial"/>
              <a:buNone/>
            </a:pPr>
            <a:r>
              <a:rPr lang="en-US" sz="2600" kern="0" dirty="0">
                <a:solidFill>
                  <a:srgbClr val="000000"/>
                </a:solidFill>
                <a:latin typeface="Arial Rounded"/>
                <a:ea typeface="Arial Rounded"/>
                <a:cs typeface="Arial Rounded"/>
                <a:sym typeface="Arial Rounded"/>
              </a:rPr>
              <a:t>                                                        </a:t>
            </a:r>
            <a:endParaRPr sz="2600" kern="0" dirty="0">
              <a:solidFill>
                <a:srgbClr val="000000"/>
              </a:solidFill>
              <a:latin typeface="Arial Rounded"/>
              <a:ea typeface="Arial Rounded"/>
              <a:cs typeface="Arial Rounded"/>
              <a:sym typeface="Arial Rounded"/>
            </a:endParaRPr>
          </a:p>
        </p:txBody>
      </p:sp>
      <p:cxnSp>
        <p:nvCxnSpPr>
          <p:cNvPr id="3" name="Straight Connector 2"/>
          <p:cNvCxnSpPr/>
          <p:nvPr/>
        </p:nvCxnSpPr>
        <p:spPr>
          <a:xfrm>
            <a:off x="6553200" y="1321377"/>
            <a:ext cx="1219200"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4" name="Straight Connector 3"/>
          <p:cNvCxnSpPr/>
          <p:nvPr/>
        </p:nvCxnSpPr>
        <p:spPr>
          <a:xfrm>
            <a:off x="5943600" y="1733550"/>
            <a:ext cx="685800"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6" name="Straight Connector 5"/>
          <p:cNvCxnSpPr/>
          <p:nvPr/>
        </p:nvCxnSpPr>
        <p:spPr>
          <a:xfrm>
            <a:off x="2971800" y="2495550"/>
            <a:ext cx="1905000"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7" name="Straight Connector 6"/>
          <p:cNvCxnSpPr/>
          <p:nvPr/>
        </p:nvCxnSpPr>
        <p:spPr>
          <a:xfrm>
            <a:off x="5181600" y="3322558"/>
            <a:ext cx="2286000" cy="11192"/>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7609545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主题">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主题">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1977</TotalTime>
  <Words>2483</Words>
  <Application>Microsoft Office PowerPoint</Application>
  <PresentationFormat>On-screen Show (16:9)</PresentationFormat>
  <Paragraphs>162</Paragraphs>
  <Slides>32</Slides>
  <Notes>19</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32</vt:i4>
      </vt:variant>
    </vt:vector>
  </HeadingPairs>
  <TitlesOfParts>
    <vt:vector size="40" baseType="lpstr">
      <vt:lpstr>Arial</vt:lpstr>
      <vt:lpstr>Arial Rounded</vt:lpstr>
      <vt:lpstr>Arial Rounded MT Bold</vt:lpstr>
      <vt:lpstr>Arial-Rounded</vt:lpstr>
      <vt:lpstr>Calibri</vt:lpstr>
      <vt:lpstr>Times New Roman</vt:lpstr>
      <vt:lpstr>Office Theme</vt:lpstr>
      <vt:lpstr>Office 主题</vt:lpstr>
      <vt:lpstr>PowerPoint Presentation</vt:lpstr>
      <vt:lpstr>PowerPoint Presentation</vt:lpstr>
      <vt:lpstr>PowerPoint Presentation</vt:lpstr>
      <vt:lpstr>yêt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310</cp:revision>
  <dcterms:created xsi:type="dcterms:W3CDTF">2020-12-08T15:48:47Z</dcterms:created>
  <dcterms:modified xsi:type="dcterms:W3CDTF">2022-05-11T14:14:47Z</dcterms:modified>
</cp:coreProperties>
</file>