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2" r:id="rId3"/>
    <p:sldId id="268" r:id="rId4"/>
    <p:sldId id="288" r:id="rId5"/>
    <p:sldId id="292" r:id="rId6"/>
    <p:sldId id="271" r:id="rId7"/>
    <p:sldId id="289" r:id="rId8"/>
    <p:sldId id="290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2" d="100"/>
          <a:sy n="62" d="100"/>
        </p:scale>
        <p:origin x="40" y="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6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531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6.JP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extLst>
    <p:ext uri="{E180D4A7-C9FB-4DFB-919C-405C955672EB}">
      <p14:showEvtLst xmlns:p14="http://schemas.microsoft.com/office/powerpoint/2010/main">
        <p14:playEvt time="98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4851" y="5339502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4801" y="5350939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+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8837" y="5333063"/>
            <a:ext cx="45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9549" y="5361443"/>
            <a:ext cx="50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1" grpId="0"/>
      <p:bldP spid="22" grpId="0"/>
      <p:bldP spid="23" grpId="0"/>
      <p:bldP spid="2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36"/>
            <a:ext cx="12192000" cy="67703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58779" y="1728104"/>
            <a:ext cx="10309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CỘNG CÁC SỐ CÓ HAI CHỮ SỐ VỚI SỐ CÓ MỘT CHỮ SỐ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9555" y="2350060"/>
            <a:ext cx="10501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106" y="3434493"/>
            <a:ext cx="8811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215" y="2537928"/>
            <a:ext cx="96778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5400" b="1" i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THƯ GIÃN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424" y="272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9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92"/>
            <a:ext cx="11500651" cy="3243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401" y="3119856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62846" y="3104758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1001" y="3111543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2700" y="311154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5740" y="3104758"/>
            <a:ext cx="548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84898" y="3119469"/>
            <a:ext cx="5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48975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27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  <p:extLst>
    <p:ext uri="{E180D4A7-C9FB-4DFB-919C-405C955672EB}">
      <p14:showEvtLst xmlns:p14="http://schemas.microsoft.com/office/powerpoint/2010/main">
        <p14:playEvt time="686" objId="35"/>
        <p14:playEvt time="88405" objId="3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90"/>
            <a:ext cx="12095747" cy="6802946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>
            <a:off x="4820654" y="2903620"/>
            <a:ext cx="3312696" cy="30609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572003" y="1700463"/>
            <a:ext cx="3360818" cy="2566738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323496" y="4523124"/>
            <a:ext cx="2456924" cy="1441432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8063" y="162827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8063" y="331269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8063" y="452312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8063" y="616953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8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1" y="2286478"/>
            <a:ext cx="6247579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3298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9584" y="1329722"/>
            <a:ext cx="5390675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211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4"/>
            <a:ext cx="546561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02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  <p:pic>
        <p:nvPicPr>
          <p:cNvPr id="11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9855201" y="279400"/>
            <a:ext cx="1837980" cy="1724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5181601" y="318901"/>
            <a:ext cx="2165425" cy="1152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0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71">
        <p14:ferris dir="l"/>
      </p:transition>
    </mc:Choice>
    <mc:Fallback xmlns="">
      <p:transition spd="slow" advClick="0" advTm="717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9.4|4.8|41.1|7.6|5.1|4.2|6.8|7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9|9.6|3.5|12.1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3|2|1.4|2.9|7.4|9.6|2.8|1.4|2.2|7.4|11.1|2|1.5|2.1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7.6|26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176</Words>
  <Application>Microsoft Office PowerPoint</Application>
  <PresentationFormat>Widescreen</PresentationFormat>
  <Paragraphs>69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123</cp:revision>
  <dcterms:created xsi:type="dcterms:W3CDTF">2020-08-06T10:05:22Z</dcterms:created>
  <dcterms:modified xsi:type="dcterms:W3CDTF">2022-03-09T05:49:08Z</dcterms:modified>
</cp:coreProperties>
</file>