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3" r:id="rId7"/>
  </p:sldMasterIdLst>
  <p:notesMasterIdLst>
    <p:notesMasterId r:id="rId18"/>
  </p:notesMasterIdLst>
  <p:sldIdLst>
    <p:sldId id="274" r:id="rId8"/>
    <p:sldId id="270" r:id="rId9"/>
    <p:sldId id="275" r:id="rId10"/>
    <p:sldId id="277" r:id="rId11"/>
    <p:sldId id="276" r:id="rId12"/>
    <p:sldId id="271" r:id="rId13"/>
    <p:sldId id="257" r:id="rId14"/>
    <p:sldId id="261" r:id="rId15"/>
    <p:sldId id="27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B8F8-A3B6-4C37-A9AF-553CF6602A5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D5A0-BB7C-43B8-8987-68222E8C9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B19A605-CE97-4F30-BB9A-16DB20A9073C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7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7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5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6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6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4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3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1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02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0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5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3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9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20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52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5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0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D9D9-3BD9-4102-85CE-3F241C18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8E2C8-99F0-4E0C-9138-1D588570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B8E6-3ADF-4EC0-868B-66A65C6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4F46-0383-44B6-B3A8-9CC4934B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AD65-98FB-4AC9-B4ED-A92B404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6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F94B-99F3-4559-992F-B62677F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CA1B-9E30-4B5E-B35E-2183DAF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7F61-6FEE-4123-81DA-001DD2FB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C825-6DB5-483E-98DD-A5ADEF78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AA58-8231-4452-89F7-04B6009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37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0169-F5E4-4041-A305-86FEBAA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3EA4-E388-4D9B-A8DC-B9911AC0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B874-A71B-462E-90FB-40C264A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5322-52D1-4245-8D3D-2FAFF24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311F-B701-40DB-B8B3-61BC5D7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27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F4E4-0217-4D53-8AA8-3BC7CC1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C544-B5B3-4FEF-96A9-7D70EFC5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B9F3-95F2-46DF-84FB-4A70E62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9A288-9582-4303-9E79-3C37C42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8EB01-4621-405F-B4AD-EBD650B7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5A06-AB2D-424A-869E-B6B03C18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0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9CC2-D7C2-476F-B359-A9630D3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03D5-523C-43AF-AEF1-84320F7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E3B67-A28C-4F02-B0C3-A79FD0B0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4724B-5598-440C-80C3-E2B33AED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EC49-5300-482C-B133-2EE76FA0C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ED96-2BC9-4681-8C22-9223F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C7B1A-183F-4329-A369-9DAE828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FD2A7-07C7-4A8D-9D94-71DAF32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8023-F8B1-42CE-A9CB-A9CE0FF5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479D9-0897-461C-9269-63A01861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8E5C1-F357-4B8E-B7F8-623D5091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50209-5125-48BA-9365-EBF77F3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2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E41E4-03D9-4531-A04A-5BC5549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AEE1A-A4C2-413A-96E0-B217C3D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C062-9BA5-4548-A4DA-5A3AC62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6CC-BDCA-4E8A-BB0C-EF414EB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1785-837A-4108-B960-4ADC8457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A422-1921-4D9C-953D-DECC36A1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6453-B371-4657-89F8-8BF13E0D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22ED-4EBB-48D9-8B07-E45B2A7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0A60-68AF-46B0-BCF8-147914B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22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3AD8-3287-4FEF-BD50-403D5ED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1D161-0BC2-44C0-B4DF-E54A4496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EBA16-1EA3-4AE5-B4DD-E77A178C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6AC2D-1F4E-457C-9465-9365742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0358-BEAD-47E0-BF09-B49DCFB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5D19-1489-4206-8647-38F12B3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8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5C6D-59F2-47F7-83CC-601F894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C7500-F8D5-4EE7-B010-F404CF3F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20AC-1A02-4773-B85F-D7D6708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2B35-1258-45A8-A8ED-56427E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7B8A0-7365-4ECE-9D8F-E94E042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50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340B8-7BA1-46C1-A18B-0221689C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27E91-D4F4-44D5-A121-4D93A13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6938-0DEE-47D1-A5C0-D04CAA9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9CCE-CE9D-42CF-BF4E-07AE26D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9673-F606-4D0F-8913-89A914BD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67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4EC6-3A82-4F9D-AEB4-CEE4E59616B1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7E38-7423-435E-8DE6-E017A1AD7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0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7279-8C19-4852-B1C6-152B20F3ADC6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5392-12AE-4A59-8963-EC6DB7317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93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6902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D3B6-17A5-44DF-AB5A-5EFCEDF3FD7C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D709-9549-45AE-B206-8BFA67A2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5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5F6E-FDC2-41C5-80BD-1BE711680FB3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7E6A-9207-4C49-A2CE-45B921BA5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2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9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9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8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150-7256-47D6-97E1-4FBA4600EFE2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14B7-D1FC-43B9-B160-ABA38A66E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679B-6B49-4D2D-AEAE-6F94950B8645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98FF-C6C9-4E0B-8179-19D3972C6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4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9BB9-B95F-40EA-B4D4-40CCAE315DB4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0506-B9FE-4D04-95F7-17CA9884C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7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8F8-1DEB-4250-B00F-831A96BEDD7D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E94A-E40F-4B42-9B15-F60DB0711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2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E714-CB05-4068-8A2A-63EB8E0BE87C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092C-B0F8-4C3C-AE38-03A8E0A43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9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0C1F-42B0-4A80-B469-4F53D598A04F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1B69-69AA-40F2-A380-D38ED5830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E689-0781-4BBC-B7D0-AF7F74641F01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5509-81DB-4198-BCF5-53EE95226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7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2"/>
            <a:ext cx="9144173" cy="2387680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ctr"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57"/>
            <a:ext cx="9144173" cy="1655818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 sz="2300"/>
            </a:lvl1pPr>
            <a:lvl2pPr marL="439587" indent="0" algn="ctr">
              <a:buNone/>
              <a:defRPr sz="1900"/>
            </a:lvl2pPr>
            <a:lvl3pPr marL="879175" indent="0" algn="ctr">
              <a:buNone/>
              <a:defRPr sz="1700"/>
            </a:lvl3pPr>
            <a:lvl4pPr marL="1318761" indent="0" algn="ctr">
              <a:buNone/>
              <a:defRPr sz="1500"/>
            </a:lvl4pPr>
            <a:lvl5pPr marL="1757905" indent="0" algn="ctr">
              <a:buNone/>
              <a:defRPr sz="1500"/>
            </a:lvl5pPr>
            <a:lvl6pPr marL="2197493" indent="0" algn="ctr">
              <a:buNone/>
              <a:defRPr sz="1500"/>
            </a:lvl6pPr>
            <a:lvl7pPr marL="2637079" indent="0" algn="ctr">
              <a:buNone/>
              <a:defRPr sz="1500"/>
            </a:lvl7pPr>
            <a:lvl8pPr marL="3076667" indent="0" algn="ctr">
              <a:buNone/>
              <a:defRPr sz="1500"/>
            </a:lvl8pPr>
            <a:lvl9pPr marL="3516255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029270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5082296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20"/>
            <a:ext cx="10515799" cy="150023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9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7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7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70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766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16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89140716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0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1406111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40"/>
            <a:ext cx="10515799" cy="1325608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0" y="1778497"/>
            <a:ext cx="4873665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0" y="2665468"/>
            <a:ext cx="4873665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5320371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3006411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722557"/>
      </p:ext>
    </p:extLst>
  </p:cSld>
  <p:clrMapOvr>
    <a:masterClrMapping/>
  </p:clrMapOvr>
  <p:transition advClick="0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18"/>
            <a:ext cx="3932311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9" y="987458"/>
            <a:ext cx="6172317" cy="48737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099"/>
            </a:lvl1pPr>
            <a:lvl2pPr>
              <a:defRPr sz="2699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70"/>
            <a:ext cx="3932311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500"/>
            </a:lvl1pPr>
            <a:lvl2pPr marL="439587" indent="0">
              <a:buNone/>
              <a:defRPr sz="1300"/>
            </a:lvl2pPr>
            <a:lvl3pPr marL="879175" indent="0">
              <a:buNone/>
              <a:defRPr sz="1200"/>
            </a:lvl3pPr>
            <a:lvl4pPr marL="1318761" indent="0">
              <a:buNone/>
              <a:defRPr sz="1000"/>
            </a:lvl4pPr>
            <a:lvl5pPr marL="1757905" indent="0">
              <a:buNone/>
              <a:defRPr sz="1000"/>
            </a:lvl5pPr>
            <a:lvl6pPr marL="2197493" indent="0">
              <a:buNone/>
              <a:defRPr sz="1000"/>
            </a:lvl6pPr>
            <a:lvl7pPr marL="2637079" indent="0">
              <a:buNone/>
              <a:defRPr sz="1000"/>
            </a:lvl7pPr>
            <a:lvl8pPr marL="3076667" indent="0">
              <a:buNone/>
              <a:defRPr sz="1000"/>
            </a:lvl8pPr>
            <a:lvl9pPr marL="351625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4988861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8"/>
            <a:ext cx="4165428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9" y="457219"/>
            <a:ext cx="6172317" cy="5404031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3099"/>
            </a:lvl1pPr>
            <a:lvl2pPr marL="439587" indent="0">
              <a:buNone/>
              <a:defRPr sz="2699"/>
            </a:lvl2pPr>
            <a:lvl3pPr marL="879175" indent="0">
              <a:buNone/>
              <a:defRPr sz="2300"/>
            </a:lvl3pPr>
            <a:lvl4pPr marL="1318761" indent="0">
              <a:buNone/>
              <a:defRPr sz="1900"/>
            </a:lvl4pPr>
            <a:lvl5pPr marL="1757905" indent="0">
              <a:buNone/>
              <a:defRPr sz="1900"/>
            </a:lvl5pPr>
            <a:lvl6pPr marL="2197493" indent="0">
              <a:buNone/>
              <a:defRPr sz="1900"/>
            </a:lvl6pPr>
            <a:lvl7pPr marL="2637079" indent="0">
              <a:buNone/>
              <a:defRPr sz="1900"/>
            </a:lvl7pPr>
            <a:lvl8pPr marL="3076667" indent="0">
              <a:buNone/>
              <a:defRPr sz="1900"/>
            </a:lvl8pPr>
            <a:lvl9pPr marL="3516255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4165428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900"/>
            </a:lvl1pPr>
            <a:lvl2pPr marL="439587" indent="0">
              <a:buNone/>
              <a:defRPr sz="1700"/>
            </a:lvl2pPr>
            <a:lvl3pPr marL="879175" indent="0">
              <a:buNone/>
              <a:defRPr sz="1500"/>
            </a:lvl3pPr>
            <a:lvl4pPr marL="1318761" indent="0">
              <a:buNone/>
              <a:defRPr sz="1300"/>
            </a:lvl4pPr>
            <a:lvl5pPr marL="1757905" indent="0">
              <a:buNone/>
              <a:defRPr sz="1300"/>
            </a:lvl5pPr>
            <a:lvl6pPr marL="2197493" indent="0">
              <a:buNone/>
              <a:defRPr sz="1300"/>
            </a:lvl6pPr>
            <a:lvl7pPr marL="2637079" indent="0">
              <a:buNone/>
              <a:defRPr sz="1300"/>
            </a:lvl7pPr>
            <a:lvl8pPr marL="3076667" indent="0">
              <a:buNone/>
              <a:defRPr sz="1300"/>
            </a:lvl8pPr>
            <a:lvl9pPr marL="351625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590533"/>
      </p:ext>
    </p:extLst>
  </p:cSld>
  <p:clrMapOvr>
    <a:masterClrMapping/>
  </p:clrMapOvr>
  <p:transition advClick="0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0600823"/>
      </p:ext>
    </p:extLst>
  </p:cSld>
  <p:clrMapOvr>
    <a:masterClrMapping/>
  </p:clrMapOvr>
  <p:transition advClick="0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8" y="365138"/>
            <a:ext cx="2628949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9" y="365138"/>
            <a:ext cx="7734447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1715413"/>
      </p:ext>
    </p:extLst>
  </p:cSld>
  <p:clrMapOvr>
    <a:masterClrMapping/>
  </p:clrMapOvr>
  <p:transition advClick="0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0" y="1825687"/>
            <a:ext cx="5181697" cy="2098746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0" y="4076837"/>
            <a:ext cx="5181697" cy="210033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90541991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F366-3F0E-4F8C-BC04-A65BB0C9CA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36AE-5643-4336-A5D3-ABA5EE39F06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11260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BEF5-91BA-4698-A253-E93925E53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B7BA-D695-493E-84BF-033C2DA44F0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084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7E57-5B59-4F16-B290-7FEF5866E1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B008-C39D-40F4-B928-54690C7C129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1303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73A1-C08F-4700-BC93-B5291C6BC19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4F5C-6E2B-4E49-B7CD-A030DF7FB15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3654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C83-0E32-4D03-A567-0509966715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D779C-4FC4-4062-956E-8B47D8EA0A5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0103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471C-A05C-4D35-B999-8B4D80C09C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2396-5EDE-4CDB-83DF-25C173F04BF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80881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D67B-C3E8-4726-BA5D-630968917F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0060-DBB5-4737-8062-698CD22BBB8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63433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E88D-6341-4B93-B8AB-6E5E5C1804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7BD2-61D0-42F1-A2D6-C0F1278D1B1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01724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561C-6D02-4605-A11F-B29B07A073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406-61F9-48C5-A336-A6375C92583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04715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302D-EA43-4009-8AA4-C5B600EFE93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23D8-3E0A-43F6-95A2-FA07C79F683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43733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42A0-2DCD-4F15-9AF6-8B0F3854DE8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59DC-FB08-4A76-8B45-EFE46F95A64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788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5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9139A-E418-4C5B-873D-830DE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F34A-2A8C-4875-A63C-323EA85D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74B9-7DC1-45BF-ACEB-14C219E1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8D9F-CFE4-4764-93CA-8F3252CD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805B-9190-4B4D-8A3D-23E12F04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6B84A2A-F366-4365-9381-694AA1EBF894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93372-3190-40ED-A81A-70F97D91E293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7" y="1152"/>
            <a:ext cx="12189692" cy="68557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1835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advClick="0" advTm="3000">
    <p:random/>
  </p:transition>
  <p:hf sldNum="0" hdr="0"/>
  <p:txStyles>
    <p:titleStyle>
      <a:lvl1pPr marL="0" lvl="0" indent="0" algn="ctr" defTabSz="104817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99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2567" lvl="0" indent="-392567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51673" lvl="1" indent="-32824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9889" lvl="2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34201" lvl="3" indent="-262598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57625" lvl="4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56575" lvl="5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75952" lvl="6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5329" lvl="7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14706" lvl="8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377" lvl="1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38754" lvl="2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8131" lvl="3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7508" lvl="4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96886" lvl="5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6263" lvl="6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5640" lvl="7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5018" lvl="8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31C39-4128-4C6A-9BCA-12FB9465EE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ABEFF-4247-4DCA-9B54-E76FDE1A2B89}" type="slidenum">
              <a:rPr lang="vi-VN" altLang="vi-VN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9.xml"/><Relationship Id="rId1" Type="http://schemas.openxmlformats.org/officeDocument/2006/relationships/audio" Target="file:///E:\Chuyen%20Doi\Sound%201\SapDenTetRoi.wav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" y="-100013"/>
            <a:ext cx="12187592" cy="712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5" y="674694"/>
            <a:ext cx="898517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88" y="4503744"/>
            <a:ext cx="911847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00" y="4827594"/>
            <a:ext cx="4454501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4183761" y="2811469"/>
            <a:ext cx="4375154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43" y="4143375"/>
            <a:ext cx="3067528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925490" y="773119"/>
            <a:ext cx="144092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508204" y="2825756"/>
            <a:ext cx="1475841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3038000" y="2751144"/>
            <a:ext cx="6485766" cy="3078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57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THẦY, CÔ VÀ CÁC 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57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724340" y="4143375"/>
            <a:ext cx="5284464" cy="10890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6" tIns="54613" rIns="109226" bIns="54613" anchor="ctr"/>
          <a:lstStyle/>
          <a:p>
            <a:pPr algn="ctr" defTabSz="1456158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72065844"/>
      </p:ext>
    </p:extLst>
  </p:cSld>
  <p:clrMapOvr>
    <a:masterClrMapping/>
  </p:clrMapOvr>
  <p:transition advClick="0" advTm="641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>
            <a:extLst>
              <a:ext uri="{FF2B5EF4-FFF2-40B4-BE49-F238E27FC236}">
                <a16:creationId xmlns:a16="http://schemas.microsoft.com/office/drawing/2014/main" id="{9BDEC1FE-ED6E-4F83-9286-1382C6B7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3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B406DB-42E5-4FA3-96B1-F199261A0045}"/>
              </a:ext>
            </a:extLst>
          </p:cNvPr>
          <p:cNvSpPr/>
          <p:nvPr/>
        </p:nvSpPr>
        <p:spPr>
          <a:xfrm>
            <a:off x="3515533" y="1951735"/>
            <a:ext cx="5698805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 HƯỚNG BÀI HỌC </a:t>
            </a:r>
            <a:endParaRPr lang="vi-VN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4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399" y="2337929"/>
            <a:ext cx="11514983" cy="2422078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599" y="2498587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2999" y="3165373"/>
            <a:ext cx="7518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VÀ ĐO ĐỘ DÀI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16" y="4771366"/>
            <a:ext cx="642196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36/SGK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7" y="4007800"/>
            <a:ext cx="12266007" cy="25197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645" y="2252193"/>
            <a:ext cx="4890490" cy="31893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708" y="4675855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667815" y="-826932"/>
            <a:ext cx="12603241" cy="8506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474556" y="1805707"/>
            <a:ext cx="3909819" cy="656945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algn="ctr"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76132" y="3226443"/>
            <a:ext cx="313655" cy="415282"/>
            <a:chOff x="2109" y="1638"/>
            <a:chExt cx="272" cy="400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1082905" y="3121764"/>
            <a:ext cx="8291832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(gang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ti –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776132" y="2578290"/>
            <a:ext cx="313655" cy="415282"/>
            <a:chOff x="2431" y="975"/>
            <a:chExt cx="272" cy="400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1082904" y="2567760"/>
            <a:ext cx="9405643" cy="518354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组合 47161"/>
          <p:cNvGrpSpPr/>
          <p:nvPr/>
        </p:nvGrpSpPr>
        <p:grpSpPr>
          <a:xfrm>
            <a:off x="814302" y="4128881"/>
            <a:ext cx="313655" cy="415284"/>
            <a:chOff x="1833" y="2086"/>
            <a:chExt cx="272" cy="400"/>
          </a:xfrm>
        </p:grpSpPr>
        <p:sp>
          <p:nvSpPr>
            <p:cNvPr id="21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22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3" name="TextBox 71"/>
          <p:cNvSpPr txBox="1"/>
          <p:nvPr/>
        </p:nvSpPr>
        <p:spPr>
          <a:xfrm>
            <a:off x="1082904" y="4059452"/>
            <a:ext cx="8291833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phân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tích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so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sánh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组合 47161"/>
          <p:cNvGrpSpPr/>
          <p:nvPr/>
        </p:nvGrpSpPr>
        <p:grpSpPr>
          <a:xfrm>
            <a:off x="810842" y="5066569"/>
            <a:ext cx="313655" cy="415284"/>
            <a:chOff x="1833" y="2086"/>
            <a:chExt cx="272" cy="400"/>
          </a:xfrm>
        </p:grpSpPr>
        <p:sp>
          <p:nvSpPr>
            <p:cNvPr id="25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26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7" name="TextBox 71"/>
          <p:cNvSpPr txBox="1"/>
          <p:nvPr/>
        </p:nvSpPr>
        <p:spPr>
          <a:xfrm>
            <a:off x="1059746" y="4992109"/>
            <a:ext cx="8135529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Được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nghiệm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dụng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565803"/>
      </p:ext>
    </p:extLst>
  </p:cSld>
  <p:clrMapOvr>
    <a:masterClrMapping/>
  </p:clrMapOvr>
  <p:transition advTm="3393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71" grpId="0"/>
      <p:bldP spid="47176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9058" b="5833"/>
          <a:stretch/>
        </p:blipFill>
        <p:spPr>
          <a:xfrm>
            <a:off x="1646846" y="0"/>
            <a:ext cx="98488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0"/>
            <a:ext cx="1935896" cy="97403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913264" y="674932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81388" y="1656459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13264" y="2659878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13264" y="360525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13264" y="617700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53"/>
    </mc:Choice>
    <mc:Fallback xmlns="">
      <p:transition spd="slow" advTm="204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vi-VN"/>
          </a:p>
        </p:txBody>
      </p:sp>
      <p:pic>
        <p:nvPicPr>
          <p:cNvPr id="18436" name="Picture 4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67889" y="2286000"/>
            <a:ext cx="4083160" cy="1792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9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THƯ GIÃN</a:t>
            </a:r>
            <a:endParaRPr lang="en-US" sz="3599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5062" name="SapDenTet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5734053"/>
            <a:ext cx="3046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946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  <p:bldLst>
      <p:bldP spid="450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3"/>
    </mc:Choice>
    <mc:Fallback xmlns="">
      <p:transition spd="slow" advTm="53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 r="10333" b="47222"/>
          <a:stretch/>
        </p:blipFill>
        <p:spPr>
          <a:xfrm>
            <a:off x="670738" y="1157908"/>
            <a:ext cx="10683062" cy="570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423729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48AB3-98F9-496A-AF50-E88713553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4053" r="77530" b="81771"/>
          <a:stretch/>
        </p:blipFill>
        <p:spPr>
          <a:xfrm>
            <a:off x="123825" y="1070112"/>
            <a:ext cx="1619250" cy="63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446643" y="5979381"/>
            <a:ext cx="477079" cy="42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"/>
    </mc:Choice>
    <mc:Fallback xmlns="">
      <p:transition spd="slow" advTm="2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3101" r="78259" b="41826"/>
          <a:stretch/>
        </p:blipFill>
        <p:spPr>
          <a:xfrm>
            <a:off x="0" y="1043607"/>
            <a:ext cx="1974653" cy="7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0228578" y="3910184"/>
            <a:ext cx="8234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3696A48-C30B-4B6F-BE56-45116FBF59EA}"/>
              </a:ext>
            </a:extLst>
          </p:cNvPr>
          <p:cNvSpPr/>
          <p:nvPr/>
        </p:nvSpPr>
        <p:spPr>
          <a:xfrm>
            <a:off x="10527096" y="3955334"/>
            <a:ext cx="233680" cy="1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1DD60F-2B48-4995-8DF6-EC9F33E7E879}"/>
              </a:ext>
            </a:extLst>
          </p:cNvPr>
          <p:cNvGrpSpPr/>
          <p:nvPr/>
        </p:nvGrpSpPr>
        <p:grpSpPr>
          <a:xfrm>
            <a:off x="9332186" y="3899453"/>
            <a:ext cx="823402" cy="220426"/>
            <a:chOff x="9189946" y="4001053"/>
            <a:chExt cx="823402" cy="220426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84A8E2-812F-4B06-866F-BE5F5EC45BD9}"/>
                </a:ext>
              </a:extLst>
            </p:cNvPr>
            <p:cNvCxnSpPr>
              <a:cxnSpLocks/>
            </p:cNvCxnSpPr>
            <p:nvPr/>
          </p:nvCxnSpPr>
          <p:spPr>
            <a:xfrm>
              <a:off x="9189946" y="4001053"/>
              <a:ext cx="823402" cy="0"/>
            </a:xfrm>
            <a:prstGeom prst="straightConnector1">
              <a:avLst/>
            </a:prstGeom>
            <a:ln w="2222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1E6DE3-1C06-4DC6-A7AA-FE8BCCB02D74}"/>
                </a:ext>
              </a:extLst>
            </p:cNvPr>
            <p:cNvSpPr/>
            <p:nvPr/>
          </p:nvSpPr>
          <p:spPr>
            <a:xfrm>
              <a:off x="9576468" y="4069081"/>
              <a:ext cx="233680" cy="1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2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57552" r="6544" b="5775"/>
          <a:stretch/>
        </p:blipFill>
        <p:spPr>
          <a:xfrm>
            <a:off x="-108368" y="529094"/>
            <a:ext cx="11660885" cy="59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455EEC-1148-488B-856B-021DC25335ED}"/>
              </a:ext>
            </a:extLst>
          </p:cNvPr>
          <p:cNvCxnSpPr>
            <a:cxnSpLocks/>
          </p:cNvCxnSpPr>
          <p:nvPr/>
        </p:nvCxnSpPr>
        <p:spPr>
          <a:xfrm>
            <a:off x="10155588" y="3811489"/>
            <a:ext cx="8234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5288048-1E27-4AC0-A20F-0996FA2826CA}"/>
              </a:ext>
            </a:extLst>
          </p:cNvPr>
          <p:cNvSpPr txBox="1"/>
          <p:nvPr/>
        </p:nvSpPr>
        <p:spPr>
          <a:xfrm>
            <a:off x="2830429" y="3136050"/>
            <a:ext cx="6238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44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"/>
    </mc:Choice>
    <mc:Fallback xmlns="">
      <p:transition spd="slow" advTm="13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3101" r="78259" b="41826"/>
          <a:stretch/>
        </p:blipFill>
        <p:spPr>
          <a:xfrm>
            <a:off x="0" y="1043607"/>
            <a:ext cx="1974653" cy="7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0228578" y="3910184"/>
            <a:ext cx="8234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3696A48-C30B-4B6F-BE56-45116FBF59EA}"/>
              </a:ext>
            </a:extLst>
          </p:cNvPr>
          <p:cNvSpPr/>
          <p:nvPr/>
        </p:nvSpPr>
        <p:spPr>
          <a:xfrm>
            <a:off x="10527096" y="3955334"/>
            <a:ext cx="233680" cy="1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1DD60F-2B48-4995-8DF6-EC9F33E7E879}"/>
              </a:ext>
            </a:extLst>
          </p:cNvPr>
          <p:cNvGrpSpPr/>
          <p:nvPr/>
        </p:nvGrpSpPr>
        <p:grpSpPr>
          <a:xfrm>
            <a:off x="9332186" y="3899453"/>
            <a:ext cx="823402" cy="220426"/>
            <a:chOff x="9189946" y="4001053"/>
            <a:chExt cx="823402" cy="220426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84A8E2-812F-4B06-866F-BE5F5EC45BD9}"/>
                </a:ext>
              </a:extLst>
            </p:cNvPr>
            <p:cNvCxnSpPr>
              <a:cxnSpLocks/>
            </p:cNvCxnSpPr>
            <p:nvPr/>
          </p:nvCxnSpPr>
          <p:spPr>
            <a:xfrm>
              <a:off x="9189946" y="4001053"/>
              <a:ext cx="823402" cy="0"/>
            </a:xfrm>
            <a:prstGeom prst="straightConnector1">
              <a:avLst/>
            </a:prstGeom>
            <a:ln w="2222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1E6DE3-1C06-4DC6-A7AA-FE8BCCB02D74}"/>
                </a:ext>
              </a:extLst>
            </p:cNvPr>
            <p:cNvSpPr/>
            <p:nvPr/>
          </p:nvSpPr>
          <p:spPr>
            <a:xfrm>
              <a:off x="9576468" y="4069081"/>
              <a:ext cx="233680" cy="1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0203C2-B73C-49C3-89F1-E5D967E76C50}"/>
              </a:ext>
            </a:extLst>
          </p:cNvPr>
          <p:cNvGrpSpPr/>
          <p:nvPr/>
        </p:nvGrpSpPr>
        <p:grpSpPr>
          <a:xfrm>
            <a:off x="-108368" y="685505"/>
            <a:ext cx="11660885" cy="5952575"/>
            <a:chOff x="-69332" y="529094"/>
            <a:chExt cx="11660885" cy="5952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1" t="57552" r="6544" b="5775"/>
            <a:stretch/>
          </p:blipFill>
          <p:spPr>
            <a:xfrm>
              <a:off x="-69332" y="529094"/>
              <a:ext cx="11660885" cy="5952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3309884-463F-4F00-9CFD-F961ACD54B3F}"/>
                </a:ext>
              </a:extLst>
            </p:cNvPr>
            <p:cNvGrpSpPr/>
            <p:nvPr/>
          </p:nvGrpSpPr>
          <p:grpSpPr>
            <a:xfrm>
              <a:off x="8599424" y="3768322"/>
              <a:ext cx="823402" cy="241397"/>
              <a:chOff x="8568944" y="3768322"/>
              <a:chExt cx="823402" cy="241397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B7ECD8A-9177-49B6-A2F4-F9A9AF812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8944" y="3768322"/>
                <a:ext cx="823402" cy="0"/>
              </a:xfrm>
              <a:prstGeom prst="straightConnector1">
                <a:avLst/>
              </a:prstGeom>
              <a:ln w="22225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522807C-98C8-448C-AEA0-B66699D21CEB}"/>
                  </a:ext>
                </a:extLst>
              </p:cNvPr>
              <p:cNvSpPr/>
              <p:nvPr/>
            </p:nvSpPr>
            <p:spPr>
              <a:xfrm>
                <a:off x="8737934" y="3857321"/>
                <a:ext cx="233680" cy="1523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DCB2368-F1D1-44E5-A767-2D70D88C34C9}"/>
              </a:ext>
            </a:extLst>
          </p:cNvPr>
          <p:cNvGrpSpPr/>
          <p:nvPr/>
        </p:nvGrpSpPr>
        <p:grpSpPr>
          <a:xfrm>
            <a:off x="7738489" y="3919773"/>
            <a:ext cx="823402" cy="220426"/>
            <a:chOff x="7504809" y="4001053"/>
            <a:chExt cx="823402" cy="22042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8A1368-E4D8-4FEC-B9B4-9244D2559C8D}"/>
                </a:ext>
              </a:extLst>
            </p:cNvPr>
            <p:cNvCxnSpPr>
              <a:cxnSpLocks/>
            </p:cNvCxnSpPr>
            <p:nvPr/>
          </p:nvCxnSpPr>
          <p:spPr>
            <a:xfrm>
              <a:off x="7504809" y="4001053"/>
              <a:ext cx="823402" cy="0"/>
            </a:xfrm>
            <a:prstGeom prst="straightConnector1">
              <a:avLst/>
            </a:prstGeom>
            <a:ln w="2222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0DCB936-25AD-4C19-94D8-57A01A37C7AD}"/>
                </a:ext>
              </a:extLst>
            </p:cNvPr>
            <p:cNvSpPr/>
            <p:nvPr/>
          </p:nvSpPr>
          <p:spPr>
            <a:xfrm>
              <a:off x="7860851" y="4069081"/>
              <a:ext cx="233680" cy="1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F3A805-9682-40EC-889F-69DDA244EBD0}"/>
              </a:ext>
            </a:extLst>
          </p:cNvPr>
          <p:cNvGrpSpPr/>
          <p:nvPr/>
        </p:nvGrpSpPr>
        <p:grpSpPr>
          <a:xfrm>
            <a:off x="6950364" y="3909613"/>
            <a:ext cx="823402" cy="220426"/>
            <a:chOff x="6686204" y="4001053"/>
            <a:chExt cx="823402" cy="220426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A6385FA-9EE0-4544-9229-5E6A6EA97F29}"/>
                </a:ext>
              </a:extLst>
            </p:cNvPr>
            <p:cNvCxnSpPr>
              <a:cxnSpLocks/>
            </p:cNvCxnSpPr>
            <p:nvPr/>
          </p:nvCxnSpPr>
          <p:spPr>
            <a:xfrm>
              <a:off x="6686204" y="4001053"/>
              <a:ext cx="823402" cy="0"/>
            </a:xfrm>
            <a:prstGeom prst="straightConnector1">
              <a:avLst/>
            </a:prstGeom>
            <a:ln w="2222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B06EDB4-B982-4126-9592-EF38D307602D}"/>
                </a:ext>
              </a:extLst>
            </p:cNvPr>
            <p:cNvSpPr/>
            <p:nvPr/>
          </p:nvSpPr>
          <p:spPr>
            <a:xfrm>
              <a:off x="7001606" y="4069081"/>
              <a:ext cx="233680" cy="1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81BA05B-EB23-4AB8-85C7-731FD7912CDE}"/>
              </a:ext>
            </a:extLst>
          </p:cNvPr>
          <p:cNvGrpSpPr/>
          <p:nvPr/>
        </p:nvGrpSpPr>
        <p:grpSpPr>
          <a:xfrm>
            <a:off x="6230960" y="3909613"/>
            <a:ext cx="823402" cy="233680"/>
            <a:chOff x="5862802" y="4001053"/>
            <a:chExt cx="823402" cy="23368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1BE1BE0-C136-416F-A5F7-3E0F9EAA5219}"/>
                </a:ext>
              </a:extLst>
            </p:cNvPr>
            <p:cNvCxnSpPr>
              <a:cxnSpLocks/>
            </p:cNvCxnSpPr>
            <p:nvPr/>
          </p:nvCxnSpPr>
          <p:spPr>
            <a:xfrm>
              <a:off x="5862802" y="4001053"/>
              <a:ext cx="823402" cy="0"/>
            </a:xfrm>
            <a:prstGeom prst="straightConnector1">
              <a:avLst/>
            </a:prstGeom>
            <a:ln w="2222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4896A79-C59B-4294-BEB5-01E9327C0619}"/>
                </a:ext>
              </a:extLst>
            </p:cNvPr>
            <p:cNvSpPr/>
            <p:nvPr/>
          </p:nvSpPr>
          <p:spPr>
            <a:xfrm>
              <a:off x="6165844" y="4082335"/>
              <a:ext cx="233680" cy="152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455EEC-1148-488B-856B-021DC25335ED}"/>
              </a:ext>
            </a:extLst>
          </p:cNvPr>
          <p:cNvCxnSpPr>
            <a:cxnSpLocks/>
          </p:cNvCxnSpPr>
          <p:nvPr/>
        </p:nvCxnSpPr>
        <p:spPr>
          <a:xfrm>
            <a:off x="5447313" y="3919773"/>
            <a:ext cx="8234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6F06178-A823-4779-B809-CE6AD5275BFA}"/>
              </a:ext>
            </a:extLst>
          </p:cNvPr>
          <p:cNvSpPr/>
          <p:nvPr/>
        </p:nvSpPr>
        <p:spPr>
          <a:xfrm>
            <a:off x="5722075" y="3997961"/>
            <a:ext cx="233680" cy="1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0BB46-E702-4681-B93B-A29C8EC2762D}"/>
              </a:ext>
            </a:extLst>
          </p:cNvPr>
          <p:cNvCxnSpPr>
            <a:cxnSpLocks/>
          </p:cNvCxnSpPr>
          <p:nvPr/>
        </p:nvCxnSpPr>
        <p:spPr>
          <a:xfrm>
            <a:off x="4612647" y="3919773"/>
            <a:ext cx="8234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B8996FD-3350-4A37-870A-2034E8BB5D94}"/>
              </a:ext>
            </a:extLst>
          </p:cNvPr>
          <p:cNvSpPr/>
          <p:nvPr/>
        </p:nvSpPr>
        <p:spPr>
          <a:xfrm>
            <a:off x="4907508" y="4008121"/>
            <a:ext cx="233680" cy="1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F6B0A9E-6E77-47C8-B8F4-2F63EC3D1982}"/>
              </a:ext>
            </a:extLst>
          </p:cNvPr>
          <p:cNvCxnSpPr>
            <a:cxnSpLocks/>
          </p:cNvCxnSpPr>
          <p:nvPr/>
        </p:nvCxnSpPr>
        <p:spPr>
          <a:xfrm>
            <a:off x="3855876" y="3919773"/>
            <a:ext cx="8234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3FCBDB7-5B10-452A-9207-F5BBEEF0E35F}"/>
              </a:ext>
            </a:extLst>
          </p:cNvPr>
          <p:cNvSpPr/>
          <p:nvPr/>
        </p:nvSpPr>
        <p:spPr>
          <a:xfrm>
            <a:off x="4033897" y="4018281"/>
            <a:ext cx="233680" cy="1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B06D043-B384-4EFE-8BE4-28C6C013741A}"/>
              </a:ext>
            </a:extLst>
          </p:cNvPr>
          <p:cNvCxnSpPr>
            <a:cxnSpLocks/>
          </p:cNvCxnSpPr>
          <p:nvPr/>
        </p:nvCxnSpPr>
        <p:spPr>
          <a:xfrm>
            <a:off x="3040052" y="3933025"/>
            <a:ext cx="8234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B5A41590-389D-4BB8-86CD-E7A02EC4D675}"/>
              </a:ext>
            </a:extLst>
          </p:cNvPr>
          <p:cNvSpPr/>
          <p:nvPr/>
        </p:nvSpPr>
        <p:spPr>
          <a:xfrm>
            <a:off x="3040052" y="4041693"/>
            <a:ext cx="609270" cy="271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BC82384-DE4C-4508-ADBD-2B3A6FF95AC8}"/>
              </a:ext>
            </a:extLst>
          </p:cNvPr>
          <p:cNvCxnSpPr>
            <a:cxnSpLocks/>
          </p:cNvCxnSpPr>
          <p:nvPr/>
        </p:nvCxnSpPr>
        <p:spPr>
          <a:xfrm>
            <a:off x="10115395" y="3899453"/>
            <a:ext cx="8234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7FC617D-11FB-4287-B3A1-D9F7D78FBE31}"/>
              </a:ext>
            </a:extLst>
          </p:cNvPr>
          <p:cNvCxnSpPr>
            <a:cxnSpLocks/>
          </p:cNvCxnSpPr>
          <p:nvPr/>
        </p:nvCxnSpPr>
        <p:spPr>
          <a:xfrm>
            <a:off x="9362666" y="3897885"/>
            <a:ext cx="8234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FD84D789-C33A-40C8-9C6D-44F27A7B9445}"/>
              </a:ext>
            </a:extLst>
          </p:cNvPr>
          <p:cNvSpPr/>
          <p:nvPr/>
        </p:nvSpPr>
        <p:spPr>
          <a:xfrm>
            <a:off x="10424770" y="3973629"/>
            <a:ext cx="233680" cy="1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5288048-1E27-4AC0-A20F-0996FA2826CA}"/>
              </a:ext>
            </a:extLst>
          </p:cNvPr>
          <p:cNvSpPr txBox="1"/>
          <p:nvPr/>
        </p:nvSpPr>
        <p:spPr>
          <a:xfrm>
            <a:off x="2830429" y="3136050"/>
            <a:ext cx="6238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00F6336-E9CF-4767-BCFF-24D8DEE7134D}"/>
              </a:ext>
            </a:extLst>
          </p:cNvPr>
          <p:cNvSpPr/>
          <p:nvPr/>
        </p:nvSpPr>
        <p:spPr>
          <a:xfrm>
            <a:off x="9542454" y="4005711"/>
            <a:ext cx="233680" cy="1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0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"/>
    </mc:Choice>
    <mc:Fallback xmlns="">
      <p:transition spd="slow" advTm="132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3|32.9|23.8|21.6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152</Words>
  <Application>Microsoft Office PowerPoint</Application>
  <PresentationFormat>Widescreen</PresentationFormat>
  <Paragraphs>38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Times New Roman</vt:lpstr>
      <vt:lpstr>UTM Avo</vt:lpstr>
      <vt:lpstr>Wingdings</vt:lpstr>
      <vt:lpstr>Office Theme</vt:lpstr>
      <vt:lpstr>1_Office Theme</vt:lpstr>
      <vt:lpstr>2_Office Theme</vt:lpstr>
      <vt:lpstr>4_Office Theme</vt:lpstr>
      <vt:lpstr>3_Office Theme</vt:lpstr>
      <vt:lpstr>2_默认设计模板</vt:lpstr>
      <vt:lpstr>5_Office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46</cp:revision>
  <dcterms:created xsi:type="dcterms:W3CDTF">2020-08-07T08:50:12Z</dcterms:created>
  <dcterms:modified xsi:type="dcterms:W3CDTF">2022-03-01T10:37:21Z</dcterms:modified>
</cp:coreProperties>
</file>