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32"/>
  </p:notesMasterIdLst>
  <p:handoutMasterIdLst>
    <p:handoutMasterId r:id="rId33"/>
  </p:handoutMasterIdLst>
  <p:sldIdLst>
    <p:sldId id="452" r:id="rId3"/>
    <p:sldId id="359" r:id="rId4"/>
    <p:sldId id="415" r:id="rId5"/>
    <p:sldId id="429" r:id="rId6"/>
    <p:sldId id="322" r:id="rId7"/>
    <p:sldId id="447" r:id="rId8"/>
    <p:sldId id="427" r:id="rId9"/>
    <p:sldId id="431" r:id="rId10"/>
    <p:sldId id="443" r:id="rId11"/>
    <p:sldId id="432" r:id="rId12"/>
    <p:sldId id="433" r:id="rId13"/>
    <p:sldId id="434" r:id="rId14"/>
    <p:sldId id="453" r:id="rId15"/>
    <p:sldId id="404" r:id="rId16"/>
    <p:sldId id="436" r:id="rId17"/>
    <p:sldId id="439" r:id="rId18"/>
    <p:sldId id="442" r:id="rId19"/>
    <p:sldId id="418" r:id="rId20"/>
    <p:sldId id="451" r:id="rId21"/>
    <p:sldId id="267" r:id="rId22"/>
    <p:sldId id="268" r:id="rId23"/>
    <p:sldId id="269" r:id="rId24"/>
    <p:sldId id="440" r:id="rId25"/>
    <p:sldId id="419" r:id="rId26"/>
    <p:sldId id="449" r:id="rId27"/>
    <p:sldId id="321" r:id="rId28"/>
    <p:sldId id="421" r:id="rId29"/>
    <p:sldId id="422" r:id="rId30"/>
    <p:sldId id="402" r:id="rId31"/>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66FF"/>
    <a:srgbClr val="0000FF"/>
    <a:srgbClr val="CCECFF"/>
    <a:srgbClr val="99CCFF"/>
    <a:srgbClr val="FF6600"/>
    <a:srgbClr val="EA7EA3"/>
    <a:srgbClr val="F1CF15"/>
    <a:srgbClr val="F6D857"/>
    <a:srgbClr val="F6E4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3" autoAdjust="0"/>
    <p:restoredTop sz="94660" autoAdjust="0"/>
  </p:normalViewPr>
  <p:slideViewPr>
    <p:cSldViewPr>
      <p:cViewPr varScale="1">
        <p:scale>
          <a:sx n="83" d="100"/>
          <a:sy n="83" d="100"/>
        </p:scale>
        <p:origin x="940" y="60"/>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2022/2/10</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t>2022/2/10</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CB62-83E9-47F2-8B0D-B9154BF4F1C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99098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1682422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28</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148859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50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a:t>
            </a:r>
            <a:r>
              <a:rPr lang="en-US" baseline="0"/>
              <a:t> hãy nghe hs nói câu này nhé. Sẽ rất hạnh phúc khi nghe hs kể đấy ạ</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53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2690563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6251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74201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58190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791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78883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0142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53209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700242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6945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20058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2022/2/10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772110360"/>
      </p:ext>
    </p:extLst>
  </p:cSld>
  <p:clrMapOvr>
    <a:masterClrMapping/>
  </p:clrMapOvr>
  <p:transition spd="slow">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42374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32860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7.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2022/2/10</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0"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2/10/2022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06233087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png"/><Relationship Id="rId3" Type="http://schemas.openxmlformats.org/officeDocument/2006/relationships/audio" Target="../media/media1.mp3"/><Relationship Id="rId7" Type="http://schemas.openxmlformats.org/officeDocument/2006/relationships/image" Target="../media/image3.jpe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5.png"/><Relationship Id="rId3" Type="http://schemas.openxmlformats.org/officeDocument/2006/relationships/video" Target="../media/media3.wmv"/><Relationship Id="rId7" Type="http://schemas.openxmlformats.org/officeDocument/2006/relationships/image" Target="../media/image4.png"/><Relationship Id="rId12" Type="http://schemas.openxmlformats.org/officeDocument/2006/relationships/image" Target="../media/image18.png"/><Relationship Id="rId2" Type="http://schemas.microsoft.com/office/2007/relationships/media" Target="../media/media3.wmv"/><Relationship Id="rId1" Type="http://schemas.openxmlformats.org/officeDocument/2006/relationships/themeOverride" Target="../theme/themeOverride5.xml"/><Relationship Id="rId6" Type="http://schemas.openxmlformats.org/officeDocument/2006/relationships/image" Target="../media/image3.jpeg"/><Relationship Id="rId11" Type="http://schemas.openxmlformats.org/officeDocument/2006/relationships/image" Target="../media/image17.png"/><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图片 6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76834" y="37242"/>
            <a:ext cx="8390096" cy="5069016"/>
          </a:xfrm>
          <a:prstGeom prst="rect">
            <a:avLst/>
          </a:prstGeom>
        </p:spPr>
      </p:pic>
      <p:grpSp>
        <p:nvGrpSpPr>
          <p:cNvPr id="56" name="组合 55"/>
          <p:cNvGrpSpPr/>
          <p:nvPr/>
        </p:nvGrpSpPr>
        <p:grpSpPr>
          <a:xfrm>
            <a:off x="814983" y="999649"/>
            <a:ext cx="7537609" cy="3098483"/>
            <a:chOff x="1085850" y="1332865"/>
            <a:chExt cx="10050145" cy="4131310"/>
          </a:xfrm>
        </p:grpSpPr>
        <p:pic>
          <p:nvPicPr>
            <p:cNvPr id="57" name="image 104"/>
            <p:cNvPicPr>
              <a:picLocks noChangeAspect="1"/>
            </p:cNvPicPr>
            <p:nvPr/>
          </p:nvPicPr>
          <p:blipFill>
            <a:blip r:embed="rId5"/>
            <a:srcRect/>
            <a:stretch>
              <a:fillRect/>
            </a:stretch>
          </p:blipFill>
          <p:spPr>
            <a:xfrm>
              <a:off x="1085850" y="3295650"/>
              <a:ext cx="898525" cy="898525"/>
            </a:xfrm>
            <a:prstGeom prst="rect">
              <a:avLst/>
            </a:prstGeom>
          </p:spPr>
        </p:pic>
        <p:pic>
          <p:nvPicPr>
            <p:cNvPr id="58" name="image 104"/>
            <p:cNvPicPr>
              <a:picLocks noChangeAspect="1"/>
            </p:cNvPicPr>
            <p:nvPr/>
          </p:nvPicPr>
          <p:blipFill>
            <a:blip r:embed="rId5"/>
            <a:srcRect/>
            <a:stretch>
              <a:fillRect/>
            </a:stretch>
          </p:blipFill>
          <p:spPr>
            <a:xfrm>
              <a:off x="9919335" y="2977515"/>
              <a:ext cx="1216660" cy="1216660"/>
            </a:xfrm>
            <a:prstGeom prst="rect">
              <a:avLst/>
            </a:prstGeom>
          </p:spPr>
        </p:pic>
        <p:pic>
          <p:nvPicPr>
            <p:cNvPr id="59" name="image 104"/>
            <p:cNvPicPr>
              <a:picLocks noChangeAspect="1"/>
            </p:cNvPicPr>
            <p:nvPr/>
          </p:nvPicPr>
          <p:blipFill>
            <a:blip r:embed="rId5"/>
            <a:srcRect/>
            <a:stretch>
              <a:fillRect/>
            </a:stretch>
          </p:blipFill>
          <p:spPr>
            <a:xfrm>
              <a:off x="1500505" y="4879975"/>
              <a:ext cx="584200" cy="584200"/>
            </a:xfrm>
            <a:prstGeom prst="rect">
              <a:avLst/>
            </a:prstGeom>
          </p:spPr>
        </p:pic>
        <p:pic>
          <p:nvPicPr>
            <p:cNvPr id="60" name="image 104"/>
            <p:cNvPicPr>
              <a:picLocks noChangeAspect="1"/>
            </p:cNvPicPr>
            <p:nvPr/>
          </p:nvPicPr>
          <p:blipFill>
            <a:blip r:embed="rId5"/>
            <a:srcRect/>
            <a:stretch>
              <a:fillRect/>
            </a:stretch>
          </p:blipFill>
          <p:spPr>
            <a:xfrm>
              <a:off x="9919335" y="4879975"/>
              <a:ext cx="584200" cy="584200"/>
            </a:xfrm>
            <a:prstGeom prst="rect">
              <a:avLst/>
            </a:prstGeom>
          </p:spPr>
        </p:pic>
        <p:pic>
          <p:nvPicPr>
            <p:cNvPr id="61" name="image 104"/>
            <p:cNvPicPr>
              <a:picLocks noChangeAspect="1"/>
            </p:cNvPicPr>
            <p:nvPr/>
          </p:nvPicPr>
          <p:blipFill>
            <a:blip r:embed="rId5"/>
            <a:srcRect/>
            <a:stretch>
              <a:fillRect/>
            </a:stretch>
          </p:blipFill>
          <p:spPr>
            <a:xfrm>
              <a:off x="3239135" y="1332865"/>
              <a:ext cx="882650" cy="882650"/>
            </a:xfrm>
            <a:prstGeom prst="rect">
              <a:avLst/>
            </a:prstGeom>
          </p:spPr>
        </p:pic>
        <p:pic>
          <p:nvPicPr>
            <p:cNvPr id="62" name="image 104"/>
            <p:cNvPicPr>
              <a:picLocks noChangeAspect="1"/>
            </p:cNvPicPr>
            <p:nvPr/>
          </p:nvPicPr>
          <p:blipFill>
            <a:blip r:embed="rId5"/>
            <a:srcRect/>
            <a:stretch>
              <a:fillRect/>
            </a:stretch>
          </p:blipFill>
          <p:spPr>
            <a:xfrm>
              <a:off x="7916545" y="1332865"/>
              <a:ext cx="882650" cy="882650"/>
            </a:xfrm>
            <a:prstGeom prst="rect">
              <a:avLst/>
            </a:prstGeom>
          </p:spPr>
        </p:pic>
      </p:grpSp>
      <p:sp>
        <p:nvSpPr>
          <p:cNvPr id="90" name="文本框 89"/>
          <p:cNvSpPr txBox="1"/>
          <p:nvPr/>
        </p:nvSpPr>
        <p:spPr>
          <a:xfrm>
            <a:off x="1678664" y="1793576"/>
            <a:ext cx="5382101" cy="1384995"/>
          </a:xfrm>
          <a:prstGeom prst="rect">
            <a:avLst/>
          </a:prstGeom>
          <a:noFill/>
        </p:spPr>
        <p:txBody>
          <a:bodyPr wrap="square" rtlCol="0">
            <a:spAutoFit/>
          </a:bodyPr>
          <a:lstStyle/>
          <a:p>
            <a:pPr algn="ctr" defTabSz="685800"/>
            <a:r>
              <a:rPr lang="en-US" altLang="en-GB" sz="28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CHÀO MỪNG CÁC CON ĐẾN VỚI TIẾT HỌC MÔN </a:t>
            </a:r>
          </a:p>
          <a:p>
            <a:pPr algn="ctr" defTabSz="685800"/>
            <a:r>
              <a:rPr lang="en-US" altLang="en-GB" sz="28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TIẾNG VIỆT</a:t>
            </a:r>
          </a:p>
        </p:txBody>
      </p:sp>
      <p:grpSp>
        <p:nvGrpSpPr>
          <p:cNvPr id="134" name="组合 133"/>
          <p:cNvGrpSpPr/>
          <p:nvPr/>
        </p:nvGrpSpPr>
        <p:grpSpPr>
          <a:xfrm>
            <a:off x="596" y="0"/>
            <a:ext cx="9144000" cy="5143500"/>
            <a:chOff x="0" y="0"/>
            <a:chExt cx="19200" cy="10800"/>
          </a:xfrm>
        </p:grpSpPr>
        <p:pic>
          <p:nvPicPr>
            <p:cNvPr id="135" name="图片 134"/>
            <p:cNvPicPr>
              <a:picLocks noChangeAspect="1"/>
            </p:cNvPicPr>
            <p:nvPr/>
          </p:nvPicPr>
          <p:blipFill>
            <a:blip r:embed="rId6"/>
            <a:stretch>
              <a:fillRect/>
            </a:stretch>
          </p:blipFill>
          <p:spPr>
            <a:xfrm>
              <a:off x="0" y="8605"/>
              <a:ext cx="19200" cy="2195"/>
            </a:xfrm>
            <a:prstGeom prst="rect">
              <a:avLst/>
            </a:prstGeom>
          </p:spPr>
        </p:pic>
        <p:grpSp>
          <p:nvGrpSpPr>
            <p:cNvPr id="136" name="组合 135"/>
            <p:cNvGrpSpPr/>
            <p:nvPr/>
          </p:nvGrpSpPr>
          <p:grpSpPr>
            <a:xfrm>
              <a:off x="1121" y="0"/>
              <a:ext cx="16899" cy="5190"/>
              <a:chOff x="1121" y="0"/>
              <a:chExt cx="16899" cy="5190"/>
            </a:xfrm>
          </p:grpSpPr>
          <p:pic>
            <p:nvPicPr>
              <p:cNvPr id="137" name="图片 136" descr="素材中国 sccnn.com 2"/>
              <p:cNvPicPr>
                <a:picLocks noChangeAspect="1"/>
              </p:cNvPicPr>
              <p:nvPr/>
            </p:nvPicPr>
            <p:blipFill>
              <a:blip r:embed="rId7"/>
              <a:stretch>
                <a:fillRect/>
              </a:stretch>
            </p:blipFill>
            <p:spPr>
              <a:xfrm>
                <a:off x="1121" y="0"/>
                <a:ext cx="5370" cy="5190"/>
              </a:xfrm>
              <a:prstGeom prst="rect">
                <a:avLst/>
              </a:prstGeom>
            </p:spPr>
          </p:pic>
          <p:pic>
            <p:nvPicPr>
              <p:cNvPr id="138" name="图片 137" descr="素材中国 sccnn.com 2"/>
              <p:cNvPicPr>
                <a:picLocks noChangeAspect="1"/>
              </p:cNvPicPr>
              <p:nvPr/>
            </p:nvPicPr>
            <p:blipFill>
              <a:blip r:embed="rId7"/>
              <a:stretch>
                <a:fillRect/>
              </a:stretch>
            </p:blipFill>
            <p:spPr>
              <a:xfrm flipH="1">
                <a:off x="12650" y="0"/>
                <a:ext cx="5370" cy="5190"/>
              </a:xfrm>
              <a:prstGeom prst="rect">
                <a:avLst/>
              </a:prstGeom>
            </p:spPr>
          </p:pic>
        </p:grpSp>
        <p:pic>
          <p:nvPicPr>
            <p:cNvPr id="139" name="图片 138" descr="组 1"/>
            <p:cNvPicPr>
              <a:picLocks noChangeAspect="1"/>
            </p:cNvPicPr>
            <p:nvPr/>
          </p:nvPicPr>
          <p:blipFill>
            <a:blip r:embed="rId8"/>
            <a:stretch>
              <a:fillRect/>
            </a:stretch>
          </p:blipFill>
          <p:spPr>
            <a:xfrm>
              <a:off x="0" y="0"/>
              <a:ext cx="4110" cy="10782"/>
            </a:xfrm>
            <a:prstGeom prst="rect">
              <a:avLst/>
            </a:prstGeom>
          </p:spPr>
        </p:pic>
        <p:pic>
          <p:nvPicPr>
            <p:cNvPr id="140" name="图片 139" descr="组 1"/>
            <p:cNvPicPr>
              <a:picLocks noChangeAspect="1"/>
            </p:cNvPicPr>
            <p:nvPr/>
          </p:nvPicPr>
          <p:blipFill>
            <a:blip r:embed="rId8"/>
            <a:stretch>
              <a:fillRect/>
            </a:stretch>
          </p:blipFill>
          <p:spPr>
            <a:xfrm flipH="1">
              <a:off x="15090" y="0"/>
              <a:ext cx="4110" cy="10782"/>
            </a:xfrm>
            <a:prstGeom prst="rect">
              <a:avLst/>
            </a:prstGeom>
          </p:spPr>
        </p:pic>
        <p:grpSp>
          <p:nvGrpSpPr>
            <p:cNvPr id="141" name="组合 140"/>
            <p:cNvGrpSpPr/>
            <p:nvPr/>
          </p:nvGrpSpPr>
          <p:grpSpPr>
            <a:xfrm>
              <a:off x="310" y="0"/>
              <a:ext cx="18580" cy="4150"/>
              <a:chOff x="310" y="0"/>
              <a:chExt cx="18580" cy="4150"/>
            </a:xfrm>
          </p:grpSpPr>
          <p:pic>
            <p:nvPicPr>
              <p:cNvPr id="142" name="图片 14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448" y="709"/>
                <a:ext cx="4244" cy="3441"/>
              </a:xfrm>
              <a:prstGeom prst="rect">
                <a:avLst/>
              </a:prstGeom>
            </p:spPr>
          </p:pic>
          <p:pic>
            <p:nvPicPr>
              <p:cNvPr id="143" name="图片 1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 y="0"/>
                <a:ext cx="18580" cy="2704"/>
              </a:xfrm>
              <a:prstGeom prst="rect">
                <a:avLst/>
              </a:prstGeom>
            </p:spPr>
          </p:pic>
        </p:grpSp>
        <p:pic>
          <p:nvPicPr>
            <p:cNvPr id="144" name="image 104"/>
            <p:cNvPicPr>
              <a:picLocks noChangeAspect="1"/>
            </p:cNvPicPr>
            <p:nvPr/>
          </p:nvPicPr>
          <p:blipFill>
            <a:blip r:embed="rId5"/>
            <a:srcRect/>
            <a:stretch>
              <a:fillRect/>
            </a:stretch>
          </p:blipFill>
          <p:spPr>
            <a:xfrm>
              <a:off x="1710" y="5190"/>
              <a:ext cx="1415" cy="1415"/>
            </a:xfrm>
            <a:prstGeom prst="rect">
              <a:avLst/>
            </a:prstGeom>
          </p:spPr>
        </p:pic>
        <p:pic>
          <p:nvPicPr>
            <p:cNvPr id="145" name="image 104"/>
            <p:cNvPicPr>
              <a:picLocks noChangeAspect="1"/>
            </p:cNvPicPr>
            <p:nvPr/>
          </p:nvPicPr>
          <p:blipFill>
            <a:blip r:embed="rId5"/>
            <a:srcRect/>
            <a:stretch>
              <a:fillRect/>
            </a:stretch>
          </p:blipFill>
          <p:spPr>
            <a:xfrm>
              <a:off x="15621" y="4689"/>
              <a:ext cx="1916" cy="1916"/>
            </a:xfrm>
            <a:prstGeom prst="rect">
              <a:avLst/>
            </a:prstGeom>
          </p:spPr>
        </p:pic>
        <p:pic>
          <p:nvPicPr>
            <p:cNvPr id="146" name="image 104"/>
            <p:cNvPicPr>
              <a:picLocks noChangeAspect="1"/>
            </p:cNvPicPr>
            <p:nvPr/>
          </p:nvPicPr>
          <p:blipFill>
            <a:blip r:embed="rId5"/>
            <a:srcRect/>
            <a:stretch>
              <a:fillRect/>
            </a:stretch>
          </p:blipFill>
          <p:spPr>
            <a:xfrm>
              <a:off x="2363" y="7685"/>
              <a:ext cx="920" cy="920"/>
            </a:xfrm>
            <a:prstGeom prst="rect">
              <a:avLst/>
            </a:prstGeom>
          </p:spPr>
        </p:pic>
        <p:pic>
          <p:nvPicPr>
            <p:cNvPr id="147" name="image 104"/>
            <p:cNvPicPr>
              <a:picLocks noChangeAspect="1"/>
            </p:cNvPicPr>
            <p:nvPr/>
          </p:nvPicPr>
          <p:blipFill>
            <a:blip r:embed="rId5"/>
            <a:srcRect/>
            <a:stretch>
              <a:fillRect/>
            </a:stretch>
          </p:blipFill>
          <p:spPr>
            <a:xfrm>
              <a:off x="15621" y="7685"/>
              <a:ext cx="920" cy="920"/>
            </a:xfrm>
            <a:prstGeom prst="rect">
              <a:avLst/>
            </a:prstGeom>
          </p:spPr>
        </p:pic>
        <p:pic>
          <p:nvPicPr>
            <p:cNvPr id="148" name="image 104"/>
            <p:cNvPicPr>
              <a:picLocks noChangeAspect="1"/>
            </p:cNvPicPr>
            <p:nvPr/>
          </p:nvPicPr>
          <p:blipFill>
            <a:blip r:embed="rId5"/>
            <a:srcRect/>
            <a:stretch>
              <a:fillRect/>
            </a:stretch>
          </p:blipFill>
          <p:spPr>
            <a:xfrm>
              <a:off x="5101" y="2099"/>
              <a:ext cx="1390" cy="1390"/>
            </a:xfrm>
            <a:prstGeom prst="rect">
              <a:avLst/>
            </a:prstGeom>
          </p:spPr>
        </p:pic>
        <p:pic>
          <p:nvPicPr>
            <p:cNvPr id="149" name="image 104"/>
            <p:cNvPicPr>
              <a:picLocks noChangeAspect="1"/>
            </p:cNvPicPr>
            <p:nvPr/>
          </p:nvPicPr>
          <p:blipFill>
            <a:blip r:embed="rId5"/>
            <a:srcRect/>
            <a:stretch>
              <a:fillRect/>
            </a:stretch>
          </p:blipFill>
          <p:spPr>
            <a:xfrm>
              <a:off x="12467" y="2099"/>
              <a:ext cx="1390" cy="1390"/>
            </a:xfrm>
            <a:prstGeom prst="rect">
              <a:avLst/>
            </a:prstGeom>
          </p:spPr>
        </p:pic>
      </p:grpSp>
      <p:pic>
        <p:nvPicPr>
          <p:cNvPr id="151" name="图片 1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0756" y="804625"/>
            <a:ext cx="5143500" cy="5143500"/>
          </a:xfrm>
          <a:prstGeom prst="rect">
            <a:avLst/>
          </a:prstGeom>
        </p:spPr>
      </p:pic>
      <p:pic>
        <p:nvPicPr>
          <p:cNvPr id="33" name="图片 151">
            <a:extLst>
              <a:ext uri="{FF2B5EF4-FFF2-40B4-BE49-F238E27FC236}">
                <a16:creationId xmlns:a16="http://schemas.microsoft.com/office/drawing/2014/main" id="{634D7DF4-BD5E-425E-AB65-6A9D77B203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371600" y="895350"/>
            <a:ext cx="5143500" cy="5143500"/>
          </a:xfrm>
          <a:prstGeom prst="rect">
            <a:avLst/>
          </a:prstGeom>
        </p:spPr>
      </p:pic>
    </p:spTree>
    <p:custDataLst>
      <p:tags r:id="rId1"/>
    </p:custDataLst>
    <p:extLst>
      <p:ext uri="{BB962C8B-B14F-4D97-AF65-F5344CB8AC3E}">
        <p14:creationId xmlns:p14="http://schemas.microsoft.com/office/powerpoint/2010/main" val="424650135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edge">
                                      <p:cBhvr>
                                        <p:cTn id="11" dur="1500"/>
                                        <p:tgtEl>
                                          <p:spTgt spid="90"/>
                                        </p:tgtEl>
                                      </p:cBhvr>
                                    </p:animEffect>
                                  </p:childTnLst>
                                </p:cTn>
                              </p:par>
                            </p:childTnLst>
                          </p:cTn>
                        </p:par>
                        <p:par>
                          <p:cTn id="12" fill="hold">
                            <p:stCondLst>
                              <p:cond delay="2000"/>
                            </p:stCondLst>
                            <p:childTnLst>
                              <p:par>
                                <p:cTn id="13" presetID="21" presetClass="entr" presetSubtype="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heel(1)">
                                      <p:cBhvr>
                                        <p:cTn id="15" dur="1500"/>
                                        <p:tgtEl>
                                          <p:spTgt spid="56"/>
                                        </p:tgtEl>
                                      </p:cBhvr>
                                    </p:animEffect>
                                  </p:childTnLst>
                                </p:cTn>
                              </p:par>
                            </p:childTnLst>
                          </p:cTn>
                        </p:par>
                        <p:par>
                          <p:cTn id="16" fill="hold">
                            <p:stCondLst>
                              <p:cond delay="3500"/>
                            </p:stCondLst>
                            <p:childTnLst>
                              <p:par>
                                <p:cTn id="17" presetID="47" presetClass="entr" presetSubtype="0" fill="hold" nodeType="after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fade">
                                      <p:cBhvr>
                                        <p:cTn id="19" dur="1000"/>
                                        <p:tgtEl>
                                          <p:spTgt spid="134"/>
                                        </p:tgtEl>
                                      </p:cBhvr>
                                    </p:animEffect>
                                    <p:anim calcmode="lin" valueType="num">
                                      <p:cBhvr>
                                        <p:cTn id="20" dur="1000" fill="hold"/>
                                        <p:tgtEl>
                                          <p:spTgt spid="134"/>
                                        </p:tgtEl>
                                        <p:attrNameLst>
                                          <p:attrName>ppt_x</p:attrName>
                                        </p:attrNameLst>
                                      </p:cBhvr>
                                      <p:tavLst>
                                        <p:tav tm="0">
                                          <p:val>
                                            <p:strVal val="#ppt_x"/>
                                          </p:val>
                                        </p:tav>
                                        <p:tav tm="100000">
                                          <p:val>
                                            <p:strVal val="#ppt_x"/>
                                          </p:val>
                                        </p:tav>
                                      </p:tavLst>
                                    </p:anim>
                                    <p:anim calcmode="lin" valueType="num">
                                      <p:cBhvr>
                                        <p:cTn id="21"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ưu đồ: Đường kết nối 8"/>
          <p:cNvSpPr/>
          <p:nvPr/>
        </p:nvSpPr>
        <p:spPr>
          <a:xfrm>
            <a:off x="474420" y="62753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10"/>
          <p:cNvSpPr/>
          <p:nvPr/>
        </p:nvSpPr>
        <p:spPr>
          <a:xfrm>
            <a:off x="6327956" y="627534"/>
            <a:ext cx="271774"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Lưu đồ: Đường kết nối 11"/>
          <p:cNvSpPr/>
          <p:nvPr/>
        </p:nvSpPr>
        <p:spPr>
          <a:xfrm>
            <a:off x="489666" y="192367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Lưu đồ: Đường kết nối 12"/>
          <p:cNvSpPr/>
          <p:nvPr/>
        </p:nvSpPr>
        <p:spPr>
          <a:xfrm>
            <a:off x="19532" y="2368779"/>
            <a:ext cx="228930" cy="340026"/>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Lưu đồ: Đường kết nối 13"/>
          <p:cNvSpPr/>
          <p:nvPr/>
        </p:nvSpPr>
        <p:spPr>
          <a:xfrm>
            <a:off x="7849230" y="2412986"/>
            <a:ext cx="274320" cy="347472"/>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14"/>
          <p:cNvSpPr/>
          <p:nvPr/>
        </p:nvSpPr>
        <p:spPr>
          <a:xfrm>
            <a:off x="825889" y="326970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504414" y="3672260"/>
            <a:ext cx="274462"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5BD9705E-A422-4E9F-9BAC-3FD2ACBF22CA}"/>
              </a:ext>
            </a:extLst>
          </p:cNvPr>
          <p:cNvCxnSpPr/>
          <p:nvPr/>
        </p:nvCxnSpPr>
        <p:spPr>
          <a:xfrm flipH="1">
            <a:off x="2843808" y="1635646"/>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8C81F42E-B8C8-4F05-BFA2-1CD294444EC7}"/>
              </a:ext>
            </a:extLst>
          </p:cNvPr>
          <p:cNvCxnSpPr>
            <a:cxnSpLocks/>
          </p:cNvCxnSpPr>
          <p:nvPr/>
        </p:nvCxnSpPr>
        <p:spPr>
          <a:xfrm flipH="1">
            <a:off x="1991784" y="1193106"/>
            <a:ext cx="131944" cy="44254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23358BA-9212-426D-84DC-4A5CECB65F9A}"/>
              </a:ext>
            </a:extLst>
          </p:cNvPr>
          <p:cNvCxnSpPr/>
          <p:nvPr/>
        </p:nvCxnSpPr>
        <p:spPr>
          <a:xfrm flipH="1">
            <a:off x="4211960" y="2891780"/>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50194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25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395536" y="1059582"/>
            <a:ext cx="8352928" cy="3394472"/>
          </a:xfrm>
        </p:spPr>
        <p:txBody>
          <a:bodyPr>
            <a:normAutofit/>
          </a:bodyPr>
          <a:lstStyle/>
          <a:p>
            <a:pPr marL="0" indent="0">
              <a:lnSpc>
                <a:spcPct val="150000"/>
              </a:lnSpc>
              <a:buNone/>
            </a:pPr>
            <a:r>
              <a:rPr lang="vi-VN" sz="3300" b="1" dirty="0">
                <a:solidFill>
                  <a:srgbClr val="00B050"/>
                </a:solidFill>
              </a:rPr>
              <a:t>    </a:t>
            </a:r>
            <a:r>
              <a:rPr lang="en-US" sz="3300" b="1" dirty="0" err="1">
                <a:solidFill>
                  <a:srgbClr val="00B050"/>
                </a:solidFill>
                <a:latin typeface="Arial-SGK-TV" pitchFamily="2" charset="0"/>
                <a:cs typeface="Arial-SGK-TV" pitchFamily="2" charset="0"/>
              </a:rPr>
              <a:t>Hôm</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trước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mẹ</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thức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khuya</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để</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chuẩn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bị</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quần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áo</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thức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ăn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nước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uống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và</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cả</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tuýp</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thuốc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chống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côn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trùng</a:t>
            </a:r>
            <a:r>
              <a:rPr lang="en-US" sz="3300" b="1" dirty="0">
                <a:solidFill>
                  <a:srgbClr val="00B050"/>
                </a:solidFill>
                <a:latin typeface="Arial-SGK-TV" pitchFamily="2" charset="0"/>
                <a:cs typeface="Arial-SGK-TV" pitchFamily="2" charset="0"/>
              </a:rPr>
              <a:t>.</a:t>
            </a:r>
          </a:p>
        </p:txBody>
      </p:sp>
      <p:cxnSp>
        <p:nvCxnSpPr>
          <p:cNvPr id="7" name="Straight Connector 6"/>
          <p:cNvCxnSpPr/>
          <p:nvPr/>
        </p:nvCxnSpPr>
        <p:spPr>
          <a:xfrm flipH="1">
            <a:off x="6732240" y="2085578"/>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a:cxnSpLocks/>
          </p:cNvCxnSpPr>
          <p:nvPr/>
        </p:nvCxnSpPr>
        <p:spPr>
          <a:xfrm flipH="1">
            <a:off x="6300192" y="1286116"/>
            <a:ext cx="131944" cy="44254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94426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575556" y="1160264"/>
            <a:ext cx="7992888" cy="3394472"/>
          </a:xfrm>
        </p:spPr>
        <p:txBody>
          <a:bodyPr>
            <a:normAutofit/>
          </a:bodyPr>
          <a:lstStyle/>
          <a:p>
            <a:pPr marL="0" indent="0">
              <a:lnSpc>
                <a:spcPct val="150000"/>
              </a:lnSpc>
              <a:buNone/>
            </a:pP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Càng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lên</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cao</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đường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càng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dốc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và</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khúc</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khuỷu</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bố</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phải</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cõng</a:t>
            </a:r>
            <a:r>
              <a:rPr lang="en-US" sz="3300" b="1" dirty="0">
                <a:solidFill>
                  <a:srgbClr val="00B050"/>
                </a:solidFill>
                <a:latin typeface="Arial-SGK-TV" pitchFamily="2" charset="0"/>
                <a:cs typeface="Arial-SGK-TV" pitchFamily="2" charset="0"/>
              </a:rPr>
              <a:t> </a:t>
            </a:r>
            <a:r>
              <a:rPr lang="en-US" sz="3300" b="1" dirty="0" err="1">
                <a:solidFill>
                  <a:srgbClr val="00B050"/>
                </a:solidFill>
                <a:latin typeface="Arial-SGK-TV" pitchFamily="2" charset="0"/>
                <a:cs typeface="Arial-SGK-TV" pitchFamily="2" charset="0"/>
              </a:rPr>
              <a:t>Đức</a:t>
            </a:r>
            <a:r>
              <a:rPr lang="en-US" sz="3300" b="1" dirty="0">
                <a:solidFill>
                  <a:srgbClr val="00B050"/>
                </a:solidFill>
                <a:latin typeface="Arial-SGK-TV" pitchFamily="2" charset="0"/>
                <a:cs typeface="Arial-SGK-TV" pitchFamily="2" charset="0"/>
              </a:rPr>
              <a:t>.</a:t>
            </a:r>
          </a:p>
        </p:txBody>
      </p:sp>
      <p:cxnSp>
        <p:nvCxnSpPr>
          <p:cNvPr id="9" name="Straight Connector 8"/>
          <p:cNvCxnSpPr/>
          <p:nvPr/>
        </p:nvCxnSpPr>
        <p:spPr>
          <a:xfrm flipH="1">
            <a:off x="7640788" y="1424427"/>
            <a:ext cx="114300" cy="40005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33151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ưu đồ: Đường kết nối 8"/>
          <p:cNvSpPr/>
          <p:nvPr/>
        </p:nvSpPr>
        <p:spPr>
          <a:xfrm>
            <a:off x="474420" y="627534"/>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Lưu đồ: Đường kết nối 10"/>
          <p:cNvSpPr/>
          <p:nvPr/>
        </p:nvSpPr>
        <p:spPr>
          <a:xfrm>
            <a:off x="6327956" y="627534"/>
            <a:ext cx="271774"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Lưu đồ: Đường kết nối 11"/>
          <p:cNvSpPr/>
          <p:nvPr/>
        </p:nvSpPr>
        <p:spPr>
          <a:xfrm>
            <a:off x="489666" y="192367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3</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Lưu đồ: Đường kết nối 12"/>
          <p:cNvSpPr/>
          <p:nvPr/>
        </p:nvSpPr>
        <p:spPr>
          <a:xfrm>
            <a:off x="19532" y="2368779"/>
            <a:ext cx="228930" cy="340026"/>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4</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Lưu đồ: Đường kết nối 13"/>
          <p:cNvSpPr/>
          <p:nvPr/>
        </p:nvSpPr>
        <p:spPr>
          <a:xfrm>
            <a:off x="7849230" y="2412986"/>
            <a:ext cx="274320" cy="347472"/>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5</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Lưu đồ: Đường kết nối 14"/>
          <p:cNvSpPr/>
          <p:nvPr/>
        </p:nvSpPr>
        <p:spPr>
          <a:xfrm>
            <a:off x="825889" y="3269708"/>
            <a:ext cx="274320"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Lưu đồ: Đường kết nối 15"/>
          <p:cNvSpPr/>
          <p:nvPr/>
        </p:nvSpPr>
        <p:spPr>
          <a:xfrm>
            <a:off x="504414" y="3672260"/>
            <a:ext cx="274462" cy="350874"/>
          </a:xfrm>
          <a:prstGeom prst="flowChartConnector">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7</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0914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25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79512" y="-65618"/>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Bố</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mẹ</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cho</a:t>
            </a:r>
            <a:r>
              <a:rPr lang="en-US" sz="2800" dirty="0">
                <a:solidFill>
                  <a:srgbClr val="7030A0"/>
                </a:solidFill>
                <a:latin typeface="Arial-SGK-TV" pitchFamily="2" charset="0"/>
                <a:cs typeface="Arial-SGK-TV" pitchFamily="2" charset="0"/>
              </a:rPr>
              <a:t> Nam </a:t>
            </a:r>
            <a:r>
              <a:rPr lang="en-US" sz="2800" dirty="0" err="1">
                <a:solidFill>
                  <a:srgbClr val="7030A0"/>
                </a:solidFill>
                <a:latin typeface="Arial-SGK-TV" pitchFamily="2" charset="0"/>
                <a:cs typeface="Arial-SGK-TV" pitchFamily="2" charset="0"/>
              </a:rPr>
              <a:t>và</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chơi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núi</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Hôm</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trước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mẹ</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khuya</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để</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chuẩn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bị</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quần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áo</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thức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ăn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nước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uống</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và</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cả</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tuýp</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thuốc</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chống</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côn</a:t>
            </a:r>
            <a:r>
              <a:rPr lang="en-US" sz="2800" dirty="0">
                <a:solidFill>
                  <a:srgbClr val="7030A0"/>
                </a:solidFill>
                <a:latin typeface="Arial-SGK-TV" pitchFamily="2" charset="0"/>
                <a:cs typeface="Arial-SGK-TV" pitchFamily="2" charset="0"/>
              </a:rPr>
              <a:t> </a:t>
            </a:r>
            <a:r>
              <a:rPr lang="en-US" sz="2800" dirty="0" err="1">
                <a:solidFill>
                  <a:srgbClr val="7030A0"/>
                </a:solidFill>
                <a:latin typeface="Arial-SGK-TV" pitchFamily="2" charset="0"/>
                <a:cs typeface="Arial-SGK-TV" pitchFamily="2" charset="0"/>
              </a:rPr>
              <a:t>trùng</a:t>
            </a:r>
            <a:r>
              <a:rPr lang="en-US" sz="2800" dirty="0">
                <a:solidFill>
                  <a:srgbClr val="7030A0"/>
                </a:solidFill>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Hôm</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sau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mặt</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trời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lên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cả</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nhà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đã</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tới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chân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núi</a:t>
            </a:r>
            <a:r>
              <a:rPr lang="en-US" sz="2800" dirty="0">
                <a:solidFill>
                  <a:srgbClr val="00B050"/>
                </a:solidFill>
                <a:latin typeface="Arial-SGK-TV" pitchFamily="2" charset="0"/>
                <a:cs typeface="Arial-SGK-TV" pitchFamily="2" charset="0"/>
              </a:rPr>
              <a:t>. Nam </a:t>
            </a:r>
            <a:r>
              <a:rPr lang="en-US" sz="2800" dirty="0" err="1">
                <a:solidFill>
                  <a:srgbClr val="00B050"/>
                </a:solidFill>
                <a:latin typeface="Arial-SGK-TV" pitchFamily="2" charset="0"/>
                <a:cs typeface="Arial-SGK-TV" pitchFamily="2" charset="0"/>
              </a:rPr>
              <a:t>và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Đức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thích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thú</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đuổi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nhau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huỳnh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huỵch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Càng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lên</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cao</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đường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càng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dốc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và</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khúc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khuỷu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bố</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phải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cõng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Đức</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Thỉnh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thoảng</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mẹ</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lau</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mồ</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hôi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cho</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hai</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anh</a:t>
            </a:r>
            <a:r>
              <a:rPr lang="en-US" sz="2800" dirty="0">
                <a:solidFill>
                  <a:srgbClr val="00B050"/>
                </a:solidFill>
                <a:latin typeface="Arial-SGK-TV" pitchFamily="2" charset="0"/>
                <a:cs typeface="Arial-SGK-TV" pitchFamily="2" charset="0"/>
              </a:rPr>
              <a:t> </a:t>
            </a:r>
            <a:r>
              <a:rPr lang="en-US" sz="2800" dirty="0" err="1">
                <a:solidFill>
                  <a:srgbClr val="00B050"/>
                </a:solidFill>
                <a:latin typeface="Arial-SGK-TV" pitchFamily="2" charset="0"/>
                <a:cs typeface="Arial-SGK-TV" pitchFamily="2" charset="0"/>
              </a:rPr>
              <a:t>em</a:t>
            </a:r>
            <a:r>
              <a:rPr lang="en-US" sz="2800" dirty="0">
                <a:solidFill>
                  <a:srgbClr val="00B05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Lúc</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lên</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đến</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đỉnh</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núi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hai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anh</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em</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vui</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sướng</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hét</a:t>
            </a:r>
            <a:r>
              <a:rPr lang="en-US" sz="2800" dirty="0">
                <a:solidFill>
                  <a:srgbClr val="FF6600"/>
                </a:solidFill>
                <a:latin typeface="Arial-SGK-TV" pitchFamily="2" charset="0"/>
                <a:cs typeface="Arial-SGK-TV" pitchFamily="2" charset="0"/>
              </a:rPr>
              <a:t> </a:t>
            </a:r>
            <a:r>
              <a:rPr lang="en-US" sz="2800" dirty="0" err="1">
                <a:solidFill>
                  <a:srgbClr val="FF6600"/>
                </a:solidFill>
                <a:latin typeface="Arial-SGK-TV" pitchFamily="2" charset="0"/>
                <a:cs typeface="Arial-SGK-TV" pitchFamily="2" charset="0"/>
              </a:rPr>
              <a:t>vang</a:t>
            </a:r>
            <a:r>
              <a:rPr lang="en-US" sz="2800" dirty="0">
                <a:solidFill>
                  <a:srgbClr val="FF6600"/>
                </a:solidFill>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21" name="Lưu đồ: Đường kết nối 8"/>
          <p:cNvSpPr/>
          <p:nvPr/>
        </p:nvSpPr>
        <p:spPr>
          <a:xfrm>
            <a:off x="511788" y="699542"/>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22" name="Lưu đồ: Đường kết nối 10"/>
          <p:cNvSpPr/>
          <p:nvPr/>
        </p:nvSpPr>
        <p:spPr>
          <a:xfrm>
            <a:off x="497060" y="2067694"/>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6" name="Lưu đồ: Đường kết nối 10"/>
          <p:cNvSpPr/>
          <p:nvPr/>
        </p:nvSpPr>
        <p:spPr>
          <a:xfrm>
            <a:off x="497060" y="3723878"/>
            <a:ext cx="228600" cy="274320"/>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750"/>
                                        <p:tgtEl>
                                          <p:spTgt spid="21"/>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750"/>
                                        <p:tgtEl>
                                          <p:spTgt spid="22"/>
                                        </p:tgtEl>
                                      </p:cBhvr>
                                    </p:animEffect>
                                  </p:childTnLst>
                                </p:cTn>
                              </p:par>
                            </p:childTnLst>
                          </p:cTn>
                        </p:par>
                        <p:par>
                          <p:cTn id="12" fill="hold">
                            <p:stCondLst>
                              <p:cond delay="175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15163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pic>
        <p:nvPicPr>
          <p:cNvPr id="22"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10">
            <a:extLst>
              <a:ext uri="{28A0092B-C50C-407E-A947-70E740481C1C}">
                <a14:useLocalDpi xmlns:a14="http://schemas.microsoft.com/office/drawing/2010/main" val="0"/>
              </a:ext>
            </a:extLst>
          </a:blip>
          <a:srcRect l="27294" t="7312" r="32213" b="28914"/>
          <a:stretch/>
        </p:blipFill>
        <p:spPr>
          <a:xfrm>
            <a:off x="856126" y="-110037"/>
            <a:ext cx="1732964" cy="2573589"/>
          </a:xfrm>
          <a:prstGeom prst="rect">
            <a:avLst/>
          </a:prstGeom>
        </p:spPr>
      </p:pic>
      <p:sp>
        <p:nvSpPr>
          <p:cNvPr id="23" name="Rectangle 22"/>
          <p:cNvSpPr/>
          <p:nvPr/>
        </p:nvSpPr>
        <p:spPr>
          <a:xfrm>
            <a:off x="3660019" y="1793079"/>
            <a:ext cx="2224648" cy="667491"/>
          </a:xfrm>
          <a:prstGeom prst="rect">
            <a:avLst/>
          </a:prstGeom>
          <a:noFill/>
        </p:spPr>
        <p:txBody>
          <a:bodyPr wrap="none" lIns="51435" tIns="25718" rIns="51435" bIns="25718">
            <a:spAutoFit/>
          </a:bodyPr>
          <a:lstStyle/>
          <a:p>
            <a:pPr algn="ctr" defTabSz="514350"/>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Thư</a:t>
            </a:r>
            <a:r>
              <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 </a:t>
            </a:r>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giãn</a:t>
            </a:r>
            <a:endPar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096231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6" presetClass="entr" presetSubtype="16"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18477969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8182">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103857" y="1989084"/>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95988" y="1195696"/>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72222E-6 -4.93827E-7 L 4.72222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538"/>
            <a:ext cx="9144000" cy="3672408"/>
          </a:xfrm>
          <a:prstGeom prst="rect">
            <a:avLst/>
          </a:prstGeom>
        </p:spPr>
      </p:pic>
      <p:pic>
        <p:nvPicPr>
          <p:cNvPr id="1026" name="Picture 2" descr="https://lh6.googleusercontent.com/USXG3o2WpDuhKVh2AzlzKgiegYZi1CJoNcbE_qWSmun-copxos5zqwjsAXqA3Wa2HHG1UqEkRvmrnh02NzOGwbPh67gk1XVSXRAo6R3AJE8PXxuWDFFNrIg279EmGBeLB7E-bQ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51870"/>
            <a:ext cx="8280920" cy="149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99728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8"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9"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10"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1"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2" cstate="screen"/>
          <a:stretch>
            <a:fillRect/>
          </a:stretch>
        </p:blipFill>
        <p:spPr>
          <a:xfrm>
            <a:off x="6171155" y="2861134"/>
            <a:ext cx="2289840" cy="2289840"/>
          </a:xfrm>
          <a:prstGeom prst="rect">
            <a:avLst/>
          </a:prstGeom>
        </p:spPr>
      </p:pic>
      <p:pic>
        <p:nvPicPr>
          <p:cNvPr id="9" name="图片 8"/>
          <p:cNvPicPr>
            <a:picLocks noChangeAspect="1"/>
          </p:cNvPicPr>
          <p:nvPr/>
        </p:nvPicPr>
        <p:blipFill>
          <a:blip r:embed="rId13" cstate="screen"/>
          <a:stretch>
            <a:fillRect/>
          </a:stretch>
        </p:blipFill>
        <p:spPr>
          <a:xfrm rot="371831">
            <a:off x="575119" y="1440446"/>
            <a:ext cx="3387938" cy="4792294"/>
          </a:xfrm>
          <a:prstGeom prst="rect">
            <a:avLst/>
          </a:prstGeom>
        </p:spPr>
      </p:pic>
      <p:sp>
        <p:nvSpPr>
          <p:cNvPr id="13" name="椭圆 12"/>
          <p:cNvSpPr/>
          <p:nvPr/>
        </p:nvSpPr>
        <p:spPr>
          <a:xfrm>
            <a:off x="2262368" y="1114871"/>
            <a:ext cx="1080120" cy="1080120"/>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6" name="椭圆 15"/>
          <p:cNvSpPr/>
          <p:nvPr/>
        </p:nvSpPr>
        <p:spPr>
          <a:xfrm>
            <a:off x="3127808" y="1114871"/>
            <a:ext cx="1080120" cy="1080120"/>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7" name="椭圆 16"/>
          <p:cNvSpPr/>
          <p:nvPr/>
        </p:nvSpPr>
        <p:spPr>
          <a:xfrm>
            <a:off x="3993248" y="1114871"/>
            <a:ext cx="1080120" cy="1080120"/>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8" name="椭圆 17"/>
          <p:cNvSpPr/>
          <p:nvPr/>
        </p:nvSpPr>
        <p:spPr>
          <a:xfrm>
            <a:off x="4858688" y="1114871"/>
            <a:ext cx="1080120" cy="1080120"/>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9" name="椭圆 18"/>
          <p:cNvSpPr/>
          <p:nvPr/>
        </p:nvSpPr>
        <p:spPr>
          <a:xfrm>
            <a:off x="5724128" y="1114871"/>
            <a:ext cx="1080120" cy="1080120"/>
          </a:xfrm>
          <a:prstGeom prst="ellipse">
            <a:avLst/>
          </a:prstGeom>
          <a:solidFill>
            <a:srgbClr val="EA7EA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061841" y="-1609355"/>
            <a:ext cx="812800" cy="812800"/>
          </a:xfrm>
          <a:prstGeom prst="rect">
            <a:avLst/>
          </a:prstGeom>
        </p:spPr>
      </p:pic>
      <p:sp>
        <p:nvSpPr>
          <p:cNvPr id="10" name="Rectangle 9"/>
          <p:cNvSpPr/>
          <p:nvPr/>
        </p:nvSpPr>
        <p:spPr>
          <a:xfrm>
            <a:off x="1541698" y="1997472"/>
            <a:ext cx="6152646" cy="923330"/>
          </a:xfrm>
          <a:prstGeom prst="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54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rPr>
              <a:t>CẢ NHÀ ĐI CHƠI NÚI</a:t>
            </a:r>
          </a:p>
        </p:txBody>
      </p:sp>
      <p:sp>
        <p:nvSpPr>
          <p:cNvPr id="20" name="文本框 89"/>
          <p:cNvSpPr txBox="1"/>
          <p:nvPr/>
        </p:nvSpPr>
        <p:spPr>
          <a:xfrm>
            <a:off x="2743516" y="499834"/>
            <a:ext cx="3766496" cy="630942"/>
          </a:xfrm>
          <a:prstGeom prst="rect">
            <a:avLst/>
          </a:prstGeom>
          <a:noFill/>
        </p:spPr>
        <p:txBody>
          <a:bodyPr wrap="square" rtlCol="0">
            <a:spAutoFit/>
          </a:bodyPr>
          <a:lstStyle/>
          <a:p>
            <a:pPr algn="ctr" defTabSz="685800"/>
            <a:r>
              <a:rPr lang="en-US" altLang="en-GB" sz="3500" b="1" dirty="0">
                <a:solidFill>
                  <a:srgbClr val="C71E22"/>
                </a:solidFill>
                <a:latin typeface="UTM Avo" panose="02040603050506020204" pitchFamily="18" charset="0"/>
                <a:ea typeface="Arial-Rounded" panose="020B0500000000000000" pitchFamily="34" charset="-93"/>
                <a:cs typeface="Times New Roman" panose="02020603050405020304" pitchFamily="18" charset="0"/>
                <a:sym typeface="+mn-ea"/>
              </a:rPr>
              <a:t>MÁI ẤM GIA ĐÌNH</a:t>
            </a:r>
          </a:p>
        </p:txBody>
      </p:sp>
      <p:sp>
        <p:nvSpPr>
          <p:cNvPr id="21" name="Rectangle 20"/>
          <p:cNvSpPr/>
          <p:nvPr/>
        </p:nvSpPr>
        <p:spPr>
          <a:xfrm>
            <a:off x="3977058" y="1300988"/>
            <a:ext cx="1288943"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40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rPr>
              <a:t>BÀI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25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75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100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2"/>
                </p:tgtEl>
              </p:cMediaNode>
            </p:audio>
          </p:childTnLst>
        </p:cTn>
      </p:par>
    </p:tnLst>
    <p:bldLst>
      <p:bldP spid="13" grpId="0" animBg="1"/>
      <p:bldP spid="16" grpId="0" animBg="1"/>
      <p:bldP spid="17" grpId="0" animBg="1"/>
      <p:bldP spid="18" grpId="0" animBg="1"/>
      <p:bldP spid="19" grpId="0" animBg="1"/>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1392507"/>
            <a:ext cx="8191500" cy="2062103"/>
          </a:xfrm>
          <a:prstGeom prst="rect">
            <a:avLst/>
          </a:prstGeom>
        </p:spPr>
        <p:txBody>
          <a:bodyPr wrap="square">
            <a:spAutoFit/>
          </a:bodyPr>
          <a:lstStyle/>
          <a:p>
            <a:pPr marL="0" marR="0" lvl="1" indent="0" algn="just"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Bố mẹ cho Nam và Đức đi chơi núi. Hôm trước, mẹ thức khuya để chuẩn bị quần áo, thức ăn, nước uống và cả tuýp thuốc chống côn trùng.</a:t>
            </a:r>
          </a:p>
        </p:txBody>
      </p:sp>
      <p:sp>
        <p:nvSpPr>
          <p:cNvPr id="3" name="Rectangle 2"/>
          <p:cNvSpPr/>
          <p:nvPr/>
        </p:nvSpPr>
        <p:spPr>
          <a:xfrm>
            <a:off x="76200" y="895350"/>
            <a:ext cx="8839199" cy="523184"/>
          </a:xfrm>
          <a:prstGeom prst="rect">
            <a:avLst/>
          </a:prstGeom>
        </p:spPr>
        <p:txBody>
          <a:bodyPr wrap="square" lIns="91403" tIns="45702" rIns="91403" bIns="45702">
            <a:spAutoFit/>
          </a:bodyPr>
          <a:lstStyle/>
          <a:p>
            <a:pPr marL="0" marR="0" lvl="1" indent="0" algn="just" defTabSz="9139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Đọc đoạn 1:</a:t>
            </a:r>
          </a:p>
        </p:txBody>
      </p:sp>
      <p:sp>
        <p:nvSpPr>
          <p:cNvPr id="7" name="TextBox 6"/>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Nam và Đức được bố mẹ cho đi đâu?</a:t>
            </a:r>
          </a:p>
        </p:txBody>
      </p:sp>
      <p:sp>
        <p:nvSpPr>
          <p:cNvPr id="8" name="TextBox 7"/>
          <p:cNvSpPr txBox="1"/>
          <p:nvPr/>
        </p:nvSpPr>
        <p:spPr>
          <a:xfrm>
            <a:off x="1007614" y="4261098"/>
            <a:ext cx="7453746" cy="584739"/>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Mẹ chuẩn bị những gì cho chuyến đi?</a:t>
            </a:r>
          </a:p>
        </p:txBody>
      </p:sp>
      <p:sp>
        <p:nvSpPr>
          <p:cNvPr id="9" name="TextBox 8"/>
          <p:cNvSpPr txBox="1"/>
          <p:nvPr/>
        </p:nvSpPr>
        <p:spPr>
          <a:xfrm>
            <a:off x="228600" y="4261098"/>
            <a:ext cx="8232760" cy="584739"/>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Qua việc làm của mẹ, em có nhận xét gì?</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1+#ppt_w/2"/>
                                          </p:val>
                                        </p:tav>
                                        <p:tav tm="100000">
                                          <p:val>
                                            <p:strVal val="#ppt_x"/>
                                          </p:val>
                                        </p:tav>
                                      </p:tavLst>
                                    </p:anim>
                                    <p:anim calcmode="lin" valueType="num">
                                      <p:cBhvr additive="base">
                                        <p:cTn id="25"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883" y="1200150"/>
            <a:ext cx="8575964" cy="2616064"/>
          </a:xfrm>
          <a:prstGeom prst="rect">
            <a:avLst/>
          </a:prstGeom>
        </p:spPr>
        <p:txBody>
          <a:bodyPr wrap="square" lIns="91403" tIns="45702" rIns="91403" bIns="45702">
            <a:spAutoFit/>
          </a:bodyPr>
          <a:lstStyle/>
          <a:p>
            <a:pPr marL="0" marR="0" lvl="1" indent="0" algn="just" defTabSz="91391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Hôm sau, khi mặt trời lên, cả nhà đã tới chân núi. Nam và Đức thích thú, đuổi nhau huỳnh huỵch. Càng lên cao, đường càng dốc và khúc khuỷu, bố phải cõng Đức. Thỉnh thoảng, mẹ lau mồ hôi cho hai anh em.</a:t>
            </a:r>
          </a:p>
        </p:txBody>
      </p:sp>
      <p:sp>
        <p:nvSpPr>
          <p:cNvPr id="5" name="TextBox 4"/>
          <p:cNvSpPr txBox="1"/>
          <p:nvPr/>
        </p:nvSpPr>
        <p:spPr>
          <a:xfrm>
            <a:off x="2895600" y="209550"/>
            <a:ext cx="3642531" cy="584739"/>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019550"/>
            <a:ext cx="8534400" cy="954071"/>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Đến đoạn đường dốc và khúc khuỷu, bố phải làm gì?</a:t>
            </a:r>
          </a:p>
          <a:p>
            <a:pPr marL="0" marR="0" lvl="0" indent="0" algn="ctr" defTabSz="91391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7" name="TextBox 6"/>
          <p:cNvSpPr txBox="1"/>
          <p:nvPr/>
        </p:nvSpPr>
        <p:spPr>
          <a:xfrm>
            <a:off x="355810" y="3989526"/>
            <a:ext cx="8534400" cy="954071"/>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Hành động nào của mẹ cho thấy mẹ luôn quan tâm đến Nam và em Nam?</a:t>
            </a:r>
          </a:p>
        </p:txBody>
      </p:sp>
      <p:sp>
        <p:nvSpPr>
          <p:cNvPr id="8" name="TextBox 7"/>
          <p:cNvSpPr txBox="1"/>
          <p:nvPr/>
        </p:nvSpPr>
        <p:spPr>
          <a:xfrm>
            <a:off x="352181" y="3996941"/>
            <a:ext cx="8534400" cy="892516"/>
          </a:xfrm>
          <a:prstGeom prst="rect">
            <a:avLst/>
          </a:prstGeom>
          <a:solidFill>
            <a:srgbClr val="FFD347"/>
          </a:solidFill>
        </p:spPr>
        <p:txBody>
          <a:bodyPr wrap="square" lIns="91403" tIns="45702" rIns="91403" bIns="45702" rtlCol="0">
            <a:sp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Em có nhận xét gì về bố và mẹ Nam?</a:t>
            </a:r>
          </a:p>
          <a:p>
            <a:pPr marL="0" marR="0" lvl="0" indent="0" algn="ctr" defTabSz="9139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18" t="20635" r="20128" b="23611"/>
          <a:stretch/>
        </p:blipFill>
        <p:spPr bwMode="auto">
          <a:xfrm>
            <a:off x="783771" y="209550"/>
            <a:ext cx="7271657" cy="389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1543" y="4074154"/>
            <a:ext cx="7772400" cy="830960"/>
          </a:xfrm>
          <a:prstGeom prst="rect">
            <a:avLst/>
          </a:prstGeom>
          <a:solidFill>
            <a:srgbClr val="FFD347"/>
          </a:solidFill>
        </p:spPr>
        <p:txBody>
          <a:bodyPr wrap="square" lIns="91403" tIns="45702" rIns="91403" bIns="45702"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Em cảm nhận được tình cảm gia đình Nam như thế nào qua câu chuyện trên?</a:t>
            </a:r>
          </a:p>
        </p:txBody>
      </p:sp>
      <p:sp>
        <p:nvSpPr>
          <p:cNvPr id="9" name="TextBox 8"/>
          <p:cNvSpPr txBox="1"/>
          <p:nvPr/>
        </p:nvSpPr>
        <p:spPr>
          <a:xfrm>
            <a:off x="576943" y="4062537"/>
            <a:ext cx="7772400" cy="830960"/>
          </a:xfrm>
          <a:prstGeom prst="rect">
            <a:avLst/>
          </a:prstGeom>
          <a:solidFill>
            <a:srgbClr val="FFD347"/>
          </a:solidFill>
        </p:spPr>
        <p:txBody>
          <a:bodyPr wrap="square" lIns="91403" tIns="45702" rIns="91403" bIns="45702" rtlCol="0">
            <a:spAutoFit/>
          </a:bodyPr>
          <a:lstStyle/>
          <a:p>
            <a:pPr marL="0" marR="0" lvl="0" indent="0" algn="just" defTabSz="9139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Hãy kể lại một kỉ niệm đẹp của gia đình em mà em nhớ nhất.</a:t>
            </a:r>
          </a:p>
        </p:txBody>
      </p:sp>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pic>
        <p:nvPicPr>
          <p:cNvPr id="22"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10">
            <a:extLst>
              <a:ext uri="{28A0092B-C50C-407E-A947-70E740481C1C}">
                <a14:useLocalDpi xmlns:a14="http://schemas.microsoft.com/office/drawing/2010/main" val="0"/>
              </a:ext>
            </a:extLst>
          </a:blip>
          <a:srcRect l="27294" t="7312" r="32213" b="28914"/>
          <a:stretch/>
        </p:blipFill>
        <p:spPr>
          <a:xfrm>
            <a:off x="856126" y="-110037"/>
            <a:ext cx="1732964" cy="2573589"/>
          </a:xfrm>
          <a:prstGeom prst="rect">
            <a:avLst/>
          </a:prstGeom>
        </p:spPr>
      </p:pic>
      <p:sp>
        <p:nvSpPr>
          <p:cNvPr id="23" name="Rectangle 22"/>
          <p:cNvSpPr/>
          <p:nvPr/>
        </p:nvSpPr>
        <p:spPr>
          <a:xfrm>
            <a:off x="3210376" y="1793079"/>
            <a:ext cx="3123932" cy="667491"/>
          </a:xfrm>
          <a:prstGeom prst="rect">
            <a:avLst/>
          </a:prstGeom>
          <a:noFill/>
        </p:spPr>
        <p:txBody>
          <a:bodyPr wrap="none" lIns="51435" tIns="25718" rIns="51435" bIns="25718">
            <a:spAutoFit/>
          </a:bodyPr>
          <a:lstStyle/>
          <a:p>
            <a:pPr algn="ctr" defTabSz="514350"/>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Nghỉ</a:t>
            </a:r>
            <a:r>
              <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 </a:t>
            </a:r>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giải</a:t>
            </a:r>
            <a:r>
              <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 </a:t>
            </a:r>
            <a:r>
              <a:rPr lang="en-US" sz="4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rPr>
              <a:t>lao</a:t>
            </a:r>
            <a:endParaRPr 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853451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6" presetClass="entr" presetSubtype="16"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207249" y="222422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95988" y="1214474"/>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3.61111E-6 1.23457E-6 L -3.61111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2"/>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88607" y="-242468"/>
            <a:ext cx="1656185" cy="1499104"/>
          </a:xfrm>
          <a:prstGeom prst="rect">
            <a:avLst/>
          </a:prstGeom>
        </p:spPr>
      </p:pic>
      <p:pic>
        <p:nvPicPr>
          <p:cNvPr id="16" name="图片 15"/>
          <p:cNvPicPr>
            <a:picLocks noChangeAspect="1"/>
          </p:cNvPicPr>
          <p:nvPr/>
        </p:nvPicPr>
        <p:blipFill>
          <a:blip r:embed="rId9" cstate="screen"/>
          <a:stretch>
            <a:fillRect/>
          </a:stretch>
        </p:blipFill>
        <p:spPr>
          <a:xfrm rot="371831">
            <a:off x="-954484" y="1361450"/>
            <a:ext cx="3387938" cy="4792294"/>
          </a:xfrm>
          <a:prstGeom prst="rect">
            <a:avLst/>
          </a:prstGeom>
        </p:spPr>
      </p:pic>
      <p:pic>
        <p:nvPicPr>
          <p:cNvPr id="2" name="Picture 1"/>
          <p:cNvPicPr>
            <a:picLocks noChangeAspect="1"/>
          </p:cNvPicPr>
          <p:nvPr/>
        </p:nvPicPr>
        <p:blipFill>
          <a:blip r:embed="rId10"/>
          <a:stretch>
            <a:fillRect/>
          </a:stretch>
        </p:blipFill>
        <p:spPr>
          <a:xfrm>
            <a:off x="534504" y="1503530"/>
            <a:ext cx="8169043" cy="1356251"/>
          </a:xfrm>
          <a:prstGeom prst="rect">
            <a:avLst/>
          </a:prstGeom>
        </p:spPr>
      </p:pic>
      <p:sp>
        <p:nvSpPr>
          <p:cNvPr id="4" name="TextBox 3"/>
          <p:cNvSpPr txBox="1"/>
          <p:nvPr/>
        </p:nvSpPr>
        <p:spPr>
          <a:xfrm>
            <a:off x="643202" y="2317025"/>
            <a:ext cx="8169043" cy="477054"/>
          </a:xfrm>
          <a:prstGeom prst="rect">
            <a:avLst/>
          </a:prstGeom>
          <a:solidFill>
            <a:schemeClr val="bg1"/>
          </a:solidFill>
        </p:spPr>
        <p:txBody>
          <a:bodyPr wrap="square" rtlCol="0">
            <a:spAutoFit/>
          </a:bodyPr>
          <a:lstStyle/>
          <a:p>
            <a:r>
              <a:rPr lang="en-US" sz="2500" dirty="0" err="1">
                <a:solidFill>
                  <a:srgbClr val="0000FF"/>
                </a:solidFill>
                <a:latin typeface="Arial-SGK-TV" pitchFamily="2" charset="0"/>
                <a:ea typeface="Microsoft YaHei" panose="020B0503020204020204" pitchFamily="34" charset="-122"/>
                <a:cs typeface="Arial-SGK-TV" pitchFamily="2" charset="0"/>
              </a:rPr>
              <a:t>Đến</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đoạn</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đường</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dốc</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và</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khúc</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khuỷu</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bố</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phải</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cõng</a:t>
            </a:r>
            <a:r>
              <a:rPr lang="en-US" sz="2500" dirty="0">
                <a:solidFill>
                  <a:srgbClr val="0000FF"/>
                </a:solidFill>
                <a:latin typeface="Arial-SGK-TV" pitchFamily="2" charset="0"/>
                <a:ea typeface="Microsoft YaHei" panose="020B0503020204020204" pitchFamily="34" charset="-122"/>
                <a:cs typeface="Arial-SGK-TV" pitchFamily="2" charset="0"/>
              </a:rPr>
              <a:t> </a:t>
            </a:r>
            <a:r>
              <a:rPr lang="en-US" sz="2500" dirty="0" err="1">
                <a:solidFill>
                  <a:srgbClr val="0000FF"/>
                </a:solidFill>
                <a:latin typeface="Arial-SGK-TV" pitchFamily="2" charset="0"/>
                <a:ea typeface="Microsoft YaHei" panose="020B0503020204020204" pitchFamily="34" charset="-122"/>
                <a:cs typeface="Arial-SGK-TV" pitchFamily="2" charset="0"/>
              </a:rPr>
              <a:t>Đức</a:t>
            </a:r>
            <a:r>
              <a:rPr lang="en-US" sz="2500" dirty="0">
                <a:solidFill>
                  <a:srgbClr val="0000FF"/>
                </a:solidFill>
                <a:latin typeface="Arial-SGK-TV" pitchFamily="2" charset="0"/>
                <a:ea typeface="Microsoft YaHei" panose="020B0503020204020204" pitchFamily="34" charset="-122"/>
                <a:cs typeface="Arial-SGK-TV" pitchFamily="2" charset="0"/>
              </a:rPr>
              <a:t>.</a:t>
            </a:r>
          </a:p>
        </p:txBody>
      </p:sp>
      <p:sp>
        <p:nvSpPr>
          <p:cNvPr id="17" name="TextBox 16"/>
          <p:cNvSpPr txBox="1"/>
          <p:nvPr/>
        </p:nvSpPr>
        <p:spPr>
          <a:xfrm>
            <a:off x="643202" y="2318105"/>
            <a:ext cx="400406" cy="477054"/>
          </a:xfrm>
          <a:prstGeom prst="rect">
            <a:avLst/>
          </a:prstGeom>
          <a:noFill/>
        </p:spPr>
        <p:txBody>
          <a:bodyPr wrap="square" rtlCol="0">
            <a:spAutoFit/>
          </a:bodyPr>
          <a:lstStyle/>
          <a:p>
            <a:r>
              <a:rPr lang="en-US" sz="2500" dirty="0">
                <a:solidFill>
                  <a:srgbClr val="FF0000"/>
                </a:solidFill>
                <a:latin typeface="Arial-SGK-TV" pitchFamily="2" charset="0"/>
                <a:ea typeface="Microsoft YaHei" panose="020B0503020204020204" pitchFamily="34" charset="-122"/>
                <a:cs typeface="Arial-SGK-TV" pitchFamily="2" charset="0"/>
              </a:rPr>
              <a:t>Đ</a:t>
            </a:r>
          </a:p>
        </p:txBody>
      </p:sp>
      <p:sp>
        <p:nvSpPr>
          <p:cNvPr id="18" name="TextBox 17"/>
          <p:cNvSpPr txBox="1"/>
          <p:nvPr/>
        </p:nvSpPr>
        <p:spPr>
          <a:xfrm>
            <a:off x="7806906" y="2310720"/>
            <a:ext cx="400406" cy="477054"/>
          </a:xfrm>
          <a:prstGeom prst="rect">
            <a:avLst/>
          </a:prstGeom>
          <a:noFill/>
        </p:spPr>
        <p:txBody>
          <a:bodyPr wrap="square" rtlCol="0">
            <a:spAutoFit/>
          </a:bodyPr>
          <a:lstStyle/>
          <a:p>
            <a:r>
              <a:rPr lang="en-US" sz="2500" dirty="0">
                <a:solidFill>
                  <a:srgbClr val="FF0000"/>
                </a:solidFill>
                <a:latin typeface="Arial-SGK-TV" pitchFamily="2" charset="0"/>
                <a:ea typeface="Microsoft YaHei" panose="020B0503020204020204" pitchFamily="34" charset="-122"/>
                <a:cs typeface="Arial-SGK-TV" pitchFamily="2" charset="0"/>
              </a:rPr>
              <a:t>Đ</a:t>
            </a:r>
          </a:p>
        </p:txBody>
      </p:sp>
    </p:spTree>
    <p:extLst>
      <p:ext uri="{BB962C8B-B14F-4D97-AF65-F5344CB8AC3E}">
        <p14:creationId xmlns:p14="http://schemas.microsoft.com/office/powerpoint/2010/main" val="1400949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6"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7"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8"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9"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10"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11" cstate="screen"/>
          <a:stretch>
            <a:fillRect/>
          </a:stretch>
        </p:blipFill>
        <p:spPr>
          <a:xfrm>
            <a:off x="-88607" y="-242468"/>
            <a:ext cx="1656185" cy="1499104"/>
          </a:xfrm>
          <a:prstGeom prst="rect">
            <a:avLst/>
          </a:prstGeom>
        </p:spPr>
      </p:pic>
      <p:pic>
        <p:nvPicPr>
          <p:cNvPr id="16" name="图片 15"/>
          <p:cNvPicPr>
            <a:picLocks noChangeAspect="1"/>
          </p:cNvPicPr>
          <p:nvPr/>
        </p:nvPicPr>
        <p:blipFill>
          <a:blip r:embed="rId12" cstate="screen"/>
          <a:stretch>
            <a:fillRect/>
          </a:stretch>
        </p:blipFill>
        <p:spPr>
          <a:xfrm rot="371831">
            <a:off x="-954484" y="1361450"/>
            <a:ext cx="3387938" cy="4792294"/>
          </a:xfrm>
          <a:prstGeom prst="rect">
            <a:avLst/>
          </a:prstGeom>
        </p:spPr>
      </p:pic>
      <p:pic>
        <p:nvPicPr>
          <p:cNvPr id="3" name="Đ">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2823631" y="181953"/>
            <a:ext cx="5801234" cy="47464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35896" y="3795886"/>
            <a:ext cx="6762397" cy="646331"/>
          </a:xfrm>
          <a:prstGeom prst="rect">
            <a:avLst/>
          </a:prstGeom>
          <a:noFill/>
        </p:spPr>
        <p:txBody>
          <a:bodyPr wrap="square" rtlCol="0">
            <a:spAutoFit/>
          </a:bodyPr>
          <a:lstStyle/>
          <a:p>
            <a:pPr algn="ctr"/>
            <a:r>
              <a:rPr lang="en-US" i="1" dirty="0">
                <a:solidFill>
                  <a:srgbClr val="FF0000"/>
                </a:solidFill>
                <a:latin typeface="Times New Roman" panose="02020603050405020304" pitchFamily="18" charset="0"/>
                <a:cs typeface="Times New Roman" panose="02020603050405020304" pitchFamily="18" charset="0"/>
              </a:rPr>
              <a:t>(</a:t>
            </a:r>
            <a:r>
              <a:rPr lang="en-US" i="1" u="sng" dirty="0" err="1">
                <a:solidFill>
                  <a:srgbClr val="FF0000"/>
                </a:solidFill>
                <a:latin typeface="Times New Roman" panose="02020603050405020304" pitchFamily="18" charset="0"/>
                <a:cs typeface="Times New Roman" panose="02020603050405020304" pitchFamily="18" charset="0"/>
              </a:rPr>
              <a:t>Ghi</a:t>
            </a:r>
            <a:r>
              <a:rPr lang="en-US" i="1" u="sng" dirty="0">
                <a:solidFill>
                  <a:srgbClr val="FF0000"/>
                </a:solidFill>
                <a:latin typeface="Times New Roman" panose="02020603050405020304" pitchFamily="18" charset="0"/>
                <a:cs typeface="Times New Roman" panose="02020603050405020304" pitchFamily="18" charset="0"/>
              </a:rPr>
              <a:t> </a:t>
            </a:r>
            <a:r>
              <a:rPr lang="en-US" i="1" u="sng" dirty="0" err="1">
                <a:solidFill>
                  <a:srgbClr val="FF0000"/>
                </a:solidFill>
                <a:latin typeface="Times New Roman" panose="02020603050405020304" pitchFamily="18" charset="0"/>
                <a:cs typeface="Times New Roman" panose="02020603050405020304" pitchFamily="18" charset="0"/>
              </a:rPr>
              <a:t>nhớ</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Đầu</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câu</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viết</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hoa</a:t>
            </a:r>
            <a:r>
              <a:rPr lang="en-US" i="1" dirty="0">
                <a:solidFill>
                  <a:srgbClr val="FF0000"/>
                </a:solidFill>
                <a:latin typeface="Times New Roman" panose="02020603050405020304" pitchFamily="18" charset="0"/>
                <a:cs typeface="Times New Roman" panose="02020603050405020304" pitchFamily="18" charset="0"/>
              </a:rPr>
              <a:t>, </a:t>
            </a:r>
          </a:p>
          <a:p>
            <a:pPr algn="ctr"/>
            <a:r>
              <a:rPr lang="en-US" i="1" dirty="0" err="1">
                <a:solidFill>
                  <a:srgbClr val="FF0000"/>
                </a:solidFill>
                <a:latin typeface="Times New Roman" panose="02020603050405020304" pitchFamily="18" charset="0"/>
                <a:cs typeface="Times New Roman" panose="02020603050405020304" pitchFamily="18" charset="0"/>
              </a:rPr>
              <a:t>tên</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người</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viết</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hoa</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cuối</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câu</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có</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dấu</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chấm</a:t>
            </a:r>
            <a:r>
              <a:rPr lang="en-US" i="1"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FF57D0F8-9325-462F-BA41-A257A48FC4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004048" cy="5143500"/>
          </a:xfrm>
          <a:prstGeom prst="rect">
            <a:avLst/>
          </a:prstGeom>
        </p:spPr>
      </p:pic>
    </p:spTree>
    <p:extLst>
      <p:ext uri="{BB962C8B-B14F-4D97-AF65-F5344CB8AC3E}">
        <p14:creationId xmlns:p14="http://schemas.microsoft.com/office/powerpoint/2010/main" val="187028949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 name="TextBox 1"/>
          <p:cNvSpPr txBox="1"/>
          <p:nvPr/>
        </p:nvSpPr>
        <p:spPr>
          <a:xfrm>
            <a:off x="1840350" y="1840719"/>
            <a:ext cx="583264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6888"/>
            <a:ext cx="9144000" cy="5176738"/>
          </a:xfrm>
          <a:prstGeom prst="rect">
            <a:avLst/>
          </a:prstGeom>
        </p:spPr>
      </p:pic>
      <p:sp>
        <p:nvSpPr>
          <p:cNvPr id="22" name="矩形 8"/>
          <p:cNvSpPr/>
          <p:nvPr/>
        </p:nvSpPr>
        <p:spPr>
          <a:xfrm>
            <a:off x="395536" y="202255"/>
            <a:ext cx="8505646"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 Nam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và</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Đức</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được</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bố</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mẹ</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cho</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đâu</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t>
            </a:r>
            <a:endParaRPr kumimoji="0" lang="zh-CN" altLang="en-US"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23" name="矩形 8"/>
          <p:cNvSpPr/>
          <p:nvPr/>
        </p:nvSpPr>
        <p:spPr>
          <a:xfrm>
            <a:off x="395536" y="202255"/>
            <a:ext cx="871296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b.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Mẹ</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chuẩn</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bị</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những</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gì</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cho</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chuyến</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t>
            </a:r>
            <a:endParaRPr kumimoji="0" lang="zh-CN" altLang="en-US"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24" name="矩形 8"/>
          <p:cNvSpPr/>
          <p:nvPr/>
        </p:nvSpPr>
        <p:spPr>
          <a:xfrm>
            <a:off x="407190" y="202255"/>
            <a:ext cx="856895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c.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Đến</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đoạn</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đường</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dốc</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và</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khúc</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khuỷu</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bố</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phải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làm</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gì</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t>
            </a:r>
            <a:endParaRPr kumimoji="0" lang="zh-CN" altLang="en-US"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9" name="矩形 8"/>
          <p:cNvSpPr/>
          <p:nvPr/>
        </p:nvSpPr>
        <p:spPr>
          <a:xfrm>
            <a:off x="826568" y="202255"/>
            <a:ext cx="871296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Khi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tới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chân</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núi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Nam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và</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Đức</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đã</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làm</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gì</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t>
            </a:r>
            <a:endParaRPr kumimoji="0" lang="zh-CN" altLang="en-US"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10" name="矩形 8"/>
          <p:cNvSpPr/>
          <p:nvPr/>
        </p:nvSpPr>
        <p:spPr>
          <a:xfrm>
            <a:off x="814914" y="213755"/>
            <a:ext cx="871296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Khi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tới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đỉnh</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núi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hai</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anh</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em</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đã</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làm</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r>
              <a:rPr kumimoji="0" lang="en-US" altLang="zh-CN" sz="3000" b="1" i="0" u="none" strike="noStrike" kern="1200" cap="none" spc="0" normalizeH="0" baseline="0" noProof="0" dirty="0" err="1">
                <a:ln>
                  <a:noFill/>
                </a:ln>
                <a:solidFill>
                  <a:srgbClr val="000000"/>
                </a:solidFill>
                <a:effectLst/>
                <a:uLnTx/>
                <a:uFillTx/>
                <a:latin typeface="Arial-SGK-TV" pitchFamily="2" charset="0"/>
                <a:ea typeface="Arial-Rounded" panose="020B0500000000000000" pitchFamily="34" charset="-93"/>
                <a:cs typeface="Arial-SGK-TV" pitchFamily="2" charset="0"/>
                <a:sym typeface="+mn-lt"/>
              </a:rPr>
              <a:t>gì</a:t>
            </a:r>
            <a:r>
              <a:rPr kumimoji="0" lang="en-US" altLang="zh-CN"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a:t>
            </a:r>
            <a:endParaRPr kumimoji="0" lang="zh-CN" altLang="en-US" sz="3000" b="1"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1953166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750"/>
                                        <p:tgtEl>
                                          <p:spTgt spid="22"/>
                                        </p:tgtEl>
                                      </p:cBhvr>
                                    </p:animEffect>
                                    <p:set>
                                      <p:cBhvr>
                                        <p:cTn id="12" dur="1" fill="hold">
                                          <p:stCondLst>
                                            <p:cond delay="749"/>
                                          </p:stCondLst>
                                        </p:cTn>
                                        <p:tgtEl>
                                          <p:spTgt spid="2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75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750"/>
                                        <p:tgtEl>
                                          <p:spTgt spid="23"/>
                                        </p:tgtEl>
                                      </p:cBhvr>
                                    </p:animEffect>
                                    <p:set>
                                      <p:cBhvr>
                                        <p:cTn id="20" dur="1" fill="hold">
                                          <p:stCondLst>
                                            <p:cond delay="749"/>
                                          </p:stCondLst>
                                        </p:cTn>
                                        <p:tgtEl>
                                          <p:spTgt spid="23"/>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7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750"/>
                                        <p:tgtEl>
                                          <p:spTgt spid="9"/>
                                        </p:tgtEl>
                                      </p:cBhvr>
                                    </p:animEffect>
                                    <p:set>
                                      <p:cBhvr>
                                        <p:cTn id="28" dur="1" fill="hold">
                                          <p:stCondLst>
                                            <p:cond delay="749"/>
                                          </p:stCondLst>
                                        </p:cTn>
                                        <p:tgtEl>
                                          <p:spTgt spid="9"/>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75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9" grpId="0"/>
      <p:bldP spid="9" grpId="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pic>
        <p:nvPicPr>
          <p:cNvPr id="6" name="图片 5"/>
          <p:cNvPicPr>
            <a:picLocks noChangeAspect="1"/>
          </p:cNvPicPr>
          <p:nvPr/>
        </p:nvPicPr>
        <p:blipFill>
          <a:blip r:embed="rId4" cstate="screen"/>
          <a:stretch>
            <a:fillRect/>
          </a:stretch>
        </p:blipFill>
        <p:spPr>
          <a:xfrm>
            <a:off x="4788024" y="2460035"/>
            <a:ext cx="3550608" cy="2613430"/>
          </a:xfrm>
          <a:prstGeom prst="rect">
            <a:avLst/>
          </a:prstGeom>
        </p:spPr>
      </p:pic>
      <p:grpSp>
        <p:nvGrpSpPr>
          <p:cNvPr id="8" name="组合 4"/>
          <p:cNvGrpSpPr/>
          <p:nvPr/>
        </p:nvGrpSpPr>
        <p:grpSpPr>
          <a:xfrm>
            <a:off x="-540568" y="-328807"/>
            <a:ext cx="5213131" cy="4808241"/>
            <a:chOff x="1001374" y="-370703"/>
            <a:chExt cx="6695744" cy="6175701"/>
          </a:xfrm>
        </p:grpSpPr>
        <p:pic>
          <p:nvPicPr>
            <p:cNvPr id="9" name="图片 5"/>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9"/>
          <p:cNvSpPr txBox="1"/>
          <p:nvPr/>
        </p:nvSpPr>
        <p:spPr>
          <a:xfrm>
            <a:off x="191483" y="207531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文本框 41"/>
          <p:cNvSpPr txBox="1"/>
          <p:nvPr/>
        </p:nvSpPr>
        <p:spPr>
          <a:xfrm>
            <a:off x="1480222" y="996320"/>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750" fill="hold"/>
                                        <p:tgtEl>
                                          <p:spTgt spid="8"/>
                                        </p:tgtEl>
                                        <p:attrNameLst>
                                          <p:attrName>ppt_w</p:attrName>
                                        </p:attrNameLst>
                                      </p:cBhvr>
                                      <p:tavLst>
                                        <p:tav tm="0">
                                          <p:val>
                                            <p:fltVal val="0"/>
                                          </p:val>
                                        </p:tav>
                                        <p:tav tm="100000">
                                          <p:val>
                                            <p:strVal val="#ppt_w"/>
                                          </p:val>
                                        </p:tav>
                                      </p:tavLst>
                                    </p:anim>
                                    <p:anim calcmode="lin" valueType="num">
                                      <p:cBhvr>
                                        <p:cTn id="19" dur="750" fill="hold"/>
                                        <p:tgtEl>
                                          <p:spTgt spid="8"/>
                                        </p:tgtEl>
                                        <p:attrNameLst>
                                          <p:attrName>ppt_h</p:attrName>
                                        </p:attrNameLst>
                                      </p:cBhvr>
                                      <p:tavLst>
                                        <p:tav tm="0">
                                          <p:val>
                                            <p:fltVal val="0"/>
                                          </p:val>
                                        </p:tav>
                                        <p:tav tm="100000">
                                          <p:val>
                                            <p:strVal val="#ppt_h"/>
                                          </p:val>
                                        </p:tav>
                                      </p:tavLst>
                                    </p:anim>
                                    <p:animEffect transition="in" filter="fade">
                                      <p:cBhvr>
                                        <p:cTn id="20" dur="750"/>
                                        <p:tgtEl>
                                          <p:spTgt spid="8"/>
                                        </p:tgtEl>
                                      </p:cBhvr>
                                    </p:animEffect>
                                  </p:childTnLst>
                                </p:cTn>
                              </p:par>
                            </p:childTnLst>
                          </p:cTn>
                        </p:par>
                        <p:par>
                          <p:cTn id="21" fill="hold">
                            <p:stCondLst>
                              <p:cond delay="2250"/>
                            </p:stCondLst>
                            <p:childTnLst>
                              <p:par>
                                <p:cTn id="22" presetID="8" presetClass="emph" presetSubtype="0" fill="hold" nodeType="afterEffect">
                                  <p:stCondLst>
                                    <p:cond delay="0"/>
                                  </p:stCondLst>
                                  <p:childTnLst>
                                    <p:animRot by="21600000">
                                      <p:cBhvr>
                                        <p:cTn id="23" dur="1500" fill="hold"/>
                                        <p:tgtEl>
                                          <p:spTgt spid="8"/>
                                        </p:tgtEl>
                                        <p:attrNameLst>
                                          <p:attrName>r</p:attrName>
                                        </p:attrNameLst>
                                      </p:cBhvr>
                                    </p:animRot>
                                  </p:childTnLst>
                                </p:cTn>
                              </p:par>
                              <p:par>
                                <p:cTn id="24" presetID="49" presetClass="entr" presetSubtype="0" decel="100000" fill="hold" grpId="0" nodeType="withEffect">
                                  <p:stCondLst>
                                    <p:cond delay="75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 calcmode="lin" valueType="num">
                                      <p:cBhvr>
                                        <p:cTn id="28" dur="500" fill="hold"/>
                                        <p:tgtEl>
                                          <p:spTgt spid="12"/>
                                        </p:tgtEl>
                                        <p:attrNameLst>
                                          <p:attrName>style.rotation</p:attrName>
                                        </p:attrNameLst>
                                      </p:cBhvr>
                                      <p:tavLst>
                                        <p:tav tm="0">
                                          <p:val>
                                            <p:fltVal val="360"/>
                                          </p:val>
                                        </p:tav>
                                        <p:tav tm="100000">
                                          <p:val>
                                            <p:fltVal val="0"/>
                                          </p:val>
                                        </p:tav>
                                      </p:tavLst>
                                    </p:anim>
                                    <p:animEffect transition="in" filter="fade">
                                      <p:cBhvr>
                                        <p:cTn id="29" dur="500"/>
                                        <p:tgtEl>
                                          <p:spTgt spid="12"/>
                                        </p:tgtEl>
                                      </p:cBhvr>
                                    </p:animEffect>
                                  </p:childTnLst>
                                </p:cTn>
                              </p:par>
                              <p:par>
                                <p:cTn id="30" presetID="12" presetClass="entr" presetSubtype="1"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ppt_h*1.125000"/>
                                          </p:val>
                                        </p:tav>
                                        <p:tav tm="100000">
                                          <p:val>
                                            <p:strVal val="#ppt_y"/>
                                          </p:val>
                                        </p:tav>
                                      </p:tavLst>
                                    </p:anim>
                                    <p:animEffect transition="in" filter="wipe(down)">
                                      <p:cBhvr>
                                        <p:cTn id="33" dur="500"/>
                                        <p:tgtEl>
                                          <p:spTgt spid="11"/>
                                        </p:tgtEl>
                                      </p:cBhvr>
                                    </p:animEffect>
                                  </p:childTnLst>
                                </p:cTn>
                              </p:par>
                              <p:par>
                                <p:cTn id="34" presetID="34" presetClass="emph" presetSubtype="0" fill="hold" grpId="1" nodeType="withEffect">
                                  <p:stCondLst>
                                    <p:cond delay="1750"/>
                                  </p:stCondLst>
                                  <p:childTnLst>
                                    <p:animMotion origin="layout" path="M -4.16667E-6 -1.85185E-6 L -4.16667E-6 -0.07222 " pathEditMode="relative" rAng="0" ptsTypes="AA">
                                      <p:cBhvr>
                                        <p:cTn id="35" dur="250" accel="50000" decel="50000" autoRev="1" fill="hold">
                                          <p:stCondLst>
                                            <p:cond delay="0"/>
                                          </p:stCondLst>
                                        </p:cTn>
                                        <p:tgtEl>
                                          <p:spTgt spid="11"/>
                                        </p:tgtEl>
                                        <p:attrNameLst>
                                          <p:attrName>ppt_x</p:attrName>
                                          <p:attrName>ppt_y</p:attrName>
                                        </p:attrNameLst>
                                      </p:cBhvr>
                                      <p:rCtr x="0" y="-3611"/>
                                    </p:animMotion>
                                    <p:animRot by="1500000">
                                      <p:cBhvr>
                                        <p:cTn id="36" dur="125" fill="hold">
                                          <p:stCondLst>
                                            <p:cond delay="0"/>
                                          </p:stCondLst>
                                        </p:cTn>
                                        <p:tgtEl>
                                          <p:spTgt spid="11"/>
                                        </p:tgtEl>
                                        <p:attrNameLst>
                                          <p:attrName>r</p:attrName>
                                        </p:attrNameLst>
                                      </p:cBhvr>
                                    </p:animRot>
                                    <p:animRot by="-1500000">
                                      <p:cBhvr>
                                        <p:cTn id="37" dur="125" fill="hold">
                                          <p:stCondLst>
                                            <p:cond delay="125"/>
                                          </p:stCondLst>
                                        </p:cTn>
                                        <p:tgtEl>
                                          <p:spTgt spid="11"/>
                                        </p:tgtEl>
                                        <p:attrNameLst>
                                          <p:attrName>r</p:attrName>
                                        </p:attrNameLst>
                                      </p:cBhvr>
                                    </p:animRot>
                                    <p:animRot by="-1500000">
                                      <p:cBhvr>
                                        <p:cTn id="38" dur="125" fill="hold">
                                          <p:stCondLst>
                                            <p:cond delay="250"/>
                                          </p:stCondLst>
                                        </p:cTn>
                                        <p:tgtEl>
                                          <p:spTgt spid="11"/>
                                        </p:tgtEl>
                                        <p:attrNameLst>
                                          <p:attrName>r</p:attrName>
                                        </p:attrNameLst>
                                      </p:cBhvr>
                                    </p:animRot>
                                    <p:animRot by="1500000">
                                      <p:cBhvr>
                                        <p:cTn id="39"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14477" b="56107"/>
          <a:stretch/>
        </p:blipFill>
        <p:spPr>
          <a:xfrm>
            <a:off x="0" y="-1"/>
            <a:ext cx="9144000" cy="5143501"/>
          </a:xfrm>
        </p:spPr>
      </p:pic>
      <p:sp>
        <p:nvSpPr>
          <p:cNvPr id="5" name="Content Placeholder 2"/>
          <p:cNvSpPr txBox="1">
            <a:spLocks/>
          </p:cNvSpPr>
          <p:nvPr/>
        </p:nvSpPr>
        <p:spPr>
          <a:xfrm>
            <a:off x="1691680" y="4155926"/>
            <a:ext cx="6172200" cy="48577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latin typeface="Arial-SGK-TV" pitchFamily="2" charset="0"/>
                <a:cs typeface="Arial-SGK-TV" pitchFamily="2" charset="0"/>
              </a:rPr>
              <a:t>a. </a:t>
            </a:r>
            <a:r>
              <a:rPr lang="en-US" sz="2600" dirty="0" err="1">
                <a:latin typeface="Arial-SGK-TV" pitchFamily="2" charset="0"/>
                <a:cs typeface="Arial-SGK-TV" pitchFamily="2" charset="0"/>
              </a:rPr>
              <a:t>Gia</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đình</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trong</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tranh</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gồm</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những</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ai</a:t>
            </a:r>
            <a:r>
              <a:rPr lang="en-US" sz="2600" dirty="0">
                <a:latin typeface="Arial-SGK-TV" pitchFamily="2" charset="0"/>
                <a:cs typeface="Arial-SGK-TV" pitchFamily="2" charset="0"/>
              </a:rPr>
              <a:t>?</a:t>
            </a:r>
          </a:p>
          <a:p>
            <a:endParaRPr lang="en-US" sz="2600" dirty="0">
              <a:latin typeface="Arial-SGK-TV" pitchFamily="2" charset="0"/>
              <a:cs typeface="Arial-SGK-TV" pitchFamily="2" charset="0"/>
            </a:endParaRPr>
          </a:p>
        </p:txBody>
      </p:sp>
      <p:sp>
        <p:nvSpPr>
          <p:cNvPr id="6" name="Content Placeholder 2"/>
          <p:cNvSpPr txBox="1">
            <a:spLocks/>
          </p:cNvSpPr>
          <p:nvPr/>
        </p:nvSpPr>
        <p:spPr>
          <a:xfrm>
            <a:off x="1691680" y="4641701"/>
            <a:ext cx="6048672" cy="485775"/>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latin typeface="Arial-SGK-TV" pitchFamily="2" charset="0"/>
                <a:cs typeface="Arial-SGK-TV" pitchFamily="2" charset="0"/>
              </a:rPr>
              <a:t>b. </a:t>
            </a:r>
            <a:r>
              <a:rPr lang="en-US" sz="2600" dirty="0" err="1">
                <a:latin typeface="Arial-SGK-TV" pitchFamily="2" charset="0"/>
                <a:cs typeface="Arial-SGK-TV" pitchFamily="2" charset="0"/>
              </a:rPr>
              <a:t>Họ</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có</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vui</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không</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Vì</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sao</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em</a:t>
            </a:r>
            <a:r>
              <a:rPr lang="en-US" sz="2600" dirty="0">
                <a:latin typeface="Arial-SGK-TV" pitchFamily="2" charset="0"/>
                <a:cs typeface="Arial-SGK-TV" pitchFamily="2" charset="0"/>
              </a:rPr>
              <a:t> </a:t>
            </a:r>
            <a:r>
              <a:rPr lang="en-US" sz="2600" dirty="0" err="1">
                <a:latin typeface="Arial-SGK-TV" pitchFamily="2" charset="0"/>
                <a:cs typeface="Arial-SGK-TV" pitchFamily="2" charset="0"/>
              </a:rPr>
              <a:t>biết</a:t>
            </a:r>
            <a:r>
              <a:rPr lang="en-US" sz="2600" dirty="0">
                <a:latin typeface="Arial-SGK-TV" pitchFamily="2" charset="0"/>
                <a:cs typeface="Arial-SGK-TV" pitchFamily="2" charset="0"/>
              </a:rPr>
              <a:t>? </a:t>
            </a:r>
          </a:p>
          <a:p>
            <a:pPr marL="0" indent="0">
              <a:buNone/>
            </a:pPr>
            <a:endParaRPr lang="en-US" sz="2600" dirty="0">
              <a:latin typeface="Arial-SGK-TV" pitchFamily="2" charset="0"/>
              <a:cs typeface="Arial-SGK-TV" pitchFamily="2" charset="0"/>
            </a:endParaRPr>
          </a:p>
        </p:txBody>
      </p:sp>
    </p:spTree>
    <p:extLst>
      <p:ext uri="{BB962C8B-B14F-4D97-AF65-F5344CB8AC3E}">
        <p14:creationId xmlns:p14="http://schemas.microsoft.com/office/powerpoint/2010/main" val="3111797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5"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6"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7"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8"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9"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10" cstate="screen"/>
          <a:stretch>
            <a:fillRect/>
          </a:stretch>
        </p:blipFill>
        <p:spPr>
          <a:xfrm rot="371831">
            <a:off x="575119" y="1440446"/>
            <a:ext cx="3387938" cy="4792294"/>
          </a:xfrm>
          <a:prstGeom prst="rect">
            <a:avLst/>
          </a:prstGeom>
        </p:spPr>
      </p:pic>
      <p:grpSp>
        <p:nvGrpSpPr>
          <p:cNvPr id="17" name="组合 4"/>
          <p:cNvGrpSpPr/>
          <p:nvPr/>
        </p:nvGrpSpPr>
        <p:grpSpPr>
          <a:xfrm>
            <a:off x="-599090" y="-78586"/>
            <a:ext cx="5213131" cy="4808241"/>
            <a:chOff x="1001374" y="-370703"/>
            <a:chExt cx="6695744" cy="6175701"/>
          </a:xfrm>
        </p:grpSpPr>
        <p:pic>
          <p:nvPicPr>
            <p:cNvPr id="18" name="图片 5"/>
            <p:cNvPicPr>
              <a:picLocks noChangeAspect="1"/>
            </p:cNvPicPr>
            <p:nvPr/>
          </p:nvPicPr>
          <p:blipFill rotWithShape="1">
            <a:blip r:embed="rId1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16667E-6 -1.85185E-6 L -4.16667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546"/>
            <a:ext cx="9144000" cy="3744416"/>
          </a:xfrm>
          <a:prstGeom prst="rect">
            <a:avLst/>
          </a:prstGeom>
        </p:spPr>
      </p:pic>
      <p:pic>
        <p:nvPicPr>
          <p:cNvPr id="1026" name="Picture 2" descr="https://lh6.googleusercontent.com/USXG3o2WpDuhKVh2AzlzKgiegYZi1CJoNcbE_qWSmun-copxos5zqwjsAXqA3Wa2HHG1UqEkRvmrnh02NzOGwbPh67gk1XVSXRAo6R3AJE8PXxuWDFFNrIg279EmGBeLB7E-bQ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651870"/>
            <a:ext cx="8280920" cy="1491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4302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7221" y="195486"/>
            <a:ext cx="1296144"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a:t>
            </a:r>
            <a:r>
              <a:rPr lang="en-US" sz="4800" dirty="0" err="1">
                <a:solidFill>
                  <a:srgbClr val="FF0000"/>
                </a:solidFill>
                <a:latin typeface=".VnAvant" panose="020B7200000000000000" pitchFamily="34" charset="0"/>
                <a:ea typeface="Microsoft YaHei" panose="020B0503020204020204" pitchFamily="34" charset="-122"/>
                <a:cs typeface="Arial-SGK-TV" pitchFamily="2" charset="0"/>
              </a:rPr>
              <a:t>a</a:t>
            </a:r>
            <a:endParaRPr lang="en-US" sz="5000" dirty="0">
              <a:solidFill>
                <a:srgbClr val="FF0000"/>
              </a:solidFill>
              <a:latin typeface=".VnAvant" panose="020B7200000000000000" pitchFamily="34" charset="0"/>
              <a:ea typeface="Microsoft YaHei" panose="020B0503020204020204" pitchFamily="34" charset="-122"/>
              <a:cs typeface="Arial-SGK-TV" pitchFamily="2" charset="0"/>
            </a:endParaRPr>
          </a:p>
        </p:txBody>
      </p:sp>
      <p:sp>
        <p:nvSpPr>
          <p:cNvPr id="3" name="TextBox 2"/>
          <p:cNvSpPr txBox="1"/>
          <p:nvPr/>
        </p:nvSpPr>
        <p:spPr>
          <a:xfrm>
            <a:off x="1158822" y="1057260"/>
            <a:ext cx="1219480"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uyp</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4" name="TextBox 3"/>
          <p:cNvSpPr txBox="1"/>
          <p:nvPr/>
        </p:nvSpPr>
        <p:spPr>
          <a:xfrm>
            <a:off x="1043608" y="2067694"/>
            <a:ext cx="1839688"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uynh</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8" name="TextBox 7"/>
          <p:cNvSpPr txBox="1"/>
          <p:nvPr/>
        </p:nvSpPr>
        <p:spPr>
          <a:xfrm>
            <a:off x="939728" y="2946219"/>
            <a:ext cx="1839688" cy="861774"/>
          </a:xfrm>
          <a:prstGeom prst="rect">
            <a:avLst/>
          </a:prstGeom>
          <a:noFill/>
        </p:spPr>
        <p:txBody>
          <a:bodyPr wrap="square" rtlCol="0">
            <a:spAutoFit/>
          </a:bodyPr>
          <a:lstStyle/>
          <a:p>
            <a:r>
              <a:rPr lang="en-US" sz="5000" dirty="0" err="1">
                <a:solidFill>
                  <a:srgbClr val="FF0000"/>
                </a:solidFill>
                <a:latin typeface="Arial-SGK-TV" pitchFamily="2" charset="0"/>
                <a:ea typeface="Microsoft YaHei" panose="020B0503020204020204" pitchFamily="34" charset="-122"/>
                <a:cs typeface="Arial-SGK-TV" pitchFamily="2" charset="0"/>
              </a:rPr>
              <a:t>uych</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9" name="TextBox 8"/>
          <p:cNvSpPr txBox="1"/>
          <p:nvPr/>
        </p:nvSpPr>
        <p:spPr>
          <a:xfrm>
            <a:off x="848718" y="3824744"/>
            <a:ext cx="1839688" cy="861774"/>
          </a:xfrm>
          <a:prstGeom prst="rect">
            <a:avLst/>
          </a:prstGeom>
          <a:noFill/>
        </p:spPr>
        <p:txBody>
          <a:bodyPr wrap="square" rtlCol="0">
            <a:spAutoFit/>
          </a:bodyPr>
          <a:lstStyle/>
          <a:p>
            <a:pPr algn="ctr"/>
            <a:r>
              <a:rPr lang="en-US" sz="5000" dirty="0" err="1">
                <a:solidFill>
                  <a:srgbClr val="FF0000"/>
                </a:solidFill>
                <a:latin typeface="Arial-SGK-TV" pitchFamily="2" charset="0"/>
                <a:ea typeface="Microsoft YaHei" panose="020B0503020204020204" pitchFamily="34" charset="-122"/>
                <a:cs typeface="Arial-SGK-TV" pitchFamily="2" charset="0"/>
              </a:rPr>
              <a:t>uyu</a:t>
            </a:r>
            <a:endParaRPr lang="en-US" sz="5000" dirty="0">
              <a:solidFill>
                <a:srgbClr val="FF0000"/>
              </a:solidFill>
              <a:latin typeface="Arial-SGK-TV" pitchFamily="2" charset="0"/>
              <a:ea typeface="Microsoft YaHei" panose="020B0503020204020204" pitchFamily="34" charset="-122"/>
              <a:cs typeface="Arial-SGK-TV" pitchFamily="2" charset="0"/>
            </a:endParaRPr>
          </a:p>
        </p:txBody>
      </p:sp>
      <p:sp>
        <p:nvSpPr>
          <p:cNvPr id="7" name="TextBox 6">
            <a:extLst>
              <a:ext uri="{FF2B5EF4-FFF2-40B4-BE49-F238E27FC236}">
                <a16:creationId xmlns:a16="http://schemas.microsoft.com/office/drawing/2014/main" id="{2A37355C-ABFE-4C08-BB6F-329362DA9B63}"/>
              </a:ext>
            </a:extLst>
          </p:cNvPr>
          <p:cNvSpPr txBox="1"/>
          <p:nvPr/>
        </p:nvSpPr>
        <p:spPr>
          <a:xfrm>
            <a:off x="4139952" y="411510"/>
            <a:ext cx="1728192"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kh</a:t>
            </a:r>
            <a:r>
              <a:rPr lang="en-US" sz="4000" dirty="0" err="1">
                <a:solidFill>
                  <a:srgbClr val="FF0000"/>
                </a:solidFill>
                <a:latin typeface="Arial-SGK-TV" pitchFamily="2" charset="0"/>
                <a:ea typeface="Microsoft YaHei" panose="020B0503020204020204" pitchFamily="34" charset="-122"/>
                <a:cs typeface="Arial-SGK-TV" pitchFamily="2" charset="0"/>
              </a:rPr>
              <a:t>uy</a:t>
            </a:r>
            <a:r>
              <a:rPr lang="en-US" sz="3800" dirty="0" err="1">
                <a:solidFill>
                  <a:srgbClr val="FF0000"/>
                </a:solidFill>
                <a:latin typeface=".VnAvant" panose="020B7200000000000000" pitchFamily="34" charset="0"/>
                <a:ea typeface="Microsoft YaHei" panose="020B0503020204020204" pitchFamily="34" charset="-122"/>
                <a:cs typeface="Arial-SGK-TV" pitchFamily="2" charset="0"/>
              </a:rPr>
              <a:t>a</a:t>
            </a:r>
            <a:endParaRPr lang="en-US" sz="3800" dirty="0">
              <a:solidFill>
                <a:srgbClr val="FF0000"/>
              </a:solidFill>
              <a:latin typeface=".VnAvant" panose="020B7200000000000000" pitchFamily="34" charset="0"/>
              <a:ea typeface="Microsoft YaHei" panose="020B0503020204020204" pitchFamily="34" charset="-122"/>
              <a:cs typeface="Arial-SGK-TV" pitchFamily="2" charset="0"/>
            </a:endParaRPr>
          </a:p>
        </p:txBody>
      </p:sp>
      <p:sp>
        <p:nvSpPr>
          <p:cNvPr id="10" name="TextBox 9">
            <a:extLst>
              <a:ext uri="{FF2B5EF4-FFF2-40B4-BE49-F238E27FC236}">
                <a16:creationId xmlns:a16="http://schemas.microsoft.com/office/drawing/2014/main" id="{FB55A7CF-5DD9-474D-BDD0-6A9BA468AB0C}"/>
              </a:ext>
            </a:extLst>
          </p:cNvPr>
          <p:cNvSpPr txBox="1"/>
          <p:nvPr/>
        </p:nvSpPr>
        <p:spPr>
          <a:xfrm>
            <a:off x="4071533" y="1266712"/>
            <a:ext cx="2618947"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t</a:t>
            </a:r>
            <a:r>
              <a:rPr lang="en-US" sz="4000" dirty="0" err="1">
                <a:solidFill>
                  <a:srgbClr val="FF0000"/>
                </a:solidFill>
                <a:latin typeface="Arial-SGK-TV" pitchFamily="2" charset="0"/>
                <a:ea typeface="Microsoft YaHei" panose="020B0503020204020204" pitchFamily="34" charset="-122"/>
                <a:cs typeface="Arial-SGK-TV" pitchFamily="2" charset="0"/>
              </a:rPr>
              <a:t>uýp</a:t>
            </a:r>
            <a:r>
              <a:rPr lang="en-US" sz="4000" dirty="0">
                <a:latin typeface="Arial-SGK-TV" pitchFamily="2" charset="0"/>
                <a:ea typeface="Microsoft YaHei" panose="020B0503020204020204" pitchFamily="34" charset="-122"/>
                <a:cs typeface="Arial-SGK-TV" pitchFamily="2" charset="0"/>
              </a:rPr>
              <a:t> </a:t>
            </a:r>
            <a:r>
              <a:rPr lang="en-US" sz="4000" dirty="0" err="1">
                <a:latin typeface="Arial-SGK-TV" pitchFamily="2" charset="0"/>
                <a:ea typeface="Microsoft YaHei" panose="020B0503020204020204" pitchFamily="34" charset="-122"/>
                <a:cs typeface="Arial-SGK-TV" pitchFamily="2" charset="0"/>
              </a:rPr>
              <a:t>thuốc</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sp>
        <p:nvSpPr>
          <p:cNvPr id="11" name="TextBox 10">
            <a:extLst>
              <a:ext uri="{FF2B5EF4-FFF2-40B4-BE49-F238E27FC236}">
                <a16:creationId xmlns:a16="http://schemas.microsoft.com/office/drawing/2014/main" id="{2915D39B-FBF2-4CD4-BDAB-E3E3336EB0A6}"/>
              </a:ext>
            </a:extLst>
          </p:cNvPr>
          <p:cNvSpPr txBox="1"/>
          <p:nvPr/>
        </p:nvSpPr>
        <p:spPr>
          <a:xfrm>
            <a:off x="4060460" y="2427734"/>
            <a:ext cx="3175836"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h</a:t>
            </a:r>
            <a:r>
              <a:rPr lang="en-US" sz="4000" dirty="0" err="1">
                <a:solidFill>
                  <a:srgbClr val="FF0000"/>
                </a:solidFill>
                <a:latin typeface="Arial-SGK-TV" pitchFamily="2" charset="0"/>
                <a:ea typeface="Microsoft YaHei" panose="020B0503020204020204" pitchFamily="34" charset="-122"/>
                <a:cs typeface="Arial-SGK-TV" pitchFamily="2" charset="0"/>
              </a:rPr>
              <a:t>uỳnh</a:t>
            </a:r>
            <a:r>
              <a:rPr lang="en-US" sz="4000" dirty="0">
                <a:solidFill>
                  <a:srgbClr val="FF0000"/>
                </a:solidFill>
                <a:latin typeface="Arial-SGK-TV" pitchFamily="2" charset="0"/>
                <a:ea typeface="Microsoft YaHei" panose="020B0503020204020204" pitchFamily="34" charset="-122"/>
                <a:cs typeface="Arial-SGK-TV" pitchFamily="2" charset="0"/>
              </a:rPr>
              <a:t> </a:t>
            </a:r>
            <a:r>
              <a:rPr lang="en-US" sz="4000" dirty="0" err="1">
                <a:latin typeface="Arial-SGK-TV" pitchFamily="2" charset="0"/>
                <a:ea typeface="Microsoft YaHei" panose="020B0503020204020204" pitchFamily="34" charset="-122"/>
                <a:cs typeface="Arial-SGK-TV" pitchFamily="2" charset="0"/>
              </a:rPr>
              <a:t>h</a:t>
            </a:r>
            <a:r>
              <a:rPr lang="en-US" sz="4000" dirty="0" err="1">
                <a:solidFill>
                  <a:srgbClr val="FF0000"/>
                </a:solidFill>
                <a:latin typeface="Arial-SGK-TV" pitchFamily="2" charset="0"/>
                <a:ea typeface="Microsoft YaHei" panose="020B0503020204020204" pitchFamily="34" charset="-122"/>
                <a:cs typeface="Arial-SGK-TV" pitchFamily="2" charset="0"/>
              </a:rPr>
              <a:t>uỵch</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sp>
        <p:nvSpPr>
          <p:cNvPr id="12" name="TextBox 11">
            <a:extLst>
              <a:ext uri="{FF2B5EF4-FFF2-40B4-BE49-F238E27FC236}">
                <a16:creationId xmlns:a16="http://schemas.microsoft.com/office/drawing/2014/main" id="{414EDD25-5A94-4E5B-8176-4117F90963A1}"/>
              </a:ext>
            </a:extLst>
          </p:cNvPr>
          <p:cNvSpPr txBox="1"/>
          <p:nvPr/>
        </p:nvSpPr>
        <p:spPr>
          <a:xfrm>
            <a:off x="3859448" y="3876788"/>
            <a:ext cx="3175836" cy="707886"/>
          </a:xfrm>
          <a:prstGeom prst="rect">
            <a:avLst/>
          </a:prstGeom>
          <a:noFill/>
        </p:spPr>
        <p:txBody>
          <a:bodyPr wrap="square" rtlCol="0">
            <a:spAutoFit/>
          </a:bodyPr>
          <a:lstStyle/>
          <a:p>
            <a:pPr algn="ctr"/>
            <a:r>
              <a:rPr lang="en-US" sz="4000" dirty="0" err="1">
                <a:latin typeface="Arial-SGK-TV" pitchFamily="2" charset="0"/>
                <a:ea typeface="Microsoft YaHei" panose="020B0503020204020204" pitchFamily="34" charset="-122"/>
                <a:cs typeface="Arial-SGK-TV" pitchFamily="2" charset="0"/>
              </a:rPr>
              <a:t>khúc</a:t>
            </a:r>
            <a:r>
              <a:rPr lang="en-US" sz="4000" dirty="0">
                <a:solidFill>
                  <a:srgbClr val="FF0000"/>
                </a:solidFill>
                <a:latin typeface="Arial-SGK-TV" pitchFamily="2" charset="0"/>
                <a:ea typeface="Microsoft YaHei" panose="020B0503020204020204" pitchFamily="34" charset="-122"/>
                <a:cs typeface="Arial-SGK-TV" pitchFamily="2" charset="0"/>
              </a:rPr>
              <a:t> </a:t>
            </a:r>
            <a:r>
              <a:rPr lang="en-US" sz="4000" dirty="0" err="1">
                <a:latin typeface="Arial-SGK-TV" pitchFamily="2" charset="0"/>
                <a:ea typeface="Microsoft YaHei" panose="020B0503020204020204" pitchFamily="34" charset="-122"/>
                <a:cs typeface="Arial-SGK-TV" pitchFamily="2" charset="0"/>
              </a:rPr>
              <a:t>kh</a:t>
            </a:r>
            <a:r>
              <a:rPr lang="en-US" sz="4000" dirty="0" err="1">
                <a:solidFill>
                  <a:srgbClr val="FF0000"/>
                </a:solidFill>
                <a:latin typeface="Arial-SGK-TV" pitchFamily="2" charset="0"/>
                <a:ea typeface="Microsoft YaHei" panose="020B0503020204020204" pitchFamily="34" charset="-122"/>
                <a:cs typeface="Arial-SGK-TV" pitchFamily="2" charset="0"/>
              </a:rPr>
              <a:t>uỷu</a:t>
            </a:r>
            <a:endParaRPr lang="en-US" sz="4000" dirty="0">
              <a:solidFill>
                <a:srgbClr val="FF0000"/>
              </a:solidFill>
              <a:latin typeface="Arial-SGK-TV" pitchFamily="2" charset="0"/>
              <a:ea typeface="Microsoft YaHei" panose="020B0503020204020204" pitchFamily="34" charset="-122"/>
              <a:cs typeface="Arial-SGK-TV" pitchFamily="2" charset="0"/>
            </a:endParaRPr>
          </a:p>
        </p:txBody>
      </p:sp>
      <p:cxnSp>
        <p:nvCxnSpPr>
          <p:cNvPr id="6" name="Straight Arrow Connector 5">
            <a:extLst>
              <a:ext uri="{FF2B5EF4-FFF2-40B4-BE49-F238E27FC236}">
                <a16:creationId xmlns:a16="http://schemas.microsoft.com/office/drawing/2014/main" id="{D2A448B5-B1C9-43AE-8774-847DDF978D18}"/>
              </a:ext>
            </a:extLst>
          </p:cNvPr>
          <p:cNvCxnSpPr>
            <a:cxnSpLocks/>
          </p:cNvCxnSpPr>
          <p:nvPr/>
        </p:nvCxnSpPr>
        <p:spPr>
          <a:xfrm>
            <a:off x="3127982" y="765453"/>
            <a:ext cx="9115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7FD81F2-FBDC-4B80-ACF2-67B7C0956125}"/>
              </a:ext>
            </a:extLst>
          </p:cNvPr>
          <p:cNvCxnSpPr/>
          <p:nvPr/>
        </p:nvCxnSpPr>
        <p:spPr>
          <a:xfrm>
            <a:off x="3057871" y="1635125"/>
            <a:ext cx="9115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AFFFDC4-CC11-403A-88FF-0A9AE986F965}"/>
              </a:ext>
            </a:extLst>
          </p:cNvPr>
          <p:cNvCxnSpPr/>
          <p:nvPr/>
        </p:nvCxnSpPr>
        <p:spPr>
          <a:xfrm>
            <a:off x="3043705" y="2946219"/>
            <a:ext cx="9115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D3761A5-0609-4AA2-BDAF-098A253463CF}"/>
              </a:ext>
            </a:extLst>
          </p:cNvPr>
          <p:cNvCxnSpPr/>
          <p:nvPr/>
        </p:nvCxnSpPr>
        <p:spPr>
          <a:xfrm>
            <a:off x="3043706" y="4230731"/>
            <a:ext cx="91157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8" name="Picture 3">
            <a:extLst>
              <a:ext uri="{FF2B5EF4-FFF2-40B4-BE49-F238E27FC236}">
                <a16:creationId xmlns:a16="http://schemas.microsoft.com/office/drawing/2014/main" id="{1BB32EAC-9D36-4919-A0C3-2A461EDF11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335931" y="2498581"/>
            <a:ext cx="5270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454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7"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0" y="-65767"/>
            <a:ext cx="8892480" cy="5209118"/>
          </a:xfrm>
          <a:prstGeom prst="rect">
            <a:avLst/>
          </a:prstGeom>
        </p:spPr>
        <p:txBody>
          <a:bodyPr wrap="square">
            <a:spAutoFit/>
          </a:bodyPr>
          <a:lstStyle/>
          <a:p>
            <a:pPr algn="ctr">
              <a:lnSpc>
                <a:spcPct val="150000"/>
              </a:lnSpc>
            </a:pPr>
            <a:r>
              <a:rPr lang="en-US" sz="3500" b="1" dirty="0" err="1">
                <a:solidFill>
                  <a:srgbClr val="0070C0"/>
                </a:solidFill>
                <a:latin typeface="Arial-SGK-TV" pitchFamily="2" charset="0"/>
                <a:cs typeface="Arial-SGK-TV" pitchFamily="2" charset="0"/>
              </a:rPr>
              <a:t>Cả</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nhà</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đi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chơi</a:t>
            </a:r>
            <a:r>
              <a:rPr lang="en-US" sz="3500" b="1" dirty="0">
                <a:solidFill>
                  <a:srgbClr val="0070C0"/>
                </a:solidFill>
                <a:latin typeface="Arial-SGK-TV" pitchFamily="2" charset="0"/>
                <a:cs typeface="Arial-SGK-TV" pitchFamily="2" charset="0"/>
              </a:rPr>
              <a:t> </a:t>
            </a:r>
            <a:r>
              <a:rPr lang="en-US" sz="3500" b="1" dirty="0" err="1">
                <a:solidFill>
                  <a:srgbClr val="0070C0"/>
                </a:solidFill>
                <a:latin typeface="Arial-SGK-TV" pitchFamily="2" charset="0"/>
                <a:cs typeface="Arial-SGK-TV" pitchFamily="2" charset="0"/>
              </a:rPr>
              <a:t>núi</a:t>
            </a:r>
            <a:r>
              <a:rPr lang="en-US" sz="3500" b="1" dirty="0">
                <a:solidFill>
                  <a:srgbClr val="FF0000"/>
                </a:solidFill>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chơi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khuya</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để</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chuẩn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bị</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quần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áo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ăn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nước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uống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tuýp</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thuốc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chống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côn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trùng</a:t>
            </a:r>
            <a:r>
              <a:rPr lang="en-US" sz="2800" dirty="0">
                <a:latin typeface="Arial-SGK-TV" pitchFamily="2" charset="0"/>
                <a:cs typeface="Arial-SGK-TV" pitchFamily="2" charset="0"/>
              </a:rPr>
              <a:t>.</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Hôm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mặt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trời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đã</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tới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chân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Nam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thích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thú</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đuổi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nhau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huỳnh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huỵch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cao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đường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càng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dốc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và</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khuỷu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bố</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phải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cõng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Đức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thoảng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mẹ</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lau</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mồ</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hôi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cho</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p>
          <a:p>
            <a:pPr algn="just"/>
            <a:r>
              <a:rPr lang="en-US" sz="2800" dirty="0">
                <a:latin typeface="Arial-SGK-TV" pitchFamily="2" charset="0"/>
                <a:cs typeface="Arial-SGK-TV" pitchFamily="2" charset="0"/>
              </a:rPr>
              <a:t>     </a:t>
            </a:r>
            <a:r>
              <a:rPr lang="en-US" sz="2800" dirty="0" err="1">
                <a:latin typeface="Arial-SGK-TV" pitchFamily="2" charset="0"/>
                <a:cs typeface="Arial-SGK-TV" pitchFamily="2" charset="0"/>
              </a:rPr>
              <a:t>Lúc</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lên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đến</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đỉnh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núi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hai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em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vui</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sướng</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hét</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vang</a:t>
            </a:r>
            <a:r>
              <a:rPr lang="en-US" sz="2800" dirty="0">
                <a:latin typeface="Arial-SGK-TV" pitchFamily="2" charset="0"/>
                <a:cs typeface="Arial-SGK-TV" pitchFamily="2" charset="0"/>
              </a:rPr>
              <a:t>. </a:t>
            </a:r>
          </a:p>
          <a:p>
            <a:pPr algn="ctr"/>
            <a:r>
              <a:rPr lang="en-US" sz="2800" dirty="0">
                <a:latin typeface="Arial-SGK-TV" pitchFamily="2" charset="0"/>
                <a:cs typeface="Arial-SGK-TV" pitchFamily="2" charset="0"/>
              </a:rPr>
              <a:t>                                                   (</a:t>
            </a:r>
            <a:r>
              <a:rPr lang="en-US" sz="2800" dirty="0" err="1">
                <a:latin typeface="Arial-SGK-TV" pitchFamily="2" charset="0"/>
                <a:cs typeface="Arial-SGK-TV" pitchFamily="2" charset="0"/>
              </a:rPr>
              <a:t>Lâm</a:t>
            </a:r>
            <a:r>
              <a:rPr lang="en-US" sz="2800" dirty="0">
                <a:latin typeface="Arial-SGK-TV" pitchFamily="2" charset="0"/>
                <a:cs typeface="Arial-SGK-TV" pitchFamily="2" charset="0"/>
              </a:rPr>
              <a:t> </a:t>
            </a:r>
            <a:r>
              <a:rPr lang="en-US" sz="2800" dirty="0" err="1">
                <a:latin typeface="Arial-SGK-TV" pitchFamily="2" charset="0"/>
                <a:cs typeface="Arial-SGK-TV" pitchFamily="2" charset="0"/>
              </a:rPr>
              <a:t>Anh</a:t>
            </a:r>
            <a:r>
              <a:rPr lang="en-US" sz="2800" dirty="0">
                <a:latin typeface="Arial-SGK-TV" pitchFamily="2" charset="0"/>
                <a:cs typeface="Arial-SGK-TV" pitchFamily="2" charset="0"/>
              </a:rPr>
              <a:t>)</a:t>
            </a:r>
          </a:p>
        </p:txBody>
      </p:sp>
      <p:sp>
        <p:nvSpPr>
          <p:cNvPr id="6" name="TextBox 5"/>
          <p:cNvSpPr txBox="1"/>
          <p:nvPr/>
        </p:nvSpPr>
        <p:spPr>
          <a:xfrm>
            <a:off x="5688990" y="2436747"/>
            <a:ext cx="2396266"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huỳnh</a:t>
            </a:r>
            <a:r>
              <a:rPr lang="en-US" sz="2000" dirty="0">
                <a:solidFill>
                  <a:srgbClr val="FF0000"/>
                </a:solidFill>
                <a:latin typeface="Arial-SGK-TV" pitchFamily="2" charset="0"/>
                <a:ea typeface="Microsoft YaHei" panose="020B0503020204020204" pitchFamily="34" charset="-122"/>
                <a:cs typeface="Arial-SGK-TV" pitchFamily="2" charset="0"/>
              </a:rPr>
              <a:t>  </a:t>
            </a:r>
            <a:r>
              <a:rPr lang="en-US" sz="2800" dirty="0" err="1">
                <a:solidFill>
                  <a:srgbClr val="FF0000"/>
                </a:solidFill>
                <a:latin typeface="Arial-SGK-TV" pitchFamily="2" charset="0"/>
                <a:ea typeface="Microsoft YaHei" panose="020B0503020204020204" pitchFamily="34" charset="-122"/>
                <a:cs typeface="Arial-SGK-TV" pitchFamily="2" charset="0"/>
              </a:rPr>
              <a:t>huỵch</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3" name="Rectangle 2"/>
          <p:cNvSpPr/>
          <p:nvPr/>
        </p:nvSpPr>
        <p:spPr>
          <a:xfrm>
            <a:off x="0" y="0"/>
            <a:ext cx="9144000" cy="51435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7615" y="1136994"/>
            <a:ext cx="1152128"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khuya</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5" name="TextBox 4"/>
          <p:cNvSpPr txBox="1"/>
          <p:nvPr/>
        </p:nvSpPr>
        <p:spPr>
          <a:xfrm>
            <a:off x="1073375" y="1586447"/>
            <a:ext cx="1847206"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tuýp</a:t>
            </a:r>
            <a:r>
              <a:rPr lang="en-US" sz="2800" dirty="0">
                <a:solidFill>
                  <a:srgbClr val="FF0000"/>
                </a:solidFill>
                <a:latin typeface="Arial-SGK-TV" pitchFamily="2" charset="0"/>
                <a:ea typeface="Microsoft YaHei" panose="020B0503020204020204" pitchFamily="34" charset="-122"/>
                <a:cs typeface="Arial-SGK-TV" pitchFamily="2" charset="0"/>
              </a:rPr>
              <a:t> </a:t>
            </a:r>
            <a:r>
              <a:rPr lang="en-US" sz="2800" dirty="0" err="1">
                <a:solidFill>
                  <a:srgbClr val="FF0000"/>
                </a:solidFill>
                <a:latin typeface="Arial-SGK-TV" pitchFamily="2" charset="0"/>
                <a:ea typeface="Microsoft YaHei" panose="020B0503020204020204" pitchFamily="34" charset="-122"/>
                <a:cs typeface="Arial-SGK-TV" pitchFamily="2" charset="0"/>
              </a:rPr>
              <a:t>thuốc</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7" name="TextBox 6"/>
          <p:cNvSpPr txBox="1"/>
          <p:nvPr/>
        </p:nvSpPr>
        <p:spPr>
          <a:xfrm>
            <a:off x="4676910" y="2787774"/>
            <a:ext cx="2108234" cy="630942"/>
          </a:xfrm>
          <a:prstGeom prst="rect">
            <a:avLst/>
          </a:prstGeom>
          <a:noFill/>
        </p:spPr>
        <p:txBody>
          <a:bodyPr wrap="square" rtlCol="0">
            <a:spAutoFit/>
          </a:bodyPr>
          <a:lstStyle/>
          <a:p>
            <a:pPr algn="ctr"/>
            <a:r>
              <a:rPr lang="en-US" sz="2800" dirty="0" err="1">
                <a:solidFill>
                  <a:srgbClr val="FF0000"/>
                </a:solidFill>
                <a:latin typeface="Arial-SGK-TV" pitchFamily="2" charset="0"/>
                <a:ea typeface="Microsoft YaHei" panose="020B0503020204020204" pitchFamily="34" charset="-122"/>
                <a:cs typeface="Arial-SGK-TV" pitchFamily="2" charset="0"/>
              </a:rPr>
              <a:t>khúc</a:t>
            </a:r>
            <a:r>
              <a:rPr lang="en-US" sz="3400" dirty="0">
                <a:solidFill>
                  <a:srgbClr val="FF0000"/>
                </a:solidFill>
                <a:latin typeface="Arial-SGK-TV" pitchFamily="2" charset="0"/>
                <a:ea typeface="Microsoft YaHei" panose="020B0503020204020204" pitchFamily="34" charset="-122"/>
                <a:cs typeface="Arial-SGK-TV" pitchFamily="2" charset="0"/>
              </a:rPr>
              <a:t> </a:t>
            </a:r>
            <a:r>
              <a:rPr lang="en-US" sz="2800" dirty="0" err="1">
                <a:solidFill>
                  <a:srgbClr val="FF0000"/>
                </a:solidFill>
                <a:latin typeface="Arial-SGK-TV" pitchFamily="2" charset="0"/>
                <a:ea typeface="Microsoft YaHei" panose="020B0503020204020204" pitchFamily="34" charset="-122"/>
                <a:cs typeface="Arial-SGK-TV" pitchFamily="2" charset="0"/>
              </a:rPr>
              <a:t>khuỷu</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
        <p:nvSpPr>
          <p:cNvPr id="8" name="TextBox 7"/>
          <p:cNvSpPr txBox="1"/>
          <p:nvPr/>
        </p:nvSpPr>
        <p:spPr>
          <a:xfrm>
            <a:off x="3883821" y="1583009"/>
            <a:ext cx="1847206" cy="523220"/>
          </a:xfrm>
          <a:prstGeom prst="rect">
            <a:avLst/>
          </a:prstGeom>
          <a:noFill/>
        </p:spPr>
        <p:txBody>
          <a:bodyPr wrap="square" rtlCol="0">
            <a:spAutoFit/>
          </a:bodyPr>
          <a:lstStyle/>
          <a:p>
            <a:r>
              <a:rPr lang="en-US" sz="2800" dirty="0" err="1">
                <a:solidFill>
                  <a:srgbClr val="FF0000"/>
                </a:solidFill>
                <a:latin typeface="Arial-SGK-TV" pitchFamily="2" charset="0"/>
                <a:ea typeface="Microsoft YaHei" panose="020B0503020204020204" pitchFamily="34" charset="-122"/>
                <a:cs typeface="Arial-SGK-TV" pitchFamily="2" charset="0"/>
              </a:rPr>
              <a:t>côn</a:t>
            </a:r>
            <a:r>
              <a:rPr lang="en-US" sz="2800" dirty="0">
                <a:solidFill>
                  <a:srgbClr val="FF0000"/>
                </a:solidFill>
                <a:latin typeface="Arial-SGK-TV" pitchFamily="2" charset="0"/>
                <a:ea typeface="Microsoft YaHei" panose="020B0503020204020204" pitchFamily="34" charset="-122"/>
                <a:cs typeface="Arial-SGK-TV" pitchFamily="2" charset="0"/>
              </a:rPr>
              <a:t> </a:t>
            </a:r>
            <a:r>
              <a:rPr lang="en-US" sz="2800" dirty="0" err="1">
                <a:solidFill>
                  <a:srgbClr val="FF0000"/>
                </a:solidFill>
                <a:latin typeface="Arial-SGK-TV" pitchFamily="2" charset="0"/>
                <a:ea typeface="Microsoft YaHei" panose="020B0503020204020204" pitchFamily="34" charset="-122"/>
                <a:cs typeface="Arial-SGK-TV" pitchFamily="2" charset="0"/>
              </a:rPr>
              <a:t>trùng</a:t>
            </a:r>
            <a:endParaRPr lang="en-US" sz="2800" dirty="0">
              <a:solidFill>
                <a:srgbClr val="FF0000"/>
              </a:solidFill>
              <a:latin typeface="Arial-SGK-TV" pitchFamily="2" charset="0"/>
              <a:ea typeface="Microsoft YaHei" panose="020B0503020204020204" pitchFamily="34" charset="-122"/>
              <a:cs typeface="Arial-SGK-TV" pitchFamily="2" charset="0"/>
            </a:endParaRPr>
          </a:p>
        </p:txBody>
      </p:sp>
    </p:spTree>
    <p:extLst>
      <p:ext uri="{BB962C8B-B14F-4D97-AF65-F5344CB8AC3E}">
        <p14:creationId xmlns:p14="http://schemas.microsoft.com/office/powerpoint/2010/main" val="142099609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B168C7-8402-463F-B998-7F5C5F7A7DD7}"/>
              </a:ext>
            </a:extLst>
          </p:cNvPr>
          <p:cNvPicPr>
            <a:picLocks noChangeAspect="1"/>
          </p:cNvPicPr>
          <p:nvPr/>
        </p:nvPicPr>
        <p:blipFill>
          <a:blip r:embed="rId2"/>
          <a:stretch>
            <a:fillRect/>
          </a:stretch>
        </p:blipFill>
        <p:spPr>
          <a:xfrm>
            <a:off x="4572000" y="51470"/>
            <a:ext cx="4250933" cy="2719052"/>
          </a:xfrm>
          <a:prstGeom prst="rect">
            <a:avLst/>
          </a:prstGeom>
        </p:spPr>
      </p:pic>
      <p:sp>
        <p:nvSpPr>
          <p:cNvPr id="7" name="TextBox 6">
            <a:extLst>
              <a:ext uri="{FF2B5EF4-FFF2-40B4-BE49-F238E27FC236}">
                <a16:creationId xmlns:a16="http://schemas.microsoft.com/office/drawing/2014/main" id="{068FCD5C-C158-410A-ABC2-AB77116910FF}"/>
              </a:ext>
            </a:extLst>
          </p:cNvPr>
          <p:cNvSpPr txBox="1"/>
          <p:nvPr/>
        </p:nvSpPr>
        <p:spPr>
          <a:xfrm>
            <a:off x="5652122" y="2698075"/>
            <a:ext cx="4650828" cy="646331"/>
          </a:xfrm>
          <a:prstGeom prst="rect">
            <a:avLst/>
          </a:prstGeom>
          <a:noFill/>
        </p:spPr>
        <p:txBody>
          <a:bodyPr wrap="square">
            <a:spAutoFit/>
          </a:bodyPr>
          <a:lstStyle/>
          <a:p>
            <a:r>
              <a:rPr kumimoji="0" lang="en-US" sz="3600" b="1" i="0" u="none" strike="noStrike" kern="1200" cap="none" spc="0" normalizeH="0" baseline="0" noProof="0">
                <a:ln>
                  <a:noFill/>
                </a:ln>
                <a:solidFill>
                  <a:srgbClr val="FF0000"/>
                </a:solidFill>
                <a:effectLst/>
                <a:uLnTx/>
                <a:uFillTx/>
                <a:latin typeface="Arial-SGK-TV" pitchFamily="2" charset="0"/>
                <a:ea typeface="inpin heiti" charset="-122"/>
                <a:cs typeface="Arial-SGK-TV" pitchFamily="2" charset="0"/>
              </a:rPr>
              <a:t>côn trùng</a:t>
            </a:r>
            <a:endParaRPr lang="en-US" sz="3600"/>
          </a:p>
        </p:txBody>
      </p:sp>
      <p:pic>
        <p:nvPicPr>
          <p:cNvPr id="9" name="Picture 8">
            <a:extLst>
              <a:ext uri="{FF2B5EF4-FFF2-40B4-BE49-F238E27FC236}">
                <a16:creationId xmlns:a16="http://schemas.microsoft.com/office/drawing/2014/main" id="{896D50E9-1391-4F28-AA61-E22B5152ECA6}"/>
              </a:ext>
            </a:extLst>
          </p:cNvPr>
          <p:cNvPicPr>
            <a:picLocks noChangeAspect="1"/>
          </p:cNvPicPr>
          <p:nvPr/>
        </p:nvPicPr>
        <p:blipFill>
          <a:blip r:embed="rId3"/>
          <a:stretch>
            <a:fillRect/>
          </a:stretch>
        </p:blipFill>
        <p:spPr>
          <a:xfrm>
            <a:off x="539552" y="3200386"/>
            <a:ext cx="3298222" cy="1847248"/>
          </a:xfrm>
          <a:prstGeom prst="rect">
            <a:avLst/>
          </a:prstGeom>
        </p:spPr>
      </p:pic>
      <p:pic>
        <p:nvPicPr>
          <p:cNvPr id="8" name="Picture 7">
            <a:extLst>
              <a:ext uri="{FF2B5EF4-FFF2-40B4-BE49-F238E27FC236}">
                <a16:creationId xmlns:a16="http://schemas.microsoft.com/office/drawing/2014/main" id="{F2C5CFEB-AFE4-4E65-9C18-7104362EF0C8}"/>
              </a:ext>
            </a:extLst>
          </p:cNvPr>
          <p:cNvPicPr>
            <a:picLocks noChangeAspect="1"/>
          </p:cNvPicPr>
          <p:nvPr/>
        </p:nvPicPr>
        <p:blipFill>
          <a:blip r:embed="rId4"/>
          <a:stretch>
            <a:fillRect/>
          </a:stretch>
        </p:blipFill>
        <p:spPr>
          <a:xfrm>
            <a:off x="617120" y="3200386"/>
            <a:ext cx="2948621" cy="830541"/>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23473" y="69431"/>
            <a:ext cx="2948621" cy="1967151"/>
          </a:xfrm>
        </p:spPr>
      </p:pic>
      <p:sp>
        <p:nvSpPr>
          <p:cNvPr id="2" name="Title 1"/>
          <p:cNvSpPr>
            <a:spLocks noGrp="1"/>
          </p:cNvSpPr>
          <p:nvPr>
            <p:ph type="title"/>
          </p:nvPr>
        </p:nvSpPr>
        <p:spPr>
          <a:xfrm>
            <a:off x="570288" y="1905286"/>
            <a:ext cx="2880320" cy="830542"/>
          </a:xfrm>
        </p:spPr>
        <p:txBody>
          <a:bodyPr>
            <a:normAutofit/>
          </a:bodyPr>
          <a:lstStyle/>
          <a:p>
            <a:r>
              <a:rPr lang="en-US" sz="3600" b="1" dirty="0" err="1">
                <a:solidFill>
                  <a:srgbClr val="FF0000"/>
                </a:solidFill>
                <a:latin typeface="Arial-SGK-TV" pitchFamily="2" charset="0"/>
                <a:cs typeface="Arial-SGK-TV" pitchFamily="2" charset="0"/>
              </a:rPr>
              <a:t>tuýp</a:t>
            </a:r>
            <a:r>
              <a:rPr lang="en-US" sz="3600" b="1" dirty="0">
                <a:solidFill>
                  <a:srgbClr val="FF0000"/>
                </a:solidFill>
                <a:latin typeface="Arial-SGK-TV" pitchFamily="2" charset="0"/>
                <a:cs typeface="Arial-SGK-TV" pitchFamily="2" charset="0"/>
              </a:rPr>
              <a:t> </a:t>
            </a:r>
            <a:r>
              <a:rPr lang="en-US" sz="3600" b="1" dirty="0" err="1">
                <a:solidFill>
                  <a:srgbClr val="FF0000"/>
                </a:solidFill>
                <a:latin typeface="Arial-SGK-TV" pitchFamily="2" charset="0"/>
                <a:cs typeface="Arial-SGK-TV" pitchFamily="2" charset="0"/>
              </a:rPr>
              <a:t>thuốc</a:t>
            </a:r>
            <a:endParaRPr lang="en-US" sz="3600" b="1" dirty="0">
              <a:solidFill>
                <a:srgbClr val="FF0000"/>
              </a:solidFill>
              <a:latin typeface="Arial-SGK-TV" pitchFamily="2" charset="0"/>
              <a:cs typeface="Arial-SGK-TV" pitchFamily="2" charset="0"/>
            </a:endParaRPr>
          </a:p>
        </p:txBody>
      </p:sp>
      <p:sp>
        <p:nvSpPr>
          <p:cNvPr id="10" name="Title 1">
            <a:extLst>
              <a:ext uri="{FF2B5EF4-FFF2-40B4-BE49-F238E27FC236}">
                <a16:creationId xmlns:a16="http://schemas.microsoft.com/office/drawing/2014/main" id="{EF02F509-383C-455A-BADE-7B8B11041F68}"/>
              </a:ext>
            </a:extLst>
          </p:cNvPr>
          <p:cNvSpPr txBox="1">
            <a:spLocks/>
          </p:cNvSpPr>
          <p:nvPr/>
        </p:nvSpPr>
        <p:spPr>
          <a:xfrm>
            <a:off x="5580112" y="3795886"/>
            <a:ext cx="3096344"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a:lstStyle>
          <a:p>
            <a:r>
              <a:rPr lang="en-US" sz="3600" b="1">
                <a:solidFill>
                  <a:srgbClr val="FF0000"/>
                </a:solidFill>
                <a:latin typeface="Arial-SGK-TV" pitchFamily="2" charset="0"/>
                <a:cs typeface="Arial-SGK-TV" pitchFamily="2" charset="0"/>
              </a:rPr>
              <a:t>huỳnh huỵch</a:t>
            </a:r>
            <a:endParaRPr lang="en-US" sz="3600" b="1" dirty="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2970325692"/>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ags/tag2.xml><?xml version="1.0" encoding="utf-8"?>
<p:tagLst xmlns:a="http://schemas.openxmlformats.org/drawingml/2006/main" xmlns:r="http://schemas.openxmlformats.org/officeDocument/2006/relationships" xmlns:p="http://schemas.openxmlformats.org/presentationml/2006/main">
  <p:tag name="TIMING" val="|1.3|1.5|1|1.2"/>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626</TotalTime>
  <Words>1069</Words>
  <Application>Microsoft Office PowerPoint</Application>
  <PresentationFormat>On-screen Show (16:9)</PresentationFormat>
  <Paragraphs>117</Paragraphs>
  <Slides>29</Slides>
  <Notes>13</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.VnAvant</vt:lpstr>
      <vt:lpstr>Arial</vt:lpstr>
      <vt:lpstr>Arial-Rounded</vt:lpstr>
      <vt:lpstr>Arial-SGK-TV</vt:lpstr>
      <vt:lpstr>Calibri</vt:lpstr>
      <vt:lpstr>inpin heiti</vt:lpstr>
      <vt:lpstr>Times New Roman</vt:lpstr>
      <vt:lpstr>UTM Avo</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tuýp thuốc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admin</cp:lastModifiedBy>
  <cp:revision>421</cp:revision>
  <dcterms:created xsi:type="dcterms:W3CDTF">2015-12-11T17:46:00Z</dcterms:created>
  <dcterms:modified xsi:type="dcterms:W3CDTF">2022-02-10T14:26:20Z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