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2" r:id="rId3"/>
  </p:sldMasterIdLst>
  <p:notesMasterIdLst>
    <p:notesMasterId r:id="rId14"/>
  </p:notesMasterIdLst>
  <p:sldIdLst>
    <p:sldId id="311" r:id="rId4"/>
    <p:sldId id="316" r:id="rId5"/>
    <p:sldId id="297" r:id="rId6"/>
    <p:sldId id="303" r:id="rId7"/>
    <p:sldId id="318" r:id="rId8"/>
    <p:sldId id="319" r:id="rId9"/>
    <p:sldId id="320" r:id="rId10"/>
    <p:sldId id="321" r:id="rId11"/>
    <p:sldId id="326" r:id="rId12"/>
    <p:sldId id="32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3" d="100"/>
          <a:sy n="63" d="100"/>
        </p:scale>
        <p:origin x="608" y="48"/>
      </p:cViewPr>
      <p:guideLst>
        <p:guide orient="horz" pos="217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891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DA490-5FB8-498A-9411-3B2086015F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5551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31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187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5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70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07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52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209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6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77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9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532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70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36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345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28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93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31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20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36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36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74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64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527B-1E9A-4F73-A504-5EB77C04EE74}" type="datetimeFigureOut">
              <a:rPr lang="en-US" smtClean="0"/>
              <a:t>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7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D1F03C1-C2DF-4DA6-AC79-0F28E11D62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A6647F8-C479-45D0-8361-C7A2478A25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4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77" y="529630"/>
            <a:ext cx="8136904" cy="57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3203848" y="821298"/>
            <a:ext cx="5472608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575556" y="1371041"/>
            <a:ext cx="6065610" cy="27776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 MỪNG </a:t>
            </a:r>
          </a:p>
          <a:p>
            <a:pPr algn="ctr" defTabSz="912114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CON ĐẾN VỚI TIẾT TIẾNG VIỆT LỚP 1</a:t>
            </a:r>
          </a:p>
        </p:txBody>
      </p:sp>
    </p:spTree>
    <p:extLst>
      <p:ext uri="{BB962C8B-B14F-4D97-AF65-F5344CB8AC3E}">
        <p14:creationId xmlns:p14="http://schemas.microsoft.com/office/powerpoint/2010/main" val="3838068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77" y="529630"/>
            <a:ext cx="8136904" cy="577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4" cstate="print"/>
          <a:srcRect l="30313"/>
          <a:stretch>
            <a:fillRect/>
          </a:stretch>
        </p:blipFill>
        <p:spPr bwMode="auto">
          <a:xfrm>
            <a:off x="3203848" y="821298"/>
            <a:ext cx="5472608" cy="5148263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331640" y="2132856"/>
            <a:ext cx="6065610" cy="14234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ở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ln>
                  <a:solidFill>
                    <a:srgbClr val="FF0000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3355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B1D1CF-0CC5-4948-B618-18F1F074B5DE}"/>
              </a:ext>
            </a:extLst>
          </p:cNvPr>
          <p:cNvSpPr txBox="1"/>
          <p:nvPr/>
        </p:nvSpPr>
        <p:spPr>
          <a:xfrm>
            <a:off x="656572" y="3392954"/>
            <a:ext cx="1117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chuyến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luyện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thuyền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truyện</a:t>
            </a:r>
            <a:endParaRPr lang="en-US" sz="36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EA651-FDD8-475B-AA72-A1D4D2480989}"/>
              </a:ext>
            </a:extLst>
          </p:cNvPr>
          <p:cNvSpPr txBox="1"/>
          <p:nvPr/>
        </p:nvSpPr>
        <p:spPr>
          <a:xfrm>
            <a:off x="1130433" y="4074606"/>
            <a:ext cx="1076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duyệt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khuyết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 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tuyết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     </a:t>
            </a:r>
            <a:r>
              <a:rPr lang="en-US" sz="3600" dirty="0" err="1">
                <a:latin typeface="UTM Avo" panose="02040603050506020204" pitchFamily="18" charset="0"/>
                <a:cs typeface=".VnAvant" panose="020B7200000000000000" charset="0"/>
              </a:rPr>
              <a:t>tuyệt</a:t>
            </a:r>
            <a:r>
              <a:rPr lang="en-US" sz="3600" dirty="0">
                <a:latin typeface="UTM Avo" panose="02040603050506020204" pitchFamily="18" charset="0"/>
                <a:cs typeface=".VnAvant" panose="020B7200000000000000" charset="0"/>
              </a:rPr>
              <a:t> </a:t>
            </a:r>
          </a:p>
        </p:txBody>
      </p:sp>
      <p:grpSp>
        <p:nvGrpSpPr>
          <p:cNvPr id="4" name="Group 30">
            <a:extLst>
              <a:ext uri="{FF2B5EF4-FFF2-40B4-BE49-F238E27FC236}">
                <a16:creationId xmlns:a16="http://schemas.microsoft.com/office/drawing/2014/main" id="{43353BB2-D92B-4282-8532-EAA68A56F9AF}"/>
              </a:ext>
            </a:extLst>
          </p:cNvPr>
          <p:cNvGrpSpPr/>
          <p:nvPr/>
        </p:nvGrpSpPr>
        <p:grpSpPr>
          <a:xfrm>
            <a:off x="3400591" y="1753506"/>
            <a:ext cx="4149371" cy="1546576"/>
            <a:chOff x="384" y="1680"/>
            <a:chExt cx="1995" cy="960"/>
          </a:xfrm>
        </p:grpSpPr>
        <p:sp>
          <p:nvSpPr>
            <p:cNvPr id="5" name="Rectangle 27">
              <a:extLst>
                <a:ext uri="{FF2B5EF4-FFF2-40B4-BE49-F238E27FC236}">
                  <a16:creationId xmlns:a16="http://schemas.microsoft.com/office/drawing/2014/main" id="{F69145E5-A20C-407F-B186-C9FAB95ABD7E}"/>
                </a:ext>
              </a:extLst>
            </p:cNvPr>
            <p:cNvSpPr/>
            <p:nvPr/>
          </p:nvSpPr>
          <p:spPr>
            <a:xfrm>
              <a:off x="384" y="1680"/>
              <a:ext cx="1995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x-none" sz="3600" dirty="0" err="1">
                  <a:solidFill>
                    <a:schemeClr val="bg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ch</a:t>
              </a:r>
              <a:r>
                <a:rPr lang="en-US" altLang="x-none" sz="3600" dirty="0">
                  <a:latin typeface="UTM Avo" panose="02040603050506020204" pitchFamily="18" charset="0"/>
                  <a:cs typeface="UTM Avo" panose="02040603050506020204" pitchFamily="18" charset="0"/>
                </a:rPr>
                <a:t>	    </a:t>
              </a:r>
              <a:r>
                <a:rPr lang="en-US" altLang="x-none" sz="3600" dirty="0" err="1">
                  <a:solidFill>
                    <a:schemeClr val="bg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uyên</a:t>
              </a:r>
              <a:endParaRPr lang="en-US" altLang="x-none" sz="3600" dirty="0">
                <a:solidFill>
                  <a:schemeClr val="bg1"/>
                </a:solidFill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  <p:sp>
          <p:nvSpPr>
            <p:cNvPr id="6" name="Line 28">
              <a:extLst>
                <a:ext uri="{FF2B5EF4-FFF2-40B4-BE49-F238E27FC236}">
                  <a16:creationId xmlns:a16="http://schemas.microsoft.com/office/drawing/2014/main" id="{B31E0EB5-03D0-481C-BC48-2B142AD2FC0B}"/>
                </a:ext>
              </a:extLst>
            </p:cNvPr>
            <p:cNvSpPr/>
            <p:nvPr/>
          </p:nvSpPr>
          <p:spPr>
            <a:xfrm>
              <a:off x="1248" y="1680"/>
              <a:ext cx="0" cy="48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" name="Rectangle 29">
              <a:extLst>
                <a:ext uri="{FF2B5EF4-FFF2-40B4-BE49-F238E27FC236}">
                  <a16:creationId xmlns:a16="http://schemas.microsoft.com/office/drawing/2014/main" id="{199E433B-870E-49BD-8F9D-F368BB37DF23}"/>
                </a:ext>
              </a:extLst>
            </p:cNvPr>
            <p:cNvSpPr/>
            <p:nvPr/>
          </p:nvSpPr>
          <p:spPr>
            <a:xfrm>
              <a:off x="384" y="2160"/>
              <a:ext cx="1995" cy="480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x-none" sz="3600" dirty="0" err="1">
                  <a:solidFill>
                    <a:schemeClr val="bg1"/>
                  </a:solidFill>
                  <a:latin typeface="UTM Avo" panose="02040603050506020204" pitchFamily="18" charset="0"/>
                  <a:cs typeface="UTM Avo" panose="02040603050506020204" pitchFamily="18" charset="0"/>
                </a:rPr>
                <a:t>chuyện</a:t>
              </a:r>
              <a:endParaRPr lang="en-US" altLang="x-none" sz="3600" dirty="0">
                <a:solidFill>
                  <a:schemeClr val="bg1"/>
                </a:solidFill>
                <a:latin typeface="UTM Avo" panose="02040603050506020204" pitchFamily="18" charset="0"/>
                <a:cs typeface="UTM Avo" panose="020406030505060202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BC08572-EC1D-48DB-B4EB-C2CEE208D7C0}"/>
              </a:ext>
            </a:extLst>
          </p:cNvPr>
          <p:cNvSpPr txBox="1"/>
          <p:nvPr/>
        </p:nvSpPr>
        <p:spPr>
          <a:xfrm>
            <a:off x="3009590" y="644858"/>
            <a:ext cx="304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  <a:cs typeface=".VnAvant" panose="020B7200000000000000" charset="0"/>
              </a:rPr>
              <a:t>uyên</a:t>
            </a:r>
            <a:endParaRPr lang="en-US" sz="54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253349-5B1D-4A03-B843-7CB6FD48B0EA}"/>
              </a:ext>
            </a:extLst>
          </p:cNvPr>
          <p:cNvSpPr txBox="1"/>
          <p:nvPr/>
        </p:nvSpPr>
        <p:spPr>
          <a:xfrm>
            <a:off x="5345428" y="617247"/>
            <a:ext cx="3725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anose="02040603050506020204" pitchFamily="18" charset="0"/>
                <a:cs typeface=".VnAvant" panose="020B7200000000000000" charset="0"/>
              </a:rPr>
              <a:t>uyêt</a:t>
            </a:r>
            <a:endParaRPr lang="en-US" sz="5400" dirty="0">
              <a:latin typeface="UTM Avo" panose="02040603050506020204" pitchFamily="18" charset="0"/>
              <a:cs typeface=".VnAvant" panose="020B7200000000000000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C41379-1709-4557-94A1-1B77DFBB7AEB}"/>
              </a:ext>
            </a:extLst>
          </p:cNvPr>
          <p:cNvSpPr/>
          <p:nvPr/>
        </p:nvSpPr>
        <p:spPr>
          <a:xfrm>
            <a:off x="971600" y="686969"/>
            <a:ext cx="1296143" cy="69372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.VnAvant" panose="020B7200000000000000" pitchFamily="34" charset="0"/>
              </a:rPr>
              <a:t>§</a:t>
            </a:r>
            <a:r>
              <a:rPr lang="en-US" sz="3600" dirty="0" err="1">
                <a:latin typeface=".VnAvant" panose="020B7200000000000000" pitchFamily="34" charset="0"/>
              </a:rPr>
              <a:t>äc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3F1F68-002D-4BB5-8A36-22805BEBE321}"/>
              </a:ext>
            </a:extLst>
          </p:cNvPr>
          <p:cNvSpPr/>
          <p:nvPr/>
        </p:nvSpPr>
        <p:spPr>
          <a:xfrm>
            <a:off x="480889" y="775752"/>
            <a:ext cx="649544" cy="59712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868D95-8F68-453C-A30E-FB4F51AC7AD1}"/>
              </a:ext>
            </a:extLst>
          </p:cNvPr>
          <p:cNvSpPr txBox="1"/>
          <p:nvPr/>
        </p:nvSpPr>
        <p:spPr>
          <a:xfrm>
            <a:off x="-468560" y="4881845"/>
            <a:ext cx="4317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thuyền</a:t>
            </a:r>
            <a:endParaRPr lang="en-US" sz="36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8C9D57-528C-4176-88D8-97D72E40BC2F}"/>
              </a:ext>
            </a:extLst>
          </p:cNvPr>
          <p:cNvSpPr txBox="1"/>
          <p:nvPr/>
        </p:nvSpPr>
        <p:spPr>
          <a:xfrm>
            <a:off x="2334867" y="4881845"/>
            <a:ext cx="4487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khuyết</a:t>
            </a:r>
            <a:endParaRPr lang="en-US" sz="36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6B51FBD-A38B-4871-97B4-06C4371A8DEC}"/>
              </a:ext>
            </a:extLst>
          </p:cNvPr>
          <p:cNvSpPr txBox="1"/>
          <p:nvPr/>
        </p:nvSpPr>
        <p:spPr>
          <a:xfrm>
            <a:off x="4507824" y="4887500"/>
            <a:ext cx="6265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thuyết</a:t>
            </a:r>
            <a:endParaRPr lang="en-US" sz="3600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261" y="3909399"/>
            <a:ext cx="9165926" cy="294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16" y="2452261"/>
            <a:ext cx="3654479" cy="264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63" y="3233825"/>
            <a:ext cx="2832415" cy="255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3" y="610803"/>
            <a:ext cx="6342990" cy="418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id="{D25FE374-987E-480A-8E72-CD1B630F2F9C}"/>
              </a:ext>
            </a:extLst>
          </p:cNvPr>
          <p:cNvSpPr txBox="1"/>
          <p:nvPr/>
        </p:nvSpPr>
        <p:spPr>
          <a:xfrm>
            <a:off x="1318982" y="3070808"/>
            <a:ext cx="4105355" cy="85408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495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LUYỆN VIẾT</a:t>
            </a:r>
            <a:endParaRPr lang="tr-TR" altLang="zh-CN" sz="495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62" y="812365"/>
            <a:ext cx="5009827" cy="52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5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6" y="417499"/>
            <a:ext cx="7831782" cy="33201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6" y="3761656"/>
            <a:ext cx="797854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7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987824" y="1484784"/>
            <a:ext cx="4742562" cy="1717529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THƯ GIÃN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395536" y="3356993"/>
            <a:ext cx="275588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4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B612_20201215_201854_8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476672"/>
            <a:ext cx="8208912" cy="5877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368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B612_20201215_201912_9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548680"/>
            <a:ext cx="8640960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1849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25" y="495008"/>
            <a:ext cx="3327912" cy="21006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7" y="2003600"/>
            <a:ext cx="2445819" cy="2070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23" y="4048125"/>
            <a:ext cx="3013873" cy="2007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048958"/>
            <a:ext cx="3327913" cy="2007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256" y="495008"/>
            <a:ext cx="2915040" cy="204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133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25.1|2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323</TotalTime>
  <Words>56</Words>
  <Application>Microsoft Office PowerPoint</Application>
  <PresentationFormat>On-screen Show (4:3)</PresentationFormat>
  <Paragraphs>19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Times New Roman</vt:lpstr>
      <vt:lpstr>UTM Avo</vt:lpstr>
      <vt:lpstr>Office Theme</vt:lpstr>
      <vt:lpstr>6_Office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65</cp:revision>
  <dcterms:created xsi:type="dcterms:W3CDTF">2020-08-21T16:44:00Z</dcterms:created>
  <dcterms:modified xsi:type="dcterms:W3CDTF">2022-01-11T04:35:58Z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