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2"/>
  </p:sldMasterIdLst>
  <p:notesMasterIdLst>
    <p:notesMasterId r:id="rId22"/>
  </p:notesMasterIdLst>
  <p:sldIdLst>
    <p:sldId id="311" r:id="rId3"/>
    <p:sldId id="313" r:id="rId4"/>
    <p:sldId id="260" r:id="rId5"/>
    <p:sldId id="281" r:id="rId6"/>
    <p:sldId id="272" r:id="rId7"/>
    <p:sldId id="291" r:id="rId8"/>
    <p:sldId id="266" r:id="rId9"/>
    <p:sldId id="268" r:id="rId10"/>
    <p:sldId id="269" r:id="rId11"/>
    <p:sldId id="293" r:id="rId12"/>
    <p:sldId id="316" r:id="rId13"/>
    <p:sldId id="296" r:id="rId14"/>
    <p:sldId id="297" r:id="rId15"/>
    <p:sldId id="299" r:id="rId16"/>
    <p:sldId id="325" r:id="rId17"/>
    <p:sldId id="298" r:id="rId18"/>
    <p:sldId id="317" r:id="rId19"/>
    <p:sldId id="324" r:id="rId20"/>
    <p:sldId id="32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63" d="100"/>
          <a:sy n="63" d="100"/>
        </p:scale>
        <p:origin x="608" y="48"/>
      </p:cViewPr>
      <p:guideLst>
        <p:guide orient="horz" pos="217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DA490-5FB8-498A-9411-3B2086015FED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8911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95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DA490-5FB8-498A-9411-3B2086015FED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5551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31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87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5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870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07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52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09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6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77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97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3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4527B-1E9A-4F73-A504-5EB77C04EE7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67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5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977" y="529630"/>
            <a:ext cx="8136904" cy="577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3203848" y="821298"/>
            <a:ext cx="5472608" cy="514826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575556" y="1371041"/>
            <a:ext cx="6065610" cy="27776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912114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</a:t>
            </a:r>
          </a:p>
          <a:p>
            <a:pPr algn="ctr" defTabSz="912114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CON ĐẾN VỚI TIẾT TIẾNG VIỆT LỚP 1</a:t>
            </a:r>
          </a:p>
        </p:txBody>
      </p:sp>
    </p:spTree>
    <p:extLst>
      <p:ext uri="{BB962C8B-B14F-4D97-AF65-F5344CB8AC3E}">
        <p14:creationId xmlns:p14="http://schemas.microsoft.com/office/powerpoint/2010/main" val="3838068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868D95-8F68-453C-A30E-FB4F51AC7AD1}"/>
              </a:ext>
            </a:extLst>
          </p:cNvPr>
          <p:cNvSpPr txBox="1"/>
          <p:nvPr/>
        </p:nvSpPr>
        <p:spPr>
          <a:xfrm>
            <a:off x="2735796" y="1484784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thuyền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8C9D57-528C-4176-88D8-97D72E40BC2F}"/>
              </a:ext>
            </a:extLst>
          </p:cNvPr>
          <p:cNvSpPr txBox="1"/>
          <p:nvPr/>
        </p:nvSpPr>
        <p:spPr>
          <a:xfrm>
            <a:off x="2843808" y="2887751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B51FBD-A38B-4871-97B4-06C4371A8DEC}"/>
              </a:ext>
            </a:extLst>
          </p:cNvPr>
          <p:cNvSpPr txBox="1"/>
          <p:nvPr/>
        </p:nvSpPr>
        <p:spPr>
          <a:xfrm>
            <a:off x="2195736" y="4221088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thuyết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AA4A7F-2FCA-43DF-83E3-42D870B9FFB6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B18664-75ED-44B2-9EE4-A6AE4E44AD56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4131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656572" y="3392954"/>
            <a:ext cx="11175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chuyến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luyện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thuyền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truyện</a:t>
            </a:r>
            <a:endParaRPr lang="en-US" sz="3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EA651-FDD8-475B-AA72-A1D4D2480989}"/>
              </a:ext>
            </a:extLst>
          </p:cNvPr>
          <p:cNvSpPr txBox="1"/>
          <p:nvPr/>
        </p:nvSpPr>
        <p:spPr>
          <a:xfrm>
            <a:off x="1130433" y="4074606"/>
            <a:ext cx="10761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duyệt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khuyết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tuyết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tuyệt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</a:t>
            </a: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43353BB2-D92B-4282-8532-EAA68A56F9AF}"/>
              </a:ext>
            </a:extLst>
          </p:cNvPr>
          <p:cNvGrpSpPr/>
          <p:nvPr/>
        </p:nvGrpSpPr>
        <p:grpSpPr>
          <a:xfrm>
            <a:off x="3400591" y="1753506"/>
            <a:ext cx="4149371" cy="1546576"/>
            <a:chOff x="384" y="1680"/>
            <a:chExt cx="1995" cy="960"/>
          </a:xfrm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F69145E5-A20C-407F-B186-C9FAB95ABD7E}"/>
                </a:ext>
              </a:extLst>
            </p:cNvPr>
            <p:cNvSpPr/>
            <p:nvPr/>
          </p:nvSpPr>
          <p:spPr>
            <a:xfrm>
              <a:off x="384" y="1680"/>
              <a:ext cx="1995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ch</a:t>
              </a:r>
              <a:r>
                <a:rPr lang="en-US" altLang="x-none" sz="3600" dirty="0">
                  <a:latin typeface="UTM Avo" panose="02040603050506020204" pitchFamily="18" charset="0"/>
                  <a:cs typeface="UTM Avo" panose="02040603050506020204" pitchFamily="18" charset="0"/>
                </a:rPr>
                <a:t>	    </a:t>
              </a:r>
              <a:r>
                <a:rPr lang="en-US" altLang="x-none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uyên</a:t>
              </a:r>
              <a:endParaRPr lang="en-US" altLang="x-none" sz="36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id="{B31E0EB5-03D0-481C-BC48-2B142AD2FC0B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199E433B-870E-49BD-8F9D-F368BB37DF23}"/>
                </a:ext>
              </a:extLst>
            </p:cNvPr>
            <p:cNvSpPr/>
            <p:nvPr/>
          </p:nvSpPr>
          <p:spPr>
            <a:xfrm>
              <a:off x="384" y="2160"/>
              <a:ext cx="1995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chuyện</a:t>
              </a:r>
              <a:endParaRPr lang="en-US" altLang="x-none" sz="36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C08572-EC1D-48DB-B4EB-C2CEE208D7C0}"/>
              </a:ext>
            </a:extLst>
          </p:cNvPr>
          <p:cNvSpPr txBox="1"/>
          <p:nvPr/>
        </p:nvSpPr>
        <p:spPr>
          <a:xfrm>
            <a:off x="3009590" y="644858"/>
            <a:ext cx="3047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  <a:cs typeface=".VnAvant" panose="020B7200000000000000" charset="0"/>
              </a:rPr>
              <a:t>uyên</a:t>
            </a:r>
            <a:endParaRPr lang="en-US" sz="54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53349-5B1D-4A03-B843-7CB6FD48B0EA}"/>
              </a:ext>
            </a:extLst>
          </p:cNvPr>
          <p:cNvSpPr txBox="1"/>
          <p:nvPr/>
        </p:nvSpPr>
        <p:spPr>
          <a:xfrm>
            <a:off x="5345428" y="617247"/>
            <a:ext cx="3725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  <a:cs typeface=".VnAvant" panose="020B7200000000000000" charset="0"/>
              </a:rPr>
              <a:t>uyêt</a:t>
            </a:r>
            <a:endParaRPr lang="en-US" sz="54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C41379-1709-4557-94A1-1B77DFBB7AEB}"/>
              </a:ext>
            </a:extLst>
          </p:cNvPr>
          <p:cNvSpPr/>
          <p:nvPr/>
        </p:nvSpPr>
        <p:spPr>
          <a:xfrm>
            <a:off x="971600" y="686969"/>
            <a:ext cx="1296143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§</a:t>
            </a:r>
            <a:r>
              <a:rPr lang="en-US" sz="3600" dirty="0" err="1">
                <a:latin typeface=".VnAvant" panose="020B7200000000000000" pitchFamily="34" charset="0"/>
              </a:rPr>
              <a:t>äc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3F1F68-002D-4BB5-8A36-22805BEBE321}"/>
              </a:ext>
            </a:extLst>
          </p:cNvPr>
          <p:cNvSpPr/>
          <p:nvPr/>
        </p:nvSpPr>
        <p:spPr>
          <a:xfrm>
            <a:off x="480889" y="775752"/>
            <a:ext cx="649544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868D95-8F68-453C-A30E-FB4F51AC7AD1}"/>
              </a:ext>
            </a:extLst>
          </p:cNvPr>
          <p:cNvSpPr txBox="1"/>
          <p:nvPr/>
        </p:nvSpPr>
        <p:spPr>
          <a:xfrm>
            <a:off x="-468560" y="4881845"/>
            <a:ext cx="431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thuyền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8C9D57-528C-4176-88D8-97D72E40BC2F}"/>
              </a:ext>
            </a:extLst>
          </p:cNvPr>
          <p:cNvSpPr txBox="1"/>
          <p:nvPr/>
        </p:nvSpPr>
        <p:spPr>
          <a:xfrm>
            <a:off x="2334867" y="4881845"/>
            <a:ext cx="4487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B51FBD-A38B-4871-97B4-06C4371A8DEC}"/>
              </a:ext>
            </a:extLst>
          </p:cNvPr>
          <p:cNvSpPr txBox="1"/>
          <p:nvPr/>
        </p:nvSpPr>
        <p:spPr>
          <a:xfrm>
            <a:off x="4507824" y="4887500"/>
            <a:ext cx="6265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thuyết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987824" y="1484784"/>
            <a:ext cx="4742562" cy="1717529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 GIÃN</a:t>
            </a:r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34"/>
          <a:stretch/>
        </p:blipFill>
        <p:spPr>
          <a:xfrm>
            <a:off x="395536" y="3356993"/>
            <a:ext cx="275588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88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61" y="3909399"/>
            <a:ext cx="9165926" cy="294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16" y="2452261"/>
            <a:ext cx="3654479" cy="264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963" y="3233825"/>
            <a:ext cx="2832415" cy="255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43" y="610803"/>
            <a:ext cx="6342990" cy="418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7">
            <a:extLst>
              <a:ext uri="{FF2B5EF4-FFF2-40B4-BE49-F238E27FC236}">
                <a16:creationId xmlns:a16="http://schemas.microsoft.com/office/drawing/2014/main" id="{D25FE374-987E-480A-8E72-CD1B630F2F9C}"/>
              </a:ext>
            </a:extLst>
          </p:cNvPr>
          <p:cNvSpPr txBox="1"/>
          <p:nvPr/>
        </p:nvSpPr>
        <p:spPr>
          <a:xfrm>
            <a:off x="1318982" y="3070808"/>
            <a:ext cx="4105355" cy="85408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zh-CN" sz="495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LUYỆN VIẾT</a:t>
            </a:r>
            <a:endParaRPr lang="tr-TR" altLang="zh-CN" sz="495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138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568952" cy="567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09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3948410106293439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764704"/>
            <a:ext cx="8134350" cy="487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2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280920" cy="2952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84984"/>
            <a:ext cx="828092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24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2597621685218375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764704"/>
            <a:ext cx="813435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7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77845748750411257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764704"/>
            <a:ext cx="813435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2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977" y="529630"/>
            <a:ext cx="8136904" cy="577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3203848" y="821298"/>
            <a:ext cx="5472608" cy="514826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1331640" y="2132856"/>
            <a:ext cx="6065610" cy="142346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33551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482727" y="4019740"/>
            <a:ext cx="5661273" cy="148459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>
              <a:buNone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phớt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MH_Other_1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1765629" y="1437284"/>
            <a:ext cx="1754885" cy="924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MH_Other_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717127" y="2382197"/>
            <a:ext cx="1864303" cy="220586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MH_Other_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1808799" y="2697650"/>
            <a:ext cx="1736009" cy="602161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MH_Other_4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727842" y="3022578"/>
            <a:ext cx="1765601" cy="1414533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MH_SubTitle_1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3482729" y="1211766"/>
            <a:ext cx="5337744" cy="4859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chuẩn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khuân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tuần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MH_SubTitle_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3566521" y="2146327"/>
            <a:ext cx="5109936" cy="51689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thuật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luật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xuất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9" name="MH_SubTitle_3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3544808" y="3093375"/>
            <a:ext cx="5131649" cy="48473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mùa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xuân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xuất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phát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0" name="MH_Other_5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241958" y="1537019"/>
            <a:ext cx="1853588" cy="185426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lIns="0" tIns="0" rIns="0" bIns="0" anchor="ctr" anchorCtr="1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endParaRPr lang="zh-TW" altLang="en-US" sz="1800" b="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MH_Title_1"/>
          <p:cNvSpPr/>
          <p:nvPr>
            <p:custDataLst>
              <p:tags r:id="rId10"/>
            </p:custDataLst>
          </p:nvPr>
        </p:nvSpPr>
        <p:spPr>
          <a:xfrm>
            <a:off x="448938" y="1744074"/>
            <a:ext cx="1440821" cy="14413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TW" sz="3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endParaRPr lang="zh-TW" altLang="en-US" sz="3800" b="1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7821" y="487088"/>
            <a:ext cx="563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VÀ KHỞI ĐỘNG</a:t>
            </a:r>
          </a:p>
        </p:txBody>
      </p:sp>
      <p:pic>
        <p:nvPicPr>
          <p:cNvPr id="13" name="Picture 2" descr="看书的可爱学生矢量素材- 设计之家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27" y="517736"/>
            <a:ext cx="1087289" cy="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6" y="4531338"/>
            <a:ext cx="2437011" cy="146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18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3429000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79: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uyêt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709DA0-611A-48EF-BA7F-002F89E1B8D0}"/>
              </a:ext>
            </a:extLst>
          </p:cNvPr>
          <p:cNvSpPr txBox="1"/>
          <p:nvPr/>
        </p:nvSpPr>
        <p:spPr>
          <a:xfrm>
            <a:off x="2483768" y="2060848"/>
            <a:ext cx="51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Downloads\B612_20201215_201639_5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328725"/>
            <a:ext cx="8640960" cy="449188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82452" y="5053726"/>
            <a:ext cx="83231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tuyệt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67296" y="5053726"/>
            <a:ext cx="2160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</a:rPr>
              <a:t>uyêt</a:t>
            </a:r>
            <a:endParaRPr lang="en-US" sz="5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AC4126-4EF8-425D-BFCA-6669F4EDBFAD}"/>
              </a:ext>
            </a:extLst>
          </p:cNvPr>
          <p:cNvSpPr txBox="1"/>
          <p:nvPr/>
        </p:nvSpPr>
        <p:spPr>
          <a:xfrm>
            <a:off x="3563888" y="5068652"/>
            <a:ext cx="18722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</a:rPr>
              <a:t>uyên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331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6059" y="2116813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uyên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93361" y="2116813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uyêt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99F029A-FFBD-4D38-8FFA-49E83FE954C6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8C56ACF-8F1D-4012-AE71-95DA5C996217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CDB17B-7A5E-4C65-B12D-7FE1541BB995}"/>
              </a:ext>
            </a:extLst>
          </p:cNvPr>
          <p:cNvSpPr txBox="1"/>
          <p:nvPr/>
        </p:nvSpPr>
        <p:spPr>
          <a:xfrm>
            <a:off x="5675997" y="2102427"/>
            <a:ext cx="17819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</a:rPr>
              <a:t>yê</a:t>
            </a:r>
            <a:endParaRPr lang="en-US" sz="6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4E817B-EEA1-43A7-94A3-55F05BD8ED62}"/>
              </a:ext>
            </a:extLst>
          </p:cNvPr>
          <p:cNvSpPr txBox="1"/>
          <p:nvPr/>
        </p:nvSpPr>
        <p:spPr>
          <a:xfrm>
            <a:off x="2115593" y="2126280"/>
            <a:ext cx="17819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</a:rPr>
              <a:t>yê</a:t>
            </a:r>
            <a:endParaRPr lang="en-US" sz="6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86B5E2-C171-44A9-AE5C-67D72E499036}"/>
              </a:ext>
            </a:extLst>
          </p:cNvPr>
          <p:cNvSpPr txBox="1"/>
          <p:nvPr/>
        </p:nvSpPr>
        <p:spPr>
          <a:xfrm>
            <a:off x="2887014" y="2138663"/>
            <a:ext cx="8006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  <a:latin typeface="UTM Avo" panose="02040603050506020204"/>
              </a:rPr>
              <a:t>n</a:t>
            </a:r>
            <a:endParaRPr lang="en-US" sz="6600" dirty="0">
              <a:solidFill>
                <a:srgbClr val="00B050"/>
              </a:solidFill>
              <a:latin typeface="UTM Avo" panose="02040603050506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90CEDD-F2B6-492C-9A3A-721D4F3D8B19}"/>
              </a:ext>
            </a:extLst>
          </p:cNvPr>
          <p:cNvSpPr txBox="1"/>
          <p:nvPr/>
        </p:nvSpPr>
        <p:spPr>
          <a:xfrm>
            <a:off x="6427809" y="2122054"/>
            <a:ext cx="988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B0F0"/>
                </a:solidFill>
                <a:latin typeface="UTM Avo" panose="02040603050506020204" pitchFamily="18" charset="0"/>
                <a:cs typeface=".VnAvant" panose="020B7200000000000000" charset="0"/>
              </a:rPr>
              <a:t>t</a:t>
            </a:r>
          </a:p>
        </p:txBody>
      </p: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107504" y="3885734"/>
            <a:ext cx="9505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chuyến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luyện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thuyền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truyện</a:t>
            </a:r>
            <a:endParaRPr lang="en-US" sz="40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EA651-FDD8-475B-AA72-A1D4D2480989}"/>
              </a:ext>
            </a:extLst>
          </p:cNvPr>
          <p:cNvSpPr txBox="1"/>
          <p:nvPr/>
        </p:nvSpPr>
        <p:spPr>
          <a:xfrm>
            <a:off x="588778" y="4846658"/>
            <a:ext cx="9152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duyệt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khuyết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tuyết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tuyệt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</a:t>
            </a: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43353BB2-D92B-4282-8532-EAA68A56F9AF}"/>
              </a:ext>
            </a:extLst>
          </p:cNvPr>
          <p:cNvGrpSpPr/>
          <p:nvPr/>
        </p:nvGrpSpPr>
        <p:grpSpPr>
          <a:xfrm>
            <a:off x="3347864" y="2151522"/>
            <a:ext cx="3529012" cy="1546576"/>
            <a:chOff x="384" y="1680"/>
            <a:chExt cx="1995" cy="960"/>
          </a:xfrm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F69145E5-A20C-407F-B186-C9FAB95ABD7E}"/>
                </a:ext>
              </a:extLst>
            </p:cNvPr>
            <p:cNvSpPr/>
            <p:nvPr/>
          </p:nvSpPr>
          <p:spPr>
            <a:xfrm>
              <a:off x="384" y="1680"/>
              <a:ext cx="1995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ch</a:t>
              </a:r>
              <a:r>
                <a:rPr lang="en-US" altLang="x-none" sz="5400" dirty="0">
                  <a:latin typeface="UTM Avo" panose="02040603050506020204" pitchFamily="18" charset="0"/>
                  <a:cs typeface="UTM Avo" panose="02040603050506020204" pitchFamily="18" charset="0"/>
                </a:rPr>
                <a:t>	    </a:t>
              </a: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uyên</a:t>
              </a:r>
              <a:endParaRPr lang="en-US" altLang="x-none" sz="54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id="{B31E0EB5-03D0-481C-BC48-2B142AD2FC0B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199E433B-870E-49BD-8F9D-F368BB37DF23}"/>
                </a:ext>
              </a:extLst>
            </p:cNvPr>
            <p:cNvSpPr/>
            <p:nvPr/>
          </p:nvSpPr>
          <p:spPr>
            <a:xfrm>
              <a:off x="384" y="2160"/>
              <a:ext cx="1995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chuyện</a:t>
              </a:r>
              <a:endParaRPr lang="en-US" altLang="x-none" sz="54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C08572-EC1D-48DB-B4EB-C2CEE208D7C0}"/>
              </a:ext>
            </a:extLst>
          </p:cNvPr>
          <p:cNvSpPr txBox="1"/>
          <p:nvPr/>
        </p:nvSpPr>
        <p:spPr>
          <a:xfrm>
            <a:off x="2466108" y="961592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uyên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53349-5B1D-4A03-B843-7CB6FD48B0EA}"/>
              </a:ext>
            </a:extLst>
          </p:cNvPr>
          <p:cNvSpPr txBox="1"/>
          <p:nvPr/>
        </p:nvSpPr>
        <p:spPr>
          <a:xfrm>
            <a:off x="5220072" y="961592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uyêt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C41379-1709-4557-94A1-1B77DFBB7AEB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3F1F68-002D-4BB5-8A36-22805BEBE321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827584" y="4509120"/>
            <a:ext cx="1031743" cy="1858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18336" y="4539161"/>
            <a:ext cx="10801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36816" y="4519786"/>
            <a:ext cx="10801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10124" y="4508326"/>
            <a:ext cx="115212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85286" y="5445224"/>
            <a:ext cx="9740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860843" y="5445224"/>
            <a:ext cx="9740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73779" y="5482888"/>
            <a:ext cx="9740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317227" y="5479912"/>
            <a:ext cx="9740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1689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5796" y="4869160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thuyền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471E7-45F6-4C3C-8CC9-AE039528C782}"/>
              </a:ext>
            </a:extLst>
          </p:cNvPr>
          <p:cNvSpPr txBox="1"/>
          <p:nvPr/>
        </p:nvSpPr>
        <p:spPr>
          <a:xfrm>
            <a:off x="4644008" y="4869160"/>
            <a:ext cx="1853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uyên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3" descr="D:\Downloads\B612_20201215_201716_4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696" y="908720"/>
            <a:ext cx="5328592" cy="396044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3808" y="4869160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FE196-D5D0-4F4B-A19E-80A1F843961B}"/>
              </a:ext>
            </a:extLst>
          </p:cNvPr>
          <p:cNvSpPr txBox="1"/>
          <p:nvPr/>
        </p:nvSpPr>
        <p:spPr>
          <a:xfrm>
            <a:off x="5076056" y="4871680"/>
            <a:ext cx="18539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uyêt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4" descr="D:\Downloads\B612_20201215_201755_1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745" y="620688"/>
            <a:ext cx="4392488" cy="410445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4889" y="5013176"/>
            <a:ext cx="4229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thuyết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359E5-0D4D-458C-8661-2FBECF5993E6}"/>
              </a:ext>
            </a:extLst>
          </p:cNvPr>
          <p:cNvSpPr txBox="1"/>
          <p:nvPr/>
        </p:nvSpPr>
        <p:spPr>
          <a:xfrm>
            <a:off x="3280614" y="5022692"/>
            <a:ext cx="15659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uyên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2" descr="D:\Downloads\B612_20201215_201830_3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744" y="660794"/>
            <a:ext cx="4426737" cy="420836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8FE196-D5D0-4F4B-A19E-80A1F843961B}"/>
              </a:ext>
            </a:extLst>
          </p:cNvPr>
          <p:cNvSpPr txBox="1"/>
          <p:nvPr/>
        </p:nvSpPr>
        <p:spPr>
          <a:xfrm>
            <a:off x="5076056" y="5022692"/>
            <a:ext cx="18479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uyêt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4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|8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5.1|27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2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21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5.1|27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325</TotalTime>
  <Words>170</Words>
  <Application>Microsoft Office PowerPoint</Application>
  <PresentationFormat>On-screen Show (4:3)</PresentationFormat>
  <Paragraphs>58</Paragraphs>
  <Slides>19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.VnAvant</vt:lpstr>
      <vt:lpstr>Arial</vt:lpstr>
      <vt:lpstr>Calibri</vt:lpstr>
      <vt:lpstr>Calibri Light</vt:lpstr>
      <vt:lpstr>Times New Roman</vt:lpstr>
      <vt:lpstr>UTM Avo</vt:lpstr>
      <vt:lpstr>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65</cp:revision>
  <dcterms:created xsi:type="dcterms:W3CDTF">2020-08-21T16:44:00Z</dcterms:created>
  <dcterms:modified xsi:type="dcterms:W3CDTF">2022-01-11T04:34:19Z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