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9"/>
  </p:notesMasterIdLst>
  <p:sldIdLst>
    <p:sldId id="294" r:id="rId3"/>
    <p:sldId id="269" r:id="rId4"/>
    <p:sldId id="295" r:id="rId5"/>
    <p:sldId id="272" r:id="rId6"/>
    <p:sldId id="274" r:id="rId7"/>
    <p:sldId id="32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1906C-FD29-4896-A86E-B61BC642A1A5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DF4B7-5FF5-4F27-85F7-275B25B6F5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9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896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95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97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64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584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710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3092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117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8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30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1993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668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5801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9662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827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51242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73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7234" y="219519"/>
            <a:ext cx="12164765" cy="6418963"/>
            <a:chOff x="125465" y="219519"/>
            <a:chExt cx="8923440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125465" y="219519"/>
              <a:ext cx="8923440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4665602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3490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4520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88377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394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45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7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933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4747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51521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89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80619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829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1578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8080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34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7058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9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31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41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60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FE3C-EE2D-46BA-A4C5-8BB480E0CCA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FE3C-EE2D-46BA-A4C5-8BB480E0CCAB}" type="datetimeFigureOut">
              <a:rPr lang="en-US" smtClean="0"/>
              <a:t>1/14/2022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5EAC3-9822-4ECD-8455-BDEB57CC2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5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493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74:</a:t>
            </a:r>
            <a:r>
              <a:rPr lang="en-US" sz="8800" b="1" kern="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sz="88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88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0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2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96559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8800" b="1" ker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vở</a:t>
            </a:r>
            <a:endParaRPr lang="en-US" sz="6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728109"/>
      </p:ext>
    </p:extLst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852D46-7C19-48C0-AE59-35E82D8F5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6E0DAE-15EE-4642-A191-9B50B9D57B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6EC8D1-DAC0-439E-8B45-A9B4EFAD55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284"/>
            <a:ext cx="9144000" cy="3350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324F67-EE2C-4CE6-A174-CBE88D4084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24"/>
          <a:stretch/>
        </p:blipFill>
        <p:spPr>
          <a:xfrm>
            <a:off x="0" y="2859527"/>
            <a:ext cx="9144000" cy="402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107" y="48363"/>
            <a:ext cx="10822882" cy="388915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0" y="146420"/>
            <a:ext cx="1831526" cy="675505"/>
            <a:chOff x="1091978" y="573744"/>
            <a:chExt cx="1831526" cy="67550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1530022" y="573744"/>
              <a:ext cx="1393482" cy="67550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.VnAvant" panose="020B7200000000000000" pitchFamily="34" charset="0"/>
                </a:rPr>
                <a:t>§</a:t>
              </a:r>
              <a:r>
                <a:rPr lang="en-US" sz="2800" b="1" dirty="0" err="1">
                  <a:latin typeface=".VnAvant" panose="020B7200000000000000" pitchFamily="34" charset="0"/>
                </a:rPr>
                <a:t>äc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091978" y="648696"/>
              <a:ext cx="535469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3995678"/>
            <a:ext cx="12015989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latin typeface="+mj-lt"/>
                <a:cs typeface=".VnAvant" panose="020B7200000000000000" pitchFamily="34" charset="0"/>
              </a:rPr>
              <a:t>    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Tết đến, hoa đào khoe sắc hồng tươi, hoa mai vàng nở rộ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.</a:t>
            </a:r>
            <a:r>
              <a:rPr lang="vi-VN" sz="3200">
                <a:latin typeface="Arial-SGK-TV" pitchFamily="2" charset="0"/>
                <a:cs typeface="Arial-SGK-TV" pitchFamily="2" charset="0"/>
              </a:rPr>
              <a:t> H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è</a:t>
            </a:r>
            <a:r>
              <a:rPr lang="vi-VN" sz="3200">
                <a:latin typeface="Arial-SGK-TV" pitchFamily="2" charset="0"/>
                <a:cs typeface="Arial-SGK-TV" pitchFamily="2" charset="0"/>
              </a:rPr>
              <a:t> sang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,</a:t>
            </a:r>
            <a:r>
              <a:rPr lang="vi-VN" sz="320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hoa phượng vĩ bừng lửa đỏ</a:t>
            </a:r>
            <a:r>
              <a:rPr lang="vi-VN" sz="320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cháy </a:t>
            </a:r>
            <a:r>
              <a:rPr lang="vi-VN" sz="3200">
                <a:latin typeface="Arial-SGK-TV" pitchFamily="2" charset="0"/>
                <a:cs typeface="Arial-SGK-TV" pitchFamily="2" charset="0"/>
              </a:rPr>
              <a:t>rực cả 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góc </a:t>
            </a:r>
            <a:r>
              <a:rPr lang="vi-VN" sz="3200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. Cuối thu, hương hoa sữa nồng nàn</a:t>
            </a:r>
            <a:r>
              <a:rPr lang="vi-VN" sz="320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ngát </a:t>
            </a:r>
            <a:r>
              <a:rPr lang="vi-VN" sz="3200">
                <a:latin typeface="Arial-SGK-TV" pitchFamily="2" charset="0"/>
                <a:cs typeface="Arial-SGK-TV" pitchFamily="2" charset="0"/>
              </a:rPr>
              <a:t>thơm từng </a:t>
            </a:r>
            <a:r>
              <a:rPr lang="en-US" altLang="vi-VN" sz="3200">
                <a:latin typeface="Arial-SGK-TV" pitchFamily="2" charset="0"/>
                <a:cs typeface="Arial-SGK-TV" pitchFamily="2" charset="0"/>
              </a:rPr>
              <a:t>góc 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phố. </a:t>
            </a:r>
            <a:r>
              <a:rPr lang="vi-VN" sz="3200">
                <a:latin typeface="Arial-SGK-TV" pitchFamily="2" charset="0"/>
                <a:cs typeface="Arial-SGK-TV" pitchFamily="2" charset="0"/>
              </a:rPr>
              <a:t>Cuối 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đông</a:t>
            </a:r>
            <a:r>
              <a:rPr lang="vi-VN" sz="320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hoa cải trải thảm vàng rực </a:t>
            </a:r>
            <a:r>
              <a:rPr lang="vi-VN" sz="3200">
                <a:latin typeface="Arial-SGK-TV" pitchFamily="2" charset="0"/>
                <a:cs typeface="Arial-SGK-TV" pitchFamily="2" charset="0"/>
              </a:rPr>
              <a:t>rỡ </a:t>
            </a:r>
            <a:r>
              <a:rPr lang="en-US" altLang="vi-VN" sz="3200">
                <a:latin typeface="Arial-SGK-TV" pitchFamily="2" charset="0"/>
                <a:cs typeface="Arial-SGK-TV" pitchFamily="2" charset="0"/>
              </a:rPr>
              <a:t>bên sông</a:t>
            </a:r>
            <a:r>
              <a:rPr lang="vi-VN" sz="320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Những sắc hoa, hương hoa làm </a:t>
            </a:r>
            <a:r>
              <a:rPr lang="vi-VN" sz="3200">
                <a:latin typeface="Arial-SGK-TV" pitchFamily="2" charset="0"/>
                <a:cs typeface="Arial-SGK-TV" pitchFamily="2" charset="0"/>
              </a:rPr>
              <a:t>đẹp </a:t>
            </a:r>
            <a:r>
              <a:rPr lang="en-US" sz="3200">
                <a:latin typeface="Arial-SGK-TV" pitchFamily="2" charset="0"/>
                <a:cs typeface="Arial-SGK-TV" pitchFamily="2" charset="0"/>
              </a:rPr>
              <a:t>thêm</a:t>
            </a:r>
            <a:r>
              <a:rPr lang="en-US" altLang="vi-VN" sz="320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dirty="0">
                <a:latin typeface="Arial-SGK-TV" pitchFamily="2" charset="0"/>
                <a:cs typeface="Arial-SGK-TV" pitchFamily="2" charset="0"/>
              </a:rPr>
              <a:t>cho cuộc sống.</a:t>
            </a:r>
            <a:endParaRPr lang="en-US" sz="3200" dirty="0"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9634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8" y="166466"/>
            <a:ext cx="1778696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.VnAvant" panose="020B7200000000000000" pitchFamily="34" charset="0"/>
                </a:rPr>
                <a:t>Nói</a:t>
              </a:r>
              <a:endParaRPr lang="en-US" sz="2800" b="1" dirty="0">
                <a:latin typeface=".VnAvant" panose="020B7200000000000000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879244" y="10455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 hoa khoe sắc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581" y="723345"/>
            <a:ext cx="9532859" cy="613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6658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9AD25C1-4BA9-4760-AC34-87FB43EAEDAA}"/>
              </a:ext>
            </a:extLst>
          </p:cNvPr>
          <p:cNvSpPr/>
          <p:nvPr/>
        </p:nvSpPr>
        <p:spPr>
          <a:xfrm>
            <a:off x="2334541" y="1528309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Tx/>
              <a:buNone/>
              <a:tabLst/>
              <a:defRPr/>
            </a:pPr>
            <a:r>
              <a:rPr kumimoji="0" lang="en-GB" sz="8000" b="1" i="0" u="none" strike="noStrike" kern="0" cap="none" spc="1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CỦNG</a:t>
            </a:r>
            <a:r>
              <a:rPr kumimoji="0" lang="en-GB" sz="8000" b="1" i="0" u="none" strike="noStrike" kern="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8000" b="1" i="0" u="none" strike="noStrike" kern="0" cap="none" spc="1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CỐ</a:t>
            </a:r>
            <a:r>
              <a:rPr kumimoji="0" lang="en-GB" sz="8000" b="1" i="0" u="none" strike="noStrike" kern="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Tx/>
              <a:buNone/>
              <a:tabLst/>
              <a:defRPr/>
            </a:pPr>
            <a:r>
              <a:rPr kumimoji="0" lang="en-GB" sz="8000" b="1" i="0" u="none" strike="noStrike" kern="0" cap="none" spc="1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kumimoji="0" lang="en-GB" sz="8000" b="1" i="0" u="none" strike="noStrike" kern="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GB" sz="8000" b="1" i="0" u="none" strike="noStrike" kern="0" cap="none" spc="13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</a:t>
            </a:r>
            <a:r>
              <a:rPr kumimoji="0" lang="en-GB" sz="8000" b="1" i="0" u="none" strike="noStrike" kern="0" cap="none" spc="13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Quicksand Medium" panose="00000600000000000000" pitchFamily="2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1ECAA4-B8EE-4B9C-84B2-2B90D9D1C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362" y="848138"/>
            <a:ext cx="2795951" cy="192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46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96</Words>
  <Application>Microsoft Office PowerPoint</Application>
  <PresentationFormat>Widescreen</PresentationFormat>
  <Paragraphs>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.VnAvant</vt:lpstr>
      <vt:lpstr>Arial</vt:lpstr>
      <vt:lpstr>Arial-SGK-TV</vt:lpstr>
      <vt:lpstr>Calibri</vt:lpstr>
      <vt:lpstr>Calibri Light</vt:lpstr>
      <vt:lpstr>Chivo Light</vt:lpstr>
      <vt:lpstr>Quicksand Medium</vt:lpstr>
      <vt:lpstr>Times New Roman</vt:lpstr>
      <vt:lpstr>UTM Cookies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31</cp:revision>
  <dcterms:created xsi:type="dcterms:W3CDTF">2020-12-09T11:32:56Z</dcterms:created>
  <dcterms:modified xsi:type="dcterms:W3CDTF">2022-01-14T05:23:00Z</dcterms:modified>
</cp:coreProperties>
</file>