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277" r:id="rId3"/>
    <p:sldId id="301" r:id="rId4"/>
    <p:sldId id="302" r:id="rId5"/>
    <p:sldId id="303" r:id="rId6"/>
    <p:sldId id="304" r:id="rId7"/>
    <p:sldId id="261" r:id="rId8"/>
    <p:sldId id="294" r:id="rId9"/>
    <p:sldId id="292" r:id="rId10"/>
    <p:sldId id="262" r:id="rId11"/>
    <p:sldId id="293" r:id="rId12"/>
    <p:sldId id="264" r:id="rId13"/>
    <p:sldId id="265" r:id="rId14"/>
    <p:sldId id="307" r:id="rId15"/>
    <p:sldId id="266" r:id="rId16"/>
    <p:sldId id="267" r:id="rId17"/>
    <p:sldId id="269" r:id="rId18"/>
    <p:sldId id="323" r:id="rId19"/>
    <p:sldId id="324" r:id="rId20"/>
    <p:sldId id="3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1906C-FD29-4896-A86E-B61BC642A1A5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DF4B7-5FF5-4F27-85F7-275B25B6F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9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96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9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64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84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8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55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705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62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69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24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5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80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368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688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12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07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19766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8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589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967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02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82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7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05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13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590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6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657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0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99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63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93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47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9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3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4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6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6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9FE3C-EE2D-46BA-A4C5-8BB480E0CCA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5EAC3-9822-4ECD-8455-BDEB57CC2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62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-20782"/>
            <a:ext cx="1240536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6923" y="1988404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34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798666"/>
            <a:ext cx="4818128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4183" y="2715895"/>
            <a:ext cx="2073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5480" y="72390"/>
            <a:ext cx="1882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3953812" y="1455312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51498" y="1344295"/>
            <a:ext cx="185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0573" y="1344087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8962" y="2715895"/>
            <a:ext cx="211455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06900" y="4186111"/>
            <a:ext cx="10169610" cy="1203382"/>
            <a:chOff x="1006900" y="4393375"/>
            <a:chExt cx="10169610" cy="1203382"/>
          </a:xfrm>
        </p:grpSpPr>
        <p:sp>
          <p:nvSpPr>
            <p:cNvPr id="18" name="TextBox 17"/>
            <p:cNvSpPr txBox="1"/>
            <p:nvPr/>
          </p:nvSpPr>
          <p:spPr>
            <a:xfrm>
              <a:off x="1006900" y="4396428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7514" y="4393375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1980" y="4393375"/>
              <a:ext cx="2552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toả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15898" y="4393375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06900" y="5256614"/>
            <a:ext cx="10133757" cy="1255203"/>
            <a:chOff x="1024826" y="5316705"/>
            <a:chExt cx="10133757" cy="1255203"/>
          </a:xfrm>
        </p:grpSpPr>
        <p:sp>
          <p:nvSpPr>
            <p:cNvPr id="29" name="TextBox 28"/>
            <p:cNvSpPr txBox="1"/>
            <p:nvPr/>
          </p:nvSpPr>
          <p:spPr>
            <a:xfrm>
              <a:off x="6091705" y="5316705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loé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797970" y="5359950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xoè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24826" y="5371579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85440" y="5344142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loe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766768" y="72389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82496" y="5193792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85616" y="5175504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5187696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345168" y="5187696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66544" y="6321552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675888" y="6260592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58128" y="6260592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284208" y="6309360"/>
            <a:ext cx="938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512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95841" y="1933731"/>
            <a:ext cx="4167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12547" y="1933729"/>
            <a:ext cx="154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7" y="1237996"/>
            <a:ext cx="6286500" cy="4191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855169" y="3093045"/>
            <a:ext cx="1636985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7763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3856" y="5237726"/>
            <a:ext cx="4297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6309" y="5323070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6" y="1"/>
            <a:ext cx="5399227" cy="53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 mẫu đầm phụ dâu nhí dễ thương - Ma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09" y="1"/>
            <a:ext cx="4626487" cy="6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212830" y="6340340"/>
            <a:ext cx="14142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774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im chich choe bong hot rat hay - nghe la nghien lu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15" y="445477"/>
            <a:ext cx="11863754" cy="5731486"/>
          </a:xfrm>
        </p:spPr>
      </p:pic>
    </p:spTree>
    <p:extLst>
      <p:ext uri="{BB962C8B-B14F-4D97-AF65-F5344CB8AC3E}">
        <p14:creationId xmlns:p14="http://schemas.microsoft.com/office/powerpoint/2010/main" val="24078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21343" y="5247469"/>
            <a:ext cx="4751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7173" y="5250489"/>
            <a:ext cx="154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" y="357378"/>
            <a:ext cx="2840927" cy="432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2" y="381762"/>
            <a:ext cx="5145024" cy="2786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54" y="381762"/>
            <a:ext cx="35433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167868"/>
            <a:ext cx="5145024" cy="189466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388680" y="6398953"/>
            <a:ext cx="1877496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567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4918" y="5874657"/>
            <a:ext cx="11373012" cy="1043944"/>
            <a:chOff x="242805" y="4426996"/>
            <a:chExt cx="11373012" cy="1043944"/>
          </a:xfrm>
        </p:grpSpPr>
        <p:sp>
          <p:nvSpPr>
            <p:cNvPr id="17" name="TextBox 16"/>
            <p:cNvSpPr txBox="1"/>
            <p:nvPr/>
          </p:nvSpPr>
          <p:spPr>
            <a:xfrm>
              <a:off x="7875278" y="4455277"/>
              <a:ext cx="3740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chích chòe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2805" y="4426996"/>
              <a:ext cx="2807999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đóa hoa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6901" y="4443167"/>
              <a:ext cx="26481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 xòe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021822" y="1599354"/>
            <a:ext cx="4032806" cy="88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7820" y="-8663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1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33" name="Table 2"/>
          <p:cNvGraphicFramePr>
            <a:graphicFrameLocks noGrp="1"/>
          </p:cNvGraphicFramePr>
          <p:nvPr/>
        </p:nvGraphicFramePr>
        <p:xfrm>
          <a:off x="4025453" y="836693"/>
          <a:ext cx="401850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58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4698467" y="749110"/>
            <a:ext cx="3345486" cy="1738106"/>
            <a:chOff x="4683543" y="749110"/>
            <a:chExt cx="3198942" cy="1690827"/>
          </a:xfrm>
        </p:grpSpPr>
        <p:sp>
          <p:nvSpPr>
            <p:cNvPr id="34" name="TextBox 33"/>
            <p:cNvSpPr txBox="1"/>
            <p:nvPr/>
          </p:nvSpPr>
          <p:spPr>
            <a:xfrm>
              <a:off x="6338599" y="749110"/>
              <a:ext cx="1543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83543" y="773413"/>
              <a:ext cx="1543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204189" y="1516607"/>
              <a:ext cx="1880494" cy="923330"/>
              <a:chOff x="5133532" y="2295939"/>
              <a:chExt cx="1880494" cy="92333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133532" y="2295939"/>
                <a:ext cx="18804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498562" y="2295939"/>
                <a:ext cx="98105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5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sz="5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141479" y="2312658"/>
            <a:ext cx="10169610" cy="950767"/>
            <a:chOff x="1006900" y="4393375"/>
            <a:chExt cx="10169610" cy="950767"/>
          </a:xfrm>
        </p:grpSpPr>
        <p:sp>
          <p:nvSpPr>
            <p:cNvPr id="38" name="TextBox 37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91706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15898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xóa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41479" y="3101919"/>
            <a:ext cx="10133757" cy="978204"/>
            <a:chOff x="1024826" y="5316705"/>
            <a:chExt cx="10133757" cy="978204"/>
          </a:xfrm>
        </p:grpSpPr>
        <p:sp>
          <p:nvSpPr>
            <p:cNvPr id="43" name="TextBox 42"/>
            <p:cNvSpPr txBox="1"/>
            <p:nvPr/>
          </p:nvSpPr>
          <p:spPr>
            <a:xfrm>
              <a:off x="6091705" y="5316705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lóe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97970" y="5359950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xòe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4826" y="5371579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5440" y="534414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loe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500068" y="-86637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1" y="4158523"/>
            <a:ext cx="2671069" cy="18375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503" y="4084420"/>
            <a:ext cx="2816523" cy="1985749"/>
          </a:xfrm>
          <a:prstGeom prst="rect">
            <a:avLst/>
          </a:prstGeom>
        </p:spPr>
      </p:pic>
      <p:pic>
        <p:nvPicPr>
          <p:cNvPr id="53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6" y="4068494"/>
            <a:ext cx="1845028" cy="18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516252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16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96559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28109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6F7D-2F16-4EB5-8AB3-F474E4B4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35823-A018-475F-8E3F-C30179088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C17AB-18F1-4AF8-B430-0CF9009C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0" y="0"/>
            <a:ext cx="1210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67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2EF1-85D0-4B48-AE40-D772D514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F27DB-7BBA-41D6-9D3F-5345D3077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5263C-7CD8-407E-B93E-394F5D64A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680"/>
            <a:ext cx="12120880" cy="70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2" y="-190821"/>
            <a:ext cx="1921689" cy="2327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681689"/>
            <a:ext cx="3073043" cy="358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1" y="892425"/>
            <a:ext cx="943432" cy="145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5" y="-698290"/>
            <a:ext cx="2397137" cy="3089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7" y="3265302"/>
            <a:ext cx="1393655" cy="173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1109960"/>
            <a:ext cx="1244391" cy="1877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33153"/>
            <a:ext cx="1806431" cy="2574165"/>
          </a:xfrm>
          <a:prstGeom prst="rect">
            <a:avLst/>
          </a:prstGeom>
        </p:spPr>
      </p:pic>
      <p:pic>
        <p:nvPicPr>
          <p:cNvPr id="1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1" y="1067449"/>
            <a:ext cx="4956731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8317" y="1879386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2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6" y="3511068"/>
            <a:ext cx="1152193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2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13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9411" y="2484597"/>
            <a:ext cx="7788275" cy="2723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984045"/>
            <a:ext cx="1806431" cy="2574165"/>
          </a:xfrm>
          <a:prstGeom prst="rect">
            <a:avLst/>
          </a:prstGeom>
        </p:spPr>
      </p:pic>
      <p:sp>
        <p:nvSpPr>
          <p:cNvPr id="4" name="Rounded Rectangle 3">
            <a:hlinkClick r:id="" action="ppaction://noaction"/>
          </p:cNvPr>
          <p:cNvSpPr/>
          <p:nvPr/>
        </p:nvSpPr>
        <p:spPr>
          <a:xfrm>
            <a:off x="297453" y="5287502"/>
            <a:ext cx="1804035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26" y="2142114"/>
            <a:ext cx="1702671" cy="2568323"/>
          </a:xfrm>
          <a:prstGeom prst="rect">
            <a:avLst/>
          </a:prstGeom>
        </p:spPr>
      </p:pic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2574582" y="4480325"/>
            <a:ext cx="197775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54" y="2457365"/>
            <a:ext cx="1732044" cy="2830137"/>
          </a:xfrm>
          <a:prstGeom prst="rect">
            <a:avLst/>
          </a:prstGeom>
        </p:spPr>
      </p:pic>
      <p:sp>
        <p:nvSpPr>
          <p:cNvPr id="8" name="Rounded Rectangle 7">
            <a:hlinkClick r:id="rId8" action="ppaction://hlinksldjump"/>
          </p:cNvPr>
          <p:cNvSpPr/>
          <p:nvPr/>
        </p:nvSpPr>
        <p:spPr>
          <a:xfrm>
            <a:off x="4552338" y="5012625"/>
            <a:ext cx="2281767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4400" b="1" noProof="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66" y="2015419"/>
            <a:ext cx="2175133" cy="2538942"/>
          </a:xfrm>
          <a:prstGeom prst="rect">
            <a:avLst/>
          </a:prstGeom>
        </p:spPr>
      </p:pic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010400" y="4230370"/>
            <a:ext cx="35560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vườn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3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1" y="14613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279734"/>
            <a:ext cx="2531289" cy="2327125"/>
          </a:xfrm>
          <a:prstGeom prst="rect">
            <a:avLst/>
          </a:prstGeom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0" y="4352795"/>
            <a:ext cx="3675080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ạt sương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1" y="2142113"/>
            <a:ext cx="2736839" cy="2493968"/>
          </a:xfrm>
          <a:prstGeom prst="rect">
            <a:avLst/>
          </a:prstGeom>
        </p:spPr>
      </p:pic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6604000" y="4285299"/>
            <a:ext cx="4775200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40" y="609600"/>
            <a:ext cx="1892555" cy="2361450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3454400" y="2787499"/>
            <a:ext cx="4267200" cy="79390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on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đường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7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2273" y="111104"/>
            <a:ext cx="12039727" cy="5630011"/>
            <a:chOff x="242426" y="23902"/>
            <a:chExt cx="12039727" cy="5630011"/>
          </a:xfrm>
        </p:grpSpPr>
        <p:grpSp>
          <p:nvGrpSpPr>
            <p:cNvPr id="18" name="Group 17"/>
            <p:cNvGrpSpPr/>
            <p:nvPr/>
          </p:nvGrpSpPr>
          <p:grpSpPr>
            <a:xfrm>
              <a:off x="242426" y="23902"/>
              <a:ext cx="12039727" cy="5630011"/>
              <a:chOff x="-1" y="-1"/>
              <a:chExt cx="12039727" cy="563001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0"/>
                <a:ext cx="12039726" cy="5630010"/>
                <a:chOff x="0" y="0"/>
                <a:chExt cx="12039726" cy="5630010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0" y="0"/>
                  <a:ext cx="12039726" cy="5280338"/>
                  <a:chOff x="0" y="0"/>
                  <a:chExt cx="12039726" cy="5280338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4673" y="0"/>
                    <a:ext cx="11975053" cy="5280338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0" y="1481070"/>
                    <a:ext cx="2923504" cy="8500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0"/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>
                <a:xfrm>
                  <a:off x="1249839" y="5114855"/>
                  <a:ext cx="7894162" cy="515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" y="-1"/>
                <a:ext cx="1512397" cy="933181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2201" y="111104"/>
              <a:ext cx="4441940" cy="93318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893987" y="5063047"/>
            <a:ext cx="9607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7630" y="111104"/>
            <a:ext cx="4185634" cy="822076"/>
            <a:chOff x="1060549" y="587625"/>
            <a:chExt cx="2736751" cy="822076"/>
          </a:xfrm>
          <a:noFill/>
        </p:grpSpPr>
        <p:sp>
          <p:nvSpPr>
            <p:cNvPr id="7" name="Rectangle: Rounded Corners 6"/>
            <p:cNvSpPr/>
            <p:nvPr/>
          </p:nvSpPr>
          <p:spPr>
            <a:xfrm>
              <a:off x="1524776" y="587625"/>
              <a:ext cx="2272524" cy="8220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60549" y="657964"/>
              <a:ext cx="692842" cy="6694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51321" y="5056546"/>
            <a:ext cx="5047742" cy="1624584"/>
            <a:chOff x="4048289" y="4547818"/>
            <a:chExt cx="5047742" cy="1624584"/>
          </a:xfrm>
        </p:grpSpPr>
        <p:sp>
          <p:nvSpPr>
            <p:cNvPr id="12" name="TextBox 11"/>
            <p:cNvSpPr txBox="1"/>
            <p:nvPr/>
          </p:nvSpPr>
          <p:spPr>
            <a:xfrm>
              <a:off x="7449476" y="4547818"/>
              <a:ext cx="16465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oe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94974" y="5465647"/>
              <a:ext cx="137668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­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8289" y="4558867"/>
              <a:ext cx="13620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6478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798666"/>
            <a:ext cx="4818128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4183" y="2715895"/>
            <a:ext cx="2073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5480" y="72390"/>
            <a:ext cx="1882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3953812" y="1455312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51498" y="1344295"/>
            <a:ext cx="185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0573" y="1344087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8962" y="2715895"/>
            <a:ext cx="211455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66768" y="72389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868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/>
      <p:bldP spid="15" grpId="0"/>
      <p:bldP spid="16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798666"/>
            <a:ext cx="4818128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4183" y="2715895"/>
            <a:ext cx="2073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5480" y="72390"/>
            <a:ext cx="1882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  <a:cs typeface=".VnAvant" panose="020B7200000000000000" pitchFamily="34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  <a:cs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3953812" y="1455312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  <a:cs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51498" y="1344295"/>
            <a:ext cx="185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0573" y="1344087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8962" y="2715895"/>
            <a:ext cx="211455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06900" y="4186111"/>
            <a:ext cx="10169610" cy="1203382"/>
            <a:chOff x="1006900" y="4393375"/>
            <a:chExt cx="10169610" cy="1203382"/>
          </a:xfrm>
        </p:grpSpPr>
        <p:sp>
          <p:nvSpPr>
            <p:cNvPr id="18" name="TextBox 17"/>
            <p:cNvSpPr txBox="1"/>
            <p:nvPr/>
          </p:nvSpPr>
          <p:spPr>
            <a:xfrm>
              <a:off x="1006900" y="4396428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7514" y="4393375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1980" y="4393375"/>
              <a:ext cx="2552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toả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15898" y="4393375"/>
              <a:ext cx="236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06900" y="5256614"/>
            <a:ext cx="10133757" cy="1255203"/>
            <a:chOff x="1024826" y="5316705"/>
            <a:chExt cx="10133757" cy="1255203"/>
          </a:xfrm>
        </p:grpSpPr>
        <p:sp>
          <p:nvSpPr>
            <p:cNvPr id="29" name="TextBox 28"/>
            <p:cNvSpPr txBox="1"/>
            <p:nvPr/>
          </p:nvSpPr>
          <p:spPr>
            <a:xfrm>
              <a:off x="6091705" y="5316705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loé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797970" y="5359950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xoè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24826" y="5371579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khoẻ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85440" y="5344142"/>
              <a:ext cx="236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loe</a:t>
              </a:r>
              <a:endPara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766768" y="72389"/>
            <a:ext cx="1543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10709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146</Words>
  <Application>Microsoft Office PowerPoint</Application>
  <PresentationFormat>Widescreen</PresentationFormat>
  <Paragraphs>86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Chivo Light</vt:lpstr>
      <vt:lpstr>Quicksand Medium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2020-12-09T11:32:56Z</dcterms:created>
  <dcterms:modified xsi:type="dcterms:W3CDTF">2022-01-14T05:15:14Z</dcterms:modified>
</cp:coreProperties>
</file>