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6" r:id="rId2"/>
    <p:sldMasterId id="2147483699" r:id="rId3"/>
    <p:sldMasterId id="2147483711" r:id="rId4"/>
    <p:sldMasterId id="2147483725" r:id="rId5"/>
  </p:sldMasterIdLst>
  <p:sldIdLst>
    <p:sldId id="2007577115" r:id="rId6"/>
    <p:sldId id="2007577118" r:id="rId7"/>
    <p:sldId id="2007577119" r:id="rId8"/>
    <p:sldId id="277" r:id="rId9"/>
    <p:sldId id="2007577120" r:id="rId10"/>
    <p:sldId id="278" r:id="rId11"/>
    <p:sldId id="279" r:id="rId12"/>
    <p:sldId id="2007577116" r:id="rId13"/>
    <p:sldId id="282" r:id="rId14"/>
    <p:sldId id="2007577117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CC"/>
    <a:srgbClr val="E6C0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>
      <p:cViewPr varScale="1">
        <p:scale>
          <a:sx n="59" d="100"/>
          <a:sy n="59" d="100"/>
        </p:scale>
        <p:origin x="84" y="1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Việt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5378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155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5826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05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116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890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22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955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257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65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16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2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978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022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2513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276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322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023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600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035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56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88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54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0554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1862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2825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4112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7668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085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3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5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2021/12/20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0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1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6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9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9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56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8512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12/20/2021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04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0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12/20/2021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0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12/20/2021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5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12/20/2021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12/20/2021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9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9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429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12/20/2021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944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8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387" lvl="0" indent="-457041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8774" lvl="1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160" lvl="2" indent="-42318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7546" lvl="3" indent="-42318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6933" lvl="4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6321" lvl="5" indent="-423185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5707" lvl="6" indent="-423185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5094" lvl="7" indent="-423185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4480" lvl="8" indent="-423185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103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1427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457203" y="273051"/>
            <a:ext cx="4019551" cy="116205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184">
              <a:defRPr/>
            </a:pPr>
            <a:r>
              <a:rPr lang="en-US" sz="1125">
                <a:solidFill>
                  <a:prstClr val="black"/>
                </a:solidFill>
                <a:latin typeface="Calibri Light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457203" y="6356353"/>
            <a:ext cx="2851151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184">
              <a:defRPr/>
            </a:pPr>
            <a:fld id="{80378BCE-495C-4695-B317-D3DF73983059}" type="datetimeFigureOut">
              <a:rPr lang="en-US" sz="1013" smtClean="0">
                <a:solidFill>
                  <a:prstClr val="black"/>
                </a:solidFill>
                <a:latin typeface="Calibri"/>
              </a:rPr>
              <a:pPr defTabSz="514184">
                <a:defRPr/>
              </a:pPr>
              <a:t>12/20/2021</a:t>
            </a:fld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6553200" y="6356353"/>
            <a:ext cx="2851151" cy="365125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14184">
              <a:defRPr/>
            </a:pPr>
            <a:fld id="{D1B4BA6C-2EB3-4E19-85B0-8D08D429D37C}" type="slidenum">
              <a:rPr lang="en-US" sz="1013" smtClean="0">
                <a:solidFill>
                  <a:prstClr val="black"/>
                </a:solidFill>
                <a:latin typeface="Calibri"/>
              </a:rPr>
              <a:pPr defTabSz="514184">
                <a:defRPr/>
              </a:pPr>
              <a:t>‹#›</a:t>
            </a:fld>
            <a:endParaRPr lang="en-US" sz="1013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8" y="0"/>
            <a:ext cx="11853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6400800"/>
            <a:ext cx="9264651" cy="30480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9594851" y="5637214"/>
            <a:ext cx="2034116" cy="1066800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8420100" y="6102351"/>
            <a:ext cx="1322917" cy="609600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184">
              <a:defRPr/>
            </a:pPr>
            <a:endParaRPr lang="vi-VN" sz="1013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9080503" y="3883026"/>
            <a:ext cx="2419351" cy="2292350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184">
                    <a:defRPr/>
                  </a:pPr>
                  <a:endParaRPr lang="vi-VN" sz="1013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514184">
                    <a:defRPr/>
                  </a:pPr>
                  <a:endParaRPr lang="vi-VN" sz="1013">
                    <a:solidFill>
                      <a:prstClr val="white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defTabSz="514184">
                  <a:defRPr/>
                </a:pP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Trường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tiểu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học</a:t>
                </a:r>
                <a:r>
                  <a:rPr lang="en-US" sz="4949" b="1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 Mai </a:t>
                </a:r>
                <a:r>
                  <a:rPr lang="en-US" sz="4949" b="1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Cookies" panose="02040603050506020204" pitchFamily="18" charset="0"/>
                  </a:rPr>
                  <a:t>Động</a:t>
                </a:r>
                <a:endParaRPr lang="vi-VN" sz="4949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defTabSz="514184">
                  <a:defRPr/>
                </a:pPr>
                <a:r>
                  <a:rPr lang="en-US" sz="5398" b="1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latin typeface="UTM Cookies" panose="02040603050506020204" pitchFamily="18" charset="0"/>
                  </a:rPr>
                  <a:t>CÔ NGA – LỚP 2A4</a:t>
                </a:r>
                <a:endParaRPr lang="vi-VN" sz="5398" b="1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7317317" y="750891"/>
            <a:ext cx="4976283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7" y="2681289"/>
            <a:ext cx="5484283" cy="3981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136" y="3854451"/>
            <a:ext cx="4218517" cy="270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3374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/>
            </a:lvl1pPr>
            <a:lvl2pPr marL="257091" indent="0" algn="ctr">
              <a:buNone/>
              <a:defRPr sz="1125"/>
            </a:lvl2pPr>
            <a:lvl3pPr marL="514184" indent="0" algn="ctr">
              <a:buNone/>
              <a:defRPr sz="1013"/>
            </a:lvl3pPr>
            <a:lvl4pPr marL="771275" indent="0" algn="ctr">
              <a:buNone/>
              <a:defRPr sz="900"/>
            </a:lvl4pPr>
            <a:lvl5pPr marL="1028366" indent="0" algn="ctr">
              <a:buNone/>
              <a:defRPr sz="900"/>
            </a:lvl5pPr>
            <a:lvl6pPr marL="1285457" indent="0" algn="ctr">
              <a:buNone/>
              <a:defRPr sz="900"/>
            </a:lvl6pPr>
            <a:lvl7pPr marL="1542549" indent="0" algn="ctr">
              <a:buNone/>
              <a:defRPr sz="900"/>
            </a:lvl7pPr>
            <a:lvl8pPr marL="1799640" indent="0" algn="ctr">
              <a:buNone/>
              <a:defRPr sz="900"/>
            </a:lvl8pPr>
            <a:lvl9pPr marL="2056731" indent="0" algn="ctr">
              <a:buNone/>
              <a:defRPr sz="9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401899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091" indent="0">
              <a:buNone/>
              <a:defRPr sz="674"/>
            </a:lvl2pPr>
            <a:lvl3pPr marL="514184" indent="0">
              <a:buNone/>
              <a:defRPr sz="562"/>
            </a:lvl3pPr>
            <a:lvl4pPr marL="771275" indent="0">
              <a:buNone/>
              <a:defRPr sz="507"/>
            </a:lvl4pPr>
            <a:lvl5pPr marL="1028366" indent="0">
              <a:buNone/>
              <a:defRPr sz="507"/>
            </a:lvl5pPr>
            <a:lvl6pPr marL="1285457" indent="0">
              <a:buNone/>
              <a:defRPr sz="507"/>
            </a:lvl6pPr>
            <a:lvl7pPr marL="1542549" indent="0">
              <a:buNone/>
              <a:defRPr sz="507"/>
            </a:lvl7pPr>
            <a:lvl8pPr marL="1799640" indent="0">
              <a:buNone/>
              <a:defRPr sz="507"/>
            </a:lvl8pPr>
            <a:lvl9pPr marL="2056731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</p:spPr>
        <p:txBody>
          <a:bodyPr/>
          <a:lstStyle>
            <a:lvl1pPr defTabSz="514184">
              <a:defRPr sz="1013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20/12/2021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</p:spPr>
        <p:txBody>
          <a:bodyPr/>
          <a:lstStyle>
            <a:lvl1pPr defTabSz="514184">
              <a:defRPr sz="1013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</p:spPr>
        <p:txBody>
          <a:bodyPr/>
          <a:lstStyle>
            <a:lvl1pPr defTabSz="514184" fontAlgn="auto">
              <a:spcBef>
                <a:spcPts val="0"/>
              </a:spcBef>
              <a:spcAft>
                <a:spcPts val="0"/>
              </a:spcAft>
              <a:defRPr sz="1013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826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88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42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4209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80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95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2021/12/20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45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4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12/20/2021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914103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5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3.emf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51.gif"/><Relationship Id="rId7" Type="http://schemas.openxmlformats.org/officeDocument/2006/relationships/image" Target="../media/image55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4.gif"/><Relationship Id="rId5" Type="http://schemas.openxmlformats.org/officeDocument/2006/relationships/image" Target="../media/image53.png"/><Relationship Id="rId4" Type="http://schemas.openxmlformats.org/officeDocument/2006/relationships/image" Target="../media/image52.gif"/><Relationship Id="rId9" Type="http://schemas.openxmlformats.org/officeDocument/2006/relationships/image" Target="../media/image5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7" Type="http://schemas.openxmlformats.org/officeDocument/2006/relationships/image" Target="../media/image44.png"/><Relationship Id="rId2" Type="http://schemas.microsoft.com/office/2007/relationships/media" Target="../media/media2.wma"/><Relationship Id="rId1" Type="http://schemas.openxmlformats.org/officeDocument/2006/relationships/tags" Target="../tags/tag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43400" y="1939610"/>
            <a:ext cx="3516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74">
        <p:random/>
      </p:transition>
    </mc:Choice>
    <mc:Fallback xmlns="">
      <p:transition spd="slow" advTm="437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828800"/>
            <a:ext cx="10515194" cy="1325512"/>
          </a:xfrm>
        </p:spPr>
        <p:txBody>
          <a:bodyPr>
            <a:normAutofit/>
          </a:bodyPr>
          <a:lstStyle/>
          <a:p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8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8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8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15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038">
        <p:random/>
      </p:transition>
    </mc:Choice>
    <mc:Fallback xmlns="">
      <p:transition spd="slow" advTm="2803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66426" y="160338"/>
            <a:ext cx="1744979" cy="808704"/>
            <a:chOff x="228600" y="228600"/>
            <a:chExt cx="233270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5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E7E6E6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vi-VN" sz="4000" b="1" dirty="0">
                <a:solidFill>
                  <a:srgbClr val="E7E6E6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528754" y="384394"/>
            <a:ext cx="5413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r>
              <a:rPr lang="en-US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ươu</a:t>
            </a:r>
            <a:endParaRPr lang="en-US" sz="4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4114800" y="2412111"/>
            <a:ext cx="3352800" cy="94971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endParaRPr lang="vi-VN" sz="11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128911" y="1489181"/>
            <a:ext cx="1622119" cy="8309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vi-VN" sz="11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813119" y="1489337"/>
            <a:ext cx="1654481" cy="8309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ươi</a:t>
            </a:r>
            <a:endParaRPr lang="vi-VN" sz="11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1771899" y="3361823"/>
            <a:ext cx="883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0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</a:t>
            </a:r>
            <a:r>
              <a:rPr lang="en-US" sz="40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lưới</a:t>
            </a:r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0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endParaRPr lang="en-US" sz="4000" b="1" dirty="0">
              <a:solidFill>
                <a:srgbClr val="4472C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40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0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0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khướu</a:t>
            </a:r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40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rượu</a:t>
            </a:r>
            <a:endParaRPr lang="en-US" sz="4000" b="1" dirty="0">
              <a:solidFill>
                <a:srgbClr val="4472C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2" descr="D:\Users\TV1-T1\1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7" t="60091" r="68065" b="29878"/>
          <a:stretch/>
        </p:blipFill>
        <p:spPr bwMode="auto">
          <a:xfrm>
            <a:off x="2497614" y="4813964"/>
            <a:ext cx="1015917" cy="737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99" y="4869128"/>
            <a:ext cx="1219201" cy="554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D:\Users\TV1-T1\1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1" t="61933" r="14338" b="31309"/>
          <a:stretch/>
        </p:blipFill>
        <p:spPr bwMode="auto">
          <a:xfrm>
            <a:off x="8530502" y="4926795"/>
            <a:ext cx="1086979" cy="512262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789319" y="5423187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44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bươu</a:t>
            </a:r>
            <a:endParaRPr lang="vi-VN" sz="2800" dirty="0">
              <a:solidFill>
                <a:srgbClr val="4472C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01956" y="5488918"/>
            <a:ext cx="21499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44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endParaRPr lang="vi-VN" sz="2800" dirty="0">
              <a:solidFill>
                <a:srgbClr val="4472C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12666" y="5488917"/>
            <a:ext cx="20906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000" b="1" dirty="0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4472C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bưởi</a:t>
            </a:r>
            <a:endParaRPr lang="vi-VN" sz="2400" dirty="0">
              <a:solidFill>
                <a:srgbClr val="4472C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1109877"/>
      </p:ext>
    </p:extLst>
  </p:cSld>
  <p:clrMapOvr>
    <a:masterClrMapping/>
  </p:clrMapOvr>
  <p:transition advTm="393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9" grpId="1"/>
      <p:bldP spid="19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343400" y="1939610"/>
            <a:ext cx="3516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9600" b="1" dirty="0" err="1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9600" b="1" dirty="0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9600" b="1" dirty="0" err="1">
                <a:solidFill>
                  <a:srgbClr val="5B9B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lang="zh-CN" altLang="en-US" sz="9600" b="1" dirty="0">
              <a:solidFill>
                <a:srgbClr val="5B9BD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6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432">
        <p:random/>
      </p:transition>
    </mc:Choice>
    <mc:Fallback xmlns="">
      <p:transition spd="slow" advTm="8432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28600" y="-152400"/>
            <a:ext cx="2209800" cy="715296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6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9552949" y="-224066"/>
            <a:ext cx="2556354" cy="1573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731" y="511599"/>
            <a:ext cx="8053290" cy="576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28043"/>
      </p:ext>
    </p:extLst>
  </p:cSld>
  <p:clrMapOvr>
    <a:masterClrMapping/>
  </p:clrMapOvr>
  <p:transition advTm="233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" y="16435"/>
            <a:ext cx="12188238" cy="684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2439531" y="534294"/>
            <a:ext cx="6917778" cy="175364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599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599" kern="10">
              <a:ln w="9525">
                <a:round/>
                <a:headEnd/>
                <a:tailEnd/>
              </a:ln>
              <a:blipFill dpi="0" rotWithShape="0">
                <a:blip r:embed="rId3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2058646" y="839000"/>
            <a:ext cx="3416833" cy="35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6248353" y="1829294"/>
            <a:ext cx="3427942" cy="35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470" y="4266941"/>
            <a:ext cx="7998531" cy="251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-85575" y="1060"/>
            <a:ext cx="12275694" cy="6840507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599706" y="3352825"/>
            <a:ext cx="893487" cy="89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529" y="229588"/>
            <a:ext cx="912530" cy="99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706" y="-232233"/>
            <a:ext cx="799853" cy="46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412" y="762824"/>
            <a:ext cx="799853" cy="46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32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1"/>
    </mc:Choice>
    <mc:Fallback xmlns="">
      <p:transition spd="slow" advTm="1418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47800" y="228600"/>
            <a:ext cx="1765738" cy="588149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556" y="414347"/>
            <a:ext cx="7929553" cy="3090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8843" y="3962400"/>
            <a:ext cx="88732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cằn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Minus 7"/>
          <p:cNvSpPr/>
          <p:nvPr/>
        </p:nvSpPr>
        <p:spPr bwMode="auto">
          <a:xfrm>
            <a:off x="8305800" y="4419600"/>
            <a:ext cx="1219200" cy="144372"/>
          </a:xfrm>
          <a:prstGeom prst="mathMin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8"/>
          <p:cNvSpPr/>
          <p:nvPr/>
        </p:nvSpPr>
        <p:spPr bwMode="auto">
          <a:xfrm>
            <a:off x="2667000" y="4876800"/>
            <a:ext cx="1219200" cy="144372"/>
          </a:xfrm>
          <a:prstGeom prst="mathMin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Minus 9"/>
          <p:cNvSpPr/>
          <p:nvPr/>
        </p:nvSpPr>
        <p:spPr bwMode="auto">
          <a:xfrm>
            <a:off x="6324600" y="5867400"/>
            <a:ext cx="1219200" cy="144372"/>
          </a:xfrm>
          <a:prstGeom prst="mathMinus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204264"/>
      </p:ext>
    </p:extLst>
  </p:cSld>
  <p:clrMapOvr>
    <a:masterClrMapping/>
  </p:clrMapOvr>
  <p:transition advTm="689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7884"/>
            <a:ext cx="1765738" cy="588149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45065"/>
            <a:ext cx="3109913" cy="23288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49248" y="3574870"/>
            <a:ext cx="94149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băng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cằn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679455" y="766178"/>
            <a:ext cx="4572000" cy="1200329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635" y="364030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75" y="362666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306" y="412161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34" y="412161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217" y="467979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549" y="467979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52" y="533226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88" y="533185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638" y="573910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593" y="573910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679455" y="502826"/>
            <a:ext cx="4572000" cy="1791260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phận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26700" y="502425"/>
            <a:ext cx="4477510" cy="1754326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endParaRPr lang="vi-VN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34000" y="631971"/>
            <a:ext cx="5138043" cy="156966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4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8900849"/>
      </p:ext>
    </p:extLst>
  </p:cSld>
  <p:clrMapOvr>
    <a:masterClrMapping/>
  </p:clrMapOvr>
  <p:transition advTm="117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AB9DF8-2770-4166-BF86-BC74A606E1B6}"/>
              </a:ext>
            </a:extLst>
          </p:cNvPr>
          <p:cNvSpPr txBox="1"/>
          <p:nvPr/>
        </p:nvSpPr>
        <p:spPr>
          <a:xfrm>
            <a:off x="4381499" y="2895600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lang="en-US" sz="6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258">
        <p:random/>
      </p:transition>
    </mc:Choice>
    <mc:Fallback xmlns="">
      <p:transition spd="slow" advTm="112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381000"/>
            <a:ext cx="1783762" cy="579960"/>
            <a:chOff x="369236" y="228600"/>
            <a:chExt cx="2069164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369236" y="228600"/>
              <a:ext cx="773764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" t="43102" r="39491"/>
          <a:stretch/>
        </p:blipFill>
        <p:spPr bwMode="auto">
          <a:xfrm>
            <a:off x="2078474" y="4716440"/>
            <a:ext cx="3791748" cy="2055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111" r="5708" b="43645"/>
          <a:stretch/>
        </p:blipFill>
        <p:spPr>
          <a:xfrm>
            <a:off x="7030077" y="1981200"/>
            <a:ext cx="3617973" cy="2395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1" t="66499" r="3381"/>
          <a:stretch/>
        </p:blipFill>
        <p:spPr bwMode="auto">
          <a:xfrm>
            <a:off x="6578600" y="4418678"/>
            <a:ext cx="4439036" cy="2353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74951" y="826715"/>
            <a:ext cx="443903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40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40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kern="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</a:t>
            </a:r>
            <a:r>
              <a:rPr lang="en-US" sz="4000" kern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800" kern="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74221" y="1815306"/>
            <a:ext cx="4855726" cy="130163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lang="vi-VN" sz="2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43950" y="1815305"/>
            <a:ext cx="4917736" cy="200362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4620518"/>
      </p:ext>
    </p:extLst>
  </p:cSld>
  <p:clrMapOvr>
    <a:masterClrMapping/>
  </p:clrMapOvr>
  <p:transition advTm="81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7|0.2|0.2|0.5|2.4|1|0.5|0.8|0.5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42.4|3.6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8.4|1|3.5|1.2|3.5|0.7|5.2|1.1|5.1|1.1|9|21.9|2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235</Words>
  <Application>Microsoft Office PowerPoint</Application>
  <PresentationFormat>Widescreen</PresentationFormat>
  <Paragraphs>34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等线</vt:lpstr>
      <vt:lpstr>Microsoft YaHei</vt:lpstr>
      <vt:lpstr>A3.BoosterNextFYBlackRegular-San</vt:lpstr>
      <vt:lpstr>Arial</vt:lpstr>
      <vt:lpstr>Arial-Rounded</vt:lpstr>
      <vt:lpstr>Ariston</vt:lpstr>
      <vt:lpstr>Calibri</vt:lpstr>
      <vt:lpstr>Calibri Light</vt:lpstr>
      <vt:lpstr>UTM Cookies</vt:lpstr>
      <vt:lpstr>1_Office Theme</vt:lpstr>
      <vt:lpstr>https://www.freeppt7.com</vt:lpstr>
      <vt:lpstr>Office 主题​​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55</cp:revision>
  <dcterms:created xsi:type="dcterms:W3CDTF">2020-11-09T02:49:13Z</dcterms:created>
  <dcterms:modified xsi:type="dcterms:W3CDTF">2021-12-20T04:09:40Z</dcterms:modified>
</cp:coreProperties>
</file>