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ma" ContentType="audio/x-ms-wma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6" r:id="rId3"/>
    <p:sldMasterId id="2147483699" r:id="rId4"/>
    <p:sldMasterId id="2147483711" r:id="rId5"/>
  </p:sldMasterIdLst>
  <p:sldIdLst>
    <p:sldId id="2007577112" r:id="rId6"/>
    <p:sldId id="262" r:id="rId7"/>
    <p:sldId id="2007577113" r:id="rId8"/>
    <p:sldId id="3399" r:id="rId9"/>
    <p:sldId id="269" r:id="rId10"/>
    <p:sldId id="2007577118" r:id="rId11"/>
    <p:sldId id="2007577119" r:id="rId12"/>
    <p:sldId id="270" r:id="rId13"/>
    <p:sldId id="2007577120" r:id="rId14"/>
    <p:sldId id="271" r:id="rId15"/>
    <p:sldId id="272" r:id="rId16"/>
    <p:sldId id="275" r:id="rId17"/>
    <p:sldId id="257" r:id="rId18"/>
    <p:sldId id="2007577121" r:id="rId19"/>
    <p:sldId id="258" r:id="rId20"/>
    <p:sldId id="2007577122" r:id="rId21"/>
    <p:sldId id="276" r:id="rId22"/>
    <p:sldId id="2007577123" r:id="rId23"/>
    <p:sldId id="2007577124" r:id="rId2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66"/>
    <a:srgbClr val="FFFFCC"/>
    <a:srgbClr val="E6C0B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152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gi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294143"/>
      </p:ext>
    </p:extLst>
  </p:cSld>
  <p:clrMapOvr>
    <a:masterClrMapping/>
  </p:clrMapOvr>
  <p:transition advTm="6645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747989"/>
      </p:ext>
    </p:extLst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518354"/>
      </p:ext>
    </p:extLst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898124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6000" y="1050116"/>
            <a:ext cx="7329806" cy="1569658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Tiếng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Việt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7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45378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424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554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2021/12/20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80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70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088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64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054678"/>
      </p:ext>
    </p:extLst>
  </p:cSld>
  <p:clrMapOvr>
    <a:masterClrMapping/>
  </p:clrMapOvr>
  <p:transition advTm="6645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42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342097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81558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158264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905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98900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1224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69553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32579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365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719714"/>
      </p:ext>
    </p:extLst>
  </p:cSld>
  <p:clrMapOvr>
    <a:masterClrMapping/>
  </p:clrMapOvr>
  <p:transition advTm="6645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1632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69782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40221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32513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02767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83223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20235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66008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50352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756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622987"/>
      </p:ext>
    </p:extLst>
  </p:cSld>
  <p:clrMapOvr>
    <a:masterClrMapping/>
  </p:clrMapOvr>
  <p:transition advTm="6645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08894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60554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11862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62825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44112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27668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50854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83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3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25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701530"/>
      </p:ext>
    </p:extLst>
  </p:cSld>
  <p:clrMapOvr>
    <a:masterClrMapping/>
  </p:clrMapOvr>
  <p:transition advTm="6645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22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71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0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84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96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47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191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99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456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85125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016753"/>
      </p:ext>
    </p:extLst>
  </p:cSld>
  <p:clrMapOvr>
    <a:masterClrMapping/>
  </p:clrMapOvr>
  <p:transition advTm="6645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907661"/>
      </p:ext>
    </p:extLst>
  </p:cSld>
  <p:clrMapOvr>
    <a:masterClrMapping/>
  </p:clrMapOvr>
  <p:transition advTm="6645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122227"/>
      </p:ext>
    </p:extLst>
  </p:cSld>
  <p:clrMapOvr>
    <a:masterClrMapping/>
  </p:clrMapOvr>
  <p:transition advTm="664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794812"/>
      </p:ext>
    </p:extLst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012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5802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0959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7451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644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media2.wma"/><Relationship Id="rId7" Type="http://schemas.openxmlformats.org/officeDocument/2006/relationships/image" Target="../media/image47.png"/><Relationship Id="rId2" Type="http://schemas.microsoft.com/office/2007/relationships/media" Target="../media/media2.wma"/><Relationship Id="rId1" Type="http://schemas.openxmlformats.org/officeDocument/2006/relationships/tags" Target="../tags/tag7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34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ma"/><Relationship Id="rId2" Type="http://schemas.microsoft.com/office/2007/relationships/media" Target="../media/media7.wma"/><Relationship Id="rId1" Type="http://schemas.openxmlformats.org/officeDocument/2006/relationships/tags" Target="../tags/tag8.xml"/><Relationship Id="rId6" Type="http://schemas.openxmlformats.org/officeDocument/2006/relationships/image" Target="../media/image34.png"/><Relationship Id="rId5" Type="http://schemas.openxmlformats.org/officeDocument/2006/relationships/image" Target="../media/image55.png"/><Relationship Id="rId4" Type="http://schemas.openxmlformats.org/officeDocument/2006/relationships/slideLayout" Target="../slideLayouts/slideLayout4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tags" Target="../tags/tag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348681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92232" y="443107"/>
            <a:ext cx="1744979" cy="808704"/>
            <a:chOff x="228600" y="228600"/>
            <a:chExt cx="2332704" cy="838200"/>
          </a:xfrm>
        </p:grpSpPr>
        <p:sp>
          <p:nvSpPr>
            <p:cNvPr id="3" name="Rounded Rectangle 2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</a:t>
              </a:r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</a:t>
              </a:r>
              <a:endParaRPr lang="vi-VN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lang="vi-VN" sz="40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657" y="1166352"/>
            <a:ext cx="2419775" cy="146189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utoShape 19"/>
          <p:cNvSpPr>
            <a:spLocks noChangeArrowheads="1"/>
          </p:cNvSpPr>
          <p:nvPr/>
        </p:nvSpPr>
        <p:spPr bwMode="auto">
          <a:xfrm>
            <a:off x="1695188" y="1200338"/>
            <a:ext cx="8686800" cy="4748272"/>
          </a:xfrm>
          <a:prstGeom prst="star4">
            <a:avLst>
              <a:gd name="adj" fmla="val 12855"/>
            </a:avLst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ươi</a:t>
            </a:r>
            <a:endParaRPr lang="en-US" sz="6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848" y="969280"/>
            <a:ext cx="2686050" cy="16954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407" y="4419600"/>
            <a:ext cx="2105025" cy="21717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534" y="3841223"/>
            <a:ext cx="2971800" cy="23526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23"/>
          <p:cNvSpPr txBox="1">
            <a:spLocks noChangeArrowheads="1"/>
          </p:cNvSpPr>
          <p:nvPr/>
        </p:nvSpPr>
        <p:spPr bwMode="auto">
          <a:xfrm>
            <a:off x="3116522" y="355856"/>
            <a:ext cx="5867400" cy="57943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chemeClr val="tx2"/>
                </a:solidFill>
                <a:latin typeface="Arial" charset="0"/>
              </a:defRPr>
            </a:lvl1pPr>
            <a:lvl2pPr>
              <a:defRPr sz="2500">
                <a:solidFill>
                  <a:schemeClr val="tx2"/>
                </a:solidFill>
                <a:latin typeface="Arial" charset="0"/>
              </a:defRPr>
            </a:lvl2pPr>
            <a:lvl3pPr>
              <a:defRPr sz="2200">
                <a:solidFill>
                  <a:schemeClr val="tx2"/>
                </a:solidFill>
                <a:latin typeface="Arial" charset="0"/>
              </a:defRPr>
            </a:lvl3pPr>
            <a:lvl4pPr>
              <a:defRPr sz="2000">
                <a:solidFill>
                  <a:schemeClr val="tx2"/>
                </a:solidFill>
                <a:latin typeface="Arial" charset="0"/>
              </a:defRPr>
            </a:lvl4pPr>
            <a:lvl5pPr>
              <a:defRPr sz="2000">
                <a:solidFill>
                  <a:schemeClr val="tx2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2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2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2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altLang="vi-VN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altLang="vi-VN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đoán</a:t>
            </a:r>
            <a:r>
              <a:rPr lang="en-US" altLang="vi-VN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vi-VN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vi-VN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altLang="vi-VN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ươi</a:t>
            </a:r>
            <a:endParaRPr lang="en-US" altLang="vi-VN" sz="32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10012" y="2566918"/>
            <a:ext cx="15584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đười</a:t>
            </a: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ươi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077200" y="2628249"/>
            <a:ext cx="13019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lưới</a:t>
            </a: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810012" y="3962401"/>
            <a:ext cx="17892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đám</a:t>
            </a: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cưới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032666" y="3938412"/>
            <a:ext cx="14927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tưới</a:t>
            </a: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21566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25667" y="398694"/>
            <a:ext cx="1744979" cy="695427"/>
            <a:chOff x="228600" y="228600"/>
            <a:chExt cx="2332704" cy="838200"/>
          </a:xfrm>
        </p:grpSpPr>
        <p:sp>
          <p:nvSpPr>
            <p:cNvPr id="3" name="Rounded Rectangle 2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</a:t>
              </a:r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</a:t>
              </a:r>
              <a:endParaRPr lang="vi-VN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lang="vi-VN" sz="40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5" name="Text Box 23"/>
          <p:cNvSpPr txBox="1">
            <a:spLocks noChangeArrowheads="1"/>
          </p:cNvSpPr>
          <p:nvPr/>
        </p:nvSpPr>
        <p:spPr bwMode="auto">
          <a:xfrm>
            <a:off x="3162300" y="461429"/>
            <a:ext cx="5867400" cy="57943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chemeClr val="tx2"/>
                </a:solidFill>
                <a:latin typeface="Arial" charset="0"/>
              </a:defRPr>
            </a:lvl1pPr>
            <a:lvl2pPr>
              <a:defRPr sz="2500">
                <a:solidFill>
                  <a:schemeClr val="tx2"/>
                </a:solidFill>
                <a:latin typeface="Arial" charset="0"/>
              </a:defRPr>
            </a:lvl2pPr>
            <a:lvl3pPr>
              <a:defRPr sz="2200">
                <a:solidFill>
                  <a:schemeClr val="tx2"/>
                </a:solidFill>
                <a:latin typeface="Arial" charset="0"/>
              </a:defRPr>
            </a:lvl3pPr>
            <a:lvl4pPr>
              <a:defRPr sz="2000">
                <a:solidFill>
                  <a:schemeClr val="tx2"/>
                </a:solidFill>
                <a:latin typeface="Arial" charset="0"/>
              </a:defRPr>
            </a:lvl4pPr>
            <a:lvl5pPr>
              <a:defRPr sz="2000">
                <a:solidFill>
                  <a:schemeClr val="tx2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2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2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2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altLang="vi-VN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altLang="vi-VN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đoán</a:t>
            </a:r>
            <a:r>
              <a:rPr lang="en-US" altLang="vi-VN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vi-VN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vi-VN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altLang="vi-VN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ươu</a:t>
            </a:r>
            <a:endParaRPr lang="en-US" altLang="vi-VN" sz="32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AutoShape 19"/>
          <p:cNvSpPr>
            <a:spLocks noChangeArrowheads="1"/>
          </p:cNvSpPr>
          <p:nvPr/>
        </p:nvSpPr>
        <p:spPr bwMode="auto">
          <a:xfrm>
            <a:off x="1676400" y="1219200"/>
            <a:ext cx="8686800" cy="4748272"/>
          </a:xfrm>
          <a:prstGeom prst="star4">
            <a:avLst>
              <a:gd name="adj" fmla="val 12142"/>
            </a:avLst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ươu</a:t>
            </a:r>
            <a:endParaRPr lang="en-US" sz="6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455" y="1015569"/>
            <a:ext cx="2382567" cy="154555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1042565"/>
            <a:ext cx="2143125" cy="1243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433" y="4057650"/>
            <a:ext cx="2990850" cy="16192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027" y="3900745"/>
            <a:ext cx="2790825" cy="16383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245467" y="2514601"/>
            <a:ext cx="19175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bướu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</a:t>
            </a:r>
            <a:endParaRPr lang="vi-VN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70846" y="2561127"/>
            <a:ext cx="19928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hươu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endParaRPr lang="vi-VN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612889" y="5675084"/>
            <a:ext cx="20217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cốc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rượu</a:t>
            </a:r>
            <a:endParaRPr lang="vi-VN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570846" y="5542646"/>
            <a:ext cx="25010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nướu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răng</a:t>
            </a:r>
            <a:endParaRPr lang="vi-VN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72156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937A9991-2F58-4442-93A7-DBFCC9080DCC}"/>
              </a:ext>
            </a:extLst>
          </p:cNvPr>
          <p:cNvSpPr txBox="1"/>
          <p:nvPr/>
        </p:nvSpPr>
        <p:spPr>
          <a:xfrm>
            <a:off x="4038600" y="663880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lang="en-US" sz="4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giãn</a:t>
            </a:r>
            <a:r>
              <a:rPr lang="en-US" sz="4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4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22778105"/>
      </p:ext>
    </p:extLst>
  </p:cSld>
  <p:clrMapOvr>
    <a:masterClrMapping/>
  </p:clrMapOvr>
  <p:transition advTm="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14500" y="6563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2057400"/>
            <a:ext cx="10250908" cy="2743200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4615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14500" y="6563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2" name="uwow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28900" y="2209800"/>
            <a:ext cx="69342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304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057400" y="5801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2" name="uo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37932" y="1443704"/>
            <a:ext cx="6282267" cy="478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8059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381000" y="-228600"/>
            <a:ext cx="2514600" cy="838200"/>
            <a:chOff x="228600" y="228600"/>
            <a:chExt cx="2514600" cy="838200"/>
          </a:xfrm>
        </p:grpSpPr>
        <p:sp>
          <p:nvSpPr>
            <p:cNvPr id="3" name="Rounded Rectangle 2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457200"/>
            <a:ext cx="8649719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70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85800" y="609600"/>
            <a:ext cx="2209800" cy="715296"/>
            <a:chOff x="228600" y="228600"/>
            <a:chExt cx="2514600" cy="838200"/>
          </a:xfrm>
        </p:grpSpPr>
        <p:sp>
          <p:nvSpPr>
            <p:cNvPr id="3" name="Rounded Rectangle 2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11" name="129906855542489889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0200" y="1371600"/>
            <a:ext cx="93345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0205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57200" y="0"/>
            <a:ext cx="2514600" cy="838200"/>
            <a:chOff x="228600" y="228600"/>
            <a:chExt cx="2514600" cy="838200"/>
          </a:xfrm>
        </p:grpSpPr>
        <p:sp>
          <p:nvSpPr>
            <p:cNvPr id="3" name="Rounded Rectangle 2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808704"/>
            <a:ext cx="8169318" cy="5450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45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8886">
        <p:random/>
      </p:transition>
    </mc:Choice>
    <mc:Fallback xmlns="">
      <p:transition spd="slow" advTm="18886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828800"/>
            <a:ext cx="10515194" cy="1325512"/>
          </a:xfrm>
        </p:spPr>
        <p:txBody>
          <a:bodyPr>
            <a:normAutofit/>
          </a:bodyPr>
          <a:lstStyle/>
          <a:p>
            <a:r>
              <a:rPr lang="en-US" sz="8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lang="en-US" sz="8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US" sz="8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8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8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947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513">
        <p:random/>
      </p:transition>
    </mc:Choice>
    <mc:Fallback xmlns="">
      <p:transition spd="slow" advTm="1551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9684"/>
          <a:stretch/>
        </p:blipFill>
        <p:spPr>
          <a:xfrm>
            <a:off x="0" y="-38100"/>
            <a:ext cx="12192000" cy="4619228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2819400" y="4648200"/>
            <a:ext cx="6400800" cy="175260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lang="en-US" sz="5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ướu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chước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5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021504-23EC-4FCB-8869-BB0E7AADA209}"/>
              </a:ext>
            </a:extLst>
          </p:cNvPr>
          <p:cNvSpPr/>
          <p:nvPr/>
        </p:nvSpPr>
        <p:spPr bwMode="auto">
          <a:xfrm>
            <a:off x="668824" y="734388"/>
            <a:ext cx="2667000" cy="838201"/>
          </a:xfrm>
          <a:prstGeom prst="roundRect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kumimoji="0" lang="en-US" sz="4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endParaRPr kumimoji="0" lang="en-US" sz="4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76" y="734388"/>
            <a:ext cx="846497" cy="995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F535EA71-3D65-4AE0-8E1C-17C7DCB7C5C4}"/>
              </a:ext>
            </a:extLst>
          </p:cNvPr>
          <p:cNvSpPr/>
          <p:nvPr/>
        </p:nvSpPr>
        <p:spPr bwMode="auto">
          <a:xfrm>
            <a:off x="3505200" y="-38100"/>
            <a:ext cx="2971800" cy="2133600"/>
          </a:xfrm>
          <a:prstGeom prst="clou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D98F13-06DC-40F0-9E05-FAF5C966E1B9}"/>
              </a:ext>
            </a:extLst>
          </p:cNvPr>
          <p:cNvSpPr txBox="1"/>
          <p:nvPr/>
        </p:nvSpPr>
        <p:spPr>
          <a:xfrm>
            <a:off x="3818296" y="524272"/>
            <a:ext cx="251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00839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7BFEAE2-598C-4C68-8AF5-7D6276E1DF6E}"/>
              </a:ext>
            </a:extLst>
          </p:cNvPr>
          <p:cNvSpPr txBox="1"/>
          <p:nvPr/>
        </p:nvSpPr>
        <p:spPr>
          <a:xfrm>
            <a:off x="2400300" y="2209800"/>
            <a:ext cx="7391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69 </a:t>
            </a:r>
          </a:p>
          <a:p>
            <a:pPr algn="ctr"/>
            <a:r>
              <a:rPr lang="en-US" sz="6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ươi</a:t>
            </a:r>
            <a:r>
              <a:rPr 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</a:t>
            </a:r>
            <a:r>
              <a:rPr lang="en-US" sz="6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ươu</a:t>
            </a:r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7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343400" y="1939610"/>
            <a:ext cx="27959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205663" y="495555"/>
            <a:ext cx="1600200" cy="7620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vi-VN" sz="4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544915" y="483451"/>
            <a:ext cx="914400" cy="77410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vi-VN" sz="4800" b="1" dirty="0">
              <a:solidFill>
                <a:schemeClr val="bg2">
                  <a:lumMod val="1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49419" y="1981200"/>
            <a:ext cx="54134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ươi</a:t>
            </a:r>
            <a:r>
              <a:rPr lang="en-US" sz="6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6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ươu</a:t>
            </a:r>
            <a:endParaRPr lang="en-US" sz="66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Minus 8"/>
          <p:cNvSpPr/>
          <p:nvPr/>
        </p:nvSpPr>
        <p:spPr bwMode="auto">
          <a:xfrm>
            <a:off x="3814591" y="2795392"/>
            <a:ext cx="1021288" cy="190500"/>
          </a:xfrm>
          <a:prstGeom prst="mathMinus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Minus 9"/>
          <p:cNvSpPr/>
          <p:nvPr/>
        </p:nvSpPr>
        <p:spPr bwMode="auto">
          <a:xfrm>
            <a:off x="6271156" y="2841546"/>
            <a:ext cx="1021288" cy="190500"/>
          </a:xfrm>
          <a:prstGeom prst="mathMinus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3777641" y="4572000"/>
            <a:ext cx="3918559" cy="12192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60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endParaRPr lang="vi-VN" sz="16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3777642" y="3429000"/>
            <a:ext cx="1948879" cy="10668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endParaRPr lang="vi-VN" sz="1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5867400" y="3429000"/>
            <a:ext cx="1828800" cy="10668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ươi</a:t>
            </a:r>
            <a:endParaRPr lang="vi-VN" sz="1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42115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914400"/>
            <a:ext cx="5828281" cy="428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28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/>
          <p:nvPr/>
        </p:nvSpPr>
        <p:spPr>
          <a:xfrm>
            <a:off x="1752600" y="2133600"/>
            <a:ext cx="8839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bưởi</a:t>
            </a:r>
            <a:r>
              <a:rPr lang="en-US" sz="54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54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54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54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lưới</a:t>
            </a:r>
            <a:r>
              <a:rPr lang="en-US" sz="54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54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mười</a:t>
            </a:r>
            <a:endParaRPr lang="en-US" sz="5400" b="1" dirty="0">
              <a:solidFill>
                <a:schemeClr val="accen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54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bướu</a:t>
            </a:r>
            <a:r>
              <a:rPr lang="en-US" sz="54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54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hươu</a:t>
            </a:r>
            <a:r>
              <a:rPr lang="en-US" sz="54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54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khướu</a:t>
            </a:r>
            <a:r>
              <a:rPr lang="en-US" sz="54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54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rượu</a:t>
            </a:r>
            <a:endParaRPr lang="en-US" sz="5400" b="1" dirty="0">
              <a:solidFill>
                <a:schemeClr val="accen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Minus 3"/>
          <p:cNvSpPr/>
          <p:nvPr/>
        </p:nvSpPr>
        <p:spPr bwMode="auto">
          <a:xfrm>
            <a:off x="2701335" y="2820263"/>
            <a:ext cx="1167738" cy="190500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chemeClr val="accen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Minus 4"/>
          <p:cNvSpPr/>
          <p:nvPr/>
        </p:nvSpPr>
        <p:spPr bwMode="auto">
          <a:xfrm>
            <a:off x="4960149" y="2814566"/>
            <a:ext cx="1167738" cy="190500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chemeClr val="accen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Minus 5"/>
          <p:cNvSpPr/>
          <p:nvPr/>
        </p:nvSpPr>
        <p:spPr bwMode="auto">
          <a:xfrm>
            <a:off x="6528462" y="2803120"/>
            <a:ext cx="1167738" cy="190500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dirty="0">
              <a:solidFill>
                <a:schemeClr val="accen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Minus 6"/>
          <p:cNvSpPr/>
          <p:nvPr/>
        </p:nvSpPr>
        <p:spPr bwMode="auto">
          <a:xfrm>
            <a:off x="8898856" y="2803120"/>
            <a:ext cx="1167738" cy="190500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chemeClr val="accen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Minus 7"/>
          <p:cNvSpPr/>
          <p:nvPr/>
        </p:nvSpPr>
        <p:spPr bwMode="auto">
          <a:xfrm>
            <a:off x="2425301" y="3721084"/>
            <a:ext cx="1443772" cy="95250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chemeClr val="accen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Minus 8"/>
          <p:cNvSpPr/>
          <p:nvPr/>
        </p:nvSpPr>
        <p:spPr bwMode="auto">
          <a:xfrm>
            <a:off x="4522075" y="3721073"/>
            <a:ext cx="1443772" cy="95250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chemeClr val="accen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Minus 9"/>
          <p:cNvSpPr/>
          <p:nvPr/>
        </p:nvSpPr>
        <p:spPr bwMode="auto">
          <a:xfrm>
            <a:off x="6962793" y="3721073"/>
            <a:ext cx="1443772" cy="95250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chemeClr val="accen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Minus 10"/>
          <p:cNvSpPr/>
          <p:nvPr/>
        </p:nvSpPr>
        <p:spPr bwMode="auto">
          <a:xfrm>
            <a:off x="8927437" y="3766554"/>
            <a:ext cx="1443772" cy="95250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chemeClr val="accen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175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52600" y="228600"/>
            <a:ext cx="2332704" cy="732504"/>
            <a:chOff x="228600" y="228600"/>
            <a:chExt cx="2332704" cy="838200"/>
          </a:xfrm>
        </p:grpSpPr>
        <p:sp>
          <p:nvSpPr>
            <p:cNvPr id="3" name="Rounded Rectangle 2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vi-VN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911357" y="776768"/>
            <a:ext cx="54134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ươi</a:t>
            </a:r>
            <a:r>
              <a:rPr lang="en-US" sz="6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6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ươu</a:t>
            </a:r>
            <a:endParaRPr lang="en-US" sz="66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3777641" y="3200400"/>
            <a:ext cx="3918559" cy="12192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60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endParaRPr lang="vi-VN" sz="16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3788041" y="2024535"/>
            <a:ext cx="1850759" cy="10668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endParaRPr lang="vi-VN" sz="1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5736919" y="2043324"/>
            <a:ext cx="1981200" cy="104801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ươi</a:t>
            </a:r>
            <a:endParaRPr lang="vi-VN" sz="1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 Box 5"/>
          <p:cNvSpPr txBox="1"/>
          <p:nvPr/>
        </p:nvSpPr>
        <p:spPr>
          <a:xfrm>
            <a:off x="1752600" y="4648200"/>
            <a:ext cx="8839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bưởi</a:t>
            </a:r>
            <a:r>
              <a:rPr lang="en-US" sz="54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54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54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54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lưới</a:t>
            </a:r>
            <a:r>
              <a:rPr lang="en-US" sz="54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54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mười</a:t>
            </a:r>
            <a:endParaRPr lang="en-US" sz="5400" b="1" dirty="0">
              <a:solidFill>
                <a:schemeClr val="accen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54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bướu</a:t>
            </a:r>
            <a:r>
              <a:rPr lang="en-US" sz="54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54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hươu</a:t>
            </a:r>
            <a:r>
              <a:rPr lang="en-US" sz="54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54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khướu</a:t>
            </a:r>
            <a:r>
              <a:rPr lang="en-US" sz="54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54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rượu</a:t>
            </a:r>
            <a:endParaRPr lang="en-US" sz="5400" b="1" dirty="0">
              <a:solidFill>
                <a:schemeClr val="accen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029937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29147" y="685801"/>
            <a:ext cx="1951704" cy="584776"/>
            <a:chOff x="228600" y="228600"/>
            <a:chExt cx="2332704" cy="838200"/>
          </a:xfrm>
        </p:grpSpPr>
        <p:sp>
          <p:nvSpPr>
            <p:cNvPr id="3" name="Rounded Rectangle 2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vi-VN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E7E6E6">
                      <a:lumMod val="1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lang="vi-VN" sz="3600" b="1" dirty="0">
                <a:solidFill>
                  <a:srgbClr val="E7E6E6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122" name="Picture 2" descr="D:\Users\TV1-T1\15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31" t="61933" r="14338" b="31309"/>
          <a:stretch/>
        </p:blipFill>
        <p:spPr bwMode="auto">
          <a:xfrm>
            <a:off x="8474392" y="1919090"/>
            <a:ext cx="2727008" cy="1211779"/>
          </a:xfrm>
          <a:prstGeom prst="rect">
            <a:avLst/>
          </a:prstGeom>
          <a:noFill/>
          <a:ln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Users\TV1-T1\15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7" t="60091" r="68065" b="29878"/>
          <a:stretch/>
        </p:blipFill>
        <p:spPr bwMode="auto">
          <a:xfrm>
            <a:off x="1327285" y="1975460"/>
            <a:ext cx="2285999" cy="1137258"/>
          </a:xfrm>
          <a:prstGeom prst="rect">
            <a:avLst/>
          </a:prstGeom>
          <a:noFill/>
          <a:ln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Users\TV1-T1\15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53" t="60091" r="40653" b="31127"/>
          <a:stretch/>
        </p:blipFill>
        <p:spPr bwMode="auto">
          <a:xfrm>
            <a:off x="4450744" y="1919091"/>
            <a:ext cx="3169255" cy="1211779"/>
          </a:xfrm>
          <a:prstGeom prst="rect">
            <a:avLst/>
          </a:prstGeom>
          <a:noFill/>
          <a:ln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23"/>
          <p:cNvSpPr txBox="1">
            <a:spLocks noChangeArrowheads="1"/>
          </p:cNvSpPr>
          <p:nvPr/>
        </p:nvSpPr>
        <p:spPr bwMode="auto">
          <a:xfrm>
            <a:off x="4009372" y="992575"/>
            <a:ext cx="4648200" cy="584775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txBody>
          <a:bodyPr wrap="square">
            <a:spAutoFit/>
          </a:bodyPr>
          <a:lstStyle>
            <a:lvl1pPr>
              <a:defRPr sz="2800">
                <a:solidFill>
                  <a:schemeClr val="tx2"/>
                </a:solidFill>
                <a:latin typeface="Arial" charset="0"/>
              </a:defRPr>
            </a:lvl1pPr>
            <a:lvl2pPr>
              <a:defRPr sz="2500">
                <a:solidFill>
                  <a:schemeClr val="tx2"/>
                </a:solidFill>
                <a:latin typeface="Arial" charset="0"/>
              </a:defRPr>
            </a:lvl2pPr>
            <a:lvl3pPr>
              <a:defRPr sz="2200">
                <a:solidFill>
                  <a:schemeClr val="tx2"/>
                </a:solidFill>
                <a:latin typeface="Arial" charset="0"/>
              </a:defRPr>
            </a:lvl3pPr>
            <a:lvl4pPr>
              <a:defRPr sz="2000">
                <a:solidFill>
                  <a:schemeClr val="tx2"/>
                </a:solidFill>
                <a:latin typeface="Arial" charset="0"/>
              </a:defRPr>
            </a:lvl4pPr>
            <a:lvl5pPr>
              <a:defRPr sz="2000">
                <a:solidFill>
                  <a:schemeClr val="tx2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2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2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2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32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altLang="vi-VN" sz="32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32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altLang="vi-VN" sz="32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32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altLang="vi-VN" sz="32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32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vi-VN" sz="32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32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vi-VN" sz="32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32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endParaRPr lang="en-US" altLang="vi-VN" sz="32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1674442" y="5225216"/>
            <a:ext cx="2743200" cy="914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ốc</a:t>
            </a:r>
            <a:r>
              <a:rPr lang="en-US" sz="4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bươu</a:t>
            </a:r>
            <a:endParaRPr lang="vi-VN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4703392" y="5225216"/>
            <a:ext cx="2933700" cy="914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tươi</a:t>
            </a:r>
            <a:r>
              <a:rPr lang="en-US" sz="4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endParaRPr lang="vi-VN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7922843" y="5225216"/>
            <a:ext cx="2552701" cy="914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bưởi</a:t>
            </a:r>
            <a:endParaRPr lang="vi-VN" sz="24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2" name="Straight Connector 11"/>
          <p:cNvCxnSpPr>
            <a:endCxn id="9" idx="0"/>
          </p:cNvCxnSpPr>
          <p:nvPr/>
        </p:nvCxnSpPr>
        <p:spPr bwMode="auto">
          <a:xfrm>
            <a:off x="2110679" y="3087327"/>
            <a:ext cx="4059563" cy="213788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>
            <a:stCxn id="7" idx="2"/>
            <a:endCxn id="10" idx="0"/>
          </p:cNvCxnSpPr>
          <p:nvPr/>
        </p:nvCxnSpPr>
        <p:spPr bwMode="auto">
          <a:xfrm>
            <a:off x="6035372" y="3130870"/>
            <a:ext cx="3163822" cy="209434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>
            <a:stCxn id="5122" idx="2"/>
            <a:endCxn id="5" idx="0"/>
          </p:cNvCxnSpPr>
          <p:nvPr/>
        </p:nvCxnSpPr>
        <p:spPr bwMode="auto">
          <a:xfrm flipH="1">
            <a:off x="3046042" y="3130869"/>
            <a:ext cx="6791854" cy="209434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Minus 18"/>
          <p:cNvSpPr/>
          <p:nvPr/>
        </p:nvSpPr>
        <p:spPr bwMode="auto">
          <a:xfrm>
            <a:off x="2239727" y="5894084"/>
            <a:ext cx="1720716" cy="112182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Minus 19"/>
          <p:cNvSpPr/>
          <p:nvPr/>
        </p:nvSpPr>
        <p:spPr bwMode="auto">
          <a:xfrm>
            <a:off x="4976868" y="5911016"/>
            <a:ext cx="1265546" cy="95250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Minus 20"/>
          <p:cNvSpPr/>
          <p:nvPr/>
        </p:nvSpPr>
        <p:spPr bwMode="auto">
          <a:xfrm>
            <a:off x="6102915" y="5894084"/>
            <a:ext cx="1263950" cy="112182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Minus 21"/>
          <p:cNvSpPr/>
          <p:nvPr/>
        </p:nvSpPr>
        <p:spPr bwMode="auto">
          <a:xfrm>
            <a:off x="8763139" y="5863391"/>
            <a:ext cx="1443772" cy="95250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30810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9" grpId="0" animBg="1"/>
      <p:bldP spid="20" grpId="0" animBg="1"/>
      <p:bldP spid="21" grpId="0" animBg="1"/>
      <p:bldP spid="2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48.5|3.2|27.6|14.7|1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6.8|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2.4|1.6|2.4|1.4|1.6|98.3|20.6|4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1.5|1.5|0.7|20.3|6|4.8|15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0.9|0.6|1.5|15.8|4.2|4.7|4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</TotalTime>
  <Words>129</Words>
  <Application>Microsoft Office PowerPoint</Application>
  <PresentationFormat>Widescreen</PresentationFormat>
  <Paragraphs>58</Paragraphs>
  <Slides>19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等线</vt:lpstr>
      <vt:lpstr>Microsoft YaHei</vt:lpstr>
      <vt:lpstr>Arial</vt:lpstr>
      <vt:lpstr>Arial-Rounded</vt:lpstr>
      <vt:lpstr>Calibri</vt:lpstr>
      <vt:lpstr>1_Default Design</vt:lpstr>
      <vt:lpstr>1_Office Theme</vt:lpstr>
      <vt:lpstr>https://www.freeppt7.com</vt:lpstr>
      <vt:lpstr>Office 主题​​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68</cp:revision>
  <dcterms:created xsi:type="dcterms:W3CDTF">2020-11-09T02:49:13Z</dcterms:created>
  <dcterms:modified xsi:type="dcterms:W3CDTF">2021-12-20T04:04:11Z</dcterms:modified>
</cp:coreProperties>
</file>