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79" r:id="rId3"/>
    <p:sldId id="292" r:id="rId4"/>
    <p:sldId id="291" r:id="rId5"/>
    <p:sldId id="293" r:id="rId6"/>
    <p:sldId id="266" r:id="rId7"/>
    <p:sldId id="295" r:id="rId8"/>
    <p:sldId id="268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9900"/>
    <a:srgbClr val="FF6600"/>
    <a:srgbClr val="00FFCC"/>
    <a:srgbClr val="003300"/>
    <a:srgbClr val="FFCC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1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FBB87-0118-4620-B0A9-4A26F8087099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3727F-343F-4E9A-A4D1-49898E7C5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94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7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7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6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7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0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5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9315A-EE12-48E3-886A-92F0F379C41F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3BAD-B836-4D72-A927-55062D765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2606798" y="1934909"/>
            <a:ext cx="4179012" cy="312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  <a:cs typeface="Arial-SGK-TV" pitchFamily="2" charset="0"/>
              </a:rPr>
              <a:t>TiÕng ViÖt </a:t>
            </a:r>
          </a:p>
          <a:p>
            <a:pPr algn="ctr"/>
            <a:r>
              <a:rPr lang="en-US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  <a:cs typeface="Arial-SGK-TV" pitchFamily="2" charset="0"/>
              </a:rPr>
              <a:t>Bµi 64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anose="020B72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80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ảnh Powerpoint - - Tổng hợp hình ảnh dành cho Powerpoint đẹp nhất">
            <a:extLst>
              <a:ext uri="{FF2B5EF4-FFF2-40B4-BE49-F238E27FC236}">
                <a16:creationId xmlns:a16="http://schemas.microsoft.com/office/drawing/2014/main" id="{732CD38F-2334-45BA-AA9F-88CDC88A7B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2D242-8E2A-41EA-B715-A9AB3A74388A}"/>
              </a:ext>
            </a:extLst>
          </p:cNvPr>
          <p:cNvSpPr txBox="1"/>
          <p:nvPr/>
        </p:nvSpPr>
        <p:spPr>
          <a:xfrm>
            <a:off x="2606798" y="2526796"/>
            <a:ext cx="4179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.VnAvant" panose="020B7200000000000000" pitchFamily="34" charset="0"/>
                <a:cs typeface="Arial-SGK-TV" pitchFamily="2" charset="0"/>
              </a:rPr>
              <a:t>TiÕt 2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.VnAvant" panose="020B72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02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09599"/>
            <a:ext cx="9144000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748055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5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86040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 dirty="0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16529034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6200" y="3334642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err="1">
                <a:latin typeface=".VnAvant" pitchFamily="34" charset="0"/>
              </a:rPr>
              <a:t>cho</a:t>
            </a:r>
            <a:r>
              <a:rPr lang="en-US" sz="3200">
                <a:latin typeface=".VnAvant" pitchFamily="34" charset="0"/>
              </a:rPr>
              <a:t> Nam vµ em </a:t>
            </a:r>
            <a:r>
              <a:rPr lang="en-US" sz="3200" dirty="0" err="1">
                <a:latin typeface=".VnAvant" pitchFamily="34" charset="0"/>
              </a:rPr>
              <a:t>ch¬i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</a:t>
            </a:r>
            <a:r>
              <a:rPr lang="en-US" sz="3200" dirty="0">
                <a:latin typeface=".VnAvant" pitchFamily="34" charset="0"/>
              </a:rPr>
              <a:t>¶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d¹y Nam </a:t>
            </a:r>
            <a:r>
              <a:rPr lang="en-US" sz="3200" dirty="0" err="1">
                <a:latin typeface=".VnAvant" pitchFamily="34" charset="0"/>
              </a:rPr>
              <a:t>biÕt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ch¹y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kÐo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c¨ng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d©y</a:t>
            </a:r>
            <a:r>
              <a:rPr lang="en-US" sz="3200" dirty="0">
                <a:latin typeface=".VnAvant" pitchFamily="34" charset="0"/>
              </a:rPr>
              <a:t> vµ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®Ó con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cã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 bay </a:t>
            </a:r>
            <a:r>
              <a:rPr lang="en-US" sz="3200" dirty="0" err="1">
                <a:latin typeface=".VnAvant" pitchFamily="34" charset="0"/>
              </a:rPr>
              <a:t>cao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Hai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anh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em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thÝch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ng¾m </a:t>
            </a:r>
            <a:r>
              <a:rPr lang="en-US" sz="3200" dirty="0" err="1">
                <a:latin typeface=".VnAvant" pitchFamily="34" charset="0"/>
              </a:rPr>
              <a:t>nh×n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nh÷ng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sÆc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sì</a:t>
            </a:r>
            <a:r>
              <a:rPr lang="en-US" sz="3200" dirty="0">
                <a:latin typeface=".VnAvant" pitchFamily="34" charset="0"/>
              </a:rPr>
              <a:t>, ®¸</a:t>
            </a:r>
            <a:r>
              <a:rPr lang="en-US" sz="3200" dirty="0" err="1">
                <a:latin typeface=".VnAvant" pitchFamily="34" charset="0"/>
              </a:rPr>
              <a:t>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yªu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chao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liÖng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bÇu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trêi</a:t>
            </a:r>
            <a:r>
              <a:rPr lang="en-US" sz="3200" dirty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6094441" cy="315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63740" y="333178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</a:rPr>
              <a:t>diÒu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74130" y="4306222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</a:rPr>
              <a:t>diÒu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3150" y="382327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</a:rPr>
              <a:t>biÕt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8940" y="528631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</a:rPr>
              <a:t>yªu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9870" y="527869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.VnAvant" panose="020B7200000000000000" pitchFamily="34" charset="0"/>
              </a:rPr>
              <a:t>diÒu</a:t>
            </a:r>
          </a:p>
        </p:txBody>
      </p:sp>
      <p:sp>
        <p:nvSpPr>
          <p:cNvPr id="4" name="Oval 3"/>
          <p:cNvSpPr/>
          <p:nvPr/>
        </p:nvSpPr>
        <p:spPr>
          <a:xfrm>
            <a:off x="685800" y="3331785"/>
            <a:ext cx="228600" cy="247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8088630" y="3276600"/>
            <a:ext cx="228600" cy="247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1905000" y="4767410"/>
            <a:ext cx="228600" cy="247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217420" y="4270205"/>
            <a:ext cx="125730" cy="48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858000" y="3867090"/>
            <a:ext cx="125730" cy="48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541077" y="4808393"/>
            <a:ext cx="125730" cy="48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645111" y="5286315"/>
            <a:ext cx="125730" cy="48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19205" y="4304272"/>
            <a:ext cx="125730" cy="482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6" grpId="0"/>
      <p:bldP spid="7" grpId="0"/>
      <p:bldP spid="14" grpId="0"/>
      <p:bldP spid="15" grpId="0"/>
      <p:bldP spid="4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34290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.VnAvant" pitchFamily="34" charset="0"/>
              </a:rPr>
              <a:t>      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err="1">
                <a:latin typeface=".VnAvant" pitchFamily="34" charset="0"/>
              </a:rPr>
              <a:t>cho</a:t>
            </a:r>
            <a:r>
              <a:rPr lang="en-US" sz="3200">
                <a:latin typeface=".VnAvant" pitchFamily="34" charset="0"/>
              </a:rPr>
              <a:t> Nam vµ em </a:t>
            </a:r>
            <a:r>
              <a:rPr lang="en-US" sz="3200" dirty="0" err="1">
                <a:latin typeface=".VnAvant" pitchFamily="34" charset="0"/>
              </a:rPr>
              <a:t>ch¬i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</a:t>
            </a:r>
            <a:r>
              <a:rPr lang="en-US" sz="3200" dirty="0">
                <a:latin typeface=".VnAvant" pitchFamily="34" charset="0"/>
              </a:rPr>
              <a:t>¶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Bè</a:t>
            </a:r>
            <a:r>
              <a:rPr lang="en-US" sz="3200" dirty="0">
                <a:latin typeface=".VnAvant" pitchFamily="34" charset="0"/>
              </a:rPr>
              <a:t> d¹y Nam </a:t>
            </a:r>
            <a:r>
              <a:rPr lang="en-US" sz="3200" dirty="0" err="1">
                <a:latin typeface=".VnAvant" pitchFamily="34" charset="0"/>
              </a:rPr>
              <a:t>biÕt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ch¹y </a:t>
            </a:r>
            <a:r>
              <a:rPr lang="en-US" sz="3200" dirty="0" err="1">
                <a:latin typeface=".VnAvant" pitchFamily="34" charset="0"/>
              </a:rPr>
              <a:t>võa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kÐo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c¨ng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d©y</a:t>
            </a:r>
            <a:r>
              <a:rPr lang="en-US" sz="3200" dirty="0">
                <a:latin typeface=".VnAvant" pitchFamily="34" charset="0"/>
              </a:rPr>
              <a:t> vµ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giËt</a:t>
            </a:r>
            <a:r>
              <a:rPr lang="en-US" sz="3200" dirty="0">
                <a:latin typeface=".VnAvant" pitchFamily="34" charset="0"/>
              </a:rPr>
              <a:t> ®Ó con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cã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 bay </a:t>
            </a:r>
            <a:r>
              <a:rPr lang="en-US" sz="3200" dirty="0" err="1">
                <a:latin typeface=".VnAvant" pitchFamily="34" charset="0"/>
              </a:rPr>
              <a:t>cao</a:t>
            </a:r>
            <a:r>
              <a:rPr lang="en-US" sz="3200" dirty="0">
                <a:latin typeface=".VnAvant" pitchFamily="34" charset="0"/>
              </a:rPr>
              <a:t>. </a:t>
            </a:r>
            <a:r>
              <a:rPr lang="en-US" sz="3200" dirty="0" err="1">
                <a:latin typeface=".VnAvant" pitchFamily="34" charset="0"/>
              </a:rPr>
              <a:t>Hai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anh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em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thÝch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thó</a:t>
            </a:r>
            <a:r>
              <a:rPr lang="en-US" sz="3200" dirty="0">
                <a:latin typeface=".VnAvant" pitchFamily="34" charset="0"/>
              </a:rPr>
              <a:t> ng¾m </a:t>
            </a:r>
            <a:r>
              <a:rPr lang="en-US" sz="3200" dirty="0" err="1">
                <a:latin typeface=".VnAvant" pitchFamily="34" charset="0"/>
              </a:rPr>
              <a:t>nh×n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nh÷ng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c¸nh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diÒu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sÆc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sì</a:t>
            </a:r>
            <a:r>
              <a:rPr lang="en-US" sz="3200" dirty="0">
                <a:latin typeface=".VnAvant" pitchFamily="34" charset="0"/>
              </a:rPr>
              <a:t>, ®¸</a:t>
            </a:r>
            <a:r>
              <a:rPr lang="en-US" sz="3200" dirty="0" err="1">
                <a:latin typeface=".VnAvant" pitchFamily="34" charset="0"/>
              </a:rPr>
              <a:t>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yªu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chao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liÖng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trªn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bÇu</a:t>
            </a:r>
            <a:r>
              <a:rPr lang="en-US" sz="3200" dirty="0">
                <a:latin typeface=".VnAvant" pitchFamily="34" charset="0"/>
              </a:rPr>
              <a:t> </a:t>
            </a:r>
            <a:r>
              <a:rPr lang="en-US" sz="3200" dirty="0" err="1">
                <a:latin typeface=".VnAvant" pitchFamily="34" charset="0"/>
              </a:rPr>
              <a:t>trêi</a:t>
            </a:r>
            <a:r>
              <a:rPr lang="en-US" sz="3200" dirty="0">
                <a:latin typeface=".VnAvant" pitchFamily="34" charset="0"/>
              </a:rPr>
              <a:t>.</a:t>
            </a:r>
            <a:endParaRPr lang="en-U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6389"/>
            <a:ext cx="6138792" cy="310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066800" y="3934718"/>
            <a:ext cx="703326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458200" y="3961388"/>
            <a:ext cx="457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8600" y="4875788"/>
            <a:ext cx="868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04800" y="4418588"/>
            <a:ext cx="8686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" y="5409188"/>
            <a:ext cx="1600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4800" y="5866388"/>
            <a:ext cx="84582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28600" y="6399788"/>
            <a:ext cx="3429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9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0"/>
            <a:ext cx="9052859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3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399"/>
            <a:ext cx="7848600" cy="57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1" y="1882914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7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547</TotalTime>
  <Words>165</Words>
  <Application>Microsoft Office PowerPoint</Application>
  <PresentationFormat>On-screen Show (4:3)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created xsi:type="dcterms:W3CDTF">2020-08-18T14:45:28Z</dcterms:created>
  <dcterms:modified xsi:type="dcterms:W3CDTF">2021-12-20T03:49:23Z</dcterms:modified>
</cp:coreProperties>
</file>