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7" r:id="rId2"/>
    <p:sldId id="278" r:id="rId3"/>
    <p:sldId id="259" r:id="rId4"/>
    <p:sldId id="288" r:id="rId5"/>
    <p:sldId id="281" r:id="rId6"/>
    <p:sldId id="267" r:id="rId7"/>
    <p:sldId id="260" r:id="rId8"/>
    <p:sldId id="289" r:id="rId9"/>
    <p:sldId id="262" r:id="rId10"/>
    <p:sldId id="282" r:id="rId11"/>
    <p:sldId id="283" r:id="rId12"/>
    <p:sldId id="284" r:id="rId13"/>
    <p:sldId id="285" r:id="rId14"/>
    <p:sldId id="286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9900"/>
    <a:srgbClr val="FF6600"/>
    <a:srgbClr val="00FFCC"/>
    <a:srgbClr val="003300"/>
    <a:srgbClr val="FF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7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727F-343F-4E9A-A4D1-49898E7C5E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1934909"/>
            <a:ext cx="4179012" cy="312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TiÕng ViÖt </a:t>
            </a:r>
          </a:p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Bµi 64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09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Ê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3950"/>
            <a:ext cx="9144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2133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Video tiếng nhiệt</a:t>
            </a:r>
          </a:p>
        </p:txBody>
      </p:sp>
      <p:pic>
        <p:nvPicPr>
          <p:cNvPr id="2" name="nhiệt">
            <a:hlinkClick r:id="" action="ppaction://media"/>
            <a:extLst>
              <a:ext uri="{FF2B5EF4-FFF2-40B4-BE49-F238E27FC236}">
                <a16:creationId xmlns:a16="http://schemas.microsoft.com/office/drawing/2014/main" id="{EFB09655-6B35-478E-B89A-DB2A71880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6" y="381000"/>
            <a:ext cx="888274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2133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Video tiếng chiều</a:t>
            </a:r>
          </a:p>
        </p:txBody>
      </p:sp>
      <p:pic>
        <p:nvPicPr>
          <p:cNvPr id="2" name="chiều">
            <a:hlinkClick r:id="" action="ppaction://media"/>
            <a:extLst>
              <a:ext uri="{FF2B5EF4-FFF2-40B4-BE49-F238E27FC236}">
                <a16:creationId xmlns:a16="http://schemas.microsoft.com/office/drawing/2014/main" id="{DB1DCE4F-B5A8-440A-8C78-44D8BA7FC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17"/>
          <a:stretch/>
        </p:blipFill>
        <p:spPr>
          <a:xfrm>
            <a:off x="762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399"/>
            <a:ext cx="78486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2526796"/>
            <a:ext cx="417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TiÕt 1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4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0"/>
            <a:ext cx="8458200" cy="3793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4648200"/>
            <a:ext cx="8691563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3850"/>
            <a:ext cx="8276286" cy="6153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1448911" y="1246189"/>
            <a:ext cx="4622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FFED8E"/>
                </a:solidFill>
                <a:latin typeface=".VnAvant" panose="020B7200000000000000" pitchFamily="34" charset="0"/>
              </a:rPr>
              <a:t>TiÕng ViÖt</a:t>
            </a:r>
            <a:endParaRPr lang="vi-VN" sz="3000" dirty="0">
              <a:solidFill>
                <a:srgbClr val="FFED8E"/>
              </a:solidFill>
              <a:latin typeface="+mj-lt"/>
            </a:endParaRP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1219200" y="2895599"/>
            <a:ext cx="4953000" cy="116367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000" b="1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64</a:t>
            </a:r>
          </a:p>
          <a:p>
            <a:pPr algn="ctr">
              <a:spcBef>
                <a:spcPts val="0"/>
              </a:spcBef>
            </a:pPr>
            <a:endParaRPr lang="en-GB" sz="3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sz="4800" b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iªt  iªu yªu</a:t>
            </a:r>
          </a:p>
          <a:p>
            <a:pPr algn="ctr">
              <a:spcBef>
                <a:spcPts val="0"/>
              </a:spcBef>
            </a:pPr>
            <a:endParaRPr lang="en-GB" sz="6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 dirty="0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3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1470" y="3048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6670" y="10668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5970" y="56388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80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 iªu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830" y="35814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chiÕt</a:t>
            </a:r>
            <a:r>
              <a:rPr lang="en-US" sz="5400" dirty="0">
                <a:solidFill>
                  <a:srgbClr val="0070C0"/>
                </a:solidFill>
                <a:latin typeface=".VnAvant" pitchFamily="34" charset="0"/>
              </a:rPr>
              <a:t>      </a:t>
            </a:r>
            <a:r>
              <a:rPr lang="en-US" sz="5400" err="1">
                <a:solidFill>
                  <a:srgbClr val="0070C0"/>
                </a:solidFill>
                <a:latin typeface=".VnAvant" pitchFamily="34" charset="0"/>
              </a:rPr>
              <a:t>viÕt</a:t>
            </a:r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      viÖt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16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3124200" y="2438400"/>
            <a:ext cx="297561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3124200" y="160020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b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02480" y="159639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76800" y="2434590"/>
            <a:ext cx="76200" cy="15621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47356" y="575927"/>
            <a:ext cx="937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617250" y="575927"/>
            <a:ext cx="112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4071" y="567690"/>
            <a:ext cx="8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.VnAvant" pitchFamily="34" charset="0"/>
              </a:rPr>
              <a:t>t</a:t>
            </a:r>
            <a:endParaRPr lang="en-US" sz="54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7670" y="57592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CC00"/>
                </a:solidFill>
                <a:latin typeface=".VnAvant" pitchFamily="34" charset="0"/>
              </a:rPr>
              <a:t> u</a:t>
            </a:r>
            <a:endParaRPr lang="en-US" sz="5400" b="1" dirty="0">
              <a:solidFill>
                <a:srgbClr val="FFCC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7250" y="594154"/>
            <a:ext cx="107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6600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FF66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577" y="581815"/>
            <a:ext cx="92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 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3100" y="551833"/>
            <a:ext cx="1024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FFCC"/>
                </a:solidFill>
                <a:latin typeface=".VnAvant" pitchFamily="34" charset="0"/>
              </a:rPr>
              <a:t>yª</a:t>
            </a:r>
            <a:endParaRPr lang="en-US" sz="5400" b="1" dirty="0">
              <a:solidFill>
                <a:srgbClr val="00FF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1602" y="562267"/>
            <a:ext cx="699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3896" y="5549156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yªu        yÕu       </a:t>
            </a:r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yÓu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3896" y="4565278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chiÒu     diÔu     kiÓu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60570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9800" y="357247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9174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3756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0885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5084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628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0" y="5553670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4571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9" grpId="0" animBg="1"/>
      <p:bldP spid="11" grpId="0" animBg="1"/>
      <p:bldP spid="15" grpId="0" animBg="1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3145033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690" y="406527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nhiÖt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kÕ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2049" y="4045803"/>
            <a:ext cx="2891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</a:rPr>
              <a:t>con </a:t>
            </a:r>
            <a:r>
              <a:rPr lang="en-US" sz="4800" b="1" dirty="0" err="1">
                <a:latin typeface=".VnAvant" pitchFamily="34" charset="0"/>
              </a:rPr>
              <a:t>diÒu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4038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yªu chiÒu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" y="1600200"/>
            <a:ext cx="291050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15440"/>
            <a:ext cx="2773441" cy="23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14500"/>
            <a:ext cx="25146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6690" y="4084737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FF0000"/>
                </a:solidFill>
                <a:latin typeface=".VnAvant" pitchFamily="34" charset="0"/>
              </a:rPr>
              <a:t>nhiÖt</a:t>
            </a:r>
            <a:r>
              <a:rPr lang="en-US" sz="4800" b="1">
                <a:latin typeface=".VnAvant" pitchFamily="34" charset="0"/>
              </a:rPr>
              <a:t> 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5049" y="4038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.VnAvant" pitchFamily="34" charset="0"/>
              </a:rPr>
              <a:t>diÒu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4051415"/>
            <a:ext cx="131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itchFamily="34" charset="0"/>
              </a:rPr>
              <a:t>yªu</a:t>
            </a:r>
            <a:r>
              <a:rPr lang="en-US" sz="4800" b="1">
                <a:latin typeface=".VnAvant" pitchFamily="34" charset="0"/>
              </a:rPr>
              <a:t> 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3489" y="4025785"/>
            <a:ext cx="209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chiÒu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9154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83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6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547</TotalTime>
  <Words>85</Words>
  <Application>Microsoft Office PowerPoint</Application>
  <PresentationFormat>On-screen Show (4:3)</PresentationFormat>
  <Paragraphs>50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2020-08-18T14:45:28Z</dcterms:created>
  <dcterms:modified xsi:type="dcterms:W3CDTF">2021-12-20T03:46:53Z</dcterms:modified>
</cp:coreProperties>
</file>