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5" r:id="rId2"/>
  </p:sldMasterIdLst>
  <p:sldIdLst>
    <p:sldId id="363" r:id="rId3"/>
    <p:sldId id="256" r:id="rId4"/>
    <p:sldId id="361" r:id="rId5"/>
    <p:sldId id="313" r:id="rId6"/>
    <p:sldId id="371" r:id="rId7"/>
    <p:sldId id="328" r:id="rId8"/>
    <p:sldId id="317" r:id="rId9"/>
    <p:sldId id="336" r:id="rId10"/>
    <p:sldId id="319" r:id="rId11"/>
    <p:sldId id="320" r:id="rId12"/>
    <p:sldId id="364" r:id="rId13"/>
    <p:sldId id="365" r:id="rId14"/>
    <p:sldId id="322" r:id="rId15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59C030"/>
    <a:srgbClr val="0000CC"/>
    <a:srgbClr val="ACD868"/>
    <a:srgbClr val="F6B843"/>
    <a:srgbClr val="66E5B9"/>
    <a:srgbClr val="F0C9BF"/>
    <a:srgbClr val="F5A45F"/>
    <a:srgbClr val="FFED8E"/>
    <a:srgbClr val="B2E3FC"/>
    <a:srgbClr val="FFF8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369" autoAdjust="0"/>
    <p:restoredTop sz="94660"/>
  </p:normalViewPr>
  <p:slideViewPr>
    <p:cSldViewPr snapToGrid="0">
      <p:cViewPr varScale="1">
        <p:scale>
          <a:sx n="55" d="100"/>
          <a:sy n="55" d="100"/>
        </p:scale>
        <p:origin x="60" y="2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png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nxth" TargetMode="External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2.xml"/><Relationship Id="rId5" Type="http://schemas.openxmlformats.org/officeDocument/2006/relationships/hyperlink" Target="http://bit.ly/2TtBDfr" TargetMode="External"/><Relationship Id="rId4" Type="http://schemas.openxmlformats.org/officeDocument/2006/relationships/hyperlink" Target="http://bit.ly/2TyoMsr" TargetMode="Externa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7234" y="219519"/>
            <a:ext cx="12164765" cy="6418963"/>
            <a:chOff x="125465" y="219519"/>
            <a:chExt cx="8923440" cy="4925505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125465" y="219519"/>
              <a:ext cx="8923440" cy="4925505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6656728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ACD868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24852" y="2010647"/>
            <a:ext cx="235" cy="22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2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" name="Google Shape;10;p2"/>
          <p:cNvSpPr/>
          <p:nvPr/>
        </p:nvSpPr>
        <p:spPr>
          <a:xfrm>
            <a:off x="24852" y="3225479"/>
            <a:ext cx="235" cy="22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2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 flipH="1">
            <a:off x="4708833" y="4159667"/>
            <a:ext cx="6742400" cy="134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9000"/>
              <a:buFont typeface="Englebert"/>
              <a:buNone/>
              <a:defRPr sz="11970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57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57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57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57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57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57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57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576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 flipH="1">
            <a:off x="7061634" y="5029767"/>
            <a:ext cx="4389600" cy="70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Zilla Slab Light"/>
              <a:buNone/>
              <a:defRPr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Light"/>
              <a:buNone/>
              <a:defRPr sz="1862">
                <a:solidFill>
                  <a:schemeClr val="lt1"/>
                </a:solidFill>
                <a:latin typeface="Oswald Light"/>
                <a:ea typeface="Oswald Light"/>
                <a:cs typeface="Oswald Light"/>
                <a:sym typeface="Oswald Light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Light"/>
              <a:buNone/>
              <a:defRPr sz="1862">
                <a:solidFill>
                  <a:schemeClr val="lt1"/>
                </a:solidFill>
                <a:latin typeface="Oswald Light"/>
                <a:ea typeface="Oswald Light"/>
                <a:cs typeface="Oswald Light"/>
                <a:sym typeface="Oswald Light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Light"/>
              <a:buNone/>
              <a:defRPr sz="1862">
                <a:solidFill>
                  <a:schemeClr val="lt1"/>
                </a:solidFill>
                <a:latin typeface="Oswald Light"/>
                <a:ea typeface="Oswald Light"/>
                <a:cs typeface="Oswald Light"/>
                <a:sym typeface="Oswald Light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Light"/>
              <a:buNone/>
              <a:defRPr sz="1862">
                <a:solidFill>
                  <a:schemeClr val="lt1"/>
                </a:solidFill>
                <a:latin typeface="Oswald Light"/>
                <a:ea typeface="Oswald Light"/>
                <a:cs typeface="Oswald Light"/>
                <a:sym typeface="Oswald Light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Light"/>
              <a:buNone/>
              <a:defRPr sz="1862">
                <a:solidFill>
                  <a:schemeClr val="lt1"/>
                </a:solidFill>
                <a:latin typeface="Oswald Light"/>
                <a:ea typeface="Oswald Light"/>
                <a:cs typeface="Oswald Light"/>
                <a:sym typeface="Oswald Light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Light"/>
              <a:buNone/>
              <a:defRPr sz="1862">
                <a:solidFill>
                  <a:schemeClr val="lt1"/>
                </a:solidFill>
                <a:latin typeface="Oswald Light"/>
                <a:ea typeface="Oswald Light"/>
                <a:cs typeface="Oswald Light"/>
                <a:sym typeface="Oswald Light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Light"/>
              <a:buNone/>
              <a:defRPr sz="1862">
                <a:solidFill>
                  <a:schemeClr val="lt1"/>
                </a:solidFill>
                <a:latin typeface="Oswald Light"/>
                <a:ea typeface="Oswald Light"/>
                <a:cs typeface="Oswald Light"/>
                <a:sym typeface="Oswald Light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Light"/>
              <a:buNone/>
              <a:defRPr sz="1862">
                <a:solidFill>
                  <a:schemeClr val="lt1"/>
                </a:solidFill>
                <a:latin typeface="Oswald Light"/>
                <a:ea typeface="Oswald Light"/>
                <a:cs typeface="Oswald Light"/>
                <a:sym typeface="Oswald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210286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3"/>
          <p:cNvSpPr txBox="1">
            <a:spLocks noGrp="1"/>
          </p:cNvSpPr>
          <p:nvPr>
            <p:ph type="title" hasCustomPrompt="1"/>
          </p:nvPr>
        </p:nvSpPr>
        <p:spPr>
          <a:xfrm>
            <a:off x="812569" y="2057667"/>
            <a:ext cx="2734800" cy="170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200"/>
              <a:buNone/>
              <a:defRPr sz="9576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576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576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576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576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576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576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576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576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6" name="Google Shape;16;p3"/>
          <p:cNvSpPr txBox="1">
            <a:spLocks noGrp="1"/>
          </p:cNvSpPr>
          <p:nvPr>
            <p:ph type="ctrTitle" idx="2"/>
          </p:nvPr>
        </p:nvSpPr>
        <p:spPr>
          <a:xfrm>
            <a:off x="812567" y="3469167"/>
            <a:ext cx="9094800" cy="162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798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7980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7980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7980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7980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7980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7980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7980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798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 flipH="1">
            <a:off x="812567" y="4866245"/>
            <a:ext cx="4144400" cy="70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Zilla Slab Light"/>
              <a:buNone/>
              <a:defRPr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Light"/>
              <a:buNone/>
              <a:defRPr sz="1862">
                <a:solidFill>
                  <a:schemeClr val="lt1"/>
                </a:solidFill>
                <a:latin typeface="Oswald Light"/>
                <a:ea typeface="Oswald Light"/>
                <a:cs typeface="Oswald Light"/>
                <a:sym typeface="Oswald Ligh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Light"/>
              <a:buNone/>
              <a:defRPr sz="1862">
                <a:solidFill>
                  <a:schemeClr val="lt1"/>
                </a:solidFill>
                <a:latin typeface="Oswald Light"/>
                <a:ea typeface="Oswald Light"/>
                <a:cs typeface="Oswald Light"/>
                <a:sym typeface="Oswald Ligh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Light"/>
              <a:buNone/>
              <a:defRPr sz="1862">
                <a:solidFill>
                  <a:schemeClr val="lt1"/>
                </a:solidFill>
                <a:latin typeface="Oswald Light"/>
                <a:ea typeface="Oswald Light"/>
                <a:cs typeface="Oswald Light"/>
                <a:sym typeface="Oswald Ligh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Light"/>
              <a:buNone/>
              <a:defRPr sz="1862">
                <a:solidFill>
                  <a:schemeClr val="lt1"/>
                </a:solidFill>
                <a:latin typeface="Oswald Light"/>
                <a:ea typeface="Oswald Light"/>
                <a:cs typeface="Oswald Light"/>
                <a:sym typeface="Oswald Ligh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Light"/>
              <a:buNone/>
              <a:defRPr sz="1862">
                <a:solidFill>
                  <a:schemeClr val="lt1"/>
                </a:solidFill>
                <a:latin typeface="Oswald Light"/>
                <a:ea typeface="Oswald Light"/>
                <a:cs typeface="Oswald Light"/>
                <a:sym typeface="Oswald Ligh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Light"/>
              <a:buNone/>
              <a:defRPr sz="1862">
                <a:solidFill>
                  <a:schemeClr val="lt1"/>
                </a:solidFill>
                <a:latin typeface="Oswald Light"/>
                <a:ea typeface="Oswald Light"/>
                <a:cs typeface="Oswald Light"/>
                <a:sym typeface="Oswald Ligh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Light"/>
              <a:buNone/>
              <a:defRPr sz="1862">
                <a:solidFill>
                  <a:schemeClr val="lt1"/>
                </a:solidFill>
                <a:latin typeface="Oswald Light"/>
                <a:ea typeface="Oswald Light"/>
                <a:cs typeface="Oswald Light"/>
                <a:sym typeface="Oswald Ligh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Light"/>
              <a:buNone/>
              <a:defRPr sz="1862">
                <a:solidFill>
                  <a:schemeClr val="lt1"/>
                </a:solidFill>
                <a:latin typeface="Oswald Light"/>
                <a:ea typeface="Oswald Light"/>
                <a:cs typeface="Oswald Light"/>
                <a:sym typeface="Oswald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19916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4"/>
          <p:cNvPicPr preferRelativeResize="0"/>
          <p:nvPr/>
        </p:nvPicPr>
        <p:blipFill rotWithShape="1">
          <a:blip r:embed="rId2">
            <a:alphaModFix/>
          </a:blip>
          <a:srcRect l="60718" b="38141"/>
          <a:stretch/>
        </p:blipFill>
        <p:spPr>
          <a:xfrm>
            <a:off x="9702166" y="-3"/>
            <a:ext cx="2489840" cy="2205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4"/>
          <p:cNvPicPr preferRelativeResize="0"/>
          <p:nvPr/>
        </p:nvPicPr>
        <p:blipFill rotWithShape="1">
          <a:blip r:embed="rId2">
            <a:alphaModFix/>
          </a:blip>
          <a:srcRect l="60718" b="38141"/>
          <a:stretch/>
        </p:blipFill>
        <p:spPr>
          <a:xfrm rot="-5400000" flipH="1">
            <a:off x="-142200" y="4510365"/>
            <a:ext cx="2489840" cy="220546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4"/>
          <p:cNvSpPr txBox="1">
            <a:spLocks noGrp="1"/>
          </p:cNvSpPr>
          <p:nvPr>
            <p:ph type="subTitle" idx="1"/>
          </p:nvPr>
        </p:nvSpPr>
        <p:spPr>
          <a:xfrm>
            <a:off x="3598800" y="1062700"/>
            <a:ext cx="4994400" cy="15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596">
                <a:solidFill>
                  <a:srgbClr val="43434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596">
                <a:solidFill>
                  <a:srgbClr val="43434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596">
                <a:solidFill>
                  <a:srgbClr val="43434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596">
                <a:solidFill>
                  <a:srgbClr val="43434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596">
                <a:solidFill>
                  <a:srgbClr val="43434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596">
                <a:solidFill>
                  <a:srgbClr val="43434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596">
                <a:solidFill>
                  <a:srgbClr val="43434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596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ctrTitle"/>
          </p:nvPr>
        </p:nvSpPr>
        <p:spPr>
          <a:xfrm>
            <a:off x="1199000" y="5504167"/>
            <a:ext cx="9794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384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384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384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384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384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384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384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384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370026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ctrTitle"/>
          </p:nvPr>
        </p:nvSpPr>
        <p:spPr>
          <a:xfrm>
            <a:off x="1199000" y="5504167"/>
            <a:ext cx="9794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384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384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384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384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384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384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384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384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657154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oogle Shape;30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 flipH="1">
            <a:off x="-15" y="385"/>
            <a:ext cx="5981700" cy="346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8216885" y="4305285"/>
            <a:ext cx="3975100" cy="2552700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7"/>
          <p:cNvSpPr txBox="1">
            <a:spLocks noGrp="1"/>
          </p:cNvSpPr>
          <p:nvPr>
            <p:ph type="ctrTitle"/>
          </p:nvPr>
        </p:nvSpPr>
        <p:spPr>
          <a:xfrm>
            <a:off x="6911467" y="4690067"/>
            <a:ext cx="4463600" cy="158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384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384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384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384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384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384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384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384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subTitle" idx="1"/>
          </p:nvPr>
        </p:nvSpPr>
        <p:spPr>
          <a:xfrm>
            <a:off x="6911600" y="1358033"/>
            <a:ext cx="4463600" cy="259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○"/>
              <a:defRPr sz="1596">
                <a:solidFill>
                  <a:srgbClr val="43434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■"/>
              <a:defRPr sz="1596">
                <a:solidFill>
                  <a:srgbClr val="43434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●"/>
              <a:defRPr sz="1596">
                <a:solidFill>
                  <a:srgbClr val="43434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○"/>
              <a:defRPr sz="1596">
                <a:solidFill>
                  <a:srgbClr val="43434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■"/>
              <a:defRPr sz="1596">
                <a:solidFill>
                  <a:srgbClr val="43434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●"/>
              <a:defRPr sz="1596">
                <a:solidFill>
                  <a:srgbClr val="43434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○"/>
              <a:defRPr sz="1596">
                <a:solidFill>
                  <a:srgbClr val="43434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■"/>
              <a:defRPr sz="1596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6612212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oogle Shape;35;p8"/>
          <p:cNvGrpSpPr/>
          <p:nvPr/>
        </p:nvGrpSpPr>
        <p:grpSpPr>
          <a:xfrm>
            <a:off x="3499738" y="956838"/>
            <a:ext cx="5192511" cy="5192511"/>
            <a:chOff x="1620827" y="1344966"/>
            <a:chExt cx="2272500" cy="2272500"/>
          </a:xfrm>
        </p:grpSpPr>
        <p:sp>
          <p:nvSpPr>
            <p:cNvPr id="36" name="Google Shape;36;p8"/>
            <p:cNvSpPr/>
            <p:nvPr/>
          </p:nvSpPr>
          <p:spPr>
            <a:xfrm flipH="1">
              <a:off x="2918248" y="2243766"/>
              <a:ext cx="585697" cy="522996"/>
            </a:xfrm>
            <a:custGeom>
              <a:avLst/>
              <a:gdLst/>
              <a:ahLst/>
              <a:cxnLst/>
              <a:rect l="l" t="t" r="r" b="b"/>
              <a:pathLst>
                <a:path w="10051" h="8975" extrusionOk="0">
                  <a:moveTo>
                    <a:pt x="7828" y="0"/>
                  </a:moveTo>
                  <a:cubicBezTo>
                    <a:pt x="7828" y="0"/>
                    <a:pt x="1066" y="3591"/>
                    <a:pt x="533" y="4635"/>
                  </a:cubicBezTo>
                  <a:cubicBezTo>
                    <a:pt x="1" y="5677"/>
                    <a:pt x="325" y="8254"/>
                    <a:pt x="1162" y="8940"/>
                  </a:cubicBezTo>
                  <a:cubicBezTo>
                    <a:pt x="1190" y="8963"/>
                    <a:pt x="1228" y="8975"/>
                    <a:pt x="1273" y="8975"/>
                  </a:cubicBezTo>
                  <a:cubicBezTo>
                    <a:pt x="2541" y="8975"/>
                    <a:pt x="10051" y="0"/>
                    <a:pt x="10051" y="0"/>
                  </a:cubicBezTo>
                  <a:close/>
                </a:path>
              </a:pathLst>
            </a:custGeom>
            <a:solidFill>
              <a:srgbClr val="DB83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2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" name="Google Shape;37;p8"/>
            <p:cNvSpPr/>
            <p:nvPr/>
          </p:nvSpPr>
          <p:spPr>
            <a:xfrm flipH="1">
              <a:off x="2868309" y="2600685"/>
              <a:ext cx="176099" cy="721122"/>
            </a:xfrm>
            <a:custGeom>
              <a:avLst/>
              <a:gdLst/>
              <a:ahLst/>
              <a:cxnLst/>
              <a:rect l="l" t="t" r="r" b="b"/>
              <a:pathLst>
                <a:path w="3022" h="12375" extrusionOk="0">
                  <a:moveTo>
                    <a:pt x="1146" y="0"/>
                  </a:moveTo>
                  <a:cubicBezTo>
                    <a:pt x="932" y="0"/>
                    <a:pt x="717" y="633"/>
                    <a:pt x="823" y="1272"/>
                  </a:cubicBezTo>
                  <a:cubicBezTo>
                    <a:pt x="963" y="2102"/>
                    <a:pt x="0" y="4014"/>
                    <a:pt x="331" y="4453"/>
                  </a:cubicBezTo>
                  <a:cubicBezTo>
                    <a:pt x="796" y="5068"/>
                    <a:pt x="441" y="5529"/>
                    <a:pt x="847" y="6174"/>
                  </a:cubicBezTo>
                  <a:cubicBezTo>
                    <a:pt x="1250" y="6820"/>
                    <a:pt x="1916" y="9427"/>
                    <a:pt x="577" y="9588"/>
                  </a:cubicBezTo>
                  <a:cubicBezTo>
                    <a:pt x="577" y="9588"/>
                    <a:pt x="451" y="11875"/>
                    <a:pt x="1417" y="12309"/>
                  </a:cubicBezTo>
                  <a:cubicBezTo>
                    <a:pt x="1519" y="12354"/>
                    <a:pt x="1618" y="12375"/>
                    <a:pt x="1713" y="12375"/>
                  </a:cubicBezTo>
                  <a:cubicBezTo>
                    <a:pt x="2512" y="12375"/>
                    <a:pt x="3022" y="10926"/>
                    <a:pt x="3022" y="10926"/>
                  </a:cubicBezTo>
                  <a:cubicBezTo>
                    <a:pt x="3022" y="10926"/>
                    <a:pt x="2356" y="8243"/>
                    <a:pt x="1913" y="6711"/>
                  </a:cubicBezTo>
                  <a:cubicBezTo>
                    <a:pt x="1059" y="3764"/>
                    <a:pt x="1513" y="398"/>
                    <a:pt x="1270" y="78"/>
                  </a:cubicBezTo>
                  <a:cubicBezTo>
                    <a:pt x="1231" y="25"/>
                    <a:pt x="1188" y="0"/>
                    <a:pt x="1146" y="0"/>
                  </a:cubicBezTo>
                  <a:close/>
                </a:path>
              </a:pathLst>
            </a:custGeom>
            <a:solidFill>
              <a:srgbClr val="DB83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2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" name="Google Shape;38;p8"/>
            <p:cNvSpPr/>
            <p:nvPr/>
          </p:nvSpPr>
          <p:spPr>
            <a:xfrm flipH="1">
              <a:off x="2919239" y="2236191"/>
              <a:ext cx="755736" cy="1073263"/>
            </a:xfrm>
            <a:custGeom>
              <a:avLst/>
              <a:gdLst/>
              <a:ahLst/>
              <a:cxnLst/>
              <a:rect l="l" t="t" r="r" b="b"/>
              <a:pathLst>
                <a:path w="12969" h="18418" extrusionOk="0">
                  <a:moveTo>
                    <a:pt x="12969" y="1"/>
                  </a:moveTo>
                  <a:cubicBezTo>
                    <a:pt x="12968" y="1"/>
                    <a:pt x="9118" y="1451"/>
                    <a:pt x="4561" y="5162"/>
                  </a:cubicBezTo>
                  <a:cubicBezTo>
                    <a:pt x="0" y="8869"/>
                    <a:pt x="1656" y="17007"/>
                    <a:pt x="3210" y="18256"/>
                  </a:cubicBezTo>
                  <a:cubicBezTo>
                    <a:pt x="3347" y="18367"/>
                    <a:pt x="3485" y="18418"/>
                    <a:pt x="3623" y="18418"/>
                  </a:cubicBezTo>
                  <a:cubicBezTo>
                    <a:pt x="5037" y="18418"/>
                    <a:pt x="6367" y="13057"/>
                    <a:pt x="6367" y="13057"/>
                  </a:cubicBezTo>
                  <a:lnTo>
                    <a:pt x="6367" y="13057"/>
                  </a:lnTo>
                  <a:cubicBezTo>
                    <a:pt x="6367" y="13057"/>
                    <a:pt x="6218" y="13089"/>
                    <a:pt x="6004" y="13089"/>
                  </a:cubicBezTo>
                  <a:cubicBezTo>
                    <a:pt x="5261" y="13089"/>
                    <a:pt x="3731" y="12703"/>
                    <a:pt x="4875" y="9251"/>
                  </a:cubicBezTo>
                  <a:cubicBezTo>
                    <a:pt x="6350" y="4803"/>
                    <a:pt x="12968" y="1"/>
                    <a:pt x="12969" y="1"/>
                  </a:cubicBezTo>
                  <a:close/>
                </a:path>
              </a:pathLst>
            </a:custGeom>
            <a:solidFill>
              <a:srgbClr val="DB83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2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" name="Google Shape;39;p8"/>
            <p:cNvSpPr/>
            <p:nvPr/>
          </p:nvSpPr>
          <p:spPr>
            <a:xfrm flipH="1">
              <a:off x="2927805" y="2101524"/>
              <a:ext cx="133910" cy="97140"/>
            </a:xfrm>
            <a:custGeom>
              <a:avLst/>
              <a:gdLst/>
              <a:ahLst/>
              <a:cxnLst/>
              <a:rect l="l" t="t" r="r" b="b"/>
              <a:pathLst>
                <a:path w="2298" h="1667" extrusionOk="0">
                  <a:moveTo>
                    <a:pt x="946" y="0"/>
                  </a:moveTo>
                  <a:cubicBezTo>
                    <a:pt x="817" y="0"/>
                    <a:pt x="690" y="21"/>
                    <a:pt x="578" y="62"/>
                  </a:cubicBezTo>
                  <a:cubicBezTo>
                    <a:pt x="407" y="127"/>
                    <a:pt x="260" y="239"/>
                    <a:pt x="161" y="399"/>
                  </a:cubicBezTo>
                  <a:cubicBezTo>
                    <a:pt x="59" y="560"/>
                    <a:pt x="1" y="771"/>
                    <a:pt x="1" y="1031"/>
                  </a:cubicBezTo>
                  <a:lnTo>
                    <a:pt x="69" y="1031"/>
                  </a:lnTo>
                  <a:cubicBezTo>
                    <a:pt x="69" y="864"/>
                    <a:pt x="93" y="721"/>
                    <a:pt x="137" y="601"/>
                  </a:cubicBezTo>
                  <a:cubicBezTo>
                    <a:pt x="202" y="420"/>
                    <a:pt x="315" y="287"/>
                    <a:pt x="451" y="198"/>
                  </a:cubicBezTo>
                  <a:cubicBezTo>
                    <a:pt x="591" y="113"/>
                    <a:pt x="762" y="68"/>
                    <a:pt x="946" y="68"/>
                  </a:cubicBezTo>
                  <a:cubicBezTo>
                    <a:pt x="1144" y="68"/>
                    <a:pt x="1359" y="116"/>
                    <a:pt x="1570" y="215"/>
                  </a:cubicBezTo>
                  <a:cubicBezTo>
                    <a:pt x="1761" y="303"/>
                    <a:pt x="1946" y="428"/>
                    <a:pt x="2119" y="588"/>
                  </a:cubicBezTo>
                  <a:lnTo>
                    <a:pt x="2119" y="588"/>
                  </a:lnTo>
                  <a:cubicBezTo>
                    <a:pt x="2096" y="588"/>
                    <a:pt x="2070" y="587"/>
                    <a:pt x="2042" y="587"/>
                  </a:cubicBezTo>
                  <a:cubicBezTo>
                    <a:pt x="1960" y="587"/>
                    <a:pt x="1854" y="594"/>
                    <a:pt x="1745" y="608"/>
                  </a:cubicBezTo>
                  <a:cubicBezTo>
                    <a:pt x="1581" y="628"/>
                    <a:pt x="1403" y="669"/>
                    <a:pt x="1260" y="758"/>
                  </a:cubicBezTo>
                  <a:cubicBezTo>
                    <a:pt x="1192" y="803"/>
                    <a:pt x="1131" y="861"/>
                    <a:pt x="1086" y="932"/>
                  </a:cubicBezTo>
                  <a:cubicBezTo>
                    <a:pt x="1042" y="1004"/>
                    <a:pt x="1017" y="1089"/>
                    <a:pt x="1017" y="1188"/>
                  </a:cubicBezTo>
                  <a:lnTo>
                    <a:pt x="1017" y="1215"/>
                  </a:lnTo>
                  <a:cubicBezTo>
                    <a:pt x="1022" y="1304"/>
                    <a:pt x="1038" y="1376"/>
                    <a:pt x="1063" y="1434"/>
                  </a:cubicBezTo>
                  <a:cubicBezTo>
                    <a:pt x="1083" y="1478"/>
                    <a:pt x="1107" y="1516"/>
                    <a:pt x="1134" y="1546"/>
                  </a:cubicBezTo>
                  <a:cubicBezTo>
                    <a:pt x="1178" y="1591"/>
                    <a:pt x="1230" y="1622"/>
                    <a:pt x="1284" y="1642"/>
                  </a:cubicBezTo>
                  <a:cubicBezTo>
                    <a:pt x="1339" y="1659"/>
                    <a:pt x="1400" y="1666"/>
                    <a:pt x="1458" y="1666"/>
                  </a:cubicBezTo>
                  <a:cubicBezTo>
                    <a:pt x="1564" y="1666"/>
                    <a:pt x="1670" y="1642"/>
                    <a:pt x="1752" y="1619"/>
                  </a:cubicBezTo>
                  <a:cubicBezTo>
                    <a:pt x="1830" y="1595"/>
                    <a:pt x="1882" y="1570"/>
                    <a:pt x="1885" y="1570"/>
                  </a:cubicBezTo>
                  <a:lnTo>
                    <a:pt x="1854" y="1509"/>
                  </a:lnTo>
                  <a:cubicBezTo>
                    <a:pt x="1851" y="1509"/>
                    <a:pt x="1796" y="1533"/>
                    <a:pt x="1725" y="1557"/>
                  </a:cubicBezTo>
                  <a:cubicBezTo>
                    <a:pt x="1649" y="1578"/>
                    <a:pt x="1550" y="1598"/>
                    <a:pt x="1458" y="1598"/>
                  </a:cubicBezTo>
                  <a:cubicBezTo>
                    <a:pt x="1411" y="1598"/>
                    <a:pt x="1366" y="1595"/>
                    <a:pt x="1321" y="1581"/>
                  </a:cubicBezTo>
                  <a:cubicBezTo>
                    <a:pt x="1291" y="1574"/>
                    <a:pt x="1260" y="1560"/>
                    <a:pt x="1233" y="1543"/>
                  </a:cubicBezTo>
                  <a:cubicBezTo>
                    <a:pt x="1195" y="1516"/>
                    <a:pt x="1161" y="1478"/>
                    <a:pt x="1134" y="1427"/>
                  </a:cubicBezTo>
                  <a:cubicBezTo>
                    <a:pt x="1107" y="1373"/>
                    <a:pt x="1090" y="1304"/>
                    <a:pt x="1086" y="1215"/>
                  </a:cubicBezTo>
                  <a:lnTo>
                    <a:pt x="1086" y="1188"/>
                  </a:lnTo>
                  <a:cubicBezTo>
                    <a:pt x="1086" y="1130"/>
                    <a:pt x="1096" y="1079"/>
                    <a:pt x="1113" y="1031"/>
                  </a:cubicBezTo>
                  <a:cubicBezTo>
                    <a:pt x="1144" y="952"/>
                    <a:pt x="1195" y="888"/>
                    <a:pt x="1267" y="837"/>
                  </a:cubicBezTo>
                  <a:cubicBezTo>
                    <a:pt x="1373" y="762"/>
                    <a:pt x="1513" y="717"/>
                    <a:pt x="1652" y="689"/>
                  </a:cubicBezTo>
                  <a:cubicBezTo>
                    <a:pt x="1796" y="662"/>
                    <a:pt x="1936" y="656"/>
                    <a:pt x="2042" y="656"/>
                  </a:cubicBezTo>
                  <a:cubicBezTo>
                    <a:pt x="2090" y="656"/>
                    <a:pt x="2131" y="659"/>
                    <a:pt x="2161" y="659"/>
                  </a:cubicBezTo>
                  <a:cubicBezTo>
                    <a:pt x="2175" y="662"/>
                    <a:pt x="2185" y="662"/>
                    <a:pt x="2196" y="662"/>
                  </a:cubicBezTo>
                  <a:lnTo>
                    <a:pt x="2205" y="662"/>
                  </a:lnTo>
                  <a:lnTo>
                    <a:pt x="2298" y="673"/>
                  </a:lnTo>
                  <a:lnTo>
                    <a:pt x="2233" y="604"/>
                  </a:lnTo>
                  <a:cubicBezTo>
                    <a:pt x="2038" y="407"/>
                    <a:pt x="1820" y="256"/>
                    <a:pt x="1602" y="154"/>
                  </a:cubicBezTo>
                  <a:cubicBezTo>
                    <a:pt x="1380" y="51"/>
                    <a:pt x="1154" y="0"/>
                    <a:pt x="946" y="0"/>
                  </a:cubicBezTo>
                  <a:close/>
                </a:path>
              </a:pathLst>
            </a:custGeom>
            <a:solidFill>
              <a:srgbClr val="A57D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2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" name="Google Shape;40;p8"/>
            <p:cNvSpPr/>
            <p:nvPr/>
          </p:nvSpPr>
          <p:spPr>
            <a:xfrm flipH="1">
              <a:off x="2457138" y="2062015"/>
              <a:ext cx="91546" cy="41548"/>
            </a:xfrm>
            <a:custGeom>
              <a:avLst/>
              <a:gdLst/>
              <a:ahLst/>
              <a:cxnLst/>
              <a:rect l="l" t="t" r="r" b="b"/>
              <a:pathLst>
                <a:path w="1571" h="713" extrusionOk="0">
                  <a:moveTo>
                    <a:pt x="7" y="0"/>
                  </a:moveTo>
                  <a:cubicBezTo>
                    <a:pt x="6" y="0"/>
                    <a:pt x="4" y="1"/>
                    <a:pt x="4" y="3"/>
                  </a:cubicBezTo>
                  <a:cubicBezTo>
                    <a:pt x="1" y="6"/>
                    <a:pt x="1" y="9"/>
                    <a:pt x="4" y="12"/>
                  </a:cubicBezTo>
                  <a:cubicBezTo>
                    <a:pt x="4" y="12"/>
                    <a:pt x="7" y="16"/>
                    <a:pt x="14" y="23"/>
                  </a:cubicBezTo>
                  <a:cubicBezTo>
                    <a:pt x="89" y="118"/>
                    <a:pt x="513" y="712"/>
                    <a:pt x="1195" y="712"/>
                  </a:cubicBezTo>
                  <a:cubicBezTo>
                    <a:pt x="1311" y="712"/>
                    <a:pt x="1434" y="696"/>
                    <a:pt x="1567" y="658"/>
                  </a:cubicBezTo>
                  <a:cubicBezTo>
                    <a:pt x="1570" y="655"/>
                    <a:pt x="1570" y="651"/>
                    <a:pt x="1570" y="647"/>
                  </a:cubicBezTo>
                  <a:cubicBezTo>
                    <a:pt x="1570" y="644"/>
                    <a:pt x="1567" y="644"/>
                    <a:pt x="1564" y="644"/>
                  </a:cubicBezTo>
                  <a:cubicBezTo>
                    <a:pt x="1434" y="685"/>
                    <a:pt x="1311" y="702"/>
                    <a:pt x="1195" y="702"/>
                  </a:cubicBezTo>
                  <a:cubicBezTo>
                    <a:pt x="836" y="702"/>
                    <a:pt x="546" y="532"/>
                    <a:pt x="345" y="361"/>
                  </a:cubicBezTo>
                  <a:cubicBezTo>
                    <a:pt x="242" y="275"/>
                    <a:pt x="164" y="190"/>
                    <a:pt x="110" y="122"/>
                  </a:cubicBezTo>
                  <a:cubicBezTo>
                    <a:pt x="83" y="91"/>
                    <a:pt x="58" y="61"/>
                    <a:pt x="42" y="40"/>
                  </a:cubicBezTo>
                  <a:cubicBezTo>
                    <a:pt x="34" y="30"/>
                    <a:pt x="28" y="23"/>
                    <a:pt x="24" y="16"/>
                  </a:cubicBezTo>
                  <a:cubicBezTo>
                    <a:pt x="17" y="9"/>
                    <a:pt x="14" y="6"/>
                    <a:pt x="10" y="3"/>
                  </a:cubicBezTo>
                  <a:cubicBezTo>
                    <a:pt x="10" y="1"/>
                    <a:pt x="9" y="0"/>
                    <a:pt x="7" y="0"/>
                  </a:cubicBezTo>
                  <a:close/>
                </a:path>
              </a:pathLst>
            </a:custGeom>
            <a:solidFill>
              <a:srgbClr val="B26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2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" name="Google Shape;41;p8"/>
            <p:cNvSpPr/>
            <p:nvPr/>
          </p:nvSpPr>
          <p:spPr>
            <a:xfrm flipH="1">
              <a:off x="2122363" y="1817679"/>
              <a:ext cx="74822" cy="223592"/>
            </a:xfrm>
            <a:custGeom>
              <a:avLst/>
              <a:gdLst/>
              <a:ahLst/>
              <a:cxnLst/>
              <a:rect l="l" t="t" r="r" b="b"/>
              <a:pathLst>
                <a:path w="1284" h="3837" extrusionOk="0">
                  <a:moveTo>
                    <a:pt x="584" y="2294"/>
                  </a:moveTo>
                  <a:cubicBezTo>
                    <a:pt x="608" y="2294"/>
                    <a:pt x="608" y="2332"/>
                    <a:pt x="584" y="2332"/>
                  </a:cubicBezTo>
                  <a:cubicBezTo>
                    <a:pt x="556" y="2332"/>
                    <a:pt x="556" y="2294"/>
                    <a:pt x="584" y="2294"/>
                  </a:cubicBezTo>
                  <a:close/>
                  <a:moveTo>
                    <a:pt x="345" y="0"/>
                  </a:moveTo>
                  <a:lnTo>
                    <a:pt x="345" y="0"/>
                  </a:lnTo>
                  <a:cubicBezTo>
                    <a:pt x="362" y="194"/>
                    <a:pt x="372" y="386"/>
                    <a:pt x="379" y="574"/>
                  </a:cubicBezTo>
                  <a:cubicBezTo>
                    <a:pt x="433" y="659"/>
                    <a:pt x="471" y="751"/>
                    <a:pt x="498" y="850"/>
                  </a:cubicBezTo>
                  <a:cubicBezTo>
                    <a:pt x="577" y="1123"/>
                    <a:pt x="577" y="1413"/>
                    <a:pt x="560" y="1697"/>
                  </a:cubicBezTo>
                  <a:cubicBezTo>
                    <a:pt x="560" y="1707"/>
                    <a:pt x="550" y="1714"/>
                    <a:pt x="543" y="1714"/>
                  </a:cubicBezTo>
                  <a:cubicBezTo>
                    <a:pt x="533" y="1714"/>
                    <a:pt x="523" y="1707"/>
                    <a:pt x="523" y="1697"/>
                  </a:cubicBezTo>
                  <a:cubicBezTo>
                    <a:pt x="539" y="1427"/>
                    <a:pt x="539" y="1154"/>
                    <a:pt x="471" y="895"/>
                  </a:cubicBezTo>
                  <a:cubicBezTo>
                    <a:pt x="451" y="809"/>
                    <a:pt x="420" y="724"/>
                    <a:pt x="379" y="649"/>
                  </a:cubicBezTo>
                  <a:lnTo>
                    <a:pt x="379" y="649"/>
                  </a:lnTo>
                  <a:cubicBezTo>
                    <a:pt x="396" y="2137"/>
                    <a:pt x="0" y="3345"/>
                    <a:pt x="0" y="3345"/>
                  </a:cubicBezTo>
                  <a:cubicBezTo>
                    <a:pt x="208" y="3397"/>
                    <a:pt x="369" y="3570"/>
                    <a:pt x="488" y="3837"/>
                  </a:cubicBezTo>
                  <a:cubicBezTo>
                    <a:pt x="580" y="3762"/>
                    <a:pt x="659" y="3676"/>
                    <a:pt x="731" y="3588"/>
                  </a:cubicBezTo>
                  <a:cubicBezTo>
                    <a:pt x="1171" y="2932"/>
                    <a:pt x="1191" y="2055"/>
                    <a:pt x="1191" y="1905"/>
                  </a:cubicBezTo>
                  <a:cubicBezTo>
                    <a:pt x="1191" y="1676"/>
                    <a:pt x="1205" y="1431"/>
                    <a:pt x="1222" y="1195"/>
                  </a:cubicBezTo>
                  <a:cubicBezTo>
                    <a:pt x="1249" y="741"/>
                    <a:pt x="1284" y="174"/>
                    <a:pt x="1154" y="17"/>
                  </a:cubicBezTo>
                  <a:lnTo>
                    <a:pt x="1137" y="17"/>
                  </a:lnTo>
                  <a:cubicBezTo>
                    <a:pt x="990" y="17"/>
                    <a:pt x="703" y="10"/>
                    <a:pt x="345" y="0"/>
                  </a:cubicBezTo>
                  <a:close/>
                </a:path>
              </a:pathLst>
            </a:custGeom>
            <a:solidFill>
              <a:srgbClr val="D1DB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2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" name="Google Shape;42;p8"/>
            <p:cNvSpPr/>
            <p:nvPr/>
          </p:nvSpPr>
          <p:spPr>
            <a:xfrm flipH="1">
              <a:off x="2168689" y="2004034"/>
              <a:ext cx="171146" cy="58331"/>
            </a:xfrm>
            <a:custGeom>
              <a:avLst/>
              <a:gdLst/>
              <a:ahLst/>
              <a:cxnLst/>
              <a:rect l="l" t="t" r="r" b="b"/>
              <a:pathLst>
                <a:path w="2937" h="1001" extrusionOk="0">
                  <a:moveTo>
                    <a:pt x="1318" y="1"/>
                  </a:moveTo>
                  <a:cubicBezTo>
                    <a:pt x="844" y="1"/>
                    <a:pt x="447" y="79"/>
                    <a:pt x="1" y="130"/>
                  </a:cubicBezTo>
                  <a:cubicBezTo>
                    <a:pt x="304" y="724"/>
                    <a:pt x="891" y="1001"/>
                    <a:pt x="1813" y="1001"/>
                  </a:cubicBezTo>
                  <a:lnTo>
                    <a:pt x="1875" y="1001"/>
                  </a:lnTo>
                  <a:cubicBezTo>
                    <a:pt x="2336" y="998"/>
                    <a:pt x="2680" y="854"/>
                    <a:pt x="2936" y="639"/>
                  </a:cubicBezTo>
                  <a:cubicBezTo>
                    <a:pt x="2817" y="372"/>
                    <a:pt x="2656" y="199"/>
                    <a:pt x="2448" y="147"/>
                  </a:cubicBezTo>
                  <a:cubicBezTo>
                    <a:pt x="2008" y="38"/>
                    <a:pt x="1643" y="1"/>
                    <a:pt x="13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2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" name="Google Shape;43;p8"/>
            <p:cNvSpPr/>
            <p:nvPr/>
          </p:nvSpPr>
          <p:spPr>
            <a:xfrm flipH="1">
              <a:off x="2199923" y="1815290"/>
              <a:ext cx="77619" cy="16957"/>
            </a:xfrm>
            <a:custGeom>
              <a:avLst/>
              <a:gdLst/>
              <a:ahLst/>
              <a:cxnLst/>
              <a:rect l="l" t="t" r="r" b="b"/>
              <a:pathLst>
                <a:path w="1332" h="291" extrusionOk="0">
                  <a:moveTo>
                    <a:pt x="0" y="0"/>
                  </a:moveTo>
                  <a:cubicBezTo>
                    <a:pt x="304" y="167"/>
                    <a:pt x="659" y="290"/>
                    <a:pt x="928" y="290"/>
                  </a:cubicBezTo>
                  <a:cubicBezTo>
                    <a:pt x="1127" y="290"/>
                    <a:pt x="1280" y="222"/>
                    <a:pt x="1328" y="51"/>
                  </a:cubicBezTo>
                  <a:cubicBezTo>
                    <a:pt x="1328" y="44"/>
                    <a:pt x="1328" y="38"/>
                    <a:pt x="1332" y="35"/>
                  </a:cubicBezTo>
                  <a:cubicBezTo>
                    <a:pt x="1242" y="30"/>
                    <a:pt x="1150" y="27"/>
                    <a:pt x="1058" y="27"/>
                  </a:cubicBezTo>
                  <a:cubicBezTo>
                    <a:pt x="710" y="17"/>
                    <a:pt x="345" y="1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2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" name="Google Shape;44;p8"/>
            <p:cNvSpPr/>
            <p:nvPr/>
          </p:nvSpPr>
          <p:spPr>
            <a:xfrm flipH="1">
              <a:off x="2482428" y="2028508"/>
              <a:ext cx="200341" cy="48774"/>
            </a:xfrm>
            <a:custGeom>
              <a:avLst/>
              <a:gdLst/>
              <a:ahLst/>
              <a:cxnLst/>
              <a:rect l="l" t="t" r="r" b="b"/>
              <a:pathLst>
                <a:path w="3438" h="837" extrusionOk="0">
                  <a:moveTo>
                    <a:pt x="3438" y="1"/>
                  </a:moveTo>
                  <a:lnTo>
                    <a:pt x="3438" y="1"/>
                  </a:lnTo>
                  <a:cubicBezTo>
                    <a:pt x="2370" y="206"/>
                    <a:pt x="1073" y="492"/>
                    <a:pt x="0" y="652"/>
                  </a:cubicBezTo>
                  <a:cubicBezTo>
                    <a:pt x="479" y="775"/>
                    <a:pt x="1079" y="836"/>
                    <a:pt x="1831" y="836"/>
                  </a:cubicBezTo>
                  <a:cubicBezTo>
                    <a:pt x="2015" y="836"/>
                    <a:pt x="2189" y="820"/>
                    <a:pt x="2352" y="786"/>
                  </a:cubicBezTo>
                  <a:cubicBezTo>
                    <a:pt x="2387" y="779"/>
                    <a:pt x="2414" y="768"/>
                    <a:pt x="2445" y="759"/>
                  </a:cubicBezTo>
                  <a:cubicBezTo>
                    <a:pt x="2379" y="683"/>
                    <a:pt x="2335" y="622"/>
                    <a:pt x="2315" y="598"/>
                  </a:cubicBezTo>
                  <a:cubicBezTo>
                    <a:pt x="2308" y="591"/>
                    <a:pt x="2305" y="587"/>
                    <a:pt x="2305" y="587"/>
                  </a:cubicBezTo>
                  <a:cubicBezTo>
                    <a:pt x="2302" y="584"/>
                    <a:pt x="2302" y="581"/>
                    <a:pt x="2305" y="578"/>
                  </a:cubicBezTo>
                  <a:lnTo>
                    <a:pt x="2308" y="574"/>
                  </a:lnTo>
                  <a:cubicBezTo>
                    <a:pt x="2311" y="574"/>
                    <a:pt x="2311" y="578"/>
                    <a:pt x="2311" y="578"/>
                  </a:cubicBezTo>
                  <a:cubicBezTo>
                    <a:pt x="2315" y="581"/>
                    <a:pt x="2318" y="584"/>
                    <a:pt x="2325" y="591"/>
                  </a:cubicBezTo>
                  <a:cubicBezTo>
                    <a:pt x="2329" y="598"/>
                    <a:pt x="2335" y="605"/>
                    <a:pt x="2343" y="615"/>
                  </a:cubicBezTo>
                  <a:cubicBezTo>
                    <a:pt x="2359" y="636"/>
                    <a:pt x="2384" y="666"/>
                    <a:pt x="2411" y="697"/>
                  </a:cubicBezTo>
                  <a:cubicBezTo>
                    <a:pt x="2424" y="714"/>
                    <a:pt x="2441" y="734"/>
                    <a:pt x="2458" y="755"/>
                  </a:cubicBezTo>
                  <a:cubicBezTo>
                    <a:pt x="2759" y="649"/>
                    <a:pt x="3018" y="485"/>
                    <a:pt x="3233" y="253"/>
                  </a:cubicBezTo>
                  <a:cubicBezTo>
                    <a:pt x="3308" y="174"/>
                    <a:pt x="3376" y="89"/>
                    <a:pt x="34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2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" name="Google Shape;45;p8"/>
            <p:cNvSpPr/>
            <p:nvPr/>
          </p:nvSpPr>
          <p:spPr>
            <a:xfrm flipH="1">
              <a:off x="2539477" y="2061957"/>
              <a:ext cx="9207" cy="10780"/>
            </a:xfrm>
            <a:custGeom>
              <a:avLst/>
              <a:gdLst/>
              <a:ahLst/>
              <a:cxnLst/>
              <a:rect l="l" t="t" r="r" b="b"/>
              <a:pathLst>
                <a:path w="158" h="185" extrusionOk="0">
                  <a:moveTo>
                    <a:pt x="7" y="0"/>
                  </a:moveTo>
                  <a:lnTo>
                    <a:pt x="4" y="4"/>
                  </a:lnTo>
                  <a:cubicBezTo>
                    <a:pt x="1" y="7"/>
                    <a:pt x="1" y="10"/>
                    <a:pt x="4" y="13"/>
                  </a:cubicBezTo>
                  <a:cubicBezTo>
                    <a:pt x="4" y="13"/>
                    <a:pt x="7" y="17"/>
                    <a:pt x="14" y="24"/>
                  </a:cubicBezTo>
                  <a:cubicBezTo>
                    <a:pt x="34" y="48"/>
                    <a:pt x="78" y="109"/>
                    <a:pt x="144" y="185"/>
                  </a:cubicBezTo>
                  <a:cubicBezTo>
                    <a:pt x="151" y="185"/>
                    <a:pt x="154" y="181"/>
                    <a:pt x="157" y="181"/>
                  </a:cubicBezTo>
                  <a:cubicBezTo>
                    <a:pt x="140" y="160"/>
                    <a:pt x="123" y="140"/>
                    <a:pt x="110" y="123"/>
                  </a:cubicBezTo>
                  <a:cubicBezTo>
                    <a:pt x="83" y="92"/>
                    <a:pt x="58" y="62"/>
                    <a:pt x="42" y="41"/>
                  </a:cubicBezTo>
                  <a:cubicBezTo>
                    <a:pt x="34" y="31"/>
                    <a:pt x="28" y="24"/>
                    <a:pt x="24" y="17"/>
                  </a:cubicBezTo>
                  <a:cubicBezTo>
                    <a:pt x="17" y="10"/>
                    <a:pt x="14" y="7"/>
                    <a:pt x="10" y="4"/>
                  </a:cubicBezTo>
                  <a:cubicBezTo>
                    <a:pt x="10" y="4"/>
                    <a:pt x="10" y="0"/>
                    <a:pt x="7" y="0"/>
                  </a:cubicBezTo>
                  <a:close/>
                </a:path>
              </a:pathLst>
            </a:custGeom>
            <a:solidFill>
              <a:srgbClr val="A96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2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" name="Google Shape;46;p8"/>
            <p:cNvSpPr/>
            <p:nvPr/>
          </p:nvSpPr>
          <p:spPr>
            <a:xfrm flipH="1">
              <a:off x="2111815" y="1814591"/>
              <a:ext cx="9498" cy="15442"/>
            </a:xfrm>
            <a:custGeom>
              <a:avLst/>
              <a:gdLst/>
              <a:ahLst/>
              <a:cxnLst/>
              <a:rect l="l" t="t" r="r" b="b"/>
              <a:pathLst>
                <a:path w="163" h="265" extrusionOk="0">
                  <a:moveTo>
                    <a:pt x="9" y="1"/>
                  </a:moveTo>
                  <a:cubicBezTo>
                    <a:pt x="4" y="1"/>
                    <a:pt x="0" y="6"/>
                    <a:pt x="6" y="9"/>
                  </a:cubicBezTo>
                  <a:cubicBezTo>
                    <a:pt x="84" y="70"/>
                    <a:pt x="135" y="159"/>
                    <a:pt x="152" y="261"/>
                  </a:cubicBezTo>
                  <a:cubicBezTo>
                    <a:pt x="152" y="264"/>
                    <a:pt x="154" y="265"/>
                    <a:pt x="156" y="265"/>
                  </a:cubicBezTo>
                  <a:cubicBezTo>
                    <a:pt x="159" y="265"/>
                    <a:pt x="163" y="262"/>
                    <a:pt x="163" y="258"/>
                  </a:cubicBezTo>
                  <a:cubicBezTo>
                    <a:pt x="146" y="155"/>
                    <a:pt x="94" y="67"/>
                    <a:pt x="12" y="1"/>
                  </a:cubicBezTo>
                  <a:cubicBezTo>
                    <a:pt x="11" y="1"/>
                    <a:pt x="10" y="1"/>
                    <a:pt x="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2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" name="Google Shape;47;p8"/>
            <p:cNvSpPr/>
            <p:nvPr/>
          </p:nvSpPr>
          <p:spPr>
            <a:xfrm flipH="1">
              <a:off x="2110417" y="1843319"/>
              <a:ext cx="699" cy="466"/>
            </a:xfrm>
            <a:custGeom>
              <a:avLst/>
              <a:gdLst/>
              <a:ahLst/>
              <a:cxnLst/>
              <a:rect l="l" t="t" r="r" b="b"/>
              <a:pathLst>
                <a:path w="12" h="8" extrusionOk="0">
                  <a:moveTo>
                    <a:pt x="8" y="0"/>
                  </a:moveTo>
                  <a:cubicBezTo>
                    <a:pt x="1" y="0"/>
                    <a:pt x="1" y="7"/>
                    <a:pt x="8" y="7"/>
                  </a:cubicBezTo>
                  <a:cubicBezTo>
                    <a:pt x="12" y="7"/>
                    <a:pt x="12" y="0"/>
                    <a:pt x="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2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" name="Google Shape;48;p8"/>
            <p:cNvSpPr/>
            <p:nvPr/>
          </p:nvSpPr>
          <p:spPr>
            <a:xfrm flipH="1">
              <a:off x="2163561" y="1851069"/>
              <a:ext cx="11538" cy="66489"/>
            </a:xfrm>
            <a:custGeom>
              <a:avLst/>
              <a:gdLst/>
              <a:ahLst/>
              <a:cxnLst/>
              <a:rect l="l" t="t" r="r" b="b"/>
              <a:pathLst>
                <a:path w="198" h="1141" extrusionOk="0">
                  <a:moveTo>
                    <a:pt x="0" y="1"/>
                  </a:moveTo>
                  <a:lnTo>
                    <a:pt x="0" y="76"/>
                  </a:lnTo>
                  <a:cubicBezTo>
                    <a:pt x="41" y="151"/>
                    <a:pt x="72" y="236"/>
                    <a:pt x="92" y="322"/>
                  </a:cubicBezTo>
                  <a:cubicBezTo>
                    <a:pt x="160" y="581"/>
                    <a:pt x="160" y="854"/>
                    <a:pt x="144" y="1124"/>
                  </a:cubicBezTo>
                  <a:cubicBezTo>
                    <a:pt x="144" y="1134"/>
                    <a:pt x="154" y="1141"/>
                    <a:pt x="164" y="1141"/>
                  </a:cubicBezTo>
                  <a:cubicBezTo>
                    <a:pt x="171" y="1141"/>
                    <a:pt x="181" y="1134"/>
                    <a:pt x="181" y="1124"/>
                  </a:cubicBezTo>
                  <a:cubicBezTo>
                    <a:pt x="198" y="840"/>
                    <a:pt x="198" y="550"/>
                    <a:pt x="119" y="277"/>
                  </a:cubicBezTo>
                  <a:cubicBezTo>
                    <a:pt x="92" y="178"/>
                    <a:pt x="54" y="86"/>
                    <a:pt x="0" y="1"/>
                  </a:cubicBezTo>
                  <a:close/>
                </a:path>
              </a:pathLst>
            </a:custGeom>
            <a:solidFill>
              <a:srgbClr val="ECF0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2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" name="Google Shape;49;p8"/>
            <p:cNvSpPr/>
            <p:nvPr/>
          </p:nvSpPr>
          <p:spPr>
            <a:xfrm flipH="1">
              <a:off x="2175041" y="1839531"/>
              <a:ext cx="13461" cy="15967"/>
            </a:xfrm>
            <a:custGeom>
              <a:avLst/>
              <a:gdLst/>
              <a:ahLst/>
              <a:cxnLst/>
              <a:rect l="l" t="t" r="r" b="b"/>
              <a:pathLst>
                <a:path w="231" h="274" extrusionOk="0">
                  <a:moveTo>
                    <a:pt x="29" y="0"/>
                  </a:moveTo>
                  <a:cubicBezTo>
                    <a:pt x="12" y="0"/>
                    <a:pt x="1" y="24"/>
                    <a:pt x="18" y="35"/>
                  </a:cubicBezTo>
                  <a:cubicBezTo>
                    <a:pt x="111" y="96"/>
                    <a:pt x="179" y="178"/>
                    <a:pt x="230" y="274"/>
                  </a:cubicBezTo>
                  <a:lnTo>
                    <a:pt x="230" y="199"/>
                  </a:lnTo>
                  <a:cubicBezTo>
                    <a:pt x="179" y="120"/>
                    <a:pt x="117" y="55"/>
                    <a:pt x="39" y="4"/>
                  </a:cubicBezTo>
                  <a:cubicBezTo>
                    <a:pt x="35" y="0"/>
                    <a:pt x="32" y="0"/>
                    <a:pt x="29" y="0"/>
                  </a:cubicBezTo>
                  <a:close/>
                </a:path>
              </a:pathLst>
            </a:custGeom>
            <a:solidFill>
              <a:srgbClr val="EBDE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2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" name="Google Shape;50;p8"/>
            <p:cNvSpPr/>
            <p:nvPr/>
          </p:nvSpPr>
          <p:spPr>
            <a:xfrm flipH="1">
              <a:off x="2161755" y="1951356"/>
              <a:ext cx="3030" cy="2214"/>
            </a:xfrm>
            <a:custGeom>
              <a:avLst/>
              <a:gdLst/>
              <a:ahLst/>
              <a:cxnLst/>
              <a:rect l="l" t="t" r="r" b="b"/>
              <a:pathLst>
                <a:path w="52" h="38" extrusionOk="0">
                  <a:moveTo>
                    <a:pt x="28" y="0"/>
                  </a:moveTo>
                  <a:cubicBezTo>
                    <a:pt x="0" y="0"/>
                    <a:pt x="0" y="38"/>
                    <a:pt x="28" y="38"/>
                  </a:cubicBezTo>
                  <a:cubicBezTo>
                    <a:pt x="52" y="38"/>
                    <a:pt x="52" y="0"/>
                    <a:pt x="28" y="0"/>
                  </a:cubicBezTo>
                  <a:close/>
                </a:path>
              </a:pathLst>
            </a:custGeom>
            <a:solidFill>
              <a:srgbClr val="ECF0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2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" name="Google Shape;51;p8"/>
            <p:cNvSpPr/>
            <p:nvPr/>
          </p:nvSpPr>
          <p:spPr>
            <a:xfrm flipH="1">
              <a:off x="3034036" y="3038019"/>
              <a:ext cx="197777" cy="26048"/>
            </a:xfrm>
            <a:custGeom>
              <a:avLst/>
              <a:gdLst/>
              <a:ahLst/>
              <a:cxnLst/>
              <a:rect l="l" t="t" r="r" b="b"/>
              <a:pathLst>
                <a:path w="3394" h="447" extrusionOk="0">
                  <a:moveTo>
                    <a:pt x="1774" y="1"/>
                  </a:moveTo>
                  <a:cubicBezTo>
                    <a:pt x="1405" y="1"/>
                    <a:pt x="1037" y="38"/>
                    <a:pt x="677" y="140"/>
                  </a:cubicBezTo>
                  <a:cubicBezTo>
                    <a:pt x="448" y="202"/>
                    <a:pt x="226" y="294"/>
                    <a:pt x="21" y="410"/>
                  </a:cubicBezTo>
                  <a:cubicBezTo>
                    <a:pt x="1" y="419"/>
                    <a:pt x="13" y="446"/>
                    <a:pt x="30" y="446"/>
                  </a:cubicBezTo>
                  <a:cubicBezTo>
                    <a:pt x="33" y="446"/>
                    <a:pt x="36" y="446"/>
                    <a:pt x="38" y="444"/>
                  </a:cubicBezTo>
                  <a:cubicBezTo>
                    <a:pt x="573" y="139"/>
                    <a:pt x="1177" y="40"/>
                    <a:pt x="1782" y="40"/>
                  </a:cubicBezTo>
                  <a:cubicBezTo>
                    <a:pt x="2042" y="40"/>
                    <a:pt x="2302" y="58"/>
                    <a:pt x="2558" y="86"/>
                  </a:cubicBezTo>
                  <a:cubicBezTo>
                    <a:pt x="2827" y="117"/>
                    <a:pt x="3093" y="154"/>
                    <a:pt x="3360" y="195"/>
                  </a:cubicBezTo>
                  <a:cubicBezTo>
                    <a:pt x="3361" y="195"/>
                    <a:pt x="3362" y="195"/>
                    <a:pt x="3363" y="195"/>
                  </a:cubicBezTo>
                  <a:cubicBezTo>
                    <a:pt x="3384" y="195"/>
                    <a:pt x="3393" y="161"/>
                    <a:pt x="3370" y="158"/>
                  </a:cubicBezTo>
                  <a:cubicBezTo>
                    <a:pt x="2844" y="79"/>
                    <a:pt x="2307" y="1"/>
                    <a:pt x="17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2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" name="Google Shape;52;p8"/>
            <p:cNvSpPr/>
            <p:nvPr/>
          </p:nvSpPr>
          <p:spPr>
            <a:xfrm flipH="1">
              <a:off x="3009561" y="2822935"/>
              <a:ext cx="141660" cy="26223"/>
            </a:xfrm>
            <a:custGeom>
              <a:avLst/>
              <a:gdLst/>
              <a:ahLst/>
              <a:cxnLst/>
              <a:rect l="l" t="t" r="r" b="b"/>
              <a:pathLst>
                <a:path w="2431" h="450" extrusionOk="0">
                  <a:moveTo>
                    <a:pt x="990" y="1"/>
                  </a:moveTo>
                  <a:cubicBezTo>
                    <a:pt x="660" y="1"/>
                    <a:pt x="330" y="62"/>
                    <a:pt x="21" y="186"/>
                  </a:cubicBezTo>
                  <a:cubicBezTo>
                    <a:pt x="0" y="195"/>
                    <a:pt x="5" y="228"/>
                    <a:pt x="23" y="228"/>
                  </a:cubicBezTo>
                  <a:cubicBezTo>
                    <a:pt x="26" y="228"/>
                    <a:pt x="28" y="228"/>
                    <a:pt x="31" y="227"/>
                  </a:cubicBezTo>
                  <a:cubicBezTo>
                    <a:pt x="337" y="104"/>
                    <a:pt x="665" y="43"/>
                    <a:pt x="992" y="43"/>
                  </a:cubicBezTo>
                  <a:cubicBezTo>
                    <a:pt x="1482" y="43"/>
                    <a:pt x="1972" y="179"/>
                    <a:pt x="2390" y="445"/>
                  </a:cubicBezTo>
                  <a:cubicBezTo>
                    <a:pt x="2394" y="448"/>
                    <a:pt x="2398" y="450"/>
                    <a:pt x="2402" y="450"/>
                  </a:cubicBezTo>
                  <a:cubicBezTo>
                    <a:pt x="2420" y="450"/>
                    <a:pt x="2430" y="422"/>
                    <a:pt x="2410" y="411"/>
                  </a:cubicBezTo>
                  <a:cubicBezTo>
                    <a:pt x="1987" y="140"/>
                    <a:pt x="1489" y="1"/>
                    <a:pt x="990" y="1"/>
                  </a:cubicBezTo>
                  <a:close/>
                </a:path>
              </a:pathLst>
            </a:custGeom>
            <a:solidFill>
              <a:srgbClr val="DB83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2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" name="Google Shape;53;p8"/>
            <p:cNvSpPr/>
            <p:nvPr/>
          </p:nvSpPr>
          <p:spPr>
            <a:xfrm flipH="1">
              <a:off x="3005191" y="2872991"/>
              <a:ext cx="128549" cy="52270"/>
            </a:xfrm>
            <a:custGeom>
              <a:avLst/>
              <a:gdLst/>
              <a:ahLst/>
              <a:cxnLst/>
              <a:rect l="l" t="t" r="r" b="b"/>
              <a:pathLst>
                <a:path w="2206" h="897" extrusionOk="0">
                  <a:moveTo>
                    <a:pt x="212" y="1"/>
                  </a:moveTo>
                  <a:cubicBezTo>
                    <a:pt x="151" y="1"/>
                    <a:pt x="90" y="4"/>
                    <a:pt x="28" y="10"/>
                  </a:cubicBezTo>
                  <a:cubicBezTo>
                    <a:pt x="2" y="13"/>
                    <a:pt x="1" y="51"/>
                    <a:pt x="25" y="51"/>
                  </a:cubicBezTo>
                  <a:cubicBezTo>
                    <a:pt x="26" y="51"/>
                    <a:pt x="27" y="51"/>
                    <a:pt x="28" y="51"/>
                  </a:cubicBezTo>
                  <a:cubicBezTo>
                    <a:pt x="90" y="45"/>
                    <a:pt x="150" y="42"/>
                    <a:pt x="210" y="42"/>
                  </a:cubicBezTo>
                  <a:cubicBezTo>
                    <a:pt x="943" y="42"/>
                    <a:pt x="1584" y="483"/>
                    <a:pt x="2165" y="894"/>
                  </a:cubicBezTo>
                  <a:cubicBezTo>
                    <a:pt x="2169" y="896"/>
                    <a:pt x="2172" y="897"/>
                    <a:pt x="2176" y="897"/>
                  </a:cubicBezTo>
                  <a:cubicBezTo>
                    <a:pt x="2194" y="897"/>
                    <a:pt x="2206" y="871"/>
                    <a:pt x="2185" y="856"/>
                  </a:cubicBezTo>
                  <a:cubicBezTo>
                    <a:pt x="1602" y="443"/>
                    <a:pt x="951" y="1"/>
                    <a:pt x="212" y="1"/>
                  </a:cubicBezTo>
                  <a:close/>
                </a:path>
              </a:pathLst>
            </a:custGeom>
            <a:solidFill>
              <a:srgbClr val="DB83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2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" name="Google Shape;54;p8"/>
            <p:cNvSpPr/>
            <p:nvPr/>
          </p:nvSpPr>
          <p:spPr>
            <a:xfrm flipH="1">
              <a:off x="2185006" y="2161544"/>
              <a:ext cx="23775" cy="255000"/>
            </a:xfrm>
            <a:custGeom>
              <a:avLst/>
              <a:gdLst/>
              <a:ahLst/>
              <a:cxnLst/>
              <a:rect l="l" t="t" r="r" b="b"/>
              <a:pathLst>
                <a:path w="408" h="4376" extrusionOk="0">
                  <a:moveTo>
                    <a:pt x="259" y="0"/>
                  </a:moveTo>
                  <a:cubicBezTo>
                    <a:pt x="249" y="0"/>
                    <a:pt x="240" y="6"/>
                    <a:pt x="240" y="18"/>
                  </a:cubicBezTo>
                  <a:cubicBezTo>
                    <a:pt x="322" y="1148"/>
                    <a:pt x="407" y="2295"/>
                    <a:pt x="226" y="3418"/>
                  </a:cubicBezTo>
                  <a:cubicBezTo>
                    <a:pt x="175" y="3735"/>
                    <a:pt x="103" y="4047"/>
                    <a:pt x="5" y="4354"/>
                  </a:cubicBezTo>
                  <a:cubicBezTo>
                    <a:pt x="1" y="4368"/>
                    <a:pt x="12" y="4376"/>
                    <a:pt x="23" y="4376"/>
                  </a:cubicBezTo>
                  <a:cubicBezTo>
                    <a:pt x="31" y="4376"/>
                    <a:pt x="39" y="4372"/>
                    <a:pt x="42" y="4364"/>
                  </a:cubicBezTo>
                  <a:cubicBezTo>
                    <a:pt x="387" y="3275"/>
                    <a:pt x="404" y="2117"/>
                    <a:pt x="342" y="987"/>
                  </a:cubicBezTo>
                  <a:cubicBezTo>
                    <a:pt x="325" y="663"/>
                    <a:pt x="301" y="343"/>
                    <a:pt x="278" y="18"/>
                  </a:cubicBezTo>
                  <a:cubicBezTo>
                    <a:pt x="278" y="6"/>
                    <a:pt x="268" y="0"/>
                    <a:pt x="259" y="0"/>
                  </a:cubicBezTo>
                  <a:close/>
                </a:path>
              </a:pathLst>
            </a:custGeom>
            <a:solidFill>
              <a:srgbClr val="2B5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2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5" name="Google Shape;55;p8"/>
            <p:cNvSpPr/>
            <p:nvPr/>
          </p:nvSpPr>
          <p:spPr>
            <a:xfrm rot="10800000" flipH="1">
              <a:off x="1620827" y="1344966"/>
              <a:ext cx="2272500" cy="2272500"/>
            </a:xfrm>
            <a:prstGeom prst="ellipse">
              <a:avLst/>
            </a:prstGeom>
            <a:gradFill>
              <a:gsLst>
                <a:gs pos="0">
                  <a:srgbClr val="645CA7">
                    <a:alpha val="76470"/>
                  </a:srgbClr>
                </a:gs>
                <a:gs pos="100000">
                  <a:srgbClr val="D77EAD">
                    <a:alpha val="7647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2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6" name="Google Shape;56;p8"/>
            <p:cNvSpPr/>
            <p:nvPr/>
          </p:nvSpPr>
          <p:spPr>
            <a:xfrm flipH="1">
              <a:off x="3548625" y="2798241"/>
              <a:ext cx="62400" cy="62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2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7" name="Google Shape;57;p8"/>
            <p:cNvSpPr/>
            <p:nvPr/>
          </p:nvSpPr>
          <p:spPr>
            <a:xfrm flipH="1">
              <a:off x="2096900" y="2006966"/>
              <a:ext cx="62400" cy="62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2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8" name="Google Shape;58;p8"/>
            <p:cNvSpPr/>
            <p:nvPr/>
          </p:nvSpPr>
          <p:spPr>
            <a:xfrm flipH="1">
              <a:off x="3418150" y="2828329"/>
              <a:ext cx="32400" cy="32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2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" name="Google Shape;59;p8"/>
            <p:cNvSpPr/>
            <p:nvPr/>
          </p:nvSpPr>
          <p:spPr>
            <a:xfrm flipH="1">
              <a:off x="3096375" y="2239779"/>
              <a:ext cx="32400" cy="32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2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" name="Google Shape;60;p8"/>
            <p:cNvSpPr/>
            <p:nvPr/>
          </p:nvSpPr>
          <p:spPr>
            <a:xfrm flipH="1">
              <a:off x="3324450" y="2313716"/>
              <a:ext cx="62400" cy="62400"/>
            </a:xfrm>
            <a:prstGeom prst="ellipse">
              <a:avLst/>
            </a:pr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2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" name="Google Shape;61;p8"/>
            <p:cNvSpPr/>
            <p:nvPr/>
          </p:nvSpPr>
          <p:spPr>
            <a:xfrm flipH="1">
              <a:off x="3438575" y="2096141"/>
              <a:ext cx="62400" cy="62400"/>
            </a:xfrm>
            <a:prstGeom prst="ellipse">
              <a:avLst/>
            </a:pr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2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" name="Google Shape;62;p8"/>
            <p:cNvSpPr/>
            <p:nvPr/>
          </p:nvSpPr>
          <p:spPr>
            <a:xfrm flipH="1">
              <a:off x="2484750" y="2684666"/>
              <a:ext cx="62400" cy="62400"/>
            </a:xfrm>
            <a:prstGeom prst="ellipse">
              <a:avLst/>
            </a:pr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2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3" name="Google Shape;63;p8"/>
            <p:cNvSpPr/>
            <p:nvPr/>
          </p:nvSpPr>
          <p:spPr>
            <a:xfrm flipH="1">
              <a:off x="3810475" y="2328704"/>
              <a:ext cx="32400" cy="32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2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" name="Google Shape;64;p8"/>
            <p:cNvSpPr/>
            <p:nvPr/>
          </p:nvSpPr>
          <p:spPr>
            <a:xfrm flipH="1">
              <a:off x="2381425" y="2376104"/>
              <a:ext cx="32400" cy="32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2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" name="Google Shape;65;p8"/>
            <p:cNvSpPr/>
            <p:nvPr/>
          </p:nvSpPr>
          <p:spPr>
            <a:xfrm flipH="1">
              <a:off x="2884739" y="2181094"/>
              <a:ext cx="1735" cy="1370"/>
            </a:xfrm>
            <a:custGeom>
              <a:avLst/>
              <a:gdLst/>
              <a:ahLst/>
              <a:cxnLst/>
              <a:rect l="l" t="t" r="r" b="b"/>
              <a:pathLst>
                <a:path w="19" h="15" extrusionOk="0">
                  <a:moveTo>
                    <a:pt x="8" y="1"/>
                  </a:moveTo>
                  <a:cubicBezTo>
                    <a:pt x="1" y="1"/>
                    <a:pt x="1" y="15"/>
                    <a:pt x="8" y="15"/>
                  </a:cubicBezTo>
                  <a:cubicBezTo>
                    <a:pt x="18" y="15"/>
                    <a:pt x="18" y="1"/>
                    <a:pt x="8" y="1"/>
                  </a:cubicBezTo>
                  <a:close/>
                </a:path>
              </a:pathLst>
            </a:custGeom>
            <a:solidFill>
              <a:srgbClr val="7C1E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2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pic>
        <p:nvPicPr>
          <p:cNvPr id="66" name="Google Shape;66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 flipH="1">
            <a:off x="8978902" y="4432484"/>
            <a:ext cx="3213100" cy="243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 flipH="1">
            <a:off x="-1" y="400"/>
            <a:ext cx="3621267" cy="2325467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8"/>
          <p:cNvSpPr txBox="1">
            <a:spLocks noGrp="1"/>
          </p:cNvSpPr>
          <p:nvPr>
            <p:ph type="title"/>
          </p:nvPr>
        </p:nvSpPr>
        <p:spPr>
          <a:xfrm>
            <a:off x="4225584" y="1928984"/>
            <a:ext cx="3740800" cy="239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798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9pPr>
          </a:lstStyle>
          <a:p>
            <a:endParaRPr/>
          </a:p>
        </p:txBody>
      </p:sp>
      <p:sp>
        <p:nvSpPr>
          <p:cNvPr id="69" name="Google Shape;69;p8"/>
          <p:cNvSpPr txBox="1">
            <a:spLocks noGrp="1"/>
          </p:cNvSpPr>
          <p:nvPr>
            <p:ph type="subTitle" idx="1"/>
          </p:nvPr>
        </p:nvSpPr>
        <p:spPr>
          <a:xfrm>
            <a:off x="4225584" y="4335191"/>
            <a:ext cx="3740800" cy="6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6283168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9"/>
          <p:cNvSpPr txBox="1">
            <a:spLocks noGrp="1"/>
          </p:cNvSpPr>
          <p:nvPr>
            <p:ph type="title"/>
          </p:nvPr>
        </p:nvSpPr>
        <p:spPr>
          <a:xfrm>
            <a:off x="7621734" y="1071600"/>
            <a:ext cx="3753600" cy="371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58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58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58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58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58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58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58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58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586"/>
            </a:lvl9pPr>
          </a:lstStyle>
          <a:p>
            <a:endParaRPr/>
          </a:p>
        </p:txBody>
      </p:sp>
      <p:sp>
        <p:nvSpPr>
          <p:cNvPr id="72" name="Google Shape;72;p9"/>
          <p:cNvSpPr txBox="1">
            <a:spLocks noGrp="1"/>
          </p:cNvSpPr>
          <p:nvPr>
            <p:ph type="subTitle" idx="1"/>
          </p:nvPr>
        </p:nvSpPr>
        <p:spPr>
          <a:xfrm>
            <a:off x="8191201" y="4696667"/>
            <a:ext cx="3184000" cy="10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9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9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9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9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9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9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9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9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6827661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0"/>
          <p:cNvPicPr preferRelativeResize="0"/>
          <p:nvPr/>
        </p:nvPicPr>
        <p:blipFill rotWithShape="1">
          <a:blip r:embed="rId2">
            <a:alphaModFix/>
          </a:blip>
          <a:srcRect l="48234" t="10" b="45894"/>
          <a:stretch/>
        </p:blipFill>
        <p:spPr>
          <a:xfrm>
            <a:off x="5880666" y="0"/>
            <a:ext cx="6311334" cy="3710600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0"/>
          <p:cNvSpPr txBox="1">
            <a:spLocks noGrp="1"/>
          </p:cNvSpPr>
          <p:nvPr>
            <p:ph type="title"/>
          </p:nvPr>
        </p:nvSpPr>
        <p:spPr>
          <a:xfrm>
            <a:off x="6555601" y="3159233"/>
            <a:ext cx="4819600" cy="18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788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Zilla Slab Light"/>
                <a:ea typeface="Zilla Slab Light"/>
                <a:cs typeface="Zilla Slab Light"/>
                <a:sym typeface="Zilla Slab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Zilla Slab Light"/>
                <a:ea typeface="Zilla Slab Light"/>
                <a:cs typeface="Zilla Slab Light"/>
                <a:sym typeface="Zilla Slab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Zilla Slab Light"/>
                <a:ea typeface="Zilla Slab Light"/>
                <a:cs typeface="Zilla Slab Light"/>
                <a:sym typeface="Zilla Slab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Zilla Slab Light"/>
                <a:ea typeface="Zilla Slab Light"/>
                <a:cs typeface="Zilla Slab Light"/>
                <a:sym typeface="Zilla Slab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Zilla Slab Light"/>
                <a:ea typeface="Zilla Slab Light"/>
                <a:cs typeface="Zilla Slab Light"/>
                <a:sym typeface="Zilla Slab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Zilla Slab Light"/>
                <a:ea typeface="Zilla Slab Light"/>
                <a:cs typeface="Zilla Slab Light"/>
                <a:sym typeface="Zilla Slab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Zilla Slab Light"/>
                <a:ea typeface="Zilla Slab Light"/>
                <a:cs typeface="Zilla Slab Light"/>
                <a:sym typeface="Zilla Slab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Zilla Slab Light"/>
                <a:ea typeface="Zilla Slab Light"/>
                <a:cs typeface="Zilla Slab Light"/>
                <a:sym typeface="Zilla Slab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8781376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1"/>
          <p:cNvPicPr preferRelativeResize="0"/>
          <p:nvPr/>
        </p:nvPicPr>
        <p:blipFill rotWithShape="1">
          <a:blip r:embed="rId2">
            <a:alphaModFix/>
          </a:blip>
          <a:srcRect l="33457"/>
          <a:stretch/>
        </p:blipFill>
        <p:spPr>
          <a:xfrm>
            <a:off x="6745007" y="0"/>
            <a:ext cx="5447000" cy="4605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1"/>
          <p:cNvPicPr preferRelativeResize="0"/>
          <p:nvPr/>
        </p:nvPicPr>
        <p:blipFill rotWithShape="1">
          <a:blip r:embed="rId3">
            <a:alphaModFix/>
          </a:blip>
          <a:srcRect l="32313" b="44084"/>
          <a:stretch/>
        </p:blipFill>
        <p:spPr>
          <a:xfrm rot="10800000">
            <a:off x="0" y="3349432"/>
            <a:ext cx="7550106" cy="3508568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1"/>
          <p:cNvSpPr txBox="1">
            <a:spLocks noGrp="1"/>
          </p:cNvSpPr>
          <p:nvPr>
            <p:ph type="title" hasCustomPrompt="1"/>
          </p:nvPr>
        </p:nvSpPr>
        <p:spPr>
          <a:xfrm>
            <a:off x="2773400" y="2586433"/>
            <a:ext cx="6645200" cy="127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798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9pPr>
          </a:lstStyle>
          <a:p>
            <a:r>
              <a:t>xx%</a:t>
            </a:r>
          </a:p>
        </p:txBody>
      </p:sp>
      <p:sp>
        <p:nvSpPr>
          <p:cNvPr id="80" name="Google Shape;80;p11"/>
          <p:cNvSpPr txBox="1">
            <a:spLocks noGrp="1"/>
          </p:cNvSpPr>
          <p:nvPr>
            <p:ph type="subTitle" idx="1"/>
          </p:nvPr>
        </p:nvSpPr>
        <p:spPr>
          <a:xfrm>
            <a:off x="3575800" y="3795100"/>
            <a:ext cx="5040400" cy="42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59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59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59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59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59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59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59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596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1890373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2">
  <p:cSld name="Title and body 2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3"/>
          <p:cNvSpPr txBox="1">
            <a:spLocks noGrp="1"/>
          </p:cNvSpPr>
          <p:nvPr>
            <p:ph type="ctrTitle"/>
          </p:nvPr>
        </p:nvSpPr>
        <p:spPr>
          <a:xfrm>
            <a:off x="1199000" y="5504167"/>
            <a:ext cx="9794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384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384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384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384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384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384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384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384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subTitle" idx="1"/>
          </p:nvPr>
        </p:nvSpPr>
        <p:spPr>
          <a:xfrm>
            <a:off x="1024600" y="665967"/>
            <a:ext cx="10142800" cy="459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ivvic"/>
              <a:buAutoNum type="arabicPeriod"/>
              <a:defRPr sz="1596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AutoNum type="alphaLcPeriod"/>
              <a:defRPr sz="1596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AutoNum type="romanLcPeriod"/>
              <a:defRPr sz="1596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AutoNum type="arabicPeriod"/>
              <a:defRPr sz="1596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AutoNum type="alphaLcPeriod"/>
              <a:defRPr sz="1596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AutoNum type="romanLcPeriod"/>
              <a:defRPr sz="1596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AutoNum type="arabicPeriod"/>
              <a:defRPr sz="1596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AutoNum type="alphaLcPeriod"/>
              <a:defRPr sz="1596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AutoNum type="romanLcPeriod"/>
              <a:defRPr sz="1596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147460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A7B17"/>
          </p15:clr>
        </p15:guide>
        <p15:guide id="2" pos="2880">
          <p15:clr>
            <a:srgbClr val="FA7B17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941071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4"/>
          <p:cNvSpPr txBox="1">
            <a:spLocks noGrp="1"/>
          </p:cNvSpPr>
          <p:nvPr>
            <p:ph type="ctrTitle"/>
          </p:nvPr>
        </p:nvSpPr>
        <p:spPr>
          <a:xfrm>
            <a:off x="3903769" y="1253400"/>
            <a:ext cx="2203200" cy="49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128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2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2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2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2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2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2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2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2"/>
            </a:lvl9pPr>
          </a:lstStyle>
          <a:p>
            <a:endParaRPr/>
          </a:p>
        </p:txBody>
      </p:sp>
      <p:sp>
        <p:nvSpPr>
          <p:cNvPr id="88" name="Google Shape;88;p14"/>
          <p:cNvSpPr txBox="1">
            <a:spLocks noGrp="1"/>
          </p:cNvSpPr>
          <p:nvPr>
            <p:ph type="subTitle" idx="1"/>
          </p:nvPr>
        </p:nvSpPr>
        <p:spPr>
          <a:xfrm>
            <a:off x="3903759" y="1624067"/>
            <a:ext cx="2203200" cy="43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19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19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19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19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19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19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19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197"/>
            </a:lvl9pPr>
          </a:lstStyle>
          <a:p>
            <a:endParaRPr/>
          </a:p>
        </p:txBody>
      </p:sp>
      <p:sp>
        <p:nvSpPr>
          <p:cNvPr id="89" name="Google Shape;89;p14"/>
          <p:cNvSpPr txBox="1">
            <a:spLocks noGrp="1"/>
          </p:cNvSpPr>
          <p:nvPr>
            <p:ph type="title" idx="2" hasCustomPrompt="1"/>
          </p:nvPr>
        </p:nvSpPr>
        <p:spPr>
          <a:xfrm>
            <a:off x="2569634" y="1253667"/>
            <a:ext cx="1374800" cy="1008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8512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384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384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384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384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384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384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384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384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90" name="Google Shape;90;p14"/>
          <p:cNvSpPr txBox="1">
            <a:spLocks noGrp="1"/>
          </p:cNvSpPr>
          <p:nvPr>
            <p:ph type="ctrTitle" idx="3"/>
          </p:nvPr>
        </p:nvSpPr>
        <p:spPr>
          <a:xfrm>
            <a:off x="7327602" y="1253400"/>
            <a:ext cx="2203200" cy="49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128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2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2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2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2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2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2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2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2"/>
            </a:lvl9pPr>
          </a:lstStyle>
          <a:p>
            <a:endParaRPr/>
          </a:p>
        </p:txBody>
      </p:sp>
      <p:sp>
        <p:nvSpPr>
          <p:cNvPr id="91" name="Google Shape;91;p14"/>
          <p:cNvSpPr txBox="1">
            <a:spLocks noGrp="1"/>
          </p:cNvSpPr>
          <p:nvPr>
            <p:ph type="subTitle" idx="4"/>
          </p:nvPr>
        </p:nvSpPr>
        <p:spPr>
          <a:xfrm>
            <a:off x="7327592" y="1624067"/>
            <a:ext cx="2203200" cy="43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19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19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19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19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19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19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19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197"/>
            </a:lvl9pPr>
          </a:lstStyle>
          <a:p>
            <a:endParaRPr/>
          </a:p>
        </p:txBody>
      </p:sp>
      <p:sp>
        <p:nvSpPr>
          <p:cNvPr id="92" name="Google Shape;92;p14"/>
          <p:cNvSpPr txBox="1">
            <a:spLocks noGrp="1"/>
          </p:cNvSpPr>
          <p:nvPr>
            <p:ph type="title" idx="5" hasCustomPrompt="1"/>
          </p:nvPr>
        </p:nvSpPr>
        <p:spPr>
          <a:xfrm>
            <a:off x="5996800" y="1253667"/>
            <a:ext cx="1374800" cy="1008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8512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384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384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384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384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384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384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384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384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93" name="Google Shape;93;p14"/>
          <p:cNvSpPr txBox="1">
            <a:spLocks noGrp="1"/>
          </p:cNvSpPr>
          <p:nvPr>
            <p:ph type="ctrTitle" idx="6"/>
          </p:nvPr>
        </p:nvSpPr>
        <p:spPr>
          <a:xfrm>
            <a:off x="3903769" y="2736467"/>
            <a:ext cx="2203200" cy="49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128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2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2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2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2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2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2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2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2"/>
            </a:lvl9pPr>
          </a:lstStyle>
          <a:p>
            <a:endParaRPr/>
          </a:p>
        </p:txBody>
      </p:sp>
      <p:sp>
        <p:nvSpPr>
          <p:cNvPr id="94" name="Google Shape;94;p14"/>
          <p:cNvSpPr txBox="1">
            <a:spLocks noGrp="1"/>
          </p:cNvSpPr>
          <p:nvPr>
            <p:ph type="subTitle" idx="7"/>
          </p:nvPr>
        </p:nvSpPr>
        <p:spPr>
          <a:xfrm>
            <a:off x="3903759" y="3107133"/>
            <a:ext cx="2203200" cy="43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19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19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19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19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19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19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19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197"/>
            </a:lvl9pPr>
          </a:lstStyle>
          <a:p>
            <a:endParaRPr/>
          </a:p>
        </p:txBody>
      </p:sp>
      <p:sp>
        <p:nvSpPr>
          <p:cNvPr id="95" name="Google Shape;95;p14"/>
          <p:cNvSpPr txBox="1">
            <a:spLocks noGrp="1"/>
          </p:cNvSpPr>
          <p:nvPr>
            <p:ph type="title" idx="8" hasCustomPrompt="1"/>
          </p:nvPr>
        </p:nvSpPr>
        <p:spPr>
          <a:xfrm>
            <a:off x="2569634" y="2736667"/>
            <a:ext cx="1374800" cy="1008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8512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384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384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384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384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384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384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384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384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96" name="Google Shape;96;p14"/>
          <p:cNvSpPr txBox="1">
            <a:spLocks noGrp="1"/>
          </p:cNvSpPr>
          <p:nvPr>
            <p:ph type="ctrTitle" idx="9"/>
          </p:nvPr>
        </p:nvSpPr>
        <p:spPr>
          <a:xfrm>
            <a:off x="7327602" y="2736467"/>
            <a:ext cx="2203200" cy="49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128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2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2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2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2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2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2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2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2"/>
            </a:lvl9pPr>
          </a:lstStyle>
          <a:p>
            <a:endParaRPr/>
          </a:p>
        </p:txBody>
      </p:sp>
      <p:sp>
        <p:nvSpPr>
          <p:cNvPr id="97" name="Google Shape;97;p14"/>
          <p:cNvSpPr txBox="1">
            <a:spLocks noGrp="1"/>
          </p:cNvSpPr>
          <p:nvPr>
            <p:ph type="subTitle" idx="13"/>
          </p:nvPr>
        </p:nvSpPr>
        <p:spPr>
          <a:xfrm>
            <a:off x="7327592" y="3107133"/>
            <a:ext cx="2203200" cy="43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19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19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19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19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19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19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19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197"/>
            </a:lvl9pPr>
          </a:lstStyle>
          <a:p>
            <a:endParaRPr/>
          </a:p>
        </p:txBody>
      </p:sp>
      <p:sp>
        <p:nvSpPr>
          <p:cNvPr id="98" name="Google Shape;98;p14"/>
          <p:cNvSpPr txBox="1">
            <a:spLocks noGrp="1"/>
          </p:cNvSpPr>
          <p:nvPr>
            <p:ph type="title" idx="14" hasCustomPrompt="1"/>
          </p:nvPr>
        </p:nvSpPr>
        <p:spPr>
          <a:xfrm>
            <a:off x="5996800" y="2736667"/>
            <a:ext cx="1374800" cy="1008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8512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384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384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384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384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384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384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384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384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99" name="Google Shape;99;p14"/>
          <p:cNvSpPr txBox="1">
            <a:spLocks noGrp="1"/>
          </p:cNvSpPr>
          <p:nvPr>
            <p:ph type="ctrTitle" idx="15"/>
          </p:nvPr>
        </p:nvSpPr>
        <p:spPr>
          <a:xfrm>
            <a:off x="3903769" y="4219533"/>
            <a:ext cx="2203200" cy="49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128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2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2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2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2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2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2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2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2"/>
            </a:lvl9pPr>
          </a:lstStyle>
          <a:p>
            <a:endParaRPr/>
          </a:p>
        </p:txBody>
      </p:sp>
      <p:sp>
        <p:nvSpPr>
          <p:cNvPr id="100" name="Google Shape;100;p14"/>
          <p:cNvSpPr txBox="1">
            <a:spLocks noGrp="1"/>
          </p:cNvSpPr>
          <p:nvPr>
            <p:ph type="subTitle" idx="16"/>
          </p:nvPr>
        </p:nvSpPr>
        <p:spPr>
          <a:xfrm>
            <a:off x="3903759" y="4590200"/>
            <a:ext cx="2203200" cy="43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19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19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19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19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19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19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19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197"/>
            </a:lvl9pPr>
          </a:lstStyle>
          <a:p>
            <a:endParaRPr/>
          </a:p>
        </p:txBody>
      </p:sp>
      <p:sp>
        <p:nvSpPr>
          <p:cNvPr id="101" name="Google Shape;101;p14"/>
          <p:cNvSpPr txBox="1">
            <a:spLocks noGrp="1"/>
          </p:cNvSpPr>
          <p:nvPr>
            <p:ph type="title" idx="17" hasCustomPrompt="1"/>
          </p:nvPr>
        </p:nvSpPr>
        <p:spPr>
          <a:xfrm>
            <a:off x="2569634" y="4219533"/>
            <a:ext cx="1374800" cy="1008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8512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384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384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384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384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384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384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384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384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02" name="Google Shape;102;p14"/>
          <p:cNvSpPr txBox="1">
            <a:spLocks noGrp="1"/>
          </p:cNvSpPr>
          <p:nvPr>
            <p:ph type="ctrTitle" idx="18"/>
          </p:nvPr>
        </p:nvSpPr>
        <p:spPr>
          <a:xfrm>
            <a:off x="7327602" y="4219533"/>
            <a:ext cx="2203200" cy="49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128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2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2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2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2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2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2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2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2"/>
            </a:lvl9pPr>
          </a:lstStyle>
          <a:p>
            <a:endParaRPr/>
          </a:p>
        </p:txBody>
      </p:sp>
      <p:sp>
        <p:nvSpPr>
          <p:cNvPr id="103" name="Google Shape;103;p14"/>
          <p:cNvSpPr txBox="1">
            <a:spLocks noGrp="1"/>
          </p:cNvSpPr>
          <p:nvPr>
            <p:ph type="subTitle" idx="19"/>
          </p:nvPr>
        </p:nvSpPr>
        <p:spPr>
          <a:xfrm>
            <a:off x="7327592" y="4590200"/>
            <a:ext cx="2203200" cy="43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19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19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19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19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19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19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19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197"/>
            </a:lvl9pPr>
          </a:lstStyle>
          <a:p>
            <a:endParaRPr/>
          </a:p>
        </p:txBody>
      </p:sp>
      <p:sp>
        <p:nvSpPr>
          <p:cNvPr id="104" name="Google Shape;104;p14"/>
          <p:cNvSpPr txBox="1">
            <a:spLocks noGrp="1"/>
          </p:cNvSpPr>
          <p:nvPr>
            <p:ph type="title" idx="20" hasCustomPrompt="1"/>
          </p:nvPr>
        </p:nvSpPr>
        <p:spPr>
          <a:xfrm>
            <a:off x="5996800" y="4219533"/>
            <a:ext cx="1374800" cy="1008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8512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384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384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384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384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384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384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384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384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22637481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2">
  <p:cSld name="Table of contents 2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5"/>
          <p:cNvSpPr/>
          <p:nvPr/>
        </p:nvSpPr>
        <p:spPr>
          <a:xfrm rot="-5400000">
            <a:off x="1898059" y="3147333"/>
            <a:ext cx="813200" cy="813200"/>
          </a:xfrm>
          <a:prstGeom prst="ellipse">
            <a:avLst/>
          </a:prstGeom>
          <a:solidFill>
            <a:srgbClr val="FFFFFF">
              <a:alpha val="7647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2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7" name="Google Shape;107;p15"/>
          <p:cNvSpPr/>
          <p:nvPr/>
        </p:nvSpPr>
        <p:spPr>
          <a:xfrm rot="-5400000">
            <a:off x="1898059" y="918067"/>
            <a:ext cx="813200" cy="813200"/>
          </a:xfrm>
          <a:prstGeom prst="ellipse">
            <a:avLst/>
          </a:prstGeom>
          <a:solidFill>
            <a:srgbClr val="FFFFFF">
              <a:alpha val="7647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2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8" name="Google Shape;108;p15"/>
          <p:cNvSpPr/>
          <p:nvPr/>
        </p:nvSpPr>
        <p:spPr>
          <a:xfrm rot="-5400000">
            <a:off x="5689392" y="3147333"/>
            <a:ext cx="813200" cy="813200"/>
          </a:xfrm>
          <a:prstGeom prst="ellipse">
            <a:avLst/>
          </a:prstGeom>
          <a:solidFill>
            <a:srgbClr val="FFFFFF">
              <a:alpha val="7647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2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9" name="Google Shape;109;p15"/>
          <p:cNvSpPr/>
          <p:nvPr/>
        </p:nvSpPr>
        <p:spPr>
          <a:xfrm rot="-5400000">
            <a:off x="5689392" y="918067"/>
            <a:ext cx="813200" cy="813200"/>
          </a:xfrm>
          <a:prstGeom prst="ellipse">
            <a:avLst/>
          </a:prstGeom>
          <a:solidFill>
            <a:srgbClr val="FFFFFF">
              <a:alpha val="7647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2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0" name="Google Shape;110;p15"/>
          <p:cNvSpPr/>
          <p:nvPr/>
        </p:nvSpPr>
        <p:spPr>
          <a:xfrm rot="-5400000">
            <a:off x="9480741" y="3147333"/>
            <a:ext cx="813200" cy="813200"/>
          </a:xfrm>
          <a:prstGeom prst="ellipse">
            <a:avLst/>
          </a:prstGeom>
          <a:solidFill>
            <a:srgbClr val="FFFFFF">
              <a:alpha val="7647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2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1" name="Google Shape;111;p15"/>
          <p:cNvSpPr/>
          <p:nvPr/>
        </p:nvSpPr>
        <p:spPr>
          <a:xfrm rot="-5400000">
            <a:off x="9480741" y="918067"/>
            <a:ext cx="813200" cy="813200"/>
          </a:xfrm>
          <a:prstGeom prst="ellipse">
            <a:avLst/>
          </a:prstGeom>
          <a:solidFill>
            <a:srgbClr val="FFFFFF">
              <a:alpha val="7647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2" kern="0">
              <a:solidFill>
                <a:srgbClr val="000000"/>
              </a:solidFill>
              <a:cs typeface="Arial"/>
              <a:sym typeface="Arial"/>
            </a:endParaRPr>
          </a:p>
        </p:txBody>
      </p:sp>
      <p:pic>
        <p:nvPicPr>
          <p:cNvPr id="112" name="Google Shape;112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 flipH="1">
            <a:off x="0" y="4229085"/>
            <a:ext cx="4089400" cy="262890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5"/>
          <p:cNvSpPr txBox="1">
            <a:spLocks noGrp="1"/>
          </p:cNvSpPr>
          <p:nvPr>
            <p:ph type="subTitle" idx="1"/>
          </p:nvPr>
        </p:nvSpPr>
        <p:spPr>
          <a:xfrm>
            <a:off x="4839592" y="2282867"/>
            <a:ext cx="25128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9pPr>
          </a:lstStyle>
          <a:p>
            <a:endParaRPr/>
          </a:p>
        </p:txBody>
      </p:sp>
      <p:sp>
        <p:nvSpPr>
          <p:cNvPr id="114" name="Google Shape;114;p15"/>
          <p:cNvSpPr txBox="1">
            <a:spLocks noGrp="1"/>
          </p:cNvSpPr>
          <p:nvPr>
            <p:ph type="subTitle" idx="2"/>
          </p:nvPr>
        </p:nvSpPr>
        <p:spPr>
          <a:xfrm>
            <a:off x="4839592" y="1873100"/>
            <a:ext cx="25128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28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115" name="Google Shape;115;p15"/>
          <p:cNvSpPr txBox="1">
            <a:spLocks noGrp="1"/>
          </p:cNvSpPr>
          <p:nvPr>
            <p:ph type="subTitle" idx="3"/>
          </p:nvPr>
        </p:nvSpPr>
        <p:spPr>
          <a:xfrm>
            <a:off x="8630941" y="2282867"/>
            <a:ext cx="25128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9pPr>
          </a:lstStyle>
          <a:p>
            <a:endParaRPr/>
          </a:p>
        </p:txBody>
      </p:sp>
      <p:sp>
        <p:nvSpPr>
          <p:cNvPr id="116" name="Google Shape;116;p15"/>
          <p:cNvSpPr txBox="1">
            <a:spLocks noGrp="1"/>
          </p:cNvSpPr>
          <p:nvPr>
            <p:ph type="subTitle" idx="4"/>
          </p:nvPr>
        </p:nvSpPr>
        <p:spPr>
          <a:xfrm>
            <a:off x="8630941" y="1873100"/>
            <a:ext cx="25128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28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117" name="Google Shape;117;p15"/>
          <p:cNvSpPr txBox="1">
            <a:spLocks noGrp="1"/>
          </p:cNvSpPr>
          <p:nvPr>
            <p:ph type="subTitle" idx="5"/>
          </p:nvPr>
        </p:nvSpPr>
        <p:spPr>
          <a:xfrm>
            <a:off x="4839592" y="4520500"/>
            <a:ext cx="25128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9pPr>
          </a:lstStyle>
          <a:p>
            <a:endParaRPr/>
          </a:p>
        </p:txBody>
      </p:sp>
      <p:sp>
        <p:nvSpPr>
          <p:cNvPr id="118" name="Google Shape;118;p15"/>
          <p:cNvSpPr txBox="1">
            <a:spLocks noGrp="1"/>
          </p:cNvSpPr>
          <p:nvPr>
            <p:ph type="subTitle" idx="6"/>
          </p:nvPr>
        </p:nvSpPr>
        <p:spPr>
          <a:xfrm>
            <a:off x="4839592" y="4110733"/>
            <a:ext cx="25128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28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119" name="Google Shape;119;p15"/>
          <p:cNvSpPr txBox="1">
            <a:spLocks noGrp="1"/>
          </p:cNvSpPr>
          <p:nvPr>
            <p:ph type="subTitle" idx="7"/>
          </p:nvPr>
        </p:nvSpPr>
        <p:spPr>
          <a:xfrm>
            <a:off x="8630941" y="4520500"/>
            <a:ext cx="25128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9pPr>
          </a:lstStyle>
          <a:p>
            <a:endParaRPr/>
          </a:p>
        </p:txBody>
      </p:sp>
      <p:sp>
        <p:nvSpPr>
          <p:cNvPr id="120" name="Google Shape;120;p15"/>
          <p:cNvSpPr txBox="1">
            <a:spLocks noGrp="1"/>
          </p:cNvSpPr>
          <p:nvPr>
            <p:ph type="subTitle" idx="8"/>
          </p:nvPr>
        </p:nvSpPr>
        <p:spPr>
          <a:xfrm>
            <a:off x="8630941" y="4110733"/>
            <a:ext cx="25128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28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121" name="Google Shape;121;p15"/>
          <p:cNvSpPr txBox="1">
            <a:spLocks noGrp="1"/>
          </p:cNvSpPr>
          <p:nvPr>
            <p:ph type="ctrTitle"/>
          </p:nvPr>
        </p:nvSpPr>
        <p:spPr>
          <a:xfrm>
            <a:off x="1199000" y="5504167"/>
            <a:ext cx="9794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384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384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384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384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384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384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384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384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22" name="Google Shape;122;p15"/>
          <p:cNvSpPr txBox="1">
            <a:spLocks noGrp="1"/>
          </p:cNvSpPr>
          <p:nvPr>
            <p:ph type="subTitle" idx="9"/>
          </p:nvPr>
        </p:nvSpPr>
        <p:spPr>
          <a:xfrm>
            <a:off x="1048259" y="2282869"/>
            <a:ext cx="25128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9pPr>
          </a:lstStyle>
          <a:p>
            <a:endParaRPr/>
          </a:p>
        </p:txBody>
      </p:sp>
      <p:sp>
        <p:nvSpPr>
          <p:cNvPr id="123" name="Google Shape;123;p15"/>
          <p:cNvSpPr txBox="1">
            <a:spLocks noGrp="1"/>
          </p:cNvSpPr>
          <p:nvPr>
            <p:ph type="subTitle" idx="13"/>
          </p:nvPr>
        </p:nvSpPr>
        <p:spPr>
          <a:xfrm>
            <a:off x="1048259" y="1873100"/>
            <a:ext cx="25128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28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124" name="Google Shape;124;p15"/>
          <p:cNvSpPr txBox="1">
            <a:spLocks noGrp="1"/>
          </p:cNvSpPr>
          <p:nvPr>
            <p:ph type="subTitle" idx="14"/>
          </p:nvPr>
        </p:nvSpPr>
        <p:spPr>
          <a:xfrm>
            <a:off x="1048259" y="4520497"/>
            <a:ext cx="25128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9pPr>
          </a:lstStyle>
          <a:p>
            <a:endParaRPr/>
          </a:p>
        </p:txBody>
      </p:sp>
      <p:sp>
        <p:nvSpPr>
          <p:cNvPr id="125" name="Google Shape;125;p15"/>
          <p:cNvSpPr txBox="1">
            <a:spLocks noGrp="1"/>
          </p:cNvSpPr>
          <p:nvPr>
            <p:ph type="subTitle" idx="15"/>
          </p:nvPr>
        </p:nvSpPr>
        <p:spPr>
          <a:xfrm>
            <a:off x="1048259" y="4110728"/>
            <a:ext cx="25128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28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126" name="Google Shape;126;p15"/>
          <p:cNvSpPr txBox="1">
            <a:spLocks noGrp="1"/>
          </p:cNvSpPr>
          <p:nvPr>
            <p:ph type="title" idx="16" hasCustomPrompt="1"/>
          </p:nvPr>
        </p:nvSpPr>
        <p:spPr>
          <a:xfrm>
            <a:off x="1853867" y="1083467"/>
            <a:ext cx="901600" cy="482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394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394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394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394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394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394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394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394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394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r>
              <a:t>xx%</a:t>
            </a:r>
          </a:p>
        </p:txBody>
      </p:sp>
      <p:sp>
        <p:nvSpPr>
          <p:cNvPr id="127" name="Google Shape;127;p15"/>
          <p:cNvSpPr txBox="1">
            <a:spLocks noGrp="1"/>
          </p:cNvSpPr>
          <p:nvPr>
            <p:ph type="title" idx="17" hasCustomPrompt="1"/>
          </p:nvPr>
        </p:nvSpPr>
        <p:spPr>
          <a:xfrm>
            <a:off x="5645200" y="1083467"/>
            <a:ext cx="901600" cy="482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394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394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394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394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394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394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394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394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394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r>
              <a:t>xx%</a:t>
            </a:r>
          </a:p>
        </p:txBody>
      </p:sp>
      <p:sp>
        <p:nvSpPr>
          <p:cNvPr id="128" name="Google Shape;128;p15"/>
          <p:cNvSpPr txBox="1">
            <a:spLocks noGrp="1"/>
          </p:cNvSpPr>
          <p:nvPr>
            <p:ph type="title" idx="18" hasCustomPrompt="1"/>
          </p:nvPr>
        </p:nvSpPr>
        <p:spPr>
          <a:xfrm>
            <a:off x="9436533" y="1083467"/>
            <a:ext cx="901600" cy="482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394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394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394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394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394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394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394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394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394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r>
              <a:t>xx%</a:t>
            </a:r>
          </a:p>
        </p:txBody>
      </p:sp>
      <p:sp>
        <p:nvSpPr>
          <p:cNvPr id="129" name="Google Shape;129;p15"/>
          <p:cNvSpPr txBox="1">
            <a:spLocks noGrp="1"/>
          </p:cNvSpPr>
          <p:nvPr>
            <p:ph type="title" idx="19" hasCustomPrompt="1"/>
          </p:nvPr>
        </p:nvSpPr>
        <p:spPr>
          <a:xfrm>
            <a:off x="1853867" y="3312733"/>
            <a:ext cx="901600" cy="482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394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394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394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394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394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394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394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394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394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r>
              <a:t>xx%</a:t>
            </a:r>
          </a:p>
        </p:txBody>
      </p:sp>
      <p:sp>
        <p:nvSpPr>
          <p:cNvPr id="130" name="Google Shape;130;p15"/>
          <p:cNvSpPr txBox="1">
            <a:spLocks noGrp="1"/>
          </p:cNvSpPr>
          <p:nvPr>
            <p:ph type="title" idx="20" hasCustomPrompt="1"/>
          </p:nvPr>
        </p:nvSpPr>
        <p:spPr>
          <a:xfrm>
            <a:off x="5645200" y="3312733"/>
            <a:ext cx="901600" cy="482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394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394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394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394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394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394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394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394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394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r>
              <a:t>xx%</a:t>
            </a:r>
          </a:p>
        </p:txBody>
      </p:sp>
      <p:sp>
        <p:nvSpPr>
          <p:cNvPr id="131" name="Google Shape;131;p15"/>
          <p:cNvSpPr txBox="1">
            <a:spLocks noGrp="1"/>
          </p:cNvSpPr>
          <p:nvPr>
            <p:ph type="title" idx="21" hasCustomPrompt="1"/>
          </p:nvPr>
        </p:nvSpPr>
        <p:spPr>
          <a:xfrm>
            <a:off x="9436533" y="3312733"/>
            <a:ext cx="901600" cy="482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394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394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394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394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394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394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394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394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394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449120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6"/>
          <p:cNvSpPr txBox="1">
            <a:spLocks noGrp="1"/>
          </p:cNvSpPr>
          <p:nvPr>
            <p:ph type="title"/>
          </p:nvPr>
        </p:nvSpPr>
        <p:spPr>
          <a:xfrm>
            <a:off x="4013400" y="3495167"/>
            <a:ext cx="4165200" cy="140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798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9pPr>
          </a:lstStyle>
          <a:p>
            <a:endParaRPr/>
          </a:p>
        </p:txBody>
      </p:sp>
      <p:sp>
        <p:nvSpPr>
          <p:cNvPr id="134" name="Google Shape;134;p16"/>
          <p:cNvSpPr txBox="1">
            <a:spLocks noGrp="1"/>
          </p:cNvSpPr>
          <p:nvPr>
            <p:ph type="subTitle" idx="1"/>
          </p:nvPr>
        </p:nvSpPr>
        <p:spPr>
          <a:xfrm>
            <a:off x="4625500" y="4881133"/>
            <a:ext cx="28912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35" name="Google Shape;135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5400000">
            <a:off x="7511867" y="2167919"/>
            <a:ext cx="6838100" cy="2522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5400000" flipH="1">
            <a:off x="-2157966" y="2167919"/>
            <a:ext cx="6838100" cy="2522167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6"/>
          <p:cNvSpPr txBox="1">
            <a:spLocks noGrp="1"/>
          </p:cNvSpPr>
          <p:nvPr>
            <p:ph type="title" idx="2" hasCustomPrompt="1"/>
          </p:nvPr>
        </p:nvSpPr>
        <p:spPr>
          <a:xfrm>
            <a:off x="4703702" y="2122711"/>
            <a:ext cx="2734800" cy="170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576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576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576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576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576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576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576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576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576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pic>
        <p:nvPicPr>
          <p:cNvPr id="138" name="Google Shape;13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8910502" y="2326397"/>
            <a:ext cx="2530500" cy="3593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1076801" y="1728669"/>
            <a:ext cx="2587833" cy="42664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820176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Section header 3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17"/>
          <p:cNvPicPr preferRelativeResize="0"/>
          <p:nvPr/>
        </p:nvPicPr>
        <p:blipFill rotWithShape="1">
          <a:blip r:embed="rId2">
            <a:alphaModFix/>
          </a:blip>
          <a:srcRect l="3484"/>
          <a:stretch/>
        </p:blipFill>
        <p:spPr>
          <a:xfrm flipH="1">
            <a:off x="2768601" y="0"/>
            <a:ext cx="94234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17"/>
          <p:cNvSpPr txBox="1">
            <a:spLocks noGrp="1"/>
          </p:cNvSpPr>
          <p:nvPr>
            <p:ph type="title"/>
          </p:nvPr>
        </p:nvSpPr>
        <p:spPr>
          <a:xfrm>
            <a:off x="6036868" y="3166500"/>
            <a:ext cx="4165200" cy="1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798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9pPr>
          </a:lstStyle>
          <a:p>
            <a:endParaRPr/>
          </a:p>
        </p:txBody>
      </p:sp>
      <p:sp>
        <p:nvSpPr>
          <p:cNvPr id="143" name="Google Shape;143;p17"/>
          <p:cNvSpPr txBox="1">
            <a:spLocks noGrp="1"/>
          </p:cNvSpPr>
          <p:nvPr>
            <p:ph type="subTitle" idx="1"/>
          </p:nvPr>
        </p:nvSpPr>
        <p:spPr>
          <a:xfrm>
            <a:off x="6673867" y="4564372"/>
            <a:ext cx="28912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17"/>
          <p:cNvSpPr txBox="1">
            <a:spLocks noGrp="1"/>
          </p:cNvSpPr>
          <p:nvPr>
            <p:ph type="title" idx="2" hasCustomPrompt="1"/>
          </p:nvPr>
        </p:nvSpPr>
        <p:spPr>
          <a:xfrm>
            <a:off x="6752068" y="1777500"/>
            <a:ext cx="2734800" cy="170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576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576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576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576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576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576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576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576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576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30337047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right">
  <p:cSld name="Title and body right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1" y="2425701"/>
            <a:ext cx="7023100" cy="4432300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18"/>
          <p:cNvSpPr txBox="1">
            <a:spLocks noGrp="1"/>
          </p:cNvSpPr>
          <p:nvPr>
            <p:ph type="subTitle" idx="1"/>
          </p:nvPr>
        </p:nvSpPr>
        <p:spPr>
          <a:xfrm>
            <a:off x="7878200" y="3683000"/>
            <a:ext cx="3496800" cy="155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9pPr>
          </a:lstStyle>
          <a:p>
            <a:endParaRPr/>
          </a:p>
        </p:txBody>
      </p:sp>
      <p:sp>
        <p:nvSpPr>
          <p:cNvPr id="148" name="Google Shape;148;p18"/>
          <p:cNvSpPr txBox="1">
            <a:spLocks noGrp="1"/>
          </p:cNvSpPr>
          <p:nvPr>
            <p:ph type="ctrTitle"/>
          </p:nvPr>
        </p:nvSpPr>
        <p:spPr>
          <a:xfrm>
            <a:off x="6107034" y="5504167"/>
            <a:ext cx="5268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384">
                <a:solidFill>
                  <a:srgbClr val="434343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384">
                <a:solidFill>
                  <a:srgbClr val="434343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384">
                <a:solidFill>
                  <a:srgbClr val="434343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384">
                <a:solidFill>
                  <a:srgbClr val="434343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384">
                <a:solidFill>
                  <a:srgbClr val="434343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384">
                <a:solidFill>
                  <a:srgbClr val="434343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384">
                <a:solidFill>
                  <a:srgbClr val="434343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384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3690267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left">
  <p:cSld name="Title and body left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9"/>
          <p:cNvSpPr txBox="1">
            <a:spLocks noGrp="1"/>
          </p:cNvSpPr>
          <p:nvPr>
            <p:ph type="subTitle" idx="1"/>
          </p:nvPr>
        </p:nvSpPr>
        <p:spPr>
          <a:xfrm>
            <a:off x="816867" y="3612600"/>
            <a:ext cx="3557600" cy="179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9pPr>
          </a:lstStyle>
          <a:p>
            <a:endParaRPr/>
          </a:p>
        </p:txBody>
      </p:sp>
      <p:sp>
        <p:nvSpPr>
          <p:cNvPr id="151" name="Google Shape;151;p19"/>
          <p:cNvSpPr txBox="1">
            <a:spLocks noGrp="1"/>
          </p:cNvSpPr>
          <p:nvPr>
            <p:ph type="ctrTitle"/>
          </p:nvPr>
        </p:nvSpPr>
        <p:spPr>
          <a:xfrm>
            <a:off x="816867" y="5504167"/>
            <a:ext cx="46384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384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384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384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384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384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384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384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384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pic>
        <p:nvPicPr>
          <p:cNvPr id="152" name="Google Shape;152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5664200" y="385"/>
            <a:ext cx="6527800" cy="519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64213" y="1105216"/>
            <a:ext cx="4444206" cy="36940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4451659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bg>
      <p:bgPr>
        <a:solidFill>
          <a:schemeClr val="lt2"/>
        </a:solid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0"/>
          <p:cNvSpPr txBox="1">
            <a:spLocks noGrp="1"/>
          </p:cNvSpPr>
          <p:nvPr>
            <p:ph type="subTitle" idx="1"/>
          </p:nvPr>
        </p:nvSpPr>
        <p:spPr>
          <a:xfrm>
            <a:off x="3498250" y="1624133"/>
            <a:ext cx="24144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9pPr>
          </a:lstStyle>
          <a:p>
            <a:endParaRPr/>
          </a:p>
        </p:txBody>
      </p:sp>
      <p:sp>
        <p:nvSpPr>
          <p:cNvPr id="156" name="Google Shape;156;p20"/>
          <p:cNvSpPr txBox="1">
            <a:spLocks noGrp="1"/>
          </p:cNvSpPr>
          <p:nvPr>
            <p:ph type="subTitle" idx="2"/>
          </p:nvPr>
        </p:nvSpPr>
        <p:spPr>
          <a:xfrm>
            <a:off x="3498249" y="1197733"/>
            <a:ext cx="21028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28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157" name="Google Shape;157;p20"/>
          <p:cNvSpPr txBox="1">
            <a:spLocks noGrp="1"/>
          </p:cNvSpPr>
          <p:nvPr>
            <p:ph type="subTitle" idx="3"/>
          </p:nvPr>
        </p:nvSpPr>
        <p:spPr>
          <a:xfrm>
            <a:off x="7492783" y="1624133"/>
            <a:ext cx="24144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9pPr>
          </a:lstStyle>
          <a:p>
            <a:endParaRPr/>
          </a:p>
        </p:txBody>
      </p:sp>
      <p:sp>
        <p:nvSpPr>
          <p:cNvPr id="158" name="Google Shape;158;p20"/>
          <p:cNvSpPr txBox="1">
            <a:spLocks noGrp="1"/>
          </p:cNvSpPr>
          <p:nvPr>
            <p:ph type="subTitle" idx="4"/>
          </p:nvPr>
        </p:nvSpPr>
        <p:spPr>
          <a:xfrm>
            <a:off x="7492783" y="1197733"/>
            <a:ext cx="21028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28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159" name="Google Shape;159;p20"/>
          <p:cNvSpPr txBox="1">
            <a:spLocks noGrp="1"/>
          </p:cNvSpPr>
          <p:nvPr>
            <p:ph type="subTitle" idx="5"/>
          </p:nvPr>
        </p:nvSpPr>
        <p:spPr>
          <a:xfrm>
            <a:off x="3498250" y="3834467"/>
            <a:ext cx="24144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9pPr>
          </a:lstStyle>
          <a:p>
            <a:endParaRPr/>
          </a:p>
        </p:txBody>
      </p:sp>
      <p:sp>
        <p:nvSpPr>
          <p:cNvPr id="160" name="Google Shape;160;p20"/>
          <p:cNvSpPr txBox="1">
            <a:spLocks noGrp="1"/>
          </p:cNvSpPr>
          <p:nvPr>
            <p:ph type="subTitle" idx="6"/>
          </p:nvPr>
        </p:nvSpPr>
        <p:spPr>
          <a:xfrm>
            <a:off x="3498249" y="3408067"/>
            <a:ext cx="21028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28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161" name="Google Shape;161;p20"/>
          <p:cNvSpPr txBox="1">
            <a:spLocks noGrp="1"/>
          </p:cNvSpPr>
          <p:nvPr>
            <p:ph type="subTitle" idx="7"/>
          </p:nvPr>
        </p:nvSpPr>
        <p:spPr>
          <a:xfrm>
            <a:off x="7492784" y="3834467"/>
            <a:ext cx="24144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9pPr>
          </a:lstStyle>
          <a:p>
            <a:endParaRPr/>
          </a:p>
        </p:txBody>
      </p:sp>
      <p:sp>
        <p:nvSpPr>
          <p:cNvPr id="162" name="Google Shape;162;p20"/>
          <p:cNvSpPr txBox="1">
            <a:spLocks noGrp="1"/>
          </p:cNvSpPr>
          <p:nvPr>
            <p:ph type="subTitle" idx="8"/>
          </p:nvPr>
        </p:nvSpPr>
        <p:spPr>
          <a:xfrm>
            <a:off x="7492783" y="3408067"/>
            <a:ext cx="21028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28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163" name="Google Shape;163;p20"/>
          <p:cNvSpPr txBox="1">
            <a:spLocks noGrp="1"/>
          </p:cNvSpPr>
          <p:nvPr>
            <p:ph type="ctrTitle"/>
          </p:nvPr>
        </p:nvSpPr>
        <p:spPr>
          <a:xfrm>
            <a:off x="1199000" y="5504167"/>
            <a:ext cx="9794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384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384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384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384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384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384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384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384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2240522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2">
  <p:cSld name="Title and four columns 2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1"/>
          <p:cNvSpPr txBox="1">
            <a:spLocks noGrp="1"/>
          </p:cNvSpPr>
          <p:nvPr>
            <p:ph type="subTitle" idx="1"/>
          </p:nvPr>
        </p:nvSpPr>
        <p:spPr>
          <a:xfrm>
            <a:off x="1739866" y="2049600"/>
            <a:ext cx="24076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9pPr>
          </a:lstStyle>
          <a:p>
            <a:endParaRPr/>
          </a:p>
        </p:txBody>
      </p:sp>
      <p:sp>
        <p:nvSpPr>
          <p:cNvPr id="166" name="Google Shape;166;p21"/>
          <p:cNvSpPr txBox="1">
            <a:spLocks noGrp="1"/>
          </p:cNvSpPr>
          <p:nvPr>
            <p:ph type="subTitle" idx="2"/>
          </p:nvPr>
        </p:nvSpPr>
        <p:spPr>
          <a:xfrm>
            <a:off x="1739869" y="1623200"/>
            <a:ext cx="18848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28">
                <a:solidFill>
                  <a:schemeClr val="lt1"/>
                </a:solidFill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167" name="Google Shape;167;p21"/>
          <p:cNvSpPr txBox="1">
            <a:spLocks noGrp="1"/>
          </p:cNvSpPr>
          <p:nvPr>
            <p:ph type="subTitle" idx="3"/>
          </p:nvPr>
        </p:nvSpPr>
        <p:spPr>
          <a:xfrm>
            <a:off x="5316297" y="2049600"/>
            <a:ext cx="24076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9pPr>
          </a:lstStyle>
          <a:p>
            <a:endParaRPr/>
          </a:p>
        </p:txBody>
      </p:sp>
      <p:sp>
        <p:nvSpPr>
          <p:cNvPr id="168" name="Google Shape;168;p21"/>
          <p:cNvSpPr txBox="1">
            <a:spLocks noGrp="1"/>
          </p:cNvSpPr>
          <p:nvPr>
            <p:ph type="subTitle" idx="4"/>
          </p:nvPr>
        </p:nvSpPr>
        <p:spPr>
          <a:xfrm>
            <a:off x="5316321" y="1623200"/>
            <a:ext cx="18848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28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169" name="Google Shape;169;p21"/>
          <p:cNvSpPr txBox="1">
            <a:spLocks noGrp="1"/>
          </p:cNvSpPr>
          <p:nvPr>
            <p:ph type="subTitle" idx="5"/>
          </p:nvPr>
        </p:nvSpPr>
        <p:spPr>
          <a:xfrm>
            <a:off x="5316297" y="4010467"/>
            <a:ext cx="24076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9pPr>
          </a:lstStyle>
          <a:p>
            <a:endParaRPr/>
          </a:p>
        </p:txBody>
      </p:sp>
      <p:sp>
        <p:nvSpPr>
          <p:cNvPr id="170" name="Google Shape;170;p21"/>
          <p:cNvSpPr txBox="1">
            <a:spLocks noGrp="1"/>
          </p:cNvSpPr>
          <p:nvPr>
            <p:ph type="subTitle" idx="6"/>
          </p:nvPr>
        </p:nvSpPr>
        <p:spPr>
          <a:xfrm>
            <a:off x="5316301" y="3584067"/>
            <a:ext cx="18848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28">
                <a:solidFill>
                  <a:schemeClr val="lt1"/>
                </a:solidFill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171" name="Google Shape;171;p21"/>
          <p:cNvSpPr txBox="1">
            <a:spLocks noGrp="1"/>
          </p:cNvSpPr>
          <p:nvPr>
            <p:ph type="subTitle" idx="7"/>
          </p:nvPr>
        </p:nvSpPr>
        <p:spPr>
          <a:xfrm>
            <a:off x="8836133" y="4010467"/>
            <a:ext cx="24076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9pPr>
          </a:lstStyle>
          <a:p>
            <a:endParaRPr/>
          </a:p>
        </p:txBody>
      </p:sp>
      <p:sp>
        <p:nvSpPr>
          <p:cNvPr id="172" name="Google Shape;172;p21"/>
          <p:cNvSpPr txBox="1">
            <a:spLocks noGrp="1"/>
          </p:cNvSpPr>
          <p:nvPr>
            <p:ph type="subTitle" idx="8"/>
          </p:nvPr>
        </p:nvSpPr>
        <p:spPr>
          <a:xfrm>
            <a:off x="8836135" y="3584067"/>
            <a:ext cx="18848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28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173" name="Google Shape;173;p21"/>
          <p:cNvSpPr txBox="1">
            <a:spLocks noGrp="1"/>
          </p:cNvSpPr>
          <p:nvPr>
            <p:ph type="ctrTitle"/>
          </p:nvPr>
        </p:nvSpPr>
        <p:spPr>
          <a:xfrm>
            <a:off x="3533800" y="5504167"/>
            <a:ext cx="78412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384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384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384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384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384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384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384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384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pic>
        <p:nvPicPr>
          <p:cNvPr id="174" name="Google Shape;174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15" y="3390885"/>
            <a:ext cx="5981700" cy="346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8216885" y="385"/>
            <a:ext cx="3975100" cy="2552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9497809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bg>
      <p:bgPr>
        <a:solidFill>
          <a:schemeClr val="lt2"/>
        </a:solid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2"/>
          <p:cNvSpPr txBox="1">
            <a:spLocks noGrp="1"/>
          </p:cNvSpPr>
          <p:nvPr>
            <p:ph type="ctrTitle"/>
          </p:nvPr>
        </p:nvSpPr>
        <p:spPr>
          <a:xfrm>
            <a:off x="1199000" y="5504167"/>
            <a:ext cx="9794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384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384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384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384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384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384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384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384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8" name="Google Shape;178;p22"/>
          <p:cNvSpPr txBox="1">
            <a:spLocks noGrp="1"/>
          </p:cNvSpPr>
          <p:nvPr>
            <p:ph type="subTitle" idx="1"/>
          </p:nvPr>
        </p:nvSpPr>
        <p:spPr>
          <a:xfrm>
            <a:off x="1579267" y="3321333"/>
            <a:ext cx="4237600" cy="13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9pPr>
          </a:lstStyle>
          <a:p>
            <a:endParaRPr/>
          </a:p>
        </p:txBody>
      </p:sp>
      <p:sp>
        <p:nvSpPr>
          <p:cNvPr id="179" name="Google Shape;179;p22"/>
          <p:cNvSpPr txBox="1">
            <a:spLocks noGrp="1"/>
          </p:cNvSpPr>
          <p:nvPr>
            <p:ph type="subTitle" idx="2"/>
          </p:nvPr>
        </p:nvSpPr>
        <p:spPr>
          <a:xfrm>
            <a:off x="2327367" y="1256900"/>
            <a:ext cx="27416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3192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3192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3192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3192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3192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3192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3192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3192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3192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180" name="Google Shape;180;p22"/>
          <p:cNvSpPr txBox="1">
            <a:spLocks noGrp="1"/>
          </p:cNvSpPr>
          <p:nvPr>
            <p:ph type="subTitle" idx="3"/>
          </p:nvPr>
        </p:nvSpPr>
        <p:spPr>
          <a:xfrm>
            <a:off x="6375034" y="3321333"/>
            <a:ext cx="4237600" cy="13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9pPr>
          </a:lstStyle>
          <a:p>
            <a:endParaRPr/>
          </a:p>
        </p:txBody>
      </p:sp>
      <p:sp>
        <p:nvSpPr>
          <p:cNvPr id="181" name="Google Shape;181;p22"/>
          <p:cNvSpPr txBox="1">
            <a:spLocks noGrp="1"/>
          </p:cNvSpPr>
          <p:nvPr>
            <p:ph type="subTitle" idx="4"/>
          </p:nvPr>
        </p:nvSpPr>
        <p:spPr>
          <a:xfrm>
            <a:off x="7123033" y="1256900"/>
            <a:ext cx="27416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3192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3192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3192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3192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3192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3192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3192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3192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3192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776103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35">
          <p15:clr>
            <a:srgbClr val="FA7B17"/>
          </p15:clr>
        </p15:guide>
        <p15:guide id="2" orient="horz" pos="340">
          <p15:clr>
            <a:srgbClr val="FA7B17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3">
  <p:cSld name="Title and two columns 3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3" name="Google Shape;183;p23"/>
          <p:cNvGrpSpPr/>
          <p:nvPr/>
        </p:nvGrpSpPr>
        <p:grpSpPr>
          <a:xfrm>
            <a:off x="8065522" y="1853767"/>
            <a:ext cx="2554800" cy="2554800"/>
            <a:chOff x="4398728" y="364850"/>
            <a:chExt cx="1916100" cy="1916100"/>
          </a:xfrm>
        </p:grpSpPr>
        <p:sp>
          <p:nvSpPr>
            <p:cNvPr id="184" name="Google Shape;184;p23"/>
            <p:cNvSpPr/>
            <p:nvPr/>
          </p:nvSpPr>
          <p:spPr>
            <a:xfrm>
              <a:off x="4398728" y="364850"/>
              <a:ext cx="1916100" cy="1916100"/>
            </a:xfrm>
            <a:prstGeom prst="ellipse">
              <a:avLst/>
            </a:prstGeom>
            <a:gradFill>
              <a:gsLst>
                <a:gs pos="0">
                  <a:srgbClr val="645CA7">
                    <a:alpha val="76470"/>
                  </a:srgbClr>
                </a:gs>
                <a:gs pos="100000">
                  <a:srgbClr val="D77EAD">
                    <a:alpha val="76470"/>
                  </a:srgbClr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2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185" name="Google Shape;185;p23"/>
            <p:cNvGrpSpPr/>
            <p:nvPr/>
          </p:nvGrpSpPr>
          <p:grpSpPr>
            <a:xfrm>
              <a:off x="4705098" y="790125"/>
              <a:ext cx="1303360" cy="1191540"/>
              <a:chOff x="4166100" y="2738500"/>
              <a:chExt cx="1303360" cy="1191540"/>
            </a:xfrm>
          </p:grpSpPr>
          <p:sp>
            <p:nvSpPr>
              <p:cNvPr id="186" name="Google Shape;186;p23"/>
              <p:cNvSpPr/>
              <p:nvPr/>
            </p:nvSpPr>
            <p:spPr>
              <a:xfrm>
                <a:off x="4166100" y="3298484"/>
                <a:ext cx="44100" cy="441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2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87" name="Google Shape;187;p23"/>
              <p:cNvSpPr/>
              <p:nvPr/>
            </p:nvSpPr>
            <p:spPr>
              <a:xfrm>
                <a:off x="5193483" y="2738500"/>
                <a:ext cx="44100" cy="441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2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88" name="Google Shape;188;p23"/>
              <p:cNvSpPr/>
              <p:nvPr/>
            </p:nvSpPr>
            <p:spPr>
              <a:xfrm>
                <a:off x="5380280" y="3319777"/>
                <a:ext cx="22800" cy="228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2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89" name="Google Shape;189;p23"/>
              <p:cNvSpPr/>
              <p:nvPr/>
            </p:nvSpPr>
            <p:spPr>
              <a:xfrm>
                <a:off x="5036285" y="3885940"/>
                <a:ext cx="44100" cy="441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2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90" name="Google Shape;190;p23"/>
              <p:cNvSpPr/>
              <p:nvPr/>
            </p:nvSpPr>
            <p:spPr>
              <a:xfrm>
                <a:off x="5425360" y="2955586"/>
                <a:ext cx="44100" cy="44100"/>
              </a:xfrm>
              <a:prstGeom prst="ellipse">
                <a:avLst/>
              </a:prstGeom>
              <a:gradFill>
                <a:gsLst>
                  <a:gs pos="0">
                    <a:srgbClr val="645CA7"/>
                  </a:gs>
                  <a:gs pos="100000">
                    <a:srgbClr val="D77EAD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2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91" name="Google Shape;191;p23"/>
              <p:cNvSpPr/>
              <p:nvPr/>
            </p:nvSpPr>
            <p:spPr>
              <a:xfrm>
                <a:off x="4243982" y="2801609"/>
                <a:ext cx="44100" cy="44100"/>
              </a:xfrm>
              <a:prstGeom prst="ellipse">
                <a:avLst/>
              </a:prstGeom>
              <a:gradFill>
                <a:gsLst>
                  <a:gs pos="0">
                    <a:srgbClr val="645CA7"/>
                  </a:gs>
                  <a:gs pos="100000">
                    <a:srgbClr val="D77EAD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2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92" name="Google Shape;192;p23"/>
              <p:cNvSpPr/>
              <p:nvPr/>
            </p:nvSpPr>
            <p:spPr>
              <a:xfrm>
                <a:off x="5013356" y="2999738"/>
                <a:ext cx="22800" cy="228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2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93" name="Google Shape;193;p23"/>
          <p:cNvGrpSpPr/>
          <p:nvPr/>
        </p:nvGrpSpPr>
        <p:grpSpPr>
          <a:xfrm>
            <a:off x="1571838" y="1853767"/>
            <a:ext cx="2554800" cy="2554800"/>
            <a:chOff x="4398728" y="364850"/>
            <a:chExt cx="1916100" cy="1916100"/>
          </a:xfrm>
        </p:grpSpPr>
        <p:sp>
          <p:nvSpPr>
            <p:cNvPr id="194" name="Google Shape;194;p23"/>
            <p:cNvSpPr/>
            <p:nvPr/>
          </p:nvSpPr>
          <p:spPr>
            <a:xfrm>
              <a:off x="4398728" y="364850"/>
              <a:ext cx="1916100" cy="1916100"/>
            </a:xfrm>
            <a:prstGeom prst="ellipse">
              <a:avLst/>
            </a:prstGeom>
            <a:gradFill>
              <a:gsLst>
                <a:gs pos="0">
                  <a:srgbClr val="645CA7">
                    <a:alpha val="76470"/>
                  </a:srgbClr>
                </a:gs>
                <a:gs pos="100000">
                  <a:srgbClr val="D77EAD">
                    <a:alpha val="76470"/>
                  </a:srgbClr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2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195" name="Google Shape;195;p23"/>
            <p:cNvGrpSpPr/>
            <p:nvPr/>
          </p:nvGrpSpPr>
          <p:grpSpPr>
            <a:xfrm>
              <a:off x="4705098" y="790125"/>
              <a:ext cx="1303360" cy="1191540"/>
              <a:chOff x="4166100" y="2738500"/>
              <a:chExt cx="1303360" cy="1191540"/>
            </a:xfrm>
          </p:grpSpPr>
          <p:sp>
            <p:nvSpPr>
              <p:cNvPr id="196" name="Google Shape;196;p23"/>
              <p:cNvSpPr/>
              <p:nvPr/>
            </p:nvSpPr>
            <p:spPr>
              <a:xfrm>
                <a:off x="4166100" y="3298484"/>
                <a:ext cx="44100" cy="441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2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97" name="Google Shape;197;p23"/>
              <p:cNvSpPr/>
              <p:nvPr/>
            </p:nvSpPr>
            <p:spPr>
              <a:xfrm>
                <a:off x="5193483" y="2738500"/>
                <a:ext cx="44100" cy="441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2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98" name="Google Shape;198;p23"/>
              <p:cNvSpPr/>
              <p:nvPr/>
            </p:nvSpPr>
            <p:spPr>
              <a:xfrm>
                <a:off x="5380280" y="3319777"/>
                <a:ext cx="22800" cy="228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2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99" name="Google Shape;199;p23"/>
              <p:cNvSpPr/>
              <p:nvPr/>
            </p:nvSpPr>
            <p:spPr>
              <a:xfrm>
                <a:off x="5036285" y="3885940"/>
                <a:ext cx="44100" cy="441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2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00" name="Google Shape;200;p23"/>
              <p:cNvSpPr/>
              <p:nvPr/>
            </p:nvSpPr>
            <p:spPr>
              <a:xfrm>
                <a:off x="5425360" y="2955586"/>
                <a:ext cx="44100" cy="44100"/>
              </a:xfrm>
              <a:prstGeom prst="ellipse">
                <a:avLst/>
              </a:prstGeom>
              <a:gradFill>
                <a:gsLst>
                  <a:gs pos="0">
                    <a:srgbClr val="645CA7"/>
                  </a:gs>
                  <a:gs pos="100000">
                    <a:srgbClr val="D77EAD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2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01" name="Google Shape;201;p23"/>
              <p:cNvSpPr/>
              <p:nvPr/>
            </p:nvSpPr>
            <p:spPr>
              <a:xfrm>
                <a:off x="4243982" y="2801609"/>
                <a:ext cx="44100" cy="44100"/>
              </a:xfrm>
              <a:prstGeom prst="ellipse">
                <a:avLst/>
              </a:prstGeom>
              <a:gradFill>
                <a:gsLst>
                  <a:gs pos="0">
                    <a:srgbClr val="645CA7"/>
                  </a:gs>
                  <a:gs pos="100000">
                    <a:srgbClr val="D77EAD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2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02" name="Google Shape;202;p23"/>
              <p:cNvSpPr/>
              <p:nvPr/>
            </p:nvSpPr>
            <p:spPr>
              <a:xfrm>
                <a:off x="5013356" y="2999738"/>
                <a:ext cx="22800" cy="228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2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pic>
        <p:nvPicPr>
          <p:cNvPr id="203" name="Google Shape;203;p23"/>
          <p:cNvPicPr preferRelativeResize="0"/>
          <p:nvPr/>
        </p:nvPicPr>
        <p:blipFill rotWithShape="1">
          <a:blip r:embed="rId2">
            <a:alphaModFix/>
          </a:blip>
          <a:srcRect t="59574" r="48885" b="8751"/>
          <a:stretch/>
        </p:blipFill>
        <p:spPr>
          <a:xfrm flipH="1">
            <a:off x="5960168" y="4685402"/>
            <a:ext cx="6231833" cy="2172601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23"/>
          <p:cNvSpPr txBox="1">
            <a:spLocks noGrp="1"/>
          </p:cNvSpPr>
          <p:nvPr>
            <p:ph type="ctrTitle"/>
          </p:nvPr>
        </p:nvSpPr>
        <p:spPr>
          <a:xfrm>
            <a:off x="1199000" y="5504167"/>
            <a:ext cx="9794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384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384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384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384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384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384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384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384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05" name="Google Shape;205;p23"/>
          <p:cNvSpPr txBox="1">
            <a:spLocks noGrp="1"/>
          </p:cNvSpPr>
          <p:nvPr>
            <p:ph type="subTitle" idx="1"/>
          </p:nvPr>
        </p:nvSpPr>
        <p:spPr>
          <a:xfrm>
            <a:off x="1797834" y="2865071"/>
            <a:ext cx="2102800" cy="11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9pPr>
          </a:lstStyle>
          <a:p>
            <a:endParaRPr/>
          </a:p>
        </p:txBody>
      </p:sp>
      <p:sp>
        <p:nvSpPr>
          <p:cNvPr id="206" name="Google Shape;206;p23"/>
          <p:cNvSpPr txBox="1">
            <a:spLocks noGrp="1"/>
          </p:cNvSpPr>
          <p:nvPr>
            <p:ph type="subTitle" idx="2"/>
          </p:nvPr>
        </p:nvSpPr>
        <p:spPr>
          <a:xfrm>
            <a:off x="1797621" y="2292484"/>
            <a:ext cx="2102800" cy="71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28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207" name="Google Shape;207;p23"/>
          <p:cNvSpPr txBox="1">
            <a:spLocks noGrp="1"/>
          </p:cNvSpPr>
          <p:nvPr>
            <p:ph type="subTitle" idx="3"/>
          </p:nvPr>
        </p:nvSpPr>
        <p:spPr>
          <a:xfrm>
            <a:off x="8291567" y="2865031"/>
            <a:ext cx="2102800" cy="11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9pPr>
          </a:lstStyle>
          <a:p>
            <a:endParaRPr/>
          </a:p>
        </p:txBody>
      </p:sp>
      <p:sp>
        <p:nvSpPr>
          <p:cNvPr id="208" name="Google Shape;208;p23"/>
          <p:cNvSpPr txBox="1">
            <a:spLocks noGrp="1"/>
          </p:cNvSpPr>
          <p:nvPr>
            <p:ph type="subTitle" idx="4"/>
          </p:nvPr>
        </p:nvSpPr>
        <p:spPr>
          <a:xfrm>
            <a:off x="8291550" y="2292467"/>
            <a:ext cx="2102800" cy="71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28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pic>
        <p:nvPicPr>
          <p:cNvPr id="209" name="Google Shape;209;p23"/>
          <p:cNvPicPr preferRelativeResize="0"/>
          <p:nvPr/>
        </p:nvPicPr>
        <p:blipFill rotWithShape="1">
          <a:blip r:embed="rId3">
            <a:alphaModFix/>
          </a:blip>
          <a:srcRect l="60718" b="38141"/>
          <a:stretch/>
        </p:blipFill>
        <p:spPr>
          <a:xfrm rot="-5400000">
            <a:off x="-142200" y="142198"/>
            <a:ext cx="2489840" cy="22054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4724882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4">
  <p:cSld name="Title and two columns 4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Google Shape;211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 flipH="1">
            <a:off x="5809467" y="402"/>
            <a:ext cx="6382532" cy="4028033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24"/>
          <p:cNvSpPr/>
          <p:nvPr/>
        </p:nvSpPr>
        <p:spPr>
          <a:xfrm rot="10800000" flipH="1">
            <a:off x="1571850" y="1853783"/>
            <a:ext cx="2554800" cy="2554800"/>
          </a:xfrm>
          <a:prstGeom prst="ellipse">
            <a:avLst/>
          </a:prstGeom>
          <a:solidFill>
            <a:srgbClr val="FFFFFF">
              <a:alpha val="7647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2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3" name="Google Shape;213;p24"/>
          <p:cNvSpPr/>
          <p:nvPr/>
        </p:nvSpPr>
        <p:spPr>
          <a:xfrm rot="10800000" flipH="1">
            <a:off x="8065550" y="1853783"/>
            <a:ext cx="2554800" cy="2554800"/>
          </a:xfrm>
          <a:prstGeom prst="ellipse">
            <a:avLst/>
          </a:prstGeom>
          <a:solidFill>
            <a:srgbClr val="FFFFFF">
              <a:alpha val="7647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2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4" name="Google Shape;214;p24"/>
          <p:cNvSpPr txBox="1">
            <a:spLocks noGrp="1"/>
          </p:cNvSpPr>
          <p:nvPr>
            <p:ph type="ctrTitle"/>
          </p:nvPr>
        </p:nvSpPr>
        <p:spPr>
          <a:xfrm>
            <a:off x="1199000" y="5504167"/>
            <a:ext cx="9794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384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384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384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384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384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384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384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384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15" name="Google Shape;215;p24"/>
          <p:cNvSpPr txBox="1">
            <a:spLocks noGrp="1"/>
          </p:cNvSpPr>
          <p:nvPr>
            <p:ph type="subTitle" idx="1"/>
          </p:nvPr>
        </p:nvSpPr>
        <p:spPr>
          <a:xfrm>
            <a:off x="1797834" y="2865071"/>
            <a:ext cx="2102800" cy="11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9pPr>
          </a:lstStyle>
          <a:p>
            <a:endParaRPr/>
          </a:p>
        </p:txBody>
      </p:sp>
      <p:sp>
        <p:nvSpPr>
          <p:cNvPr id="216" name="Google Shape;216;p24"/>
          <p:cNvSpPr txBox="1">
            <a:spLocks noGrp="1"/>
          </p:cNvSpPr>
          <p:nvPr>
            <p:ph type="subTitle" idx="2"/>
          </p:nvPr>
        </p:nvSpPr>
        <p:spPr>
          <a:xfrm>
            <a:off x="1797621" y="2292484"/>
            <a:ext cx="2102800" cy="71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28">
                <a:solidFill>
                  <a:schemeClr val="dk2"/>
                </a:solidFill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217" name="Google Shape;217;p24"/>
          <p:cNvSpPr txBox="1">
            <a:spLocks noGrp="1"/>
          </p:cNvSpPr>
          <p:nvPr>
            <p:ph type="subTitle" idx="3"/>
          </p:nvPr>
        </p:nvSpPr>
        <p:spPr>
          <a:xfrm>
            <a:off x="8291567" y="2865031"/>
            <a:ext cx="2102800" cy="11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9pPr>
          </a:lstStyle>
          <a:p>
            <a:endParaRPr/>
          </a:p>
        </p:txBody>
      </p:sp>
      <p:sp>
        <p:nvSpPr>
          <p:cNvPr id="218" name="Google Shape;218;p24"/>
          <p:cNvSpPr txBox="1">
            <a:spLocks noGrp="1"/>
          </p:cNvSpPr>
          <p:nvPr>
            <p:ph type="subTitle" idx="4"/>
          </p:nvPr>
        </p:nvSpPr>
        <p:spPr>
          <a:xfrm>
            <a:off x="8291550" y="2292467"/>
            <a:ext cx="2102800" cy="71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28">
                <a:solidFill>
                  <a:schemeClr val="dk2"/>
                </a:solidFill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pic>
        <p:nvPicPr>
          <p:cNvPr id="219" name="Google Shape;219;p24"/>
          <p:cNvPicPr preferRelativeResize="0"/>
          <p:nvPr/>
        </p:nvPicPr>
        <p:blipFill rotWithShape="1">
          <a:blip r:embed="rId3">
            <a:alphaModFix/>
          </a:blip>
          <a:srcRect l="28341" b="53555"/>
          <a:stretch/>
        </p:blipFill>
        <p:spPr>
          <a:xfrm flipH="1">
            <a:off x="1" y="5387767"/>
            <a:ext cx="4032734" cy="14702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4866910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2">
  <p:cSld name="Quote 2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Google Shape;226;p2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6210285" y="-15"/>
            <a:ext cx="5981700" cy="3467100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26"/>
          <p:cNvSpPr txBox="1">
            <a:spLocks noGrp="1"/>
          </p:cNvSpPr>
          <p:nvPr>
            <p:ph type="ctrTitle"/>
          </p:nvPr>
        </p:nvSpPr>
        <p:spPr>
          <a:xfrm>
            <a:off x="1275166" y="4506600"/>
            <a:ext cx="3923200" cy="4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862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59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59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59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59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59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59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59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596"/>
            </a:lvl9pPr>
          </a:lstStyle>
          <a:p>
            <a:endParaRPr/>
          </a:p>
        </p:txBody>
      </p:sp>
      <p:sp>
        <p:nvSpPr>
          <p:cNvPr id="228" name="Google Shape;228;p26"/>
          <p:cNvSpPr txBox="1">
            <a:spLocks noGrp="1"/>
          </p:cNvSpPr>
          <p:nvPr>
            <p:ph type="subTitle" idx="1"/>
          </p:nvPr>
        </p:nvSpPr>
        <p:spPr>
          <a:xfrm flipH="1">
            <a:off x="1275100" y="2124200"/>
            <a:ext cx="4472000" cy="2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Englebert"/>
              <a:buNone/>
              <a:defRPr sz="2926">
                <a:solidFill>
                  <a:schemeClr val="lt1"/>
                </a:solidFill>
                <a:latin typeface="Zilla Slab"/>
                <a:ea typeface="Zilla Slab"/>
                <a:cs typeface="Zilla Slab"/>
                <a:sym typeface="Zilla Slab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Englebert"/>
              <a:buNone/>
              <a:defRPr sz="6384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Englebert"/>
              <a:buNone/>
              <a:defRPr sz="6384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Englebert"/>
              <a:buNone/>
              <a:defRPr sz="6384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Englebert"/>
              <a:buNone/>
              <a:defRPr sz="6384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Englebert"/>
              <a:buNone/>
              <a:defRPr sz="6384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Englebert"/>
              <a:buNone/>
              <a:defRPr sz="6384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Englebert"/>
              <a:buNone/>
              <a:defRPr sz="6384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Englebert"/>
              <a:buNone/>
              <a:defRPr sz="6384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25359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4">
  <p:cSld name="Section header 4">
    <p:bg>
      <p:bgPr>
        <a:solidFill>
          <a:schemeClr val="lt2"/>
        </a:solidFill>
        <a:effectLst/>
      </p:bgPr>
    </p:bg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Google Shape;230;p27"/>
          <p:cNvPicPr preferRelativeResize="0"/>
          <p:nvPr/>
        </p:nvPicPr>
        <p:blipFill rotWithShape="1">
          <a:blip r:embed="rId2">
            <a:alphaModFix/>
          </a:blip>
          <a:srcRect l="22124" b="5401"/>
          <a:stretch/>
        </p:blipFill>
        <p:spPr>
          <a:xfrm>
            <a:off x="0" y="0"/>
            <a:ext cx="1003709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27"/>
          <p:cNvSpPr txBox="1">
            <a:spLocks noGrp="1"/>
          </p:cNvSpPr>
          <p:nvPr>
            <p:ph type="title" hasCustomPrompt="1"/>
          </p:nvPr>
        </p:nvSpPr>
        <p:spPr>
          <a:xfrm flipH="1">
            <a:off x="8640834" y="2057667"/>
            <a:ext cx="2734800" cy="170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9576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576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576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576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576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576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576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576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576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32" name="Google Shape;232;p27"/>
          <p:cNvSpPr txBox="1">
            <a:spLocks noGrp="1"/>
          </p:cNvSpPr>
          <p:nvPr>
            <p:ph type="ctrTitle" idx="2"/>
          </p:nvPr>
        </p:nvSpPr>
        <p:spPr>
          <a:xfrm flipH="1">
            <a:off x="2280833" y="3410767"/>
            <a:ext cx="9094800" cy="162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798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7980">
                <a:solidFill>
                  <a:srgbClr val="434343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7980">
                <a:solidFill>
                  <a:srgbClr val="434343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7980">
                <a:solidFill>
                  <a:srgbClr val="434343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7980">
                <a:solidFill>
                  <a:srgbClr val="434343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7980">
                <a:solidFill>
                  <a:srgbClr val="434343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7980">
                <a:solidFill>
                  <a:srgbClr val="434343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7980">
                <a:solidFill>
                  <a:srgbClr val="434343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798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33" name="Google Shape;233;p27"/>
          <p:cNvSpPr txBox="1">
            <a:spLocks noGrp="1"/>
          </p:cNvSpPr>
          <p:nvPr>
            <p:ph type="subTitle" idx="1"/>
          </p:nvPr>
        </p:nvSpPr>
        <p:spPr>
          <a:xfrm>
            <a:off x="8371566" y="4798400"/>
            <a:ext cx="3004000" cy="70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Zilla Slab Light"/>
              <a:buNone/>
              <a:defRPr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Light"/>
              <a:buNone/>
              <a:defRPr sz="1862">
                <a:solidFill>
                  <a:schemeClr val="lt1"/>
                </a:solidFill>
                <a:latin typeface="Oswald Light"/>
                <a:ea typeface="Oswald Light"/>
                <a:cs typeface="Oswald Light"/>
                <a:sym typeface="Oswald Light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Light"/>
              <a:buNone/>
              <a:defRPr sz="1862">
                <a:solidFill>
                  <a:schemeClr val="lt1"/>
                </a:solidFill>
                <a:latin typeface="Oswald Light"/>
                <a:ea typeface="Oswald Light"/>
                <a:cs typeface="Oswald Light"/>
                <a:sym typeface="Oswald Light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Light"/>
              <a:buNone/>
              <a:defRPr sz="1862">
                <a:solidFill>
                  <a:schemeClr val="lt1"/>
                </a:solidFill>
                <a:latin typeface="Oswald Light"/>
                <a:ea typeface="Oswald Light"/>
                <a:cs typeface="Oswald Light"/>
                <a:sym typeface="Oswald Light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Light"/>
              <a:buNone/>
              <a:defRPr sz="1862">
                <a:solidFill>
                  <a:schemeClr val="lt1"/>
                </a:solidFill>
                <a:latin typeface="Oswald Light"/>
                <a:ea typeface="Oswald Light"/>
                <a:cs typeface="Oswald Light"/>
                <a:sym typeface="Oswald Light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Light"/>
              <a:buNone/>
              <a:defRPr sz="1862">
                <a:solidFill>
                  <a:schemeClr val="lt1"/>
                </a:solidFill>
                <a:latin typeface="Oswald Light"/>
                <a:ea typeface="Oswald Light"/>
                <a:cs typeface="Oswald Light"/>
                <a:sym typeface="Oswald Light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Light"/>
              <a:buNone/>
              <a:defRPr sz="1862">
                <a:solidFill>
                  <a:schemeClr val="lt1"/>
                </a:solidFill>
                <a:latin typeface="Oswald Light"/>
                <a:ea typeface="Oswald Light"/>
                <a:cs typeface="Oswald Light"/>
                <a:sym typeface="Oswald Light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Light"/>
              <a:buNone/>
              <a:defRPr sz="1862">
                <a:solidFill>
                  <a:schemeClr val="lt1"/>
                </a:solidFill>
                <a:latin typeface="Oswald Light"/>
                <a:ea typeface="Oswald Light"/>
                <a:cs typeface="Oswald Light"/>
                <a:sym typeface="Oswald Light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Light"/>
              <a:buNone/>
              <a:defRPr sz="1862">
                <a:solidFill>
                  <a:schemeClr val="lt1"/>
                </a:solidFill>
                <a:latin typeface="Oswald Light"/>
                <a:ea typeface="Oswald Light"/>
                <a:cs typeface="Oswald Light"/>
                <a:sym typeface="Oswald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7387050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3">
  <p:cSld name="TItle and four columns 3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8"/>
          <p:cNvSpPr txBox="1">
            <a:spLocks noGrp="1"/>
          </p:cNvSpPr>
          <p:nvPr>
            <p:ph type="ctrTitle"/>
          </p:nvPr>
        </p:nvSpPr>
        <p:spPr>
          <a:xfrm>
            <a:off x="816867" y="5504167"/>
            <a:ext cx="105584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384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384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384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384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384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384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384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384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36" name="Google Shape;236;p28"/>
          <p:cNvSpPr txBox="1">
            <a:spLocks noGrp="1"/>
          </p:cNvSpPr>
          <p:nvPr>
            <p:ph type="subTitle" idx="1"/>
          </p:nvPr>
        </p:nvSpPr>
        <p:spPr>
          <a:xfrm>
            <a:off x="744633" y="4311671"/>
            <a:ext cx="2102800" cy="8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9pPr>
          </a:lstStyle>
          <a:p>
            <a:endParaRPr/>
          </a:p>
        </p:txBody>
      </p:sp>
      <p:sp>
        <p:nvSpPr>
          <p:cNvPr id="237" name="Google Shape;237;p28"/>
          <p:cNvSpPr txBox="1">
            <a:spLocks noGrp="1"/>
          </p:cNvSpPr>
          <p:nvPr>
            <p:ph type="subTitle" idx="2"/>
          </p:nvPr>
        </p:nvSpPr>
        <p:spPr>
          <a:xfrm>
            <a:off x="744633" y="3903267"/>
            <a:ext cx="21028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28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238" name="Google Shape;238;p28"/>
          <p:cNvSpPr txBox="1">
            <a:spLocks noGrp="1"/>
          </p:cNvSpPr>
          <p:nvPr>
            <p:ph type="subTitle" idx="3"/>
          </p:nvPr>
        </p:nvSpPr>
        <p:spPr>
          <a:xfrm>
            <a:off x="3576893" y="4311643"/>
            <a:ext cx="2102800" cy="8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9pPr>
          </a:lstStyle>
          <a:p>
            <a:endParaRPr/>
          </a:p>
        </p:txBody>
      </p:sp>
      <p:sp>
        <p:nvSpPr>
          <p:cNvPr id="239" name="Google Shape;239;p28"/>
          <p:cNvSpPr txBox="1">
            <a:spLocks noGrp="1"/>
          </p:cNvSpPr>
          <p:nvPr>
            <p:ph type="subTitle" idx="4"/>
          </p:nvPr>
        </p:nvSpPr>
        <p:spPr>
          <a:xfrm>
            <a:off x="3576893" y="3903267"/>
            <a:ext cx="21028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28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240" name="Google Shape;240;p28"/>
          <p:cNvSpPr txBox="1">
            <a:spLocks noGrp="1"/>
          </p:cNvSpPr>
          <p:nvPr>
            <p:ph type="subTitle" idx="5"/>
          </p:nvPr>
        </p:nvSpPr>
        <p:spPr>
          <a:xfrm>
            <a:off x="6439264" y="4311632"/>
            <a:ext cx="2102800" cy="8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9pPr>
          </a:lstStyle>
          <a:p>
            <a:endParaRPr/>
          </a:p>
        </p:txBody>
      </p:sp>
      <p:sp>
        <p:nvSpPr>
          <p:cNvPr id="241" name="Google Shape;241;p28"/>
          <p:cNvSpPr txBox="1">
            <a:spLocks noGrp="1"/>
          </p:cNvSpPr>
          <p:nvPr>
            <p:ph type="subTitle" idx="6"/>
          </p:nvPr>
        </p:nvSpPr>
        <p:spPr>
          <a:xfrm>
            <a:off x="6439264" y="3903267"/>
            <a:ext cx="21028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28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242" name="Google Shape;242;p28"/>
          <p:cNvSpPr txBox="1">
            <a:spLocks noGrp="1"/>
          </p:cNvSpPr>
          <p:nvPr>
            <p:ph type="subTitle" idx="7"/>
          </p:nvPr>
        </p:nvSpPr>
        <p:spPr>
          <a:xfrm>
            <a:off x="9271533" y="4311643"/>
            <a:ext cx="2102800" cy="8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9pPr>
          </a:lstStyle>
          <a:p>
            <a:endParaRPr/>
          </a:p>
        </p:txBody>
      </p:sp>
      <p:sp>
        <p:nvSpPr>
          <p:cNvPr id="243" name="Google Shape;243;p28"/>
          <p:cNvSpPr txBox="1">
            <a:spLocks noGrp="1"/>
          </p:cNvSpPr>
          <p:nvPr>
            <p:ph type="subTitle" idx="8"/>
          </p:nvPr>
        </p:nvSpPr>
        <p:spPr>
          <a:xfrm>
            <a:off x="9271533" y="3903233"/>
            <a:ext cx="21028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28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7183586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right">
  <p:cSld name="Title and four columns right"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9"/>
          <p:cNvSpPr txBox="1">
            <a:spLocks noGrp="1"/>
          </p:cNvSpPr>
          <p:nvPr>
            <p:ph type="subTitle" idx="1"/>
          </p:nvPr>
        </p:nvSpPr>
        <p:spPr>
          <a:xfrm flipH="1">
            <a:off x="5851400" y="2201965"/>
            <a:ext cx="2239600" cy="6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9pPr>
          </a:lstStyle>
          <a:p>
            <a:endParaRPr/>
          </a:p>
        </p:txBody>
      </p:sp>
      <p:sp>
        <p:nvSpPr>
          <p:cNvPr id="246" name="Google Shape;246;p29"/>
          <p:cNvSpPr txBox="1">
            <a:spLocks noGrp="1"/>
          </p:cNvSpPr>
          <p:nvPr>
            <p:ph type="subTitle" idx="2"/>
          </p:nvPr>
        </p:nvSpPr>
        <p:spPr>
          <a:xfrm flipH="1">
            <a:off x="5851400" y="1946900"/>
            <a:ext cx="2239600" cy="3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2128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247" name="Google Shape;247;p29"/>
          <p:cNvSpPr txBox="1">
            <a:spLocks noGrp="1"/>
          </p:cNvSpPr>
          <p:nvPr>
            <p:ph type="subTitle" idx="3"/>
          </p:nvPr>
        </p:nvSpPr>
        <p:spPr>
          <a:xfrm flipH="1">
            <a:off x="9025868" y="2201965"/>
            <a:ext cx="2239600" cy="6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9pPr>
          </a:lstStyle>
          <a:p>
            <a:endParaRPr/>
          </a:p>
        </p:txBody>
      </p:sp>
      <p:sp>
        <p:nvSpPr>
          <p:cNvPr id="248" name="Google Shape;248;p29"/>
          <p:cNvSpPr txBox="1">
            <a:spLocks noGrp="1"/>
          </p:cNvSpPr>
          <p:nvPr>
            <p:ph type="subTitle" idx="4"/>
          </p:nvPr>
        </p:nvSpPr>
        <p:spPr>
          <a:xfrm flipH="1">
            <a:off x="9025868" y="1946900"/>
            <a:ext cx="2239600" cy="3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2128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249" name="Google Shape;249;p29"/>
          <p:cNvSpPr txBox="1">
            <a:spLocks noGrp="1"/>
          </p:cNvSpPr>
          <p:nvPr>
            <p:ph type="subTitle" idx="5"/>
          </p:nvPr>
        </p:nvSpPr>
        <p:spPr>
          <a:xfrm flipH="1">
            <a:off x="5851367" y="4407279"/>
            <a:ext cx="2239600" cy="6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9pPr>
          </a:lstStyle>
          <a:p>
            <a:endParaRPr/>
          </a:p>
        </p:txBody>
      </p:sp>
      <p:sp>
        <p:nvSpPr>
          <p:cNvPr id="250" name="Google Shape;250;p29"/>
          <p:cNvSpPr txBox="1">
            <a:spLocks noGrp="1"/>
          </p:cNvSpPr>
          <p:nvPr>
            <p:ph type="subTitle" idx="6"/>
          </p:nvPr>
        </p:nvSpPr>
        <p:spPr>
          <a:xfrm flipH="1">
            <a:off x="5851367" y="4152117"/>
            <a:ext cx="2239600" cy="3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2128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251" name="Google Shape;251;p29"/>
          <p:cNvSpPr txBox="1">
            <a:spLocks noGrp="1"/>
          </p:cNvSpPr>
          <p:nvPr>
            <p:ph type="subTitle" idx="7"/>
          </p:nvPr>
        </p:nvSpPr>
        <p:spPr>
          <a:xfrm flipH="1">
            <a:off x="9025833" y="4407279"/>
            <a:ext cx="2239600" cy="6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9pPr>
          </a:lstStyle>
          <a:p>
            <a:endParaRPr/>
          </a:p>
        </p:txBody>
      </p:sp>
      <p:sp>
        <p:nvSpPr>
          <p:cNvPr id="252" name="Google Shape;252;p29"/>
          <p:cNvSpPr txBox="1">
            <a:spLocks noGrp="1"/>
          </p:cNvSpPr>
          <p:nvPr>
            <p:ph type="subTitle" idx="8"/>
          </p:nvPr>
        </p:nvSpPr>
        <p:spPr>
          <a:xfrm flipH="1">
            <a:off x="9025833" y="4152117"/>
            <a:ext cx="2239600" cy="3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2128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253" name="Google Shape;253;p29"/>
          <p:cNvSpPr txBox="1">
            <a:spLocks noGrp="1"/>
          </p:cNvSpPr>
          <p:nvPr>
            <p:ph type="ctrTitle"/>
          </p:nvPr>
        </p:nvSpPr>
        <p:spPr>
          <a:xfrm>
            <a:off x="816867" y="5228500"/>
            <a:ext cx="10558400" cy="104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384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384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384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384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384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384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384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384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pic>
        <p:nvPicPr>
          <p:cNvPr id="254" name="Google Shape;254;p2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 flipH="1">
            <a:off x="1" y="-15"/>
            <a:ext cx="6527800" cy="5194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3361809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Google Shape;256;p30"/>
          <p:cNvPicPr preferRelativeResize="0"/>
          <p:nvPr/>
        </p:nvPicPr>
        <p:blipFill rotWithShape="1">
          <a:blip r:embed="rId2">
            <a:alphaModFix/>
          </a:blip>
          <a:srcRect l="39445"/>
          <a:stretch/>
        </p:blipFill>
        <p:spPr>
          <a:xfrm flipH="1">
            <a:off x="6280099" y="0"/>
            <a:ext cx="591190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30"/>
          <p:cNvSpPr txBox="1">
            <a:spLocks noGrp="1"/>
          </p:cNvSpPr>
          <p:nvPr>
            <p:ph type="ctrTitle"/>
          </p:nvPr>
        </p:nvSpPr>
        <p:spPr>
          <a:xfrm>
            <a:off x="816867" y="5504167"/>
            <a:ext cx="10558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384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384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384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384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384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384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384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384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0846709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4">
  <p:cSld name="Title and four columns 4">
    <p:bg>
      <p:bgPr>
        <a:solidFill>
          <a:schemeClr val="lt2"/>
        </a:solidFill>
        <a:effectLst/>
      </p:bgPr>
    </p:bg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Google Shape;259;p31"/>
          <p:cNvPicPr preferRelativeResize="0"/>
          <p:nvPr/>
        </p:nvPicPr>
        <p:blipFill rotWithShape="1">
          <a:blip r:embed="rId2">
            <a:alphaModFix/>
          </a:blip>
          <a:srcRect l="13058" t="14965" b="58884"/>
          <a:stretch/>
        </p:blipFill>
        <p:spPr>
          <a:xfrm>
            <a:off x="3032767" y="5308403"/>
            <a:ext cx="9159226" cy="1549597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31"/>
          <p:cNvSpPr txBox="1">
            <a:spLocks noGrp="1"/>
          </p:cNvSpPr>
          <p:nvPr>
            <p:ph type="ctrTitle"/>
          </p:nvPr>
        </p:nvSpPr>
        <p:spPr>
          <a:xfrm>
            <a:off x="1199000" y="5504167"/>
            <a:ext cx="9794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384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384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384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384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384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384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384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384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61" name="Google Shape;261;p31"/>
          <p:cNvSpPr txBox="1">
            <a:spLocks noGrp="1"/>
          </p:cNvSpPr>
          <p:nvPr>
            <p:ph type="subTitle" idx="1"/>
          </p:nvPr>
        </p:nvSpPr>
        <p:spPr>
          <a:xfrm>
            <a:off x="1821500" y="3632933"/>
            <a:ext cx="2102800" cy="10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9pPr>
          </a:lstStyle>
          <a:p>
            <a:endParaRPr/>
          </a:p>
        </p:txBody>
      </p:sp>
      <p:sp>
        <p:nvSpPr>
          <p:cNvPr id="262" name="Google Shape;262;p31"/>
          <p:cNvSpPr txBox="1">
            <a:spLocks noGrp="1"/>
          </p:cNvSpPr>
          <p:nvPr>
            <p:ph type="subTitle" idx="2"/>
          </p:nvPr>
        </p:nvSpPr>
        <p:spPr>
          <a:xfrm>
            <a:off x="1821500" y="3230567"/>
            <a:ext cx="21028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28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263" name="Google Shape;263;p31"/>
          <p:cNvSpPr txBox="1">
            <a:spLocks noGrp="1"/>
          </p:cNvSpPr>
          <p:nvPr>
            <p:ph type="subTitle" idx="3"/>
          </p:nvPr>
        </p:nvSpPr>
        <p:spPr>
          <a:xfrm>
            <a:off x="4106500" y="3632887"/>
            <a:ext cx="1900800" cy="10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9pPr>
          </a:lstStyle>
          <a:p>
            <a:endParaRPr/>
          </a:p>
        </p:txBody>
      </p:sp>
      <p:sp>
        <p:nvSpPr>
          <p:cNvPr id="264" name="Google Shape;264;p31"/>
          <p:cNvSpPr txBox="1">
            <a:spLocks noGrp="1"/>
          </p:cNvSpPr>
          <p:nvPr>
            <p:ph type="subTitle" idx="4"/>
          </p:nvPr>
        </p:nvSpPr>
        <p:spPr>
          <a:xfrm>
            <a:off x="4005500" y="3230567"/>
            <a:ext cx="21028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28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265" name="Google Shape;265;p31"/>
          <p:cNvSpPr txBox="1">
            <a:spLocks noGrp="1"/>
          </p:cNvSpPr>
          <p:nvPr>
            <p:ph type="subTitle" idx="5"/>
          </p:nvPr>
        </p:nvSpPr>
        <p:spPr>
          <a:xfrm>
            <a:off x="6189500" y="3632887"/>
            <a:ext cx="2102800" cy="10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9pPr>
          </a:lstStyle>
          <a:p>
            <a:endParaRPr/>
          </a:p>
        </p:txBody>
      </p:sp>
      <p:sp>
        <p:nvSpPr>
          <p:cNvPr id="266" name="Google Shape;266;p31"/>
          <p:cNvSpPr txBox="1">
            <a:spLocks noGrp="1"/>
          </p:cNvSpPr>
          <p:nvPr>
            <p:ph type="subTitle" idx="6"/>
          </p:nvPr>
        </p:nvSpPr>
        <p:spPr>
          <a:xfrm>
            <a:off x="6189500" y="3230567"/>
            <a:ext cx="21028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28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267" name="Google Shape;267;p31"/>
          <p:cNvSpPr txBox="1">
            <a:spLocks noGrp="1"/>
          </p:cNvSpPr>
          <p:nvPr>
            <p:ph type="subTitle" idx="7"/>
          </p:nvPr>
        </p:nvSpPr>
        <p:spPr>
          <a:xfrm>
            <a:off x="8435534" y="3632887"/>
            <a:ext cx="1978800" cy="10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9pPr>
          </a:lstStyle>
          <a:p>
            <a:endParaRPr/>
          </a:p>
        </p:txBody>
      </p:sp>
      <p:sp>
        <p:nvSpPr>
          <p:cNvPr id="268" name="Google Shape;268;p31"/>
          <p:cNvSpPr txBox="1">
            <a:spLocks noGrp="1"/>
          </p:cNvSpPr>
          <p:nvPr>
            <p:ph type="subTitle" idx="8"/>
          </p:nvPr>
        </p:nvSpPr>
        <p:spPr>
          <a:xfrm>
            <a:off x="8373500" y="3230567"/>
            <a:ext cx="21028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28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pic>
        <p:nvPicPr>
          <p:cNvPr id="269" name="Google Shape;269;p31"/>
          <p:cNvPicPr preferRelativeResize="0"/>
          <p:nvPr/>
        </p:nvPicPr>
        <p:blipFill rotWithShape="1">
          <a:blip r:embed="rId3">
            <a:alphaModFix/>
          </a:blip>
          <a:srcRect l="-7359" t="18396" r="-8905" b="36778"/>
          <a:stretch/>
        </p:blipFill>
        <p:spPr>
          <a:xfrm rot="10800000">
            <a:off x="1785659" y="9898"/>
            <a:ext cx="7846907" cy="17018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9312605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Google Shape;271;p32"/>
          <p:cNvPicPr preferRelativeResize="0"/>
          <p:nvPr/>
        </p:nvPicPr>
        <p:blipFill rotWithShape="1">
          <a:blip r:embed="rId2">
            <a:alphaModFix/>
          </a:blip>
          <a:srcRect l="60718" b="38141"/>
          <a:stretch/>
        </p:blipFill>
        <p:spPr>
          <a:xfrm rot="10800000" flipH="1">
            <a:off x="9702166" y="4663798"/>
            <a:ext cx="2489840" cy="220546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2" name="Google Shape;272;p32"/>
          <p:cNvGrpSpPr/>
          <p:nvPr/>
        </p:nvGrpSpPr>
        <p:grpSpPr>
          <a:xfrm rot="322651">
            <a:off x="11858706" y="4471403"/>
            <a:ext cx="216725" cy="968284"/>
            <a:chOff x="6091275" y="1941325"/>
            <a:chExt cx="329725" cy="1472275"/>
          </a:xfrm>
        </p:grpSpPr>
        <p:sp>
          <p:nvSpPr>
            <p:cNvPr id="273" name="Google Shape;273;p32"/>
            <p:cNvSpPr/>
            <p:nvPr/>
          </p:nvSpPr>
          <p:spPr>
            <a:xfrm>
              <a:off x="6234100" y="2368250"/>
              <a:ext cx="65350" cy="1045350"/>
            </a:xfrm>
            <a:custGeom>
              <a:avLst/>
              <a:gdLst/>
              <a:ahLst/>
              <a:cxnLst/>
              <a:rect l="l" t="t" r="r" b="b"/>
              <a:pathLst>
                <a:path w="2614" h="41814" extrusionOk="0">
                  <a:moveTo>
                    <a:pt x="1" y="1"/>
                  </a:moveTo>
                  <a:lnTo>
                    <a:pt x="1" y="40537"/>
                  </a:lnTo>
                  <a:cubicBezTo>
                    <a:pt x="1" y="41206"/>
                    <a:pt x="608" y="41813"/>
                    <a:pt x="1277" y="41813"/>
                  </a:cubicBezTo>
                  <a:cubicBezTo>
                    <a:pt x="2006" y="41813"/>
                    <a:pt x="2614" y="41206"/>
                    <a:pt x="2614" y="40537"/>
                  </a:cubicBezTo>
                  <a:lnTo>
                    <a:pt x="26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2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4" name="Google Shape;274;p32"/>
            <p:cNvSpPr/>
            <p:nvPr/>
          </p:nvSpPr>
          <p:spPr>
            <a:xfrm>
              <a:off x="6091275" y="1941325"/>
              <a:ext cx="329725" cy="376825"/>
            </a:xfrm>
            <a:custGeom>
              <a:avLst/>
              <a:gdLst/>
              <a:ahLst/>
              <a:cxnLst/>
              <a:rect l="l" t="t" r="r" b="b"/>
              <a:pathLst>
                <a:path w="13189" h="15073" extrusionOk="0">
                  <a:moveTo>
                    <a:pt x="6808" y="0"/>
                  </a:moveTo>
                  <a:cubicBezTo>
                    <a:pt x="1" y="7779"/>
                    <a:pt x="5045" y="15072"/>
                    <a:pt x="5045" y="15072"/>
                  </a:cubicBezTo>
                  <a:lnTo>
                    <a:pt x="8935" y="15072"/>
                  </a:lnTo>
                  <a:cubicBezTo>
                    <a:pt x="8935" y="15072"/>
                    <a:pt x="13189" y="7536"/>
                    <a:pt x="6808" y="0"/>
                  </a:cubicBez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2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5" name="Google Shape;275;p32"/>
            <p:cNvSpPr/>
            <p:nvPr/>
          </p:nvSpPr>
          <p:spPr>
            <a:xfrm>
              <a:off x="6212825" y="2055275"/>
              <a:ext cx="83600" cy="287175"/>
            </a:xfrm>
            <a:custGeom>
              <a:avLst/>
              <a:gdLst/>
              <a:ahLst/>
              <a:cxnLst/>
              <a:rect l="l" t="t" r="r" b="b"/>
              <a:pathLst>
                <a:path w="3344" h="11487" extrusionOk="0">
                  <a:moveTo>
                    <a:pt x="183" y="4254"/>
                  </a:moveTo>
                  <a:lnTo>
                    <a:pt x="183" y="4254"/>
                  </a:lnTo>
                  <a:cubicBezTo>
                    <a:pt x="1" y="6746"/>
                    <a:pt x="426" y="9177"/>
                    <a:pt x="1399" y="11486"/>
                  </a:cubicBezTo>
                  <a:lnTo>
                    <a:pt x="1946" y="11486"/>
                  </a:lnTo>
                  <a:cubicBezTo>
                    <a:pt x="1946" y="11486"/>
                    <a:pt x="1399" y="8995"/>
                    <a:pt x="183" y="4254"/>
                  </a:cubicBezTo>
                  <a:close/>
                  <a:moveTo>
                    <a:pt x="2128" y="0"/>
                  </a:moveTo>
                  <a:cubicBezTo>
                    <a:pt x="1763" y="3768"/>
                    <a:pt x="1946" y="11486"/>
                    <a:pt x="1946" y="11486"/>
                  </a:cubicBezTo>
                  <a:lnTo>
                    <a:pt x="2796" y="11486"/>
                  </a:lnTo>
                  <a:cubicBezTo>
                    <a:pt x="2796" y="11486"/>
                    <a:pt x="3343" y="4619"/>
                    <a:pt x="2128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2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6" name="Google Shape;276;p32"/>
            <p:cNvSpPr/>
            <p:nvPr/>
          </p:nvSpPr>
          <p:spPr>
            <a:xfrm>
              <a:off x="6217400" y="2318125"/>
              <a:ext cx="97250" cy="123075"/>
            </a:xfrm>
            <a:custGeom>
              <a:avLst/>
              <a:gdLst/>
              <a:ahLst/>
              <a:cxnLst/>
              <a:rect l="l" t="t" r="r" b="b"/>
              <a:pathLst>
                <a:path w="3890" h="4923" extrusionOk="0">
                  <a:moveTo>
                    <a:pt x="0" y="0"/>
                  </a:moveTo>
                  <a:lnTo>
                    <a:pt x="0" y="3586"/>
                  </a:lnTo>
                  <a:cubicBezTo>
                    <a:pt x="0" y="4315"/>
                    <a:pt x="547" y="4923"/>
                    <a:pt x="1337" y="4923"/>
                  </a:cubicBezTo>
                  <a:lnTo>
                    <a:pt x="2553" y="4923"/>
                  </a:lnTo>
                  <a:cubicBezTo>
                    <a:pt x="3343" y="4923"/>
                    <a:pt x="3890" y="4315"/>
                    <a:pt x="3890" y="3586"/>
                  </a:cubicBezTo>
                  <a:lnTo>
                    <a:pt x="389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2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pic>
        <p:nvPicPr>
          <p:cNvPr id="277" name="Google Shape;277;p32"/>
          <p:cNvPicPr preferRelativeResize="0"/>
          <p:nvPr/>
        </p:nvPicPr>
        <p:blipFill rotWithShape="1">
          <a:blip r:embed="rId2">
            <a:alphaModFix/>
          </a:blip>
          <a:srcRect l="60718" b="38141"/>
          <a:stretch/>
        </p:blipFill>
        <p:spPr>
          <a:xfrm rot="-5400000" flipH="1">
            <a:off x="-142200" y="4510365"/>
            <a:ext cx="2489840" cy="220546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8" name="Google Shape;278;p32"/>
          <p:cNvGrpSpPr/>
          <p:nvPr/>
        </p:nvGrpSpPr>
        <p:grpSpPr>
          <a:xfrm>
            <a:off x="10253680" y="5323567"/>
            <a:ext cx="1386812" cy="1131576"/>
            <a:chOff x="1223275" y="284825"/>
            <a:chExt cx="1581675" cy="1290575"/>
          </a:xfrm>
        </p:grpSpPr>
        <p:sp>
          <p:nvSpPr>
            <p:cNvPr id="279" name="Google Shape;279;p32"/>
            <p:cNvSpPr/>
            <p:nvPr/>
          </p:nvSpPr>
          <p:spPr>
            <a:xfrm>
              <a:off x="1360025" y="377900"/>
              <a:ext cx="109400" cy="41050"/>
            </a:xfrm>
            <a:custGeom>
              <a:avLst/>
              <a:gdLst/>
              <a:ahLst/>
              <a:cxnLst/>
              <a:rect l="l" t="t" r="r" b="b"/>
              <a:pathLst>
                <a:path w="4376" h="1642" extrusionOk="0">
                  <a:moveTo>
                    <a:pt x="3647" y="0"/>
                  </a:moveTo>
                  <a:lnTo>
                    <a:pt x="547" y="304"/>
                  </a:lnTo>
                  <a:cubicBezTo>
                    <a:pt x="243" y="365"/>
                    <a:pt x="0" y="669"/>
                    <a:pt x="0" y="973"/>
                  </a:cubicBezTo>
                  <a:lnTo>
                    <a:pt x="0" y="1094"/>
                  </a:lnTo>
                  <a:cubicBezTo>
                    <a:pt x="61" y="1398"/>
                    <a:pt x="365" y="1641"/>
                    <a:pt x="669" y="1641"/>
                  </a:cubicBezTo>
                  <a:lnTo>
                    <a:pt x="3768" y="1337"/>
                  </a:lnTo>
                  <a:cubicBezTo>
                    <a:pt x="4133" y="1277"/>
                    <a:pt x="4376" y="973"/>
                    <a:pt x="4376" y="669"/>
                  </a:cubicBezTo>
                  <a:lnTo>
                    <a:pt x="4315" y="608"/>
                  </a:lnTo>
                  <a:cubicBezTo>
                    <a:pt x="4315" y="243"/>
                    <a:pt x="4011" y="0"/>
                    <a:pt x="364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2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0" name="Google Shape;280;p32"/>
            <p:cNvSpPr/>
            <p:nvPr/>
          </p:nvSpPr>
          <p:spPr>
            <a:xfrm>
              <a:off x="1224800" y="630100"/>
              <a:ext cx="42550" cy="109425"/>
            </a:xfrm>
            <a:custGeom>
              <a:avLst/>
              <a:gdLst/>
              <a:ahLst/>
              <a:cxnLst/>
              <a:rect l="l" t="t" r="r" b="b"/>
              <a:pathLst>
                <a:path w="1702" h="4377" extrusionOk="0">
                  <a:moveTo>
                    <a:pt x="608" y="1"/>
                  </a:moveTo>
                  <a:cubicBezTo>
                    <a:pt x="243" y="62"/>
                    <a:pt x="0" y="365"/>
                    <a:pt x="61" y="669"/>
                  </a:cubicBezTo>
                  <a:lnTo>
                    <a:pt x="365" y="3769"/>
                  </a:lnTo>
                  <a:cubicBezTo>
                    <a:pt x="365" y="4133"/>
                    <a:pt x="669" y="4377"/>
                    <a:pt x="1033" y="4377"/>
                  </a:cubicBezTo>
                  <a:lnTo>
                    <a:pt x="1094" y="4377"/>
                  </a:lnTo>
                  <a:cubicBezTo>
                    <a:pt x="1459" y="4316"/>
                    <a:pt x="1702" y="4012"/>
                    <a:pt x="1641" y="3647"/>
                  </a:cubicBezTo>
                  <a:lnTo>
                    <a:pt x="1337" y="548"/>
                  </a:lnTo>
                  <a:cubicBezTo>
                    <a:pt x="1337" y="244"/>
                    <a:pt x="1033" y="1"/>
                    <a:pt x="6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2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1" name="Google Shape;281;p32"/>
            <p:cNvSpPr/>
            <p:nvPr/>
          </p:nvSpPr>
          <p:spPr>
            <a:xfrm>
              <a:off x="1584875" y="356625"/>
              <a:ext cx="109425" cy="41050"/>
            </a:xfrm>
            <a:custGeom>
              <a:avLst/>
              <a:gdLst/>
              <a:ahLst/>
              <a:cxnLst/>
              <a:rect l="l" t="t" r="r" b="b"/>
              <a:pathLst>
                <a:path w="4377" h="1642" extrusionOk="0">
                  <a:moveTo>
                    <a:pt x="3647" y="0"/>
                  </a:moveTo>
                  <a:lnTo>
                    <a:pt x="548" y="304"/>
                  </a:lnTo>
                  <a:cubicBezTo>
                    <a:pt x="244" y="365"/>
                    <a:pt x="1" y="669"/>
                    <a:pt x="1" y="973"/>
                  </a:cubicBezTo>
                  <a:lnTo>
                    <a:pt x="1" y="1094"/>
                  </a:lnTo>
                  <a:cubicBezTo>
                    <a:pt x="61" y="1398"/>
                    <a:pt x="365" y="1641"/>
                    <a:pt x="669" y="1641"/>
                  </a:cubicBezTo>
                  <a:lnTo>
                    <a:pt x="3769" y="1337"/>
                  </a:lnTo>
                  <a:cubicBezTo>
                    <a:pt x="4133" y="1277"/>
                    <a:pt x="4376" y="973"/>
                    <a:pt x="4316" y="669"/>
                  </a:cubicBezTo>
                  <a:lnTo>
                    <a:pt x="4316" y="608"/>
                  </a:lnTo>
                  <a:cubicBezTo>
                    <a:pt x="4316" y="243"/>
                    <a:pt x="4012" y="0"/>
                    <a:pt x="364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2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2" name="Google Shape;282;p32"/>
            <p:cNvSpPr/>
            <p:nvPr/>
          </p:nvSpPr>
          <p:spPr>
            <a:xfrm>
              <a:off x="1223275" y="284825"/>
              <a:ext cx="1581675" cy="1290575"/>
            </a:xfrm>
            <a:custGeom>
              <a:avLst/>
              <a:gdLst/>
              <a:ahLst/>
              <a:cxnLst/>
              <a:rect l="l" t="t" r="r" b="b"/>
              <a:pathLst>
                <a:path w="63267" h="51623" extrusionOk="0">
                  <a:moveTo>
                    <a:pt x="55939" y="0"/>
                  </a:moveTo>
                  <a:cubicBezTo>
                    <a:pt x="55830" y="0"/>
                    <a:pt x="55720" y="5"/>
                    <a:pt x="55609" y="16"/>
                  </a:cubicBezTo>
                  <a:lnTo>
                    <a:pt x="2796" y="5000"/>
                  </a:lnTo>
                  <a:cubicBezTo>
                    <a:pt x="1216" y="5182"/>
                    <a:pt x="0" y="6580"/>
                    <a:pt x="183" y="8160"/>
                  </a:cubicBezTo>
                  <a:lnTo>
                    <a:pt x="4072" y="49000"/>
                  </a:lnTo>
                  <a:cubicBezTo>
                    <a:pt x="4188" y="50504"/>
                    <a:pt x="5459" y="51622"/>
                    <a:pt x="6944" y="51622"/>
                  </a:cubicBezTo>
                  <a:cubicBezTo>
                    <a:pt x="7019" y="51622"/>
                    <a:pt x="7095" y="51619"/>
                    <a:pt x="7172" y="51613"/>
                  </a:cubicBezTo>
                  <a:lnTo>
                    <a:pt x="60532" y="46569"/>
                  </a:lnTo>
                  <a:cubicBezTo>
                    <a:pt x="62112" y="46387"/>
                    <a:pt x="63266" y="44989"/>
                    <a:pt x="63145" y="43409"/>
                  </a:cubicBezTo>
                  <a:lnTo>
                    <a:pt x="59316" y="3115"/>
                  </a:lnTo>
                  <a:cubicBezTo>
                    <a:pt x="59144" y="1342"/>
                    <a:pt x="57681" y="0"/>
                    <a:pt x="55939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2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3" name="Google Shape;283;p32"/>
            <p:cNvSpPr/>
            <p:nvPr/>
          </p:nvSpPr>
          <p:spPr>
            <a:xfrm>
              <a:off x="1288600" y="338275"/>
              <a:ext cx="1452525" cy="1183725"/>
            </a:xfrm>
            <a:custGeom>
              <a:avLst/>
              <a:gdLst/>
              <a:ahLst/>
              <a:cxnLst/>
              <a:rect l="l" t="t" r="r" b="b"/>
              <a:pathLst>
                <a:path w="58101" h="47349" extrusionOk="0">
                  <a:moveTo>
                    <a:pt x="52872" y="1"/>
                  </a:moveTo>
                  <a:cubicBezTo>
                    <a:pt x="52833" y="1"/>
                    <a:pt x="52793" y="2"/>
                    <a:pt x="52753" y="5"/>
                  </a:cubicBezTo>
                  <a:lnTo>
                    <a:pt x="52631" y="5"/>
                  </a:lnTo>
                  <a:lnTo>
                    <a:pt x="48681" y="370"/>
                  </a:lnTo>
                  <a:lnTo>
                    <a:pt x="47465" y="491"/>
                  </a:lnTo>
                  <a:lnTo>
                    <a:pt x="44062" y="795"/>
                  </a:lnTo>
                  <a:lnTo>
                    <a:pt x="41145" y="1099"/>
                  </a:lnTo>
                  <a:lnTo>
                    <a:pt x="35007" y="1646"/>
                  </a:lnTo>
                  <a:lnTo>
                    <a:pt x="31117" y="2011"/>
                  </a:lnTo>
                  <a:lnTo>
                    <a:pt x="29780" y="2132"/>
                  </a:lnTo>
                  <a:lnTo>
                    <a:pt x="27471" y="2375"/>
                  </a:lnTo>
                  <a:lnTo>
                    <a:pt x="27349" y="2375"/>
                  </a:lnTo>
                  <a:lnTo>
                    <a:pt x="25647" y="2558"/>
                  </a:lnTo>
                  <a:lnTo>
                    <a:pt x="14708" y="3591"/>
                  </a:lnTo>
                  <a:lnTo>
                    <a:pt x="13006" y="3773"/>
                  </a:lnTo>
                  <a:lnTo>
                    <a:pt x="12581" y="3834"/>
                  </a:lnTo>
                  <a:lnTo>
                    <a:pt x="10272" y="4016"/>
                  </a:lnTo>
                  <a:lnTo>
                    <a:pt x="1338" y="4867"/>
                  </a:lnTo>
                  <a:cubicBezTo>
                    <a:pt x="548" y="4928"/>
                    <a:pt x="1" y="5596"/>
                    <a:pt x="62" y="6386"/>
                  </a:cubicBezTo>
                  <a:lnTo>
                    <a:pt x="1946" y="26867"/>
                  </a:lnTo>
                  <a:lnTo>
                    <a:pt x="2432" y="31790"/>
                  </a:lnTo>
                  <a:lnTo>
                    <a:pt x="3769" y="46011"/>
                  </a:lnTo>
                  <a:cubicBezTo>
                    <a:pt x="3830" y="46315"/>
                    <a:pt x="3951" y="46680"/>
                    <a:pt x="4194" y="46923"/>
                  </a:cubicBezTo>
                  <a:cubicBezTo>
                    <a:pt x="4498" y="47166"/>
                    <a:pt x="4863" y="47348"/>
                    <a:pt x="5288" y="47348"/>
                  </a:cubicBezTo>
                  <a:lnTo>
                    <a:pt x="5774" y="47288"/>
                  </a:lnTo>
                  <a:lnTo>
                    <a:pt x="11366" y="46741"/>
                  </a:lnTo>
                  <a:lnTo>
                    <a:pt x="13675" y="46497"/>
                  </a:lnTo>
                  <a:lnTo>
                    <a:pt x="16714" y="46254"/>
                  </a:lnTo>
                  <a:lnTo>
                    <a:pt x="18415" y="46072"/>
                  </a:lnTo>
                  <a:lnTo>
                    <a:pt x="18902" y="46011"/>
                  </a:lnTo>
                  <a:lnTo>
                    <a:pt x="22244" y="45707"/>
                  </a:lnTo>
                  <a:lnTo>
                    <a:pt x="32272" y="44735"/>
                  </a:lnTo>
                  <a:lnTo>
                    <a:pt x="32636" y="44735"/>
                  </a:lnTo>
                  <a:lnTo>
                    <a:pt x="35128" y="44492"/>
                  </a:lnTo>
                  <a:lnTo>
                    <a:pt x="36587" y="44370"/>
                  </a:lnTo>
                  <a:lnTo>
                    <a:pt x="38592" y="44188"/>
                  </a:lnTo>
                  <a:lnTo>
                    <a:pt x="41266" y="43945"/>
                  </a:lnTo>
                  <a:lnTo>
                    <a:pt x="56764" y="42426"/>
                  </a:lnTo>
                  <a:cubicBezTo>
                    <a:pt x="57554" y="42365"/>
                    <a:pt x="58101" y="41696"/>
                    <a:pt x="58101" y="40906"/>
                  </a:cubicBezTo>
                  <a:lnTo>
                    <a:pt x="54758" y="6447"/>
                  </a:lnTo>
                  <a:lnTo>
                    <a:pt x="54272" y="1281"/>
                  </a:lnTo>
                  <a:cubicBezTo>
                    <a:pt x="54214" y="531"/>
                    <a:pt x="53609" y="1"/>
                    <a:pt x="528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2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4" name="Google Shape;284;p32"/>
            <p:cNvSpPr/>
            <p:nvPr/>
          </p:nvSpPr>
          <p:spPr>
            <a:xfrm>
              <a:off x="1293100" y="990625"/>
              <a:ext cx="22875" cy="17875"/>
            </a:xfrm>
            <a:custGeom>
              <a:avLst/>
              <a:gdLst/>
              <a:ahLst/>
              <a:cxnLst/>
              <a:rect l="l" t="t" r="r" b="b"/>
              <a:pathLst>
                <a:path w="915" h="715" extrusionOk="0">
                  <a:moveTo>
                    <a:pt x="758" y="1"/>
                  </a:moveTo>
                  <a:cubicBezTo>
                    <a:pt x="486" y="1"/>
                    <a:pt x="0" y="715"/>
                    <a:pt x="445" y="715"/>
                  </a:cubicBezTo>
                  <a:cubicBezTo>
                    <a:pt x="459" y="715"/>
                    <a:pt x="474" y="714"/>
                    <a:pt x="489" y="713"/>
                  </a:cubicBezTo>
                  <a:cubicBezTo>
                    <a:pt x="732" y="652"/>
                    <a:pt x="915" y="470"/>
                    <a:pt x="915" y="226"/>
                  </a:cubicBezTo>
                  <a:cubicBezTo>
                    <a:pt x="901" y="63"/>
                    <a:pt x="839" y="1"/>
                    <a:pt x="7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2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5" name="Google Shape;285;p32"/>
            <p:cNvSpPr/>
            <p:nvPr/>
          </p:nvSpPr>
          <p:spPr>
            <a:xfrm>
              <a:off x="1296200" y="950700"/>
              <a:ext cx="9150" cy="9125"/>
            </a:xfrm>
            <a:custGeom>
              <a:avLst/>
              <a:gdLst/>
              <a:ahLst/>
              <a:cxnLst/>
              <a:rect l="l" t="t" r="r" b="b"/>
              <a:pathLst>
                <a:path w="366" h="365" extrusionOk="0">
                  <a:moveTo>
                    <a:pt x="183" y="0"/>
                  </a:moveTo>
                  <a:cubicBezTo>
                    <a:pt x="61" y="0"/>
                    <a:pt x="1" y="61"/>
                    <a:pt x="1" y="183"/>
                  </a:cubicBezTo>
                  <a:cubicBezTo>
                    <a:pt x="1" y="304"/>
                    <a:pt x="92" y="365"/>
                    <a:pt x="183" y="365"/>
                  </a:cubicBezTo>
                  <a:cubicBezTo>
                    <a:pt x="274" y="365"/>
                    <a:pt x="365" y="304"/>
                    <a:pt x="365" y="183"/>
                  </a:cubicBezTo>
                  <a:lnTo>
                    <a:pt x="365" y="122"/>
                  </a:lnTo>
                  <a:cubicBezTo>
                    <a:pt x="365" y="61"/>
                    <a:pt x="244" y="0"/>
                    <a:pt x="1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2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6" name="Google Shape;286;p32"/>
            <p:cNvSpPr/>
            <p:nvPr/>
          </p:nvSpPr>
          <p:spPr>
            <a:xfrm>
              <a:off x="1761125" y="347500"/>
              <a:ext cx="744500" cy="1141075"/>
            </a:xfrm>
            <a:custGeom>
              <a:avLst/>
              <a:gdLst/>
              <a:ahLst/>
              <a:cxnLst/>
              <a:rect l="l" t="t" r="r" b="b"/>
              <a:pathLst>
                <a:path w="29780" h="45643" extrusionOk="0">
                  <a:moveTo>
                    <a:pt x="29780" y="1"/>
                  </a:moveTo>
                  <a:lnTo>
                    <a:pt x="28564" y="122"/>
                  </a:lnTo>
                  <a:lnTo>
                    <a:pt x="25161" y="426"/>
                  </a:lnTo>
                  <a:lnTo>
                    <a:pt x="22244" y="730"/>
                  </a:lnTo>
                  <a:lnTo>
                    <a:pt x="16106" y="1277"/>
                  </a:lnTo>
                  <a:lnTo>
                    <a:pt x="1" y="45642"/>
                  </a:lnTo>
                  <a:lnTo>
                    <a:pt x="3343" y="45338"/>
                  </a:lnTo>
                  <a:lnTo>
                    <a:pt x="13371" y="44427"/>
                  </a:lnTo>
                  <a:lnTo>
                    <a:pt x="13735" y="44366"/>
                  </a:lnTo>
                  <a:lnTo>
                    <a:pt x="29780" y="1"/>
                  </a:lnTo>
                  <a:close/>
                </a:path>
              </a:pathLst>
            </a:custGeom>
            <a:solidFill>
              <a:srgbClr val="FFFFFF">
                <a:alpha val="6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2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7" name="Google Shape;287;p32"/>
            <p:cNvSpPr/>
            <p:nvPr/>
          </p:nvSpPr>
          <p:spPr>
            <a:xfrm>
              <a:off x="2203250" y="338275"/>
              <a:ext cx="455850" cy="1109275"/>
            </a:xfrm>
            <a:custGeom>
              <a:avLst/>
              <a:gdLst/>
              <a:ahLst/>
              <a:cxnLst/>
              <a:rect l="l" t="t" r="r" b="b"/>
              <a:pathLst>
                <a:path w="18234" h="44371" extrusionOk="0">
                  <a:moveTo>
                    <a:pt x="16286" y="1"/>
                  </a:moveTo>
                  <a:cubicBezTo>
                    <a:pt x="16247" y="1"/>
                    <a:pt x="16207" y="2"/>
                    <a:pt x="16167" y="5"/>
                  </a:cubicBezTo>
                  <a:lnTo>
                    <a:pt x="16045" y="5"/>
                  </a:lnTo>
                  <a:lnTo>
                    <a:pt x="1" y="44370"/>
                  </a:lnTo>
                  <a:lnTo>
                    <a:pt x="2006" y="44188"/>
                  </a:lnTo>
                  <a:lnTo>
                    <a:pt x="4680" y="43945"/>
                  </a:lnTo>
                  <a:lnTo>
                    <a:pt x="18233" y="6447"/>
                  </a:lnTo>
                  <a:lnTo>
                    <a:pt x="17686" y="1281"/>
                  </a:lnTo>
                  <a:cubicBezTo>
                    <a:pt x="17628" y="531"/>
                    <a:pt x="17023" y="1"/>
                    <a:pt x="16286" y="1"/>
                  </a:cubicBezTo>
                  <a:close/>
                </a:path>
              </a:pathLst>
            </a:custGeom>
            <a:solidFill>
              <a:srgbClr val="FFFFFF">
                <a:alpha val="6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2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8" name="Google Shape;288;p32"/>
            <p:cNvSpPr/>
            <p:nvPr/>
          </p:nvSpPr>
          <p:spPr>
            <a:xfrm>
              <a:off x="1572725" y="391575"/>
              <a:ext cx="460400" cy="1115225"/>
            </a:xfrm>
            <a:custGeom>
              <a:avLst/>
              <a:gdLst/>
              <a:ahLst/>
              <a:cxnLst/>
              <a:rect l="l" t="t" r="r" b="b"/>
              <a:pathLst>
                <a:path w="18416" h="44609" extrusionOk="0">
                  <a:moveTo>
                    <a:pt x="18415" y="0"/>
                  </a:moveTo>
                  <a:lnTo>
                    <a:pt x="16106" y="243"/>
                  </a:lnTo>
                  <a:lnTo>
                    <a:pt x="1" y="44609"/>
                  </a:lnTo>
                  <a:lnTo>
                    <a:pt x="2371" y="44426"/>
                  </a:lnTo>
                  <a:lnTo>
                    <a:pt x="18415" y="0"/>
                  </a:lnTo>
                  <a:close/>
                </a:path>
              </a:pathLst>
            </a:custGeom>
            <a:solidFill>
              <a:srgbClr val="FFFFFF">
                <a:alpha val="6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2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9" name="Google Shape;289;p32"/>
            <p:cNvSpPr/>
            <p:nvPr/>
          </p:nvSpPr>
          <p:spPr>
            <a:xfrm>
              <a:off x="1337225" y="432600"/>
              <a:ext cx="265900" cy="700450"/>
            </a:xfrm>
            <a:custGeom>
              <a:avLst/>
              <a:gdLst/>
              <a:ahLst/>
              <a:cxnLst/>
              <a:rect l="l" t="t" r="r" b="b"/>
              <a:pathLst>
                <a:path w="10636" h="28018" extrusionOk="0">
                  <a:moveTo>
                    <a:pt x="10636" y="0"/>
                  </a:moveTo>
                  <a:lnTo>
                    <a:pt x="8327" y="243"/>
                  </a:lnTo>
                  <a:lnTo>
                    <a:pt x="1" y="23094"/>
                  </a:lnTo>
                  <a:lnTo>
                    <a:pt x="487" y="28017"/>
                  </a:lnTo>
                  <a:lnTo>
                    <a:pt x="10636" y="0"/>
                  </a:lnTo>
                  <a:close/>
                </a:path>
              </a:pathLst>
            </a:custGeom>
            <a:solidFill>
              <a:srgbClr val="FFFFFF">
                <a:alpha val="6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2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90" name="Google Shape;290;p32"/>
          <p:cNvGrpSpPr/>
          <p:nvPr/>
        </p:nvGrpSpPr>
        <p:grpSpPr>
          <a:xfrm rot="-809226">
            <a:off x="372437" y="5066246"/>
            <a:ext cx="1062028" cy="1473716"/>
            <a:chOff x="1214150" y="2918750"/>
            <a:chExt cx="2057250" cy="2466975"/>
          </a:xfrm>
        </p:grpSpPr>
        <p:sp>
          <p:nvSpPr>
            <p:cNvPr id="291" name="Google Shape;291;p32"/>
            <p:cNvSpPr/>
            <p:nvPr/>
          </p:nvSpPr>
          <p:spPr>
            <a:xfrm>
              <a:off x="1921525" y="2919750"/>
              <a:ext cx="567400" cy="485725"/>
            </a:xfrm>
            <a:custGeom>
              <a:avLst/>
              <a:gdLst/>
              <a:ahLst/>
              <a:cxnLst/>
              <a:rect l="l" t="t" r="r" b="b"/>
              <a:pathLst>
                <a:path w="22696" h="19429" extrusionOk="0">
                  <a:moveTo>
                    <a:pt x="12951" y="4250"/>
                  </a:moveTo>
                  <a:cubicBezTo>
                    <a:pt x="15758" y="4250"/>
                    <a:pt x="18441" y="6429"/>
                    <a:pt x="18441" y="9726"/>
                  </a:cubicBezTo>
                  <a:cubicBezTo>
                    <a:pt x="18380" y="12704"/>
                    <a:pt x="16010" y="15074"/>
                    <a:pt x="13032" y="15074"/>
                  </a:cubicBezTo>
                  <a:cubicBezTo>
                    <a:pt x="13007" y="15074"/>
                    <a:pt x="12982" y="15074"/>
                    <a:pt x="12957" y="15074"/>
                  </a:cubicBezTo>
                  <a:cubicBezTo>
                    <a:pt x="8145" y="15074"/>
                    <a:pt x="5757" y="9282"/>
                    <a:pt x="9143" y="5836"/>
                  </a:cubicBezTo>
                  <a:cubicBezTo>
                    <a:pt x="10258" y="4741"/>
                    <a:pt x="11618" y="4250"/>
                    <a:pt x="12951" y="4250"/>
                  </a:cubicBezTo>
                  <a:close/>
                  <a:moveTo>
                    <a:pt x="12883" y="1"/>
                  </a:moveTo>
                  <a:cubicBezTo>
                    <a:pt x="4351" y="1"/>
                    <a:pt x="1" y="10369"/>
                    <a:pt x="6043" y="16532"/>
                  </a:cubicBezTo>
                  <a:cubicBezTo>
                    <a:pt x="8023" y="18532"/>
                    <a:pt x="10473" y="19429"/>
                    <a:pt x="12879" y="19429"/>
                  </a:cubicBezTo>
                  <a:cubicBezTo>
                    <a:pt x="17861" y="19429"/>
                    <a:pt x="22654" y="15586"/>
                    <a:pt x="22695" y="9726"/>
                  </a:cubicBezTo>
                  <a:cubicBezTo>
                    <a:pt x="22695" y="4378"/>
                    <a:pt x="18380" y="2"/>
                    <a:pt x="13032" y="2"/>
                  </a:cubicBezTo>
                  <a:cubicBezTo>
                    <a:pt x="12982" y="1"/>
                    <a:pt x="12933" y="1"/>
                    <a:pt x="12883" y="1"/>
                  </a:cubicBez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2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2" name="Google Shape;292;p32"/>
            <p:cNvSpPr/>
            <p:nvPr/>
          </p:nvSpPr>
          <p:spPr>
            <a:xfrm>
              <a:off x="1214150" y="3153775"/>
              <a:ext cx="673150" cy="777175"/>
            </a:xfrm>
            <a:custGeom>
              <a:avLst/>
              <a:gdLst/>
              <a:ahLst/>
              <a:cxnLst/>
              <a:rect l="l" t="t" r="r" b="b"/>
              <a:pathLst>
                <a:path w="26926" h="31087" extrusionOk="0">
                  <a:moveTo>
                    <a:pt x="3890" y="0"/>
                  </a:moveTo>
                  <a:cubicBezTo>
                    <a:pt x="3890" y="0"/>
                    <a:pt x="1" y="27409"/>
                    <a:pt x="13675" y="30691"/>
                  </a:cubicBezTo>
                  <a:cubicBezTo>
                    <a:pt x="14804" y="30962"/>
                    <a:pt x="15822" y="31086"/>
                    <a:pt x="16739" y="31086"/>
                  </a:cubicBezTo>
                  <a:cubicBezTo>
                    <a:pt x="26926" y="31086"/>
                    <a:pt x="24675" y="15741"/>
                    <a:pt x="24675" y="15741"/>
                  </a:cubicBezTo>
                  <a:lnTo>
                    <a:pt x="11001" y="0"/>
                  </a:lnTo>
                  <a:close/>
                </a:path>
              </a:pathLst>
            </a:custGeom>
            <a:solidFill>
              <a:srgbClr val="F067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2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3" name="Google Shape;293;p32"/>
            <p:cNvSpPr/>
            <p:nvPr/>
          </p:nvSpPr>
          <p:spPr>
            <a:xfrm>
              <a:off x="1293175" y="2918750"/>
              <a:ext cx="663975" cy="628550"/>
            </a:xfrm>
            <a:custGeom>
              <a:avLst/>
              <a:gdLst/>
              <a:ahLst/>
              <a:cxnLst/>
              <a:rect l="l" t="t" r="r" b="b"/>
              <a:pathLst>
                <a:path w="26559" h="25142" extrusionOk="0">
                  <a:moveTo>
                    <a:pt x="13321" y="1"/>
                  </a:moveTo>
                  <a:cubicBezTo>
                    <a:pt x="13153" y="1"/>
                    <a:pt x="12987" y="14"/>
                    <a:pt x="12823" y="42"/>
                  </a:cubicBezTo>
                  <a:cubicBezTo>
                    <a:pt x="10939" y="406"/>
                    <a:pt x="9116" y="1075"/>
                    <a:pt x="7475" y="2108"/>
                  </a:cubicBezTo>
                  <a:cubicBezTo>
                    <a:pt x="6624" y="2594"/>
                    <a:pt x="5834" y="3141"/>
                    <a:pt x="5044" y="3749"/>
                  </a:cubicBezTo>
                  <a:cubicBezTo>
                    <a:pt x="2796" y="5511"/>
                    <a:pt x="1094" y="7639"/>
                    <a:pt x="729" y="9401"/>
                  </a:cubicBezTo>
                  <a:cubicBezTo>
                    <a:pt x="0" y="12926"/>
                    <a:pt x="10514" y="25142"/>
                    <a:pt x="10514" y="25142"/>
                  </a:cubicBezTo>
                  <a:lnTo>
                    <a:pt x="16652" y="20766"/>
                  </a:lnTo>
                  <a:lnTo>
                    <a:pt x="19144" y="19064"/>
                  </a:lnTo>
                  <a:lnTo>
                    <a:pt x="26558" y="13777"/>
                  </a:lnTo>
                  <a:cubicBezTo>
                    <a:pt x="26558" y="13777"/>
                    <a:pt x="18727" y="1"/>
                    <a:pt x="1332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2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4" name="Google Shape;294;p32"/>
            <p:cNvSpPr/>
            <p:nvPr/>
          </p:nvSpPr>
          <p:spPr>
            <a:xfrm>
              <a:off x="1419275" y="2969925"/>
              <a:ext cx="477100" cy="628650"/>
            </a:xfrm>
            <a:custGeom>
              <a:avLst/>
              <a:gdLst/>
              <a:ahLst/>
              <a:cxnLst/>
              <a:rect l="l" t="t" r="r" b="b"/>
              <a:pathLst>
                <a:path w="19084" h="25146" extrusionOk="0">
                  <a:moveTo>
                    <a:pt x="2431" y="0"/>
                  </a:moveTo>
                  <a:cubicBezTo>
                    <a:pt x="1580" y="487"/>
                    <a:pt x="790" y="1033"/>
                    <a:pt x="0" y="1641"/>
                  </a:cubicBezTo>
                  <a:cubicBezTo>
                    <a:pt x="4558" y="6746"/>
                    <a:pt x="7779" y="13067"/>
                    <a:pt x="11608" y="18719"/>
                  </a:cubicBezTo>
                  <a:cubicBezTo>
                    <a:pt x="12581" y="20117"/>
                    <a:pt x="13614" y="21575"/>
                    <a:pt x="14586" y="22851"/>
                  </a:cubicBezTo>
                  <a:cubicBezTo>
                    <a:pt x="15515" y="23998"/>
                    <a:pt x="16738" y="25145"/>
                    <a:pt x="18123" y="25145"/>
                  </a:cubicBezTo>
                  <a:cubicBezTo>
                    <a:pt x="18279" y="25145"/>
                    <a:pt x="18437" y="25131"/>
                    <a:pt x="18597" y="25100"/>
                  </a:cubicBezTo>
                  <a:cubicBezTo>
                    <a:pt x="19083" y="24432"/>
                    <a:pt x="18597" y="23520"/>
                    <a:pt x="18111" y="22791"/>
                  </a:cubicBezTo>
                  <a:cubicBezTo>
                    <a:pt x="16774" y="20846"/>
                    <a:pt x="15437" y="18901"/>
                    <a:pt x="14100" y="17017"/>
                  </a:cubicBezTo>
                  <a:cubicBezTo>
                    <a:pt x="10210" y="11365"/>
                    <a:pt x="6321" y="5713"/>
                    <a:pt x="24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2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5" name="Google Shape;295;p32"/>
            <p:cNvSpPr/>
            <p:nvPr/>
          </p:nvSpPr>
          <p:spPr>
            <a:xfrm>
              <a:off x="2598250" y="3153775"/>
              <a:ext cx="673150" cy="777175"/>
            </a:xfrm>
            <a:custGeom>
              <a:avLst/>
              <a:gdLst/>
              <a:ahLst/>
              <a:cxnLst/>
              <a:rect l="l" t="t" r="r" b="b"/>
              <a:pathLst>
                <a:path w="26926" h="31087" extrusionOk="0">
                  <a:moveTo>
                    <a:pt x="15925" y="0"/>
                  </a:moveTo>
                  <a:lnTo>
                    <a:pt x="2251" y="15741"/>
                  </a:lnTo>
                  <a:cubicBezTo>
                    <a:pt x="2251" y="15741"/>
                    <a:pt x="0" y="31086"/>
                    <a:pt x="10187" y="31086"/>
                  </a:cubicBezTo>
                  <a:cubicBezTo>
                    <a:pt x="11104" y="31086"/>
                    <a:pt x="12122" y="30962"/>
                    <a:pt x="13251" y="30691"/>
                  </a:cubicBezTo>
                  <a:cubicBezTo>
                    <a:pt x="26925" y="27409"/>
                    <a:pt x="23036" y="0"/>
                    <a:pt x="23036" y="0"/>
                  </a:cubicBezTo>
                  <a:close/>
                </a:path>
              </a:pathLst>
            </a:custGeom>
            <a:solidFill>
              <a:srgbClr val="F067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2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6" name="Google Shape;296;p32"/>
            <p:cNvSpPr/>
            <p:nvPr/>
          </p:nvSpPr>
          <p:spPr>
            <a:xfrm>
              <a:off x="2528400" y="2918750"/>
              <a:ext cx="663975" cy="628550"/>
            </a:xfrm>
            <a:custGeom>
              <a:avLst/>
              <a:gdLst/>
              <a:ahLst/>
              <a:cxnLst/>
              <a:rect l="l" t="t" r="r" b="b"/>
              <a:pathLst>
                <a:path w="26559" h="25142" extrusionOk="0">
                  <a:moveTo>
                    <a:pt x="13238" y="1"/>
                  </a:moveTo>
                  <a:cubicBezTo>
                    <a:pt x="7832" y="1"/>
                    <a:pt x="0" y="13777"/>
                    <a:pt x="0" y="13777"/>
                  </a:cubicBezTo>
                  <a:lnTo>
                    <a:pt x="7415" y="19064"/>
                  </a:lnTo>
                  <a:lnTo>
                    <a:pt x="9907" y="20766"/>
                  </a:lnTo>
                  <a:lnTo>
                    <a:pt x="16045" y="25142"/>
                  </a:lnTo>
                  <a:cubicBezTo>
                    <a:pt x="16045" y="25142"/>
                    <a:pt x="26559" y="12926"/>
                    <a:pt x="25830" y="9401"/>
                  </a:cubicBezTo>
                  <a:cubicBezTo>
                    <a:pt x="25465" y="7639"/>
                    <a:pt x="23763" y="5511"/>
                    <a:pt x="21515" y="3749"/>
                  </a:cubicBezTo>
                  <a:cubicBezTo>
                    <a:pt x="20724" y="3141"/>
                    <a:pt x="19934" y="2594"/>
                    <a:pt x="19084" y="2108"/>
                  </a:cubicBezTo>
                  <a:cubicBezTo>
                    <a:pt x="17443" y="1075"/>
                    <a:pt x="15619" y="406"/>
                    <a:pt x="13735" y="42"/>
                  </a:cubicBezTo>
                  <a:cubicBezTo>
                    <a:pt x="13572" y="14"/>
                    <a:pt x="13406" y="1"/>
                    <a:pt x="132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2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7" name="Google Shape;297;p32"/>
            <p:cNvSpPr/>
            <p:nvPr/>
          </p:nvSpPr>
          <p:spPr>
            <a:xfrm>
              <a:off x="2589175" y="2969925"/>
              <a:ext cx="477100" cy="628650"/>
            </a:xfrm>
            <a:custGeom>
              <a:avLst/>
              <a:gdLst/>
              <a:ahLst/>
              <a:cxnLst/>
              <a:rect l="l" t="t" r="r" b="b"/>
              <a:pathLst>
                <a:path w="19084" h="25146" extrusionOk="0">
                  <a:moveTo>
                    <a:pt x="16653" y="0"/>
                  </a:moveTo>
                  <a:lnTo>
                    <a:pt x="4984" y="16956"/>
                  </a:lnTo>
                  <a:lnTo>
                    <a:pt x="973" y="22791"/>
                  </a:lnTo>
                  <a:cubicBezTo>
                    <a:pt x="487" y="23520"/>
                    <a:pt x="0" y="24432"/>
                    <a:pt x="487" y="25100"/>
                  </a:cubicBezTo>
                  <a:cubicBezTo>
                    <a:pt x="647" y="25131"/>
                    <a:pt x="805" y="25145"/>
                    <a:pt x="961" y="25145"/>
                  </a:cubicBezTo>
                  <a:cubicBezTo>
                    <a:pt x="2346" y="25145"/>
                    <a:pt x="3569" y="23998"/>
                    <a:pt x="4498" y="22851"/>
                  </a:cubicBezTo>
                  <a:cubicBezTo>
                    <a:pt x="5470" y="21575"/>
                    <a:pt x="6503" y="20117"/>
                    <a:pt x="7476" y="18719"/>
                  </a:cubicBezTo>
                  <a:cubicBezTo>
                    <a:pt x="11304" y="13067"/>
                    <a:pt x="14525" y="6746"/>
                    <a:pt x="19084" y="1641"/>
                  </a:cubicBezTo>
                  <a:cubicBezTo>
                    <a:pt x="18293" y="1033"/>
                    <a:pt x="17503" y="487"/>
                    <a:pt x="1665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2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8" name="Google Shape;298;p32"/>
            <p:cNvSpPr/>
            <p:nvPr/>
          </p:nvSpPr>
          <p:spPr>
            <a:xfrm>
              <a:off x="1288600" y="3130975"/>
              <a:ext cx="1903775" cy="2254750"/>
            </a:xfrm>
            <a:custGeom>
              <a:avLst/>
              <a:gdLst/>
              <a:ahLst/>
              <a:cxnLst/>
              <a:rect l="l" t="t" r="r" b="b"/>
              <a:pathLst>
                <a:path w="76151" h="90190" extrusionOk="0">
                  <a:moveTo>
                    <a:pt x="33244" y="0"/>
                  </a:moveTo>
                  <a:cubicBezTo>
                    <a:pt x="14890" y="0"/>
                    <a:pt x="1" y="14829"/>
                    <a:pt x="1" y="33183"/>
                  </a:cubicBezTo>
                  <a:lnTo>
                    <a:pt x="1" y="84416"/>
                  </a:lnTo>
                  <a:cubicBezTo>
                    <a:pt x="1" y="87576"/>
                    <a:pt x="2553" y="90190"/>
                    <a:pt x="5714" y="90190"/>
                  </a:cubicBezTo>
                  <a:lnTo>
                    <a:pt x="70438" y="90190"/>
                  </a:lnTo>
                  <a:cubicBezTo>
                    <a:pt x="73598" y="90129"/>
                    <a:pt x="76151" y="87576"/>
                    <a:pt x="76151" y="84416"/>
                  </a:cubicBezTo>
                  <a:lnTo>
                    <a:pt x="76151" y="33183"/>
                  </a:lnTo>
                  <a:cubicBezTo>
                    <a:pt x="76151" y="14829"/>
                    <a:pt x="61261" y="0"/>
                    <a:pt x="429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2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9" name="Google Shape;299;p32"/>
            <p:cNvSpPr/>
            <p:nvPr/>
          </p:nvSpPr>
          <p:spPr>
            <a:xfrm>
              <a:off x="1288600" y="5042325"/>
              <a:ext cx="1903775" cy="343400"/>
            </a:xfrm>
            <a:custGeom>
              <a:avLst/>
              <a:gdLst/>
              <a:ahLst/>
              <a:cxnLst/>
              <a:rect l="l" t="t" r="r" b="b"/>
              <a:pathLst>
                <a:path w="76151" h="13736" extrusionOk="0">
                  <a:moveTo>
                    <a:pt x="1" y="1"/>
                  </a:moveTo>
                  <a:lnTo>
                    <a:pt x="1" y="7962"/>
                  </a:lnTo>
                  <a:cubicBezTo>
                    <a:pt x="1" y="11122"/>
                    <a:pt x="2553" y="13736"/>
                    <a:pt x="5714" y="13736"/>
                  </a:cubicBezTo>
                  <a:lnTo>
                    <a:pt x="70438" y="13736"/>
                  </a:lnTo>
                  <a:cubicBezTo>
                    <a:pt x="73598" y="13675"/>
                    <a:pt x="76151" y="11122"/>
                    <a:pt x="76151" y="7962"/>
                  </a:cubicBezTo>
                  <a:lnTo>
                    <a:pt x="761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2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0" name="Google Shape;300;p32"/>
            <p:cNvSpPr/>
            <p:nvPr/>
          </p:nvSpPr>
          <p:spPr>
            <a:xfrm>
              <a:off x="1578800" y="4442175"/>
              <a:ext cx="1321875" cy="770350"/>
            </a:xfrm>
            <a:custGeom>
              <a:avLst/>
              <a:gdLst/>
              <a:ahLst/>
              <a:cxnLst/>
              <a:rect l="l" t="t" r="r" b="b"/>
              <a:pathLst>
                <a:path w="52875" h="30814" extrusionOk="0">
                  <a:moveTo>
                    <a:pt x="7901" y="1"/>
                  </a:moveTo>
                  <a:cubicBezTo>
                    <a:pt x="3526" y="1"/>
                    <a:pt x="1" y="3526"/>
                    <a:pt x="1" y="7901"/>
                  </a:cubicBezTo>
                  <a:lnTo>
                    <a:pt x="1" y="22913"/>
                  </a:lnTo>
                  <a:cubicBezTo>
                    <a:pt x="1" y="27288"/>
                    <a:pt x="3526" y="30813"/>
                    <a:pt x="7901" y="30813"/>
                  </a:cubicBezTo>
                  <a:lnTo>
                    <a:pt x="44974" y="30813"/>
                  </a:lnTo>
                  <a:cubicBezTo>
                    <a:pt x="49349" y="30813"/>
                    <a:pt x="52874" y="27288"/>
                    <a:pt x="52874" y="22913"/>
                  </a:cubicBezTo>
                  <a:lnTo>
                    <a:pt x="52874" y="7901"/>
                  </a:lnTo>
                  <a:cubicBezTo>
                    <a:pt x="52874" y="3526"/>
                    <a:pt x="49349" y="1"/>
                    <a:pt x="44974" y="1"/>
                  </a:cubicBezTo>
                  <a:close/>
                </a:path>
              </a:pathLst>
            </a:custGeom>
            <a:solidFill>
              <a:srgbClr val="F067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2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1" name="Google Shape;301;p32"/>
            <p:cNvSpPr/>
            <p:nvPr/>
          </p:nvSpPr>
          <p:spPr>
            <a:xfrm>
              <a:off x="1578800" y="4442175"/>
              <a:ext cx="1321875" cy="385950"/>
            </a:xfrm>
            <a:custGeom>
              <a:avLst/>
              <a:gdLst/>
              <a:ahLst/>
              <a:cxnLst/>
              <a:rect l="l" t="t" r="r" b="b"/>
              <a:pathLst>
                <a:path w="52875" h="15438" extrusionOk="0">
                  <a:moveTo>
                    <a:pt x="2614" y="1"/>
                  </a:moveTo>
                  <a:cubicBezTo>
                    <a:pt x="1155" y="1"/>
                    <a:pt x="1" y="1216"/>
                    <a:pt x="1" y="2614"/>
                  </a:cubicBezTo>
                  <a:lnTo>
                    <a:pt x="1" y="15437"/>
                  </a:lnTo>
                  <a:lnTo>
                    <a:pt x="52874" y="15437"/>
                  </a:lnTo>
                  <a:lnTo>
                    <a:pt x="52874" y="2614"/>
                  </a:lnTo>
                  <a:cubicBezTo>
                    <a:pt x="52874" y="1216"/>
                    <a:pt x="51719" y="1"/>
                    <a:pt x="5032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2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2" name="Google Shape;302;p32"/>
            <p:cNvSpPr/>
            <p:nvPr/>
          </p:nvSpPr>
          <p:spPr>
            <a:xfrm>
              <a:off x="2092350" y="4676150"/>
              <a:ext cx="303900" cy="303900"/>
            </a:xfrm>
            <a:custGeom>
              <a:avLst/>
              <a:gdLst/>
              <a:ahLst/>
              <a:cxnLst/>
              <a:rect l="l" t="t" r="r" b="b"/>
              <a:pathLst>
                <a:path w="12156" h="12156" extrusionOk="0">
                  <a:moveTo>
                    <a:pt x="6078" y="1"/>
                  </a:moveTo>
                  <a:cubicBezTo>
                    <a:pt x="2735" y="1"/>
                    <a:pt x="0" y="2736"/>
                    <a:pt x="0" y="6078"/>
                  </a:cubicBezTo>
                  <a:cubicBezTo>
                    <a:pt x="0" y="9421"/>
                    <a:pt x="2735" y="12156"/>
                    <a:pt x="6078" y="12156"/>
                  </a:cubicBezTo>
                  <a:cubicBezTo>
                    <a:pt x="9481" y="12156"/>
                    <a:pt x="12155" y="9421"/>
                    <a:pt x="12155" y="6078"/>
                  </a:cubicBezTo>
                  <a:cubicBezTo>
                    <a:pt x="12155" y="2736"/>
                    <a:pt x="9481" y="1"/>
                    <a:pt x="60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2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3" name="Google Shape;303;p32"/>
            <p:cNvSpPr/>
            <p:nvPr/>
          </p:nvSpPr>
          <p:spPr>
            <a:xfrm>
              <a:off x="2156150" y="4761125"/>
              <a:ext cx="155000" cy="133850"/>
            </a:xfrm>
            <a:custGeom>
              <a:avLst/>
              <a:gdLst/>
              <a:ahLst/>
              <a:cxnLst/>
              <a:rect l="l" t="t" r="r" b="b"/>
              <a:pathLst>
                <a:path w="6200" h="5354" extrusionOk="0">
                  <a:moveTo>
                    <a:pt x="3518" y="0"/>
                  </a:moveTo>
                  <a:cubicBezTo>
                    <a:pt x="2862" y="0"/>
                    <a:pt x="2192" y="245"/>
                    <a:pt x="1642" y="795"/>
                  </a:cubicBezTo>
                  <a:cubicBezTo>
                    <a:pt x="1" y="2436"/>
                    <a:pt x="1156" y="5353"/>
                    <a:pt x="3586" y="5353"/>
                  </a:cubicBezTo>
                  <a:cubicBezTo>
                    <a:pt x="5045" y="5353"/>
                    <a:pt x="6200" y="4138"/>
                    <a:pt x="6200" y="2679"/>
                  </a:cubicBezTo>
                  <a:cubicBezTo>
                    <a:pt x="6200" y="1075"/>
                    <a:pt x="4891" y="0"/>
                    <a:pt x="35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2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4" name="Google Shape;304;p32"/>
            <p:cNvSpPr/>
            <p:nvPr/>
          </p:nvSpPr>
          <p:spPr>
            <a:xfrm>
              <a:off x="1761125" y="4554600"/>
              <a:ext cx="86625" cy="527250"/>
            </a:xfrm>
            <a:custGeom>
              <a:avLst/>
              <a:gdLst/>
              <a:ahLst/>
              <a:cxnLst/>
              <a:rect l="l" t="t" r="r" b="b"/>
              <a:pathLst>
                <a:path w="3465" h="21090" extrusionOk="0">
                  <a:moveTo>
                    <a:pt x="1763" y="1"/>
                  </a:moveTo>
                  <a:cubicBezTo>
                    <a:pt x="791" y="1"/>
                    <a:pt x="1" y="791"/>
                    <a:pt x="1" y="1763"/>
                  </a:cubicBezTo>
                  <a:lnTo>
                    <a:pt x="1" y="19327"/>
                  </a:lnTo>
                  <a:cubicBezTo>
                    <a:pt x="1" y="20300"/>
                    <a:pt x="791" y="21090"/>
                    <a:pt x="1763" y="21090"/>
                  </a:cubicBezTo>
                  <a:cubicBezTo>
                    <a:pt x="2675" y="21029"/>
                    <a:pt x="3465" y="20300"/>
                    <a:pt x="3465" y="19327"/>
                  </a:cubicBezTo>
                  <a:lnTo>
                    <a:pt x="3465" y="1763"/>
                  </a:lnTo>
                  <a:cubicBezTo>
                    <a:pt x="3465" y="791"/>
                    <a:pt x="2675" y="1"/>
                    <a:pt x="17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2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5" name="Google Shape;305;p32"/>
            <p:cNvSpPr/>
            <p:nvPr/>
          </p:nvSpPr>
          <p:spPr>
            <a:xfrm>
              <a:off x="1712500" y="4929900"/>
              <a:ext cx="176275" cy="50150"/>
            </a:xfrm>
            <a:custGeom>
              <a:avLst/>
              <a:gdLst/>
              <a:ahLst/>
              <a:cxnLst/>
              <a:rect l="l" t="t" r="r" b="b"/>
              <a:pathLst>
                <a:path w="7051" h="2006" extrusionOk="0">
                  <a:moveTo>
                    <a:pt x="1" y="0"/>
                  </a:moveTo>
                  <a:lnTo>
                    <a:pt x="1" y="2006"/>
                  </a:lnTo>
                  <a:lnTo>
                    <a:pt x="7051" y="2006"/>
                  </a:lnTo>
                  <a:lnTo>
                    <a:pt x="7051" y="0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2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6" name="Google Shape;306;p32"/>
            <p:cNvSpPr/>
            <p:nvPr/>
          </p:nvSpPr>
          <p:spPr>
            <a:xfrm>
              <a:off x="2627150" y="4554600"/>
              <a:ext cx="86625" cy="527250"/>
            </a:xfrm>
            <a:custGeom>
              <a:avLst/>
              <a:gdLst/>
              <a:ahLst/>
              <a:cxnLst/>
              <a:rect l="l" t="t" r="r" b="b"/>
              <a:pathLst>
                <a:path w="3465" h="21090" extrusionOk="0">
                  <a:moveTo>
                    <a:pt x="1763" y="1"/>
                  </a:moveTo>
                  <a:cubicBezTo>
                    <a:pt x="791" y="1"/>
                    <a:pt x="1" y="791"/>
                    <a:pt x="1" y="1763"/>
                  </a:cubicBezTo>
                  <a:lnTo>
                    <a:pt x="1" y="19327"/>
                  </a:lnTo>
                  <a:cubicBezTo>
                    <a:pt x="1" y="20300"/>
                    <a:pt x="791" y="21090"/>
                    <a:pt x="1763" y="21090"/>
                  </a:cubicBezTo>
                  <a:cubicBezTo>
                    <a:pt x="2675" y="21090"/>
                    <a:pt x="3465" y="20300"/>
                    <a:pt x="3465" y="19327"/>
                  </a:cubicBezTo>
                  <a:lnTo>
                    <a:pt x="3465" y="1763"/>
                  </a:lnTo>
                  <a:cubicBezTo>
                    <a:pt x="3465" y="791"/>
                    <a:pt x="2675" y="1"/>
                    <a:pt x="17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2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7" name="Google Shape;307;p32"/>
            <p:cNvSpPr/>
            <p:nvPr/>
          </p:nvSpPr>
          <p:spPr>
            <a:xfrm>
              <a:off x="2578550" y="4929900"/>
              <a:ext cx="176250" cy="50150"/>
            </a:xfrm>
            <a:custGeom>
              <a:avLst/>
              <a:gdLst/>
              <a:ahLst/>
              <a:cxnLst/>
              <a:rect l="l" t="t" r="r" b="b"/>
              <a:pathLst>
                <a:path w="7050" h="2006" extrusionOk="0">
                  <a:moveTo>
                    <a:pt x="0" y="0"/>
                  </a:moveTo>
                  <a:lnTo>
                    <a:pt x="0" y="2006"/>
                  </a:lnTo>
                  <a:lnTo>
                    <a:pt x="7050" y="2006"/>
                  </a:lnTo>
                  <a:lnTo>
                    <a:pt x="7050" y="0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2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8" name="Google Shape;308;p32"/>
            <p:cNvSpPr/>
            <p:nvPr/>
          </p:nvSpPr>
          <p:spPr>
            <a:xfrm>
              <a:off x="1414725" y="3974225"/>
              <a:ext cx="15200" cy="39525"/>
            </a:xfrm>
            <a:custGeom>
              <a:avLst/>
              <a:gdLst/>
              <a:ahLst/>
              <a:cxnLst/>
              <a:rect l="l" t="t" r="r" b="b"/>
              <a:pathLst>
                <a:path w="608" h="1581" extrusionOk="0">
                  <a:moveTo>
                    <a:pt x="425" y="0"/>
                  </a:moveTo>
                  <a:cubicBezTo>
                    <a:pt x="243" y="0"/>
                    <a:pt x="182" y="61"/>
                    <a:pt x="122" y="182"/>
                  </a:cubicBezTo>
                  <a:cubicBezTo>
                    <a:pt x="0" y="912"/>
                    <a:pt x="0" y="1337"/>
                    <a:pt x="0" y="1337"/>
                  </a:cubicBezTo>
                  <a:cubicBezTo>
                    <a:pt x="0" y="1459"/>
                    <a:pt x="61" y="1580"/>
                    <a:pt x="182" y="1580"/>
                  </a:cubicBezTo>
                  <a:cubicBezTo>
                    <a:pt x="304" y="1580"/>
                    <a:pt x="425" y="1520"/>
                    <a:pt x="425" y="1398"/>
                  </a:cubicBezTo>
                  <a:cubicBezTo>
                    <a:pt x="425" y="1337"/>
                    <a:pt x="486" y="973"/>
                    <a:pt x="608" y="243"/>
                  </a:cubicBezTo>
                  <a:cubicBezTo>
                    <a:pt x="608" y="122"/>
                    <a:pt x="547" y="0"/>
                    <a:pt x="4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2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9" name="Google Shape;309;p32"/>
            <p:cNvSpPr/>
            <p:nvPr/>
          </p:nvSpPr>
          <p:spPr>
            <a:xfrm>
              <a:off x="1426875" y="3237325"/>
              <a:ext cx="1607500" cy="692850"/>
            </a:xfrm>
            <a:custGeom>
              <a:avLst/>
              <a:gdLst/>
              <a:ahLst/>
              <a:cxnLst/>
              <a:rect l="l" t="t" r="r" b="b"/>
              <a:pathLst>
                <a:path w="64300" h="27714" extrusionOk="0">
                  <a:moveTo>
                    <a:pt x="30995" y="1"/>
                  </a:moveTo>
                  <a:cubicBezTo>
                    <a:pt x="30873" y="1"/>
                    <a:pt x="30752" y="122"/>
                    <a:pt x="30752" y="244"/>
                  </a:cubicBezTo>
                  <a:cubicBezTo>
                    <a:pt x="30813" y="365"/>
                    <a:pt x="30873" y="426"/>
                    <a:pt x="30995" y="426"/>
                  </a:cubicBezTo>
                  <a:lnTo>
                    <a:pt x="33304" y="426"/>
                  </a:lnTo>
                  <a:cubicBezTo>
                    <a:pt x="33365" y="426"/>
                    <a:pt x="33487" y="365"/>
                    <a:pt x="33487" y="244"/>
                  </a:cubicBezTo>
                  <a:cubicBezTo>
                    <a:pt x="33487" y="122"/>
                    <a:pt x="33426" y="1"/>
                    <a:pt x="33304" y="1"/>
                  </a:cubicBezTo>
                  <a:close/>
                  <a:moveTo>
                    <a:pt x="28797" y="117"/>
                  </a:moveTo>
                  <a:cubicBezTo>
                    <a:pt x="28781" y="117"/>
                    <a:pt x="28764" y="119"/>
                    <a:pt x="28746" y="122"/>
                  </a:cubicBezTo>
                  <a:cubicBezTo>
                    <a:pt x="28017" y="183"/>
                    <a:pt x="27288" y="244"/>
                    <a:pt x="26559" y="365"/>
                  </a:cubicBezTo>
                  <a:cubicBezTo>
                    <a:pt x="26376" y="365"/>
                    <a:pt x="26315" y="487"/>
                    <a:pt x="26315" y="608"/>
                  </a:cubicBezTo>
                  <a:cubicBezTo>
                    <a:pt x="26376" y="730"/>
                    <a:pt x="26437" y="791"/>
                    <a:pt x="26559" y="851"/>
                  </a:cubicBezTo>
                  <a:lnTo>
                    <a:pt x="26619" y="851"/>
                  </a:lnTo>
                  <a:cubicBezTo>
                    <a:pt x="27288" y="730"/>
                    <a:pt x="28017" y="608"/>
                    <a:pt x="28807" y="548"/>
                  </a:cubicBezTo>
                  <a:cubicBezTo>
                    <a:pt x="29093" y="548"/>
                    <a:pt x="29056" y="117"/>
                    <a:pt x="28797" y="117"/>
                  </a:cubicBezTo>
                  <a:close/>
                  <a:moveTo>
                    <a:pt x="35492" y="122"/>
                  </a:moveTo>
                  <a:cubicBezTo>
                    <a:pt x="35371" y="122"/>
                    <a:pt x="35249" y="183"/>
                    <a:pt x="35249" y="304"/>
                  </a:cubicBezTo>
                  <a:cubicBezTo>
                    <a:pt x="35249" y="426"/>
                    <a:pt x="35310" y="548"/>
                    <a:pt x="35432" y="548"/>
                  </a:cubicBezTo>
                  <a:cubicBezTo>
                    <a:pt x="36222" y="669"/>
                    <a:pt x="36951" y="730"/>
                    <a:pt x="37680" y="851"/>
                  </a:cubicBezTo>
                  <a:lnTo>
                    <a:pt x="37741" y="851"/>
                  </a:lnTo>
                  <a:cubicBezTo>
                    <a:pt x="38045" y="851"/>
                    <a:pt x="38045" y="365"/>
                    <a:pt x="37741" y="365"/>
                  </a:cubicBezTo>
                  <a:cubicBezTo>
                    <a:pt x="37012" y="244"/>
                    <a:pt x="36222" y="183"/>
                    <a:pt x="35492" y="122"/>
                  </a:cubicBezTo>
                  <a:close/>
                  <a:moveTo>
                    <a:pt x="24310" y="912"/>
                  </a:moveTo>
                  <a:cubicBezTo>
                    <a:pt x="23581" y="1095"/>
                    <a:pt x="22851" y="1277"/>
                    <a:pt x="22122" y="1459"/>
                  </a:cubicBezTo>
                  <a:cubicBezTo>
                    <a:pt x="22000" y="1520"/>
                    <a:pt x="21940" y="1642"/>
                    <a:pt x="21940" y="1763"/>
                  </a:cubicBezTo>
                  <a:cubicBezTo>
                    <a:pt x="22000" y="1824"/>
                    <a:pt x="22061" y="1885"/>
                    <a:pt x="22183" y="1885"/>
                  </a:cubicBezTo>
                  <a:lnTo>
                    <a:pt x="22244" y="1885"/>
                  </a:lnTo>
                  <a:cubicBezTo>
                    <a:pt x="22912" y="1702"/>
                    <a:pt x="23641" y="1520"/>
                    <a:pt x="24371" y="1338"/>
                  </a:cubicBezTo>
                  <a:cubicBezTo>
                    <a:pt x="24492" y="1338"/>
                    <a:pt x="24614" y="1216"/>
                    <a:pt x="24553" y="1095"/>
                  </a:cubicBezTo>
                  <a:cubicBezTo>
                    <a:pt x="24553" y="973"/>
                    <a:pt x="24431" y="912"/>
                    <a:pt x="24310" y="912"/>
                  </a:cubicBezTo>
                  <a:close/>
                  <a:moveTo>
                    <a:pt x="39929" y="912"/>
                  </a:moveTo>
                  <a:cubicBezTo>
                    <a:pt x="39807" y="912"/>
                    <a:pt x="39686" y="973"/>
                    <a:pt x="39625" y="1095"/>
                  </a:cubicBezTo>
                  <a:cubicBezTo>
                    <a:pt x="39625" y="1216"/>
                    <a:pt x="39686" y="1338"/>
                    <a:pt x="39807" y="1338"/>
                  </a:cubicBezTo>
                  <a:cubicBezTo>
                    <a:pt x="40537" y="1520"/>
                    <a:pt x="41266" y="1702"/>
                    <a:pt x="41995" y="1885"/>
                  </a:cubicBezTo>
                  <a:lnTo>
                    <a:pt x="42056" y="1885"/>
                  </a:lnTo>
                  <a:lnTo>
                    <a:pt x="42056" y="1945"/>
                  </a:lnTo>
                  <a:cubicBezTo>
                    <a:pt x="42299" y="1945"/>
                    <a:pt x="42360" y="1520"/>
                    <a:pt x="42117" y="1459"/>
                  </a:cubicBezTo>
                  <a:cubicBezTo>
                    <a:pt x="41387" y="1277"/>
                    <a:pt x="40658" y="1095"/>
                    <a:pt x="39929" y="912"/>
                  </a:cubicBezTo>
                  <a:close/>
                  <a:moveTo>
                    <a:pt x="20090" y="2104"/>
                  </a:moveTo>
                  <a:cubicBezTo>
                    <a:pt x="20060" y="2104"/>
                    <a:pt x="20027" y="2111"/>
                    <a:pt x="19995" y="2128"/>
                  </a:cubicBezTo>
                  <a:cubicBezTo>
                    <a:pt x="19266" y="2371"/>
                    <a:pt x="18597" y="2675"/>
                    <a:pt x="17868" y="2979"/>
                  </a:cubicBezTo>
                  <a:cubicBezTo>
                    <a:pt x="17807" y="3039"/>
                    <a:pt x="17746" y="3161"/>
                    <a:pt x="17807" y="3282"/>
                  </a:cubicBezTo>
                  <a:cubicBezTo>
                    <a:pt x="17807" y="3404"/>
                    <a:pt x="17929" y="3404"/>
                    <a:pt x="17989" y="3404"/>
                  </a:cubicBezTo>
                  <a:lnTo>
                    <a:pt x="17989" y="3343"/>
                  </a:lnTo>
                  <a:cubicBezTo>
                    <a:pt x="18050" y="3343"/>
                    <a:pt x="18050" y="3404"/>
                    <a:pt x="18111" y="3404"/>
                  </a:cubicBezTo>
                  <a:cubicBezTo>
                    <a:pt x="18779" y="3100"/>
                    <a:pt x="19448" y="2796"/>
                    <a:pt x="20116" y="2553"/>
                  </a:cubicBezTo>
                  <a:cubicBezTo>
                    <a:pt x="20238" y="2492"/>
                    <a:pt x="20299" y="2371"/>
                    <a:pt x="20238" y="2249"/>
                  </a:cubicBezTo>
                  <a:cubicBezTo>
                    <a:pt x="20238" y="2160"/>
                    <a:pt x="20173" y="2104"/>
                    <a:pt x="20090" y="2104"/>
                  </a:cubicBezTo>
                  <a:close/>
                  <a:moveTo>
                    <a:pt x="44147" y="2165"/>
                  </a:moveTo>
                  <a:cubicBezTo>
                    <a:pt x="44061" y="2165"/>
                    <a:pt x="43984" y="2221"/>
                    <a:pt x="43940" y="2310"/>
                  </a:cubicBezTo>
                  <a:cubicBezTo>
                    <a:pt x="43879" y="2432"/>
                    <a:pt x="43940" y="2553"/>
                    <a:pt x="44061" y="2553"/>
                  </a:cubicBezTo>
                  <a:cubicBezTo>
                    <a:pt x="44730" y="2857"/>
                    <a:pt x="45459" y="3100"/>
                    <a:pt x="46128" y="3404"/>
                  </a:cubicBezTo>
                  <a:lnTo>
                    <a:pt x="46189" y="3404"/>
                  </a:lnTo>
                  <a:lnTo>
                    <a:pt x="46249" y="3282"/>
                  </a:lnTo>
                  <a:cubicBezTo>
                    <a:pt x="46310" y="3343"/>
                    <a:pt x="46371" y="3343"/>
                    <a:pt x="46432" y="3343"/>
                  </a:cubicBezTo>
                  <a:cubicBezTo>
                    <a:pt x="46492" y="3222"/>
                    <a:pt x="46432" y="3100"/>
                    <a:pt x="46310" y="3039"/>
                  </a:cubicBezTo>
                  <a:cubicBezTo>
                    <a:pt x="45642" y="2675"/>
                    <a:pt x="44912" y="2432"/>
                    <a:pt x="44244" y="2188"/>
                  </a:cubicBezTo>
                  <a:cubicBezTo>
                    <a:pt x="44211" y="2172"/>
                    <a:pt x="44179" y="2165"/>
                    <a:pt x="44147" y="2165"/>
                  </a:cubicBezTo>
                  <a:close/>
                  <a:moveTo>
                    <a:pt x="16046" y="3967"/>
                  </a:moveTo>
                  <a:cubicBezTo>
                    <a:pt x="16007" y="3967"/>
                    <a:pt x="15965" y="3980"/>
                    <a:pt x="15923" y="4012"/>
                  </a:cubicBezTo>
                  <a:cubicBezTo>
                    <a:pt x="15255" y="4376"/>
                    <a:pt x="14586" y="4741"/>
                    <a:pt x="13978" y="5166"/>
                  </a:cubicBezTo>
                  <a:cubicBezTo>
                    <a:pt x="13796" y="5288"/>
                    <a:pt x="13857" y="5592"/>
                    <a:pt x="14100" y="5592"/>
                  </a:cubicBezTo>
                  <a:lnTo>
                    <a:pt x="14161" y="5531"/>
                  </a:lnTo>
                  <a:lnTo>
                    <a:pt x="14221" y="5531"/>
                  </a:lnTo>
                  <a:cubicBezTo>
                    <a:pt x="14829" y="5166"/>
                    <a:pt x="15498" y="4741"/>
                    <a:pt x="16105" y="4376"/>
                  </a:cubicBezTo>
                  <a:cubicBezTo>
                    <a:pt x="16357" y="4276"/>
                    <a:pt x="16234" y="3967"/>
                    <a:pt x="16046" y="3967"/>
                  </a:cubicBezTo>
                  <a:close/>
                  <a:moveTo>
                    <a:pt x="48169" y="3972"/>
                  </a:moveTo>
                  <a:cubicBezTo>
                    <a:pt x="48104" y="3972"/>
                    <a:pt x="48047" y="4001"/>
                    <a:pt x="48012" y="4072"/>
                  </a:cubicBezTo>
                  <a:cubicBezTo>
                    <a:pt x="47951" y="4194"/>
                    <a:pt x="47951" y="4316"/>
                    <a:pt x="48073" y="4376"/>
                  </a:cubicBezTo>
                  <a:cubicBezTo>
                    <a:pt x="48741" y="4741"/>
                    <a:pt x="49349" y="5166"/>
                    <a:pt x="49957" y="5531"/>
                  </a:cubicBezTo>
                  <a:cubicBezTo>
                    <a:pt x="50017" y="5592"/>
                    <a:pt x="50078" y="5592"/>
                    <a:pt x="50078" y="5592"/>
                  </a:cubicBezTo>
                  <a:lnTo>
                    <a:pt x="50139" y="5470"/>
                  </a:lnTo>
                  <a:cubicBezTo>
                    <a:pt x="50169" y="5501"/>
                    <a:pt x="50184" y="5516"/>
                    <a:pt x="50200" y="5516"/>
                  </a:cubicBezTo>
                  <a:cubicBezTo>
                    <a:pt x="50215" y="5516"/>
                    <a:pt x="50230" y="5501"/>
                    <a:pt x="50260" y="5470"/>
                  </a:cubicBezTo>
                  <a:cubicBezTo>
                    <a:pt x="50382" y="5410"/>
                    <a:pt x="50321" y="5227"/>
                    <a:pt x="50200" y="5166"/>
                  </a:cubicBezTo>
                  <a:cubicBezTo>
                    <a:pt x="49592" y="4741"/>
                    <a:pt x="48984" y="4376"/>
                    <a:pt x="48316" y="4012"/>
                  </a:cubicBezTo>
                  <a:cubicBezTo>
                    <a:pt x="48265" y="3987"/>
                    <a:pt x="48215" y="3972"/>
                    <a:pt x="48169" y="3972"/>
                  </a:cubicBezTo>
                  <a:close/>
                  <a:moveTo>
                    <a:pt x="12309" y="6433"/>
                  </a:moveTo>
                  <a:cubicBezTo>
                    <a:pt x="12258" y="6433"/>
                    <a:pt x="12206" y="6452"/>
                    <a:pt x="12155" y="6503"/>
                  </a:cubicBezTo>
                  <a:cubicBezTo>
                    <a:pt x="11608" y="6929"/>
                    <a:pt x="11061" y="7476"/>
                    <a:pt x="10453" y="7962"/>
                  </a:cubicBezTo>
                  <a:cubicBezTo>
                    <a:pt x="10393" y="8023"/>
                    <a:pt x="10393" y="8205"/>
                    <a:pt x="10453" y="8266"/>
                  </a:cubicBezTo>
                  <a:cubicBezTo>
                    <a:pt x="10514" y="8327"/>
                    <a:pt x="10575" y="8327"/>
                    <a:pt x="10636" y="8387"/>
                  </a:cubicBezTo>
                  <a:lnTo>
                    <a:pt x="10636" y="8327"/>
                  </a:lnTo>
                  <a:cubicBezTo>
                    <a:pt x="10696" y="8327"/>
                    <a:pt x="10757" y="8327"/>
                    <a:pt x="10818" y="8266"/>
                  </a:cubicBezTo>
                  <a:cubicBezTo>
                    <a:pt x="11365" y="7780"/>
                    <a:pt x="11912" y="7294"/>
                    <a:pt x="12520" y="6868"/>
                  </a:cubicBezTo>
                  <a:cubicBezTo>
                    <a:pt x="12580" y="6747"/>
                    <a:pt x="12580" y="6625"/>
                    <a:pt x="12520" y="6503"/>
                  </a:cubicBezTo>
                  <a:cubicBezTo>
                    <a:pt x="12450" y="6468"/>
                    <a:pt x="12379" y="6433"/>
                    <a:pt x="12309" y="6433"/>
                  </a:cubicBezTo>
                  <a:close/>
                  <a:moveTo>
                    <a:pt x="51926" y="6430"/>
                  </a:moveTo>
                  <a:cubicBezTo>
                    <a:pt x="51736" y="6430"/>
                    <a:pt x="51588" y="6725"/>
                    <a:pt x="51780" y="6868"/>
                  </a:cubicBezTo>
                  <a:cubicBezTo>
                    <a:pt x="52388" y="7294"/>
                    <a:pt x="52935" y="7780"/>
                    <a:pt x="53481" y="8266"/>
                  </a:cubicBezTo>
                  <a:cubicBezTo>
                    <a:pt x="53481" y="8327"/>
                    <a:pt x="53542" y="8387"/>
                    <a:pt x="53603" y="8387"/>
                  </a:cubicBezTo>
                  <a:lnTo>
                    <a:pt x="53603" y="8266"/>
                  </a:lnTo>
                  <a:cubicBezTo>
                    <a:pt x="53644" y="8266"/>
                    <a:pt x="53684" y="8293"/>
                    <a:pt x="53725" y="8293"/>
                  </a:cubicBezTo>
                  <a:cubicBezTo>
                    <a:pt x="53745" y="8293"/>
                    <a:pt x="53765" y="8286"/>
                    <a:pt x="53785" y="8266"/>
                  </a:cubicBezTo>
                  <a:cubicBezTo>
                    <a:pt x="53846" y="8205"/>
                    <a:pt x="53846" y="8084"/>
                    <a:pt x="53785" y="7962"/>
                  </a:cubicBezTo>
                  <a:cubicBezTo>
                    <a:pt x="53238" y="7476"/>
                    <a:pt x="52631" y="6990"/>
                    <a:pt x="52084" y="6503"/>
                  </a:cubicBezTo>
                  <a:cubicBezTo>
                    <a:pt x="52032" y="6452"/>
                    <a:pt x="51978" y="6430"/>
                    <a:pt x="51926" y="6430"/>
                  </a:cubicBezTo>
                  <a:close/>
                  <a:moveTo>
                    <a:pt x="9100" y="9453"/>
                  </a:moveTo>
                  <a:cubicBezTo>
                    <a:pt x="9041" y="9453"/>
                    <a:pt x="8981" y="9479"/>
                    <a:pt x="8934" y="9542"/>
                  </a:cubicBezTo>
                  <a:cubicBezTo>
                    <a:pt x="8448" y="10089"/>
                    <a:pt x="7962" y="10636"/>
                    <a:pt x="7475" y="11244"/>
                  </a:cubicBezTo>
                  <a:cubicBezTo>
                    <a:pt x="7415" y="11305"/>
                    <a:pt x="7415" y="11487"/>
                    <a:pt x="7475" y="11548"/>
                  </a:cubicBezTo>
                  <a:cubicBezTo>
                    <a:pt x="7536" y="11609"/>
                    <a:pt x="7597" y="11609"/>
                    <a:pt x="7597" y="11609"/>
                  </a:cubicBezTo>
                  <a:cubicBezTo>
                    <a:pt x="7719" y="11609"/>
                    <a:pt x="7779" y="11548"/>
                    <a:pt x="7840" y="11548"/>
                  </a:cubicBezTo>
                  <a:cubicBezTo>
                    <a:pt x="8265" y="10940"/>
                    <a:pt x="8752" y="10393"/>
                    <a:pt x="9299" y="9846"/>
                  </a:cubicBezTo>
                  <a:cubicBezTo>
                    <a:pt x="9434" y="9666"/>
                    <a:pt x="9269" y="9453"/>
                    <a:pt x="9100" y="9453"/>
                  </a:cubicBezTo>
                  <a:close/>
                  <a:moveTo>
                    <a:pt x="55193" y="9479"/>
                  </a:moveTo>
                  <a:cubicBezTo>
                    <a:pt x="55025" y="9479"/>
                    <a:pt x="54909" y="9662"/>
                    <a:pt x="55001" y="9846"/>
                  </a:cubicBezTo>
                  <a:cubicBezTo>
                    <a:pt x="55548" y="10393"/>
                    <a:pt x="55973" y="10940"/>
                    <a:pt x="56459" y="11548"/>
                  </a:cubicBezTo>
                  <a:cubicBezTo>
                    <a:pt x="56520" y="11548"/>
                    <a:pt x="56581" y="11609"/>
                    <a:pt x="56642" y="11609"/>
                  </a:cubicBezTo>
                  <a:cubicBezTo>
                    <a:pt x="56824" y="11609"/>
                    <a:pt x="56946" y="11365"/>
                    <a:pt x="56824" y="11244"/>
                  </a:cubicBezTo>
                  <a:cubicBezTo>
                    <a:pt x="56338" y="10636"/>
                    <a:pt x="55852" y="10089"/>
                    <a:pt x="55365" y="9542"/>
                  </a:cubicBezTo>
                  <a:cubicBezTo>
                    <a:pt x="55306" y="9498"/>
                    <a:pt x="55247" y="9479"/>
                    <a:pt x="55193" y="9479"/>
                  </a:cubicBezTo>
                  <a:close/>
                  <a:moveTo>
                    <a:pt x="6289" y="12966"/>
                  </a:moveTo>
                  <a:cubicBezTo>
                    <a:pt x="6230" y="12966"/>
                    <a:pt x="6174" y="12996"/>
                    <a:pt x="6138" y="13067"/>
                  </a:cubicBezTo>
                  <a:cubicBezTo>
                    <a:pt x="5652" y="13675"/>
                    <a:pt x="5288" y="14283"/>
                    <a:pt x="4923" y="14951"/>
                  </a:cubicBezTo>
                  <a:cubicBezTo>
                    <a:pt x="4801" y="15073"/>
                    <a:pt x="4862" y="15194"/>
                    <a:pt x="4984" y="15255"/>
                  </a:cubicBezTo>
                  <a:lnTo>
                    <a:pt x="5105" y="15255"/>
                  </a:lnTo>
                  <a:cubicBezTo>
                    <a:pt x="5166" y="15255"/>
                    <a:pt x="5227" y="15255"/>
                    <a:pt x="5288" y="15194"/>
                  </a:cubicBezTo>
                  <a:cubicBezTo>
                    <a:pt x="5652" y="14526"/>
                    <a:pt x="6078" y="13918"/>
                    <a:pt x="6503" y="13310"/>
                  </a:cubicBezTo>
                  <a:cubicBezTo>
                    <a:pt x="6589" y="13138"/>
                    <a:pt x="6432" y="12966"/>
                    <a:pt x="6289" y="12966"/>
                  </a:cubicBezTo>
                  <a:close/>
                  <a:moveTo>
                    <a:pt x="57977" y="12907"/>
                  </a:moveTo>
                  <a:cubicBezTo>
                    <a:pt x="57815" y="12907"/>
                    <a:pt x="57666" y="13093"/>
                    <a:pt x="57796" y="13310"/>
                  </a:cubicBezTo>
                  <a:cubicBezTo>
                    <a:pt x="58222" y="13857"/>
                    <a:pt x="58587" y="14526"/>
                    <a:pt x="59012" y="15133"/>
                  </a:cubicBezTo>
                  <a:cubicBezTo>
                    <a:pt x="59012" y="15194"/>
                    <a:pt x="59073" y="15255"/>
                    <a:pt x="59194" y="15255"/>
                  </a:cubicBezTo>
                  <a:lnTo>
                    <a:pt x="59316" y="15255"/>
                  </a:lnTo>
                  <a:cubicBezTo>
                    <a:pt x="59377" y="15133"/>
                    <a:pt x="59437" y="15012"/>
                    <a:pt x="59377" y="14890"/>
                  </a:cubicBezTo>
                  <a:cubicBezTo>
                    <a:pt x="59012" y="14283"/>
                    <a:pt x="58587" y="13614"/>
                    <a:pt x="58161" y="13006"/>
                  </a:cubicBezTo>
                  <a:cubicBezTo>
                    <a:pt x="58109" y="12937"/>
                    <a:pt x="58042" y="12907"/>
                    <a:pt x="57977" y="12907"/>
                  </a:cubicBezTo>
                  <a:close/>
                  <a:moveTo>
                    <a:pt x="60293" y="16781"/>
                  </a:moveTo>
                  <a:cubicBezTo>
                    <a:pt x="60153" y="16781"/>
                    <a:pt x="60005" y="16916"/>
                    <a:pt x="60045" y="17078"/>
                  </a:cubicBezTo>
                  <a:cubicBezTo>
                    <a:pt x="60410" y="17747"/>
                    <a:pt x="60714" y="18415"/>
                    <a:pt x="61017" y="19084"/>
                  </a:cubicBezTo>
                  <a:cubicBezTo>
                    <a:pt x="61078" y="19205"/>
                    <a:pt x="61139" y="19205"/>
                    <a:pt x="61261" y="19205"/>
                  </a:cubicBezTo>
                  <a:lnTo>
                    <a:pt x="61321" y="19205"/>
                  </a:lnTo>
                  <a:cubicBezTo>
                    <a:pt x="61443" y="19145"/>
                    <a:pt x="61504" y="19023"/>
                    <a:pt x="61443" y="18901"/>
                  </a:cubicBezTo>
                  <a:cubicBezTo>
                    <a:pt x="61139" y="18233"/>
                    <a:pt x="60835" y="17564"/>
                    <a:pt x="60471" y="16896"/>
                  </a:cubicBezTo>
                  <a:cubicBezTo>
                    <a:pt x="60430" y="16815"/>
                    <a:pt x="60362" y="16781"/>
                    <a:pt x="60293" y="16781"/>
                  </a:cubicBezTo>
                  <a:close/>
                  <a:moveTo>
                    <a:pt x="4033" y="16752"/>
                  </a:moveTo>
                  <a:cubicBezTo>
                    <a:pt x="3928" y="16752"/>
                    <a:pt x="3814" y="16820"/>
                    <a:pt x="3768" y="16957"/>
                  </a:cubicBezTo>
                  <a:cubicBezTo>
                    <a:pt x="3464" y="17625"/>
                    <a:pt x="3100" y="18294"/>
                    <a:pt x="2796" y="18962"/>
                  </a:cubicBezTo>
                  <a:cubicBezTo>
                    <a:pt x="2796" y="19084"/>
                    <a:pt x="2796" y="19205"/>
                    <a:pt x="2917" y="19266"/>
                  </a:cubicBezTo>
                  <a:lnTo>
                    <a:pt x="3039" y="19266"/>
                  </a:lnTo>
                  <a:cubicBezTo>
                    <a:pt x="3160" y="19266"/>
                    <a:pt x="3221" y="19205"/>
                    <a:pt x="3282" y="19084"/>
                  </a:cubicBezTo>
                  <a:cubicBezTo>
                    <a:pt x="3586" y="18415"/>
                    <a:pt x="3890" y="17747"/>
                    <a:pt x="4254" y="17078"/>
                  </a:cubicBezTo>
                  <a:cubicBezTo>
                    <a:pt x="4315" y="16957"/>
                    <a:pt x="4254" y="16835"/>
                    <a:pt x="4133" y="16774"/>
                  </a:cubicBezTo>
                  <a:cubicBezTo>
                    <a:pt x="4102" y="16759"/>
                    <a:pt x="4068" y="16752"/>
                    <a:pt x="4033" y="16752"/>
                  </a:cubicBezTo>
                  <a:close/>
                  <a:moveTo>
                    <a:pt x="2249" y="20846"/>
                  </a:moveTo>
                  <a:cubicBezTo>
                    <a:pt x="2127" y="20846"/>
                    <a:pt x="2006" y="20907"/>
                    <a:pt x="1945" y="21029"/>
                  </a:cubicBezTo>
                  <a:cubicBezTo>
                    <a:pt x="1702" y="21697"/>
                    <a:pt x="1459" y="22426"/>
                    <a:pt x="1216" y="23095"/>
                  </a:cubicBezTo>
                  <a:cubicBezTo>
                    <a:pt x="1155" y="23216"/>
                    <a:pt x="1216" y="23338"/>
                    <a:pt x="1337" y="23399"/>
                  </a:cubicBezTo>
                  <a:lnTo>
                    <a:pt x="1398" y="23399"/>
                  </a:lnTo>
                  <a:cubicBezTo>
                    <a:pt x="1520" y="23399"/>
                    <a:pt x="1580" y="23338"/>
                    <a:pt x="1641" y="23277"/>
                  </a:cubicBezTo>
                  <a:cubicBezTo>
                    <a:pt x="1884" y="22548"/>
                    <a:pt x="2127" y="21879"/>
                    <a:pt x="2370" y="21150"/>
                  </a:cubicBezTo>
                  <a:cubicBezTo>
                    <a:pt x="2431" y="21029"/>
                    <a:pt x="2370" y="20907"/>
                    <a:pt x="2249" y="20846"/>
                  </a:cubicBezTo>
                  <a:close/>
                  <a:moveTo>
                    <a:pt x="62116" y="20853"/>
                  </a:moveTo>
                  <a:cubicBezTo>
                    <a:pt x="61976" y="20853"/>
                    <a:pt x="61828" y="20988"/>
                    <a:pt x="61868" y="21150"/>
                  </a:cubicBezTo>
                  <a:cubicBezTo>
                    <a:pt x="62172" y="21819"/>
                    <a:pt x="62415" y="22548"/>
                    <a:pt x="62658" y="23277"/>
                  </a:cubicBezTo>
                  <a:cubicBezTo>
                    <a:pt x="62658" y="23338"/>
                    <a:pt x="62780" y="23399"/>
                    <a:pt x="62841" y="23399"/>
                  </a:cubicBezTo>
                  <a:lnTo>
                    <a:pt x="62901" y="23399"/>
                  </a:lnTo>
                  <a:cubicBezTo>
                    <a:pt x="63023" y="23338"/>
                    <a:pt x="63084" y="23216"/>
                    <a:pt x="63084" y="23095"/>
                  </a:cubicBezTo>
                  <a:cubicBezTo>
                    <a:pt x="62841" y="22366"/>
                    <a:pt x="62537" y="21697"/>
                    <a:pt x="62294" y="20968"/>
                  </a:cubicBezTo>
                  <a:cubicBezTo>
                    <a:pt x="62253" y="20887"/>
                    <a:pt x="62186" y="20853"/>
                    <a:pt x="62116" y="20853"/>
                  </a:cubicBezTo>
                  <a:close/>
                  <a:moveTo>
                    <a:pt x="851" y="25100"/>
                  </a:moveTo>
                  <a:cubicBezTo>
                    <a:pt x="729" y="25100"/>
                    <a:pt x="608" y="25161"/>
                    <a:pt x="547" y="25283"/>
                  </a:cubicBezTo>
                  <a:cubicBezTo>
                    <a:pt x="365" y="26012"/>
                    <a:pt x="183" y="26741"/>
                    <a:pt x="61" y="27471"/>
                  </a:cubicBezTo>
                  <a:cubicBezTo>
                    <a:pt x="0" y="27592"/>
                    <a:pt x="61" y="27714"/>
                    <a:pt x="243" y="27714"/>
                  </a:cubicBezTo>
                  <a:cubicBezTo>
                    <a:pt x="365" y="27714"/>
                    <a:pt x="486" y="27653"/>
                    <a:pt x="486" y="27531"/>
                  </a:cubicBezTo>
                  <a:cubicBezTo>
                    <a:pt x="608" y="26802"/>
                    <a:pt x="790" y="26073"/>
                    <a:pt x="1033" y="25404"/>
                  </a:cubicBezTo>
                  <a:cubicBezTo>
                    <a:pt x="1033" y="25283"/>
                    <a:pt x="973" y="25161"/>
                    <a:pt x="851" y="25100"/>
                  </a:cubicBezTo>
                  <a:close/>
                  <a:moveTo>
                    <a:pt x="63448" y="25040"/>
                  </a:moveTo>
                  <a:cubicBezTo>
                    <a:pt x="63327" y="25100"/>
                    <a:pt x="63266" y="25222"/>
                    <a:pt x="63266" y="25344"/>
                  </a:cubicBezTo>
                  <a:cubicBezTo>
                    <a:pt x="63448" y="26073"/>
                    <a:pt x="63631" y="26802"/>
                    <a:pt x="63813" y="27531"/>
                  </a:cubicBezTo>
                  <a:cubicBezTo>
                    <a:pt x="63813" y="27592"/>
                    <a:pt x="63935" y="27653"/>
                    <a:pt x="64056" y="27714"/>
                  </a:cubicBezTo>
                  <a:cubicBezTo>
                    <a:pt x="64178" y="27653"/>
                    <a:pt x="64299" y="27531"/>
                    <a:pt x="64239" y="27410"/>
                  </a:cubicBezTo>
                  <a:cubicBezTo>
                    <a:pt x="64117" y="26681"/>
                    <a:pt x="63935" y="26012"/>
                    <a:pt x="63692" y="25222"/>
                  </a:cubicBezTo>
                  <a:cubicBezTo>
                    <a:pt x="63692" y="25100"/>
                    <a:pt x="63570" y="25040"/>
                    <a:pt x="63448" y="250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2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0" name="Google Shape;310;p32"/>
            <p:cNvSpPr/>
            <p:nvPr/>
          </p:nvSpPr>
          <p:spPr>
            <a:xfrm>
              <a:off x="3031300" y="3974225"/>
              <a:ext cx="16750" cy="39525"/>
            </a:xfrm>
            <a:custGeom>
              <a:avLst/>
              <a:gdLst/>
              <a:ahLst/>
              <a:cxnLst/>
              <a:rect l="l" t="t" r="r" b="b"/>
              <a:pathLst>
                <a:path w="670" h="1581" extrusionOk="0">
                  <a:moveTo>
                    <a:pt x="244" y="0"/>
                  </a:moveTo>
                  <a:cubicBezTo>
                    <a:pt x="122" y="0"/>
                    <a:pt x="1" y="122"/>
                    <a:pt x="62" y="243"/>
                  </a:cubicBezTo>
                  <a:cubicBezTo>
                    <a:pt x="183" y="973"/>
                    <a:pt x="183" y="1398"/>
                    <a:pt x="183" y="1398"/>
                  </a:cubicBezTo>
                  <a:cubicBezTo>
                    <a:pt x="183" y="1459"/>
                    <a:pt x="305" y="1580"/>
                    <a:pt x="426" y="1580"/>
                  </a:cubicBezTo>
                  <a:cubicBezTo>
                    <a:pt x="548" y="1580"/>
                    <a:pt x="669" y="1459"/>
                    <a:pt x="669" y="1337"/>
                  </a:cubicBezTo>
                  <a:cubicBezTo>
                    <a:pt x="669" y="1276"/>
                    <a:pt x="608" y="912"/>
                    <a:pt x="487" y="182"/>
                  </a:cubicBezTo>
                  <a:cubicBezTo>
                    <a:pt x="487" y="61"/>
                    <a:pt x="365" y="0"/>
                    <a:pt x="2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2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1" name="Google Shape;311;p32"/>
            <p:cNvSpPr/>
            <p:nvPr/>
          </p:nvSpPr>
          <p:spPr>
            <a:xfrm>
              <a:off x="1385850" y="3962050"/>
              <a:ext cx="80550" cy="147425"/>
            </a:xfrm>
            <a:custGeom>
              <a:avLst/>
              <a:gdLst/>
              <a:ahLst/>
              <a:cxnLst/>
              <a:rect l="l" t="t" r="r" b="b"/>
              <a:pathLst>
                <a:path w="3222" h="5897" extrusionOk="0">
                  <a:moveTo>
                    <a:pt x="1580" y="1"/>
                  </a:moveTo>
                  <a:cubicBezTo>
                    <a:pt x="669" y="1"/>
                    <a:pt x="0" y="730"/>
                    <a:pt x="0" y="1642"/>
                  </a:cubicBezTo>
                  <a:lnTo>
                    <a:pt x="0" y="4255"/>
                  </a:lnTo>
                  <a:cubicBezTo>
                    <a:pt x="0" y="5167"/>
                    <a:pt x="669" y="5896"/>
                    <a:pt x="1580" y="5896"/>
                  </a:cubicBezTo>
                  <a:cubicBezTo>
                    <a:pt x="2492" y="5896"/>
                    <a:pt x="3221" y="5167"/>
                    <a:pt x="3221" y="4255"/>
                  </a:cubicBezTo>
                  <a:lnTo>
                    <a:pt x="3221" y="1642"/>
                  </a:lnTo>
                  <a:cubicBezTo>
                    <a:pt x="3221" y="730"/>
                    <a:pt x="2492" y="1"/>
                    <a:pt x="1580" y="1"/>
                  </a:cubicBez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2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2" name="Google Shape;312;p32"/>
            <p:cNvSpPr/>
            <p:nvPr/>
          </p:nvSpPr>
          <p:spPr>
            <a:xfrm>
              <a:off x="1364575" y="4072975"/>
              <a:ext cx="124425" cy="153600"/>
            </a:xfrm>
            <a:custGeom>
              <a:avLst/>
              <a:gdLst/>
              <a:ahLst/>
              <a:cxnLst/>
              <a:rect l="l" t="t" r="r" b="b"/>
              <a:pathLst>
                <a:path w="4977" h="6144" extrusionOk="0">
                  <a:moveTo>
                    <a:pt x="3569" y="4192"/>
                  </a:moveTo>
                  <a:cubicBezTo>
                    <a:pt x="4119" y="4192"/>
                    <a:pt x="4119" y="5290"/>
                    <a:pt x="3569" y="5290"/>
                  </a:cubicBezTo>
                  <a:cubicBezTo>
                    <a:pt x="3555" y="5290"/>
                    <a:pt x="3540" y="5289"/>
                    <a:pt x="3525" y="5288"/>
                  </a:cubicBezTo>
                  <a:lnTo>
                    <a:pt x="1520" y="5288"/>
                  </a:lnTo>
                  <a:cubicBezTo>
                    <a:pt x="1505" y="5289"/>
                    <a:pt x="1491" y="5290"/>
                    <a:pt x="1476" y="5290"/>
                  </a:cubicBezTo>
                  <a:cubicBezTo>
                    <a:pt x="927" y="5290"/>
                    <a:pt x="927" y="4192"/>
                    <a:pt x="1476" y="4192"/>
                  </a:cubicBezTo>
                  <a:cubicBezTo>
                    <a:pt x="1491" y="4192"/>
                    <a:pt x="1505" y="4192"/>
                    <a:pt x="1520" y="4194"/>
                  </a:cubicBezTo>
                  <a:lnTo>
                    <a:pt x="3525" y="4194"/>
                  </a:lnTo>
                  <a:cubicBezTo>
                    <a:pt x="3540" y="4192"/>
                    <a:pt x="3555" y="4192"/>
                    <a:pt x="3569" y="4192"/>
                  </a:cubicBezTo>
                  <a:close/>
                  <a:moveTo>
                    <a:pt x="1763" y="0"/>
                  </a:moveTo>
                  <a:cubicBezTo>
                    <a:pt x="1337" y="0"/>
                    <a:pt x="1034" y="304"/>
                    <a:pt x="973" y="669"/>
                  </a:cubicBezTo>
                  <a:lnTo>
                    <a:pt x="122" y="5227"/>
                  </a:lnTo>
                  <a:cubicBezTo>
                    <a:pt x="0" y="5713"/>
                    <a:pt x="365" y="6139"/>
                    <a:pt x="851" y="6139"/>
                  </a:cubicBezTo>
                  <a:lnTo>
                    <a:pt x="4012" y="6139"/>
                  </a:lnTo>
                  <a:cubicBezTo>
                    <a:pt x="4043" y="6142"/>
                    <a:pt x="4074" y="6144"/>
                    <a:pt x="4104" y="6144"/>
                  </a:cubicBezTo>
                  <a:cubicBezTo>
                    <a:pt x="4605" y="6144"/>
                    <a:pt x="4977" y="5685"/>
                    <a:pt x="4862" y="5227"/>
                  </a:cubicBezTo>
                  <a:lnTo>
                    <a:pt x="4012" y="669"/>
                  </a:lnTo>
                  <a:cubicBezTo>
                    <a:pt x="3951" y="304"/>
                    <a:pt x="3647" y="0"/>
                    <a:pt x="32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2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3" name="Google Shape;313;p32"/>
            <p:cNvSpPr/>
            <p:nvPr/>
          </p:nvSpPr>
          <p:spPr>
            <a:xfrm>
              <a:off x="1404075" y="4037275"/>
              <a:ext cx="47125" cy="44450"/>
            </a:xfrm>
            <a:custGeom>
              <a:avLst/>
              <a:gdLst/>
              <a:ahLst/>
              <a:cxnLst/>
              <a:rect l="l" t="t" r="r" b="b"/>
              <a:pathLst>
                <a:path w="1885" h="1778" extrusionOk="0">
                  <a:moveTo>
                    <a:pt x="943" y="0"/>
                  </a:moveTo>
                  <a:cubicBezTo>
                    <a:pt x="532" y="0"/>
                    <a:pt x="122" y="274"/>
                    <a:pt x="61" y="821"/>
                  </a:cubicBezTo>
                  <a:cubicBezTo>
                    <a:pt x="1" y="1459"/>
                    <a:pt x="472" y="1778"/>
                    <a:pt x="943" y="1778"/>
                  </a:cubicBezTo>
                  <a:cubicBezTo>
                    <a:pt x="1414" y="1778"/>
                    <a:pt x="1885" y="1459"/>
                    <a:pt x="1824" y="821"/>
                  </a:cubicBezTo>
                  <a:cubicBezTo>
                    <a:pt x="1763" y="274"/>
                    <a:pt x="1353" y="0"/>
                    <a:pt x="9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2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14" name="Google Shape;314;p32"/>
          <p:cNvGrpSpPr/>
          <p:nvPr/>
        </p:nvGrpSpPr>
        <p:grpSpPr>
          <a:xfrm rot="1892561">
            <a:off x="11421786" y="5576371"/>
            <a:ext cx="438753" cy="898720"/>
            <a:chOff x="5342250" y="1892700"/>
            <a:chExt cx="668525" cy="1368950"/>
          </a:xfrm>
        </p:grpSpPr>
        <p:sp>
          <p:nvSpPr>
            <p:cNvPr id="315" name="Google Shape;315;p32"/>
            <p:cNvSpPr/>
            <p:nvPr/>
          </p:nvSpPr>
          <p:spPr>
            <a:xfrm>
              <a:off x="5342250" y="1892700"/>
              <a:ext cx="668525" cy="1368950"/>
            </a:xfrm>
            <a:custGeom>
              <a:avLst/>
              <a:gdLst/>
              <a:ahLst/>
              <a:cxnLst/>
              <a:rect l="l" t="t" r="r" b="b"/>
              <a:pathLst>
                <a:path w="26741" h="54758" extrusionOk="0">
                  <a:moveTo>
                    <a:pt x="5045" y="0"/>
                  </a:moveTo>
                  <a:cubicBezTo>
                    <a:pt x="2249" y="0"/>
                    <a:pt x="0" y="2249"/>
                    <a:pt x="0" y="5045"/>
                  </a:cubicBezTo>
                  <a:lnTo>
                    <a:pt x="0" y="49714"/>
                  </a:lnTo>
                  <a:cubicBezTo>
                    <a:pt x="0" y="52509"/>
                    <a:pt x="2249" y="54758"/>
                    <a:pt x="5045" y="54758"/>
                  </a:cubicBezTo>
                  <a:lnTo>
                    <a:pt x="21697" y="54758"/>
                  </a:lnTo>
                  <a:cubicBezTo>
                    <a:pt x="24492" y="54758"/>
                    <a:pt x="26741" y="52509"/>
                    <a:pt x="26741" y="49714"/>
                  </a:cubicBezTo>
                  <a:lnTo>
                    <a:pt x="26741" y="5045"/>
                  </a:lnTo>
                  <a:cubicBezTo>
                    <a:pt x="26741" y="2249"/>
                    <a:pt x="24492" y="0"/>
                    <a:pt x="21697" y="0"/>
                  </a:cubicBez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2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6" name="Google Shape;316;p32"/>
            <p:cNvSpPr/>
            <p:nvPr/>
          </p:nvSpPr>
          <p:spPr>
            <a:xfrm>
              <a:off x="5407575" y="1968675"/>
              <a:ext cx="259825" cy="259825"/>
            </a:xfrm>
            <a:custGeom>
              <a:avLst/>
              <a:gdLst/>
              <a:ahLst/>
              <a:cxnLst/>
              <a:rect l="l" t="t" r="r" b="b"/>
              <a:pathLst>
                <a:path w="10393" h="10393" extrusionOk="0">
                  <a:moveTo>
                    <a:pt x="5227" y="0"/>
                  </a:moveTo>
                  <a:cubicBezTo>
                    <a:pt x="2310" y="0"/>
                    <a:pt x="1" y="2370"/>
                    <a:pt x="1" y="5227"/>
                  </a:cubicBezTo>
                  <a:cubicBezTo>
                    <a:pt x="1" y="8083"/>
                    <a:pt x="2310" y="10392"/>
                    <a:pt x="5227" y="10392"/>
                  </a:cubicBezTo>
                  <a:cubicBezTo>
                    <a:pt x="8084" y="10392"/>
                    <a:pt x="10393" y="8083"/>
                    <a:pt x="10393" y="5227"/>
                  </a:cubicBezTo>
                  <a:cubicBezTo>
                    <a:pt x="10393" y="2370"/>
                    <a:pt x="8084" y="0"/>
                    <a:pt x="52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2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7" name="Google Shape;317;p32"/>
            <p:cNvSpPr/>
            <p:nvPr/>
          </p:nvSpPr>
          <p:spPr>
            <a:xfrm>
              <a:off x="5445550" y="2006650"/>
              <a:ext cx="183875" cy="183875"/>
            </a:xfrm>
            <a:custGeom>
              <a:avLst/>
              <a:gdLst/>
              <a:ahLst/>
              <a:cxnLst/>
              <a:rect l="l" t="t" r="r" b="b"/>
              <a:pathLst>
                <a:path w="7355" h="7355" extrusionOk="0">
                  <a:moveTo>
                    <a:pt x="3708" y="0"/>
                  </a:moveTo>
                  <a:cubicBezTo>
                    <a:pt x="1642" y="0"/>
                    <a:pt x="1" y="1641"/>
                    <a:pt x="1" y="3708"/>
                  </a:cubicBezTo>
                  <a:cubicBezTo>
                    <a:pt x="1" y="5713"/>
                    <a:pt x="1642" y="7354"/>
                    <a:pt x="3708" y="7354"/>
                  </a:cubicBezTo>
                  <a:cubicBezTo>
                    <a:pt x="5714" y="7354"/>
                    <a:pt x="7355" y="5713"/>
                    <a:pt x="7355" y="3708"/>
                  </a:cubicBezTo>
                  <a:cubicBezTo>
                    <a:pt x="7355" y="1641"/>
                    <a:pt x="5714" y="0"/>
                    <a:pt x="37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2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8" name="Google Shape;318;p32"/>
            <p:cNvSpPr/>
            <p:nvPr/>
          </p:nvSpPr>
          <p:spPr>
            <a:xfrm>
              <a:off x="5700800" y="1968675"/>
              <a:ext cx="259850" cy="259825"/>
            </a:xfrm>
            <a:custGeom>
              <a:avLst/>
              <a:gdLst/>
              <a:ahLst/>
              <a:cxnLst/>
              <a:rect l="l" t="t" r="r" b="b"/>
              <a:pathLst>
                <a:path w="10394" h="10393" extrusionOk="0">
                  <a:moveTo>
                    <a:pt x="5167" y="0"/>
                  </a:moveTo>
                  <a:cubicBezTo>
                    <a:pt x="2310" y="0"/>
                    <a:pt x="1" y="2370"/>
                    <a:pt x="1" y="5227"/>
                  </a:cubicBezTo>
                  <a:cubicBezTo>
                    <a:pt x="1" y="8083"/>
                    <a:pt x="2310" y="10392"/>
                    <a:pt x="5167" y="10392"/>
                  </a:cubicBezTo>
                  <a:cubicBezTo>
                    <a:pt x="8084" y="10392"/>
                    <a:pt x="10393" y="8083"/>
                    <a:pt x="10393" y="5227"/>
                  </a:cubicBezTo>
                  <a:cubicBezTo>
                    <a:pt x="10393" y="2370"/>
                    <a:pt x="8084" y="0"/>
                    <a:pt x="51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2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9" name="Google Shape;319;p32"/>
            <p:cNvSpPr/>
            <p:nvPr/>
          </p:nvSpPr>
          <p:spPr>
            <a:xfrm>
              <a:off x="5738800" y="2006650"/>
              <a:ext cx="183850" cy="183875"/>
            </a:xfrm>
            <a:custGeom>
              <a:avLst/>
              <a:gdLst/>
              <a:ahLst/>
              <a:cxnLst/>
              <a:rect l="l" t="t" r="r" b="b"/>
              <a:pathLst>
                <a:path w="7354" h="7355" extrusionOk="0">
                  <a:moveTo>
                    <a:pt x="3647" y="0"/>
                  </a:moveTo>
                  <a:cubicBezTo>
                    <a:pt x="1641" y="0"/>
                    <a:pt x="0" y="1641"/>
                    <a:pt x="0" y="3708"/>
                  </a:cubicBezTo>
                  <a:cubicBezTo>
                    <a:pt x="0" y="5713"/>
                    <a:pt x="1641" y="7354"/>
                    <a:pt x="3647" y="7354"/>
                  </a:cubicBezTo>
                  <a:cubicBezTo>
                    <a:pt x="5713" y="7354"/>
                    <a:pt x="7354" y="5713"/>
                    <a:pt x="7354" y="3708"/>
                  </a:cubicBezTo>
                  <a:cubicBezTo>
                    <a:pt x="7354" y="1641"/>
                    <a:pt x="5713" y="0"/>
                    <a:pt x="3647" y="0"/>
                  </a:cubicBez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2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0" name="Google Shape;320;p32"/>
            <p:cNvSpPr/>
            <p:nvPr/>
          </p:nvSpPr>
          <p:spPr>
            <a:xfrm>
              <a:off x="5407575" y="2289250"/>
              <a:ext cx="259825" cy="259825"/>
            </a:xfrm>
            <a:custGeom>
              <a:avLst/>
              <a:gdLst/>
              <a:ahLst/>
              <a:cxnLst/>
              <a:rect l="l" t="t" r="r" b="b"/>
              <a:pathLst>
                <a:path w="10393" h="10393" extrusionOk="0">
                  <a:moveTo>
                    <a:pt x="5227" y="0"/>
                  </a:moveTo>
                  <a:cubicBezTo>
                    <a:pt x="2310" y="0"/>
                    <a:pt x="1" y="2310"/>
                    <a:pt x="1" y="5166"/>
                  </a:cubicBezTo>
                  <a:cubicBezTo>
                    <a:pt x="1" y="8023"/>
                    <a:pt x="2310" y="10393"/>
                    <a:pt x="5227" y="10393"/>
                  </a:cubicBezTo>
                  <a:cubicBezTo>
                    <a:pt x="8084" y="10393"/>
                    <a:pt x="10393" y="8023"/>
                    <a:pt x="10393" y="5166"/>
                  </a:cubicBezTo>
                  <a:cubicBezTo>
                    <a:pt x="10393" y="2310"/>
                    <a:pt x="8084" y="0"/>
                    <a:pt x="52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2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1" name="Google Shape;321;p32"/>
            <p:cNvSpPr/>
            <p:nvPr/>
          </p:nvSpPr>
          <p:spPr>
            <a:xfrm>
              <a:off x="5445550" y="2327225"/>
              <a:ext cx="183875" cy="183875"/>
            </a:xfrm>
            <a:custGeom>
              <a:avLst/>
              <a:gdLst/>
              <a:ahLst/>
              <a:cxnLst/>
              <a:rect l="l" t="t" r="r" b="b"/>
              <a:pathLst>
                <a:path w="7355" h="7355" extrusionOk="0">
                  <a:moveTo>
                    <a:pt x="3708" y="1"/>
                  </a:moveTo>
                  <a:cubicBezTo>
                    <a:pt x="1642" y="1"/>
                    <a:pt x="1" y="1642"/>
                    <a:pt x="1" y="3647"/>
                  </a:cubicBezTo>
                  <a:cubicBezTo>
                    <a:pt x="1" y="5653"/>
                    <a:pt x="1642" y="7354"/>
                    <a:pt x="3708" y="7354"/>
                  </a:cubicBezTo>
                  <a:cubicBezTo>
                    <a:pt x="5714" y="7354"/>
                    <a:pt x="7355" y="5653"/>
                    <a:pt x="7355" y="3647"/>
                  </a:cubicBezTo>
                  <a:cubicBezTo>
                    <a:pt x="7355" y="1642"/>
                    <a:pt x="5714" y="1"/>
                    <a:pt x="3708" y="1"/>
                  </a:cubicBezTo>
                  <a:close/>
                </a:path>
              </a:pathLst>
            </a:custGeom>
            <a:solidFill>
              <a:srgbClr val="F067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2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2" name="Google Shape;322;p32"/>
            <p:cNvSpPr/>
            <p:nvPr/>
          </p:nvSpPr>
          <p:spPr>
            <a:xfrm>
              <a:off x="5700800" y="2289250"/>
              <a:ext cx="259850" cy="259825"/>
            </a:xfrm>
            <a:custGeom>
              <a:avLst/>
              <a:gdLst/>
              <a:ahLst/>
              <a:cxnLst/>
              <a:rect l="l" t="t" r="r" b="b"/>
              <a:pathLst>
                <a:path w="10394" h="10393" extrusionOk="0">
                  <a:moveTo>
                    <a:pt x="5167" y="0"/>
                  </a:moveTo>
                  <a:cubicBezTo>
                    <a:pt x="2310" y="0"/>
                    <a:pt x="1" y="2310"/>
                    <a:pt x="1" y="5166"/>
                  </a:cubicBezTo>
                  <a:cubicBezTo>
                    <a:pt x="1" y="8023"/>
                    <a:pt x="2310" y="10393"/>
                    <a:pt x="5167" y="10393"/>
                  </a:cubicBezTo>
                  <a:cubicBezTo>
                    <a:pt x="8084" y="10393"/>
                    <a:pt x="10393" y="8023"/>
                    <a:pt x="10393" y="5166"/>
                  </a:cubicBezTo>
                  <a:cubicBezTo>
                    <a:pt x="10393" y="2310"/>
                    <a:pt x="8084" y="0"/>
                    <a:pt x="51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2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3" name="Google Shape;323;p32"/>
            <p:cNvSpPr/>
            <p:nvPr/>
          </p:nvSpPr>
          <p:spPr>
            <a:xfrm>
              <a:off x="5738800" y="2327225"/>
              <a:ext cx="183850" cy="183875"/>
            </a:xfrm>
            <a:custGeom>
              <a:avLst/>
              <a:gdLst/>
              <a:ahLst/>
              <a:cxnLst/>
              <a:rect l="l" t="t" r="r" b="b"/>
              <a:pathLst>
                <a:path w="7354" h="7355" extrusionOk="0">
                  <a:moveTo>
                    <a:pt x="3647" y="1"/>
                  </a:moveTo>
                  <a:cubicBezTo>
                    <a:pt x="1641" y="1"/>
                    <a:pt x="0" y="1642"/>
                    <a:pt x="0" y="3647"/>
                  </a:cubicBezTo>
                  <a:cubicBezTo>
                    <a:pt x="0" y="5653"/>
                    <a:pt x="1641" y="7354"/>
                    <a:pt x="3647" y="7354"/>
                  </a:cubicBezTo>
                  <a:cubicBezTo>
                    <a:pt x="5713" y="7354"/>
                    <a:pt x="7354" y="5653"/>
                    <a:pt x="7354" y="3647"/>
                  </a:cubicBezTo>
                  <a:cubicBezTo>
                    <a:pt x="7354" y="1642"/>
                    <a:pt x="5713" y="1"/>
                    <a:pt x="36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2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4" name="Google Shape;324;p32"/>
            <p:cNvSpPr/>
            <p:nvPr/>
          </p:nvSpPr>
          <p:spPr>
            <a:xfrm>
              <a:off x="5407575" y="2608325"/>
              <a:ext cx="259825" cy="259825"/>
            </a:xfrm>
            <a:custGeom>
              <a:avLst/>
              <a:gdLst/>
              <a:ahLst/>
              <a:cxnLst/>
              <a:rect l="l" t="t" r="r" b="b"/>
              <a:pathLst>
                <a:path w="10393" h="10393" extrusionOk="0">
                  <a:moveTo>
                    <a:pt x="5227" y="0"/>
                  </a:moveTo>
                  <a:cubicBezTo>
                    <a:pt x="2310" y="0"/>
                    <a:pt x="1" y="2309"/>
                    <a:pt x="1" y="5166"/>
                  </a:cubicBezTo>
                  <a:cubicBezTo>
                    <a:pt x="1" y="8083"/>
                    <a:pt x="2310" y="10392"/>
                    <a:pt x="5227" y="10392"/>
                  </a:cubicBezTo>
                  <a:cubicBezTo>
                    <a:pt x="8084" y="10392"/>
                    <a:pt x="10393" y="8083"/>
                    <a:pt x="10393" y="5166"/>
                  </a:cubicBezTo>
                  <a:cubicBezTo>
                    <a:pt x="10393" y="2309"/>
                    <a:pt x="8084" y="0"/>
                    <a:pt x="52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2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5" name="Google Shape;325;p32"/>
            <p:cNvSpPr/>
            <p:nvPr/>
          </p:nvSpPr>
          <p:spPr>
            <a:xfrm>
              <a:off x="5445550" y="2646300"/>
              <a:ext cx="183875" cy="183875"/>
            </a:xfrm>
            <a:custGeom>
              <a:avLst/>
              <a:gdLst/>
              <a:ahLst/>
              <a:cxnLst/>
              <a:rect l="l" t="t" r="r" b="b"/>
              <a:pathLst>
                <a:path w="7355" h="7355" extrusionOk="0">
                  <a:moveTo>
                    <a:pt x="3708" y="0"/>
                  </a:moveTo>
                  <a:cubicBezTo>
                    <a:pt x="1642" y="0"/>
                    <a:pt x="1" y="1641"/>
                    <a:pt x="1" y="3647"/>
                  </a:cubicBezTo>
                  <a:cubicBezTo>
                    <a:pt x="1" y="5713"/>
                    <a:pt x="1642" y="7354"/>
                    <a:pt x="3708" y="7354"/>
                  </a:cubicBezTo>
                  <a:cubicBezTo>
                    <a:pt x="5714" y="7354"/>
                    <a:pt x="7355" y="5713"/>
                    <a:pt x="7355" y="3647"/>
                  </a:cubicBezTo>
                  <a:cubicBezTo>
                    <a:pt x="7355" y="1641"/>
                    <a:pt x="5714" y="0"/>
                    <a:pt x="37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2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6" name="Google Shape;326;p32"/>
            <p:cNvSpPr/>
            <p:nvPr/>
          </p:nvSpPr>
          <p:spPr>
            <a:xfrm>
              <a:off x="5700800" y="2608325"/>
              <a:ext cx="259850" cy="259825"/>
            </a:xfrm>
            <a:custGeom>
              <a:avLst/>
              <a:gdLst/>
              <a:ahLst/>
              <a:cxnLst/>
              <a:rect l="l" t="t" r="r" b="b"/>
              <a:pathLst>
                <a:path w="10394" h="10393" extrusionOk="0">
                  <a:moveTo>
                    <a:pt x="5167" y="0"/>
                  </a:moveTo>
                  <a:cubicBezTo>
                    <a:pt x="2310" y="0"/>
                    <a:pt x="1" y="2309"/>
                    <a:pt x="1" y="5166"/>
                  </a:cubicBezTo>
                  <a:cubicBezTo>
                    <a:pt x="1" y="8083"/>
                    <a:pt x="2310" y="10392"/>
                    <a:pt x="5167" y="10392"/>
                  </a:cubicBezTo>
                  <a:cubicBezTo>
                    <a:pt x="8084" y="10392"/>
                    <a:pt x="10393" y="8083"/>
                    <a:pt x="10393" y="5166"/>
                  </a:cubicBezTo>
                  <a:cubicBezTo>
                    <a:pt x="10393" y="2309"/>
                    <a:pt x="8084" y="0"/>
                    <a:pt x="51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2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7" name="Google Shape;327;p32"/>
            <p:cNvSpPr/>
            <p:nvPr/>
          </p:nvSpPr>
          <p:spPr>
            <a:xfrm>
              <a:off x="5738800" y="2646300"/>
              <a:ext cx="183850" cy="183875"/>
            </a:xfrm>
            <a:custGeom>
              <a:avLst/>
              <a:gdLst/>
              <a:ahLst/>
              <a:cxnLst/>
              <a:rect l="l" t="t" r="r" b="b"/>
              <a:pathLst>
                <a:path w="7354" h="7355" extrusionOk="0">
                  <a:moveTo>
                    <a:pt x="3647" y="0"/>
                  </a:moveTo>
                  <a:cubicBezTo>
                    <a:pt x="1641" y="0"/>
                    <a:pt x="0" y="1641"/>
                    <a:pt x="0" y="3647"/>
                  </a:cubicBezTo>
                  <a:cubicBezTo>
                    <a:pt x="0" y="5713"/>
                    <a:pt x="1641" y="7354"/>
                    <a:pt x="3647" y="7354"/>
                  </a:cubicBezTo>
                  <a:cubicBezTo>
                    <a:pt x="5713" y="7354"/>
                    <a:pt x="7354" y="5713"/>
                    <a:pt x="7354" y="3647"/>
                  </a:cubicBezTo>
                  <a:cubicBezTo>
                    <a:pt x="7354" y="1641"/>
                    <a:pt x="5713" y="0"/>
                    <a:pt x="36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2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8" name="Google Shape;328;p32"/>
            <p:cNvSpPr/>
            <p:nvPr/>
          </p:nvSpPr>
          <p:spPr>
            <a:xfrm>
              <a:off x="5398450" y="2927425"/>
              <a:ext cx="279600" cy="260125"/>
            </a:xfrm>
            <a:custGeom>
              <a:avLst/>
              <a:gdLst/>
              <a:ahLst/>
              <a:cxnLst/>
              <a:rect l="l" t="t" r="r" b="b"/>
              <a:pathLst>
                <a:path w="11184" h="10405" extrusionOk="0">
                  <a:moveTo>
                    <a:pt x="5526" y="1"/>
                  </a:moveTo>
                  <a:cubicBezTo>
                    <a:pt x="5268" y="1"/>
                    <a:pt x="5005" y="20"/>
                    <a:pt x="4741" y="59"/>
                  </a:cubicBezTo>
                  <a:cubicBezTo>
                    <a:pt x="1885" y="546"/>
                    <a:pt x="1" y="3220"/>
                    <a:pt x="426" y="6076"/>
                  </a:cubicBezTo>
                  <a:cubicBezTo>
                    <a:pt x="862" y="8582"/>
                    <a:pt x="3057" y="10405"/>
                    <a:pt x="5521" y="10405"/>
                  </a:cubicBezTo>
                  <a:cubicBezTo>
                    <a:pt x="5805" y="10405"/>
                    <a:pt x="6093" y="10381"/>
                    <a:pt x="6382" y="10330"/>
                  </a:cubicBezTo>
                  <a:cubicBezTo>
                    <a:pt x="9239" y="9905"/>
                    <a:pt x="11183" y="7231"/>
                    <a:pt x="10697" y="4374"/>
                  </a:cubicBezTo>
                  <a:cubicBezTo>
                    <a:pt x="10256" y="1837"/>
                    <a:pt x="8063" y="1"/>
                    <a:pt x="55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2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9" name="Google Shape;329;p32"/>
            <p:cNvSpPr/>
            <p:nvPr/>
          </p:nvSpPr>
          <p:spPr>
            <a:xfrm>
              <a:off x="5433400" y="2965800"/>
              <a:ext cx="208175" cy="183850"/>
            </a:xfrm>
            <a:custGeom>
              <a:avLst/>
              <a:gdLst/>
              <a:ahLst/>
              <a:cxnLst/>
              <a:rect l="l" t="t" r="r" b="b"/>
              <a:pathLst>
                <a:path w="8327" h="7354" extrusionOk="0">
                  <a:moveTo>
                    <a:pt x="4180" y="1"/>
                  </a:moveTo>
                  <a:cubicBezTo>
                    <a:pt x="2742" y="1"/>
                    <a:pt x="1386" y="857"/>
                    <a:pt x="791" y="2232"/>
                  </a:cubicBezTo>
                  <a:cubicBezTo>
                    <a:pt x="1" y="4116"/>
                    <a:pt x="912" y="6304"/>
                    <a:pt x="2736" y="7094"/>
                  </a:cubicBezTo>
                  <a:cubicBezTo>
                    <a:pt x="3189" y="7269"/>
                    <a:pt x="3661" y="7353"/>
                    <a:pt x="4126" y="7353"/>
                  </a:cubicBezTo>
                  <a:cubicBezTo>
                    <a:pt x="5592" y="7353"/>
                    <a:pt x="6998" y="6518"/>
                    <a:pt x="7597" y="5088"/>
                  </a:cubicBezTo>
                  <a:cubicBezTo>
                    <a:pt x="8327" y="3204"/>
                    <a:pt x="7476" y="1077"/>
                    <a:pt x="5592" y="287"/>
                  </a:cubicBezTo>
                  <a:cubicBezTo>
                    <a:pt x="5128" y="92"/>
                    <a:pt x="4649" y="1"/>
                    <a:pt x="4180" y="1"/>
                  </a:cubicBezTo>
                  <a:close/>
                </a:path>
              </a:pathLst>
            </a:custGeom>
            <a:solidFill>
              <a:srgbClr val="54C7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2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0" name="Google Shape;330;p32"/>
            <p:cNvSpPr/>
            <p:nvPr/>
          </p:nvSpPr>
          <p:spPr>
            <a:xfrm>
              <a:off x="5690175" y="2927425"/>
              <a:ext cx="279575" cy="260125"/>
            </a:xfrm>
            <a:custGeom>
              <a:avLst/>
              <a:gdLst/>
              <a:ahLst/>
              <a:cxnLst/>
              <a:rect l="l" t="t" r="r" b="b"/>
              <a:pathLst>
                <a:path w="11183" h="10405" extrusionOk="0">
                  <a:moveTo>
                    <a:pt x="5573" y="1"/>
                  </a:moveTo>
                  <a:cubicBezTo>
                    <a:pt x="5318" y="1"/>
                    <a:pt x="5060" y="20"/>
                    <a:pt x="4802" y="59"/>
                  </a:cubicBezTo>
                  <a:cubicBezTo>
                    <a:pt x="1945" y="546"/>
                    <a:pt x="1" y="3220"/>
                    <a:pt x="487" y="6076"/>
                  </a:cubicBezTo>
                  <a:cubicBezTo>
                    <a:pt x="868" y="8582"/>
                    <a:pt x="3057" y="10405"/>
                    <a:pt x="5564" y="10405"/>
                  </a:cubicBezTo>
                  <a:cubicBezTo>
                    <a:pt x="5853" y="10405"/>
                    <a:pt x="6147" y="10381"/>
                    <a:pt x="6443" y="10330"/>
                  </a:cubicBezTo>
                  <a:cubicBezTo>
                    <a:pt x="9238" y="9905"/>
                    <a:pt x="11183" y="7231"/>
                    <a:pt x="10758" y="4374"/>
                  </a:cubicBezTo>
                  <a:cubicBezTo>
                    <a:pt x="10316" y="1837"/>
                    <a:pt x="8073" y="1"/>
                    <a:pt x="55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2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1" name="Google Shape;331;p32"/>
            <p:cNvSpPr/>
            <p:nvPr/>
          </p:nvSpPr>
          <p:spPr>
            <a:xfrm>
              <a:off x="5726650" y="2965800"/>
              <a:ext cx="208175" cy="183850"/>
            </a:xfrm>
            <a:custGeom>
              <a:avLst/>
              <a:gdLst/>
              <a:ahLst/>
              <a:cxnLst/>
              <a:rect l="l" t="t" r="r" b="b"/>
              <a:pathLst>
                <a:path w="8327" h="7354" extrusionOk="0">
                  <a:moveTo>
                    <a:pt x="4171" y="1"/>
                  </a:moveTo>
                  <a:cubicBezTo>
                    <a:pt x="2718" y="1"/>
                    <a:pt x="1340" y="857"/>
                    <a:pt x="790" y="2232"/>
                  </a:cubicBezTo>
                  <a:cubicBezTo>
                    <a:pt x="0" y="4116"/>
                    <a:pt x="851" y="6304"/>
                    <a:pt x="2735" y="7094"/>
                  </a:cubicBezTo>
                  <a:cubicBezTo>
                    <a:pt x="3189" y="7269"/>
                    <a:pt x="3656" y="7353"/>
                    <a:pt x="4116" y="7353"/>
                  </a:cubicBezTo>
                  <a:cubicBezTo>
                    <a:pt x="5566" y="7353"/>
                    <a:pt x="6936" y="6518"/>
                    <a:pt x="7536" y="5088"/>
                  </a:cubicBezTo>
                  <a:cubicBezTo>
                    <a:pt x="8326" y="3204"/>
                    <a:pt x="7475" y="1077"/>
                    <a:pt x="5591" y="287"/>
                  </a:cubicBezTo>
                  <a:cubicBezTo>
                    <a:pt x="5127" y="92"/>
                    <a:pt x="4645" y="1"/>
                    <a:pt x="41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2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32" name="Google Shape;332;p32"/>
          <p:cNvGrpSpPr/>
          <p:nvPr/>
        </p:nvGrpSpPr>
        <p:grpSpPr>
          <a:xfrm rot="978564">
            <a:off x="1284708" y="5904013"/>
            <a:ext cx="1145225" cy="661493"/>
            <a:chOff x="3265275" y="2122650"/>
            <a:chExt cx="1900750" cy="1098000"/>
          </a:xfrm>
        </p:grpSpPr>
        <p:sp>
          <p:nvSpPr>
            <p:cNvPr id="333" name="Google Shape;333;p32"/>
            <p:cNvSpPr/>
            <p:nvPr/>
          </p:nvSpPr>
          <p:spPr>
            <a:xfrm>
              <a:off x="3265275" y="2122650"/>
              <a:ext cx="594100" cy="842725"/>
            </a:xfrm>
            <a:custGeom>
              <a:avLst/>
              <a:gdLst/>
              <a:ahLst/>
              <a:cxnLst/>
              <a:rect l="l" t="t" r="r" b="b"/>
              <a:pathLst>
                <a:path w="23764" h="33709" extrusionOk="0">
                  <a:moveTo>
                    <a:pt x="7070" y="0"/>
                  </a:moveTo>
                  <a:cubicBezTo>
                    <a:pt x="6106" y="0"/>
                    <a:pt x="5144" y="260"/>
                    <a:pt x="4316" y="769"/>
                  </a:cubicBezTo>
                  <a:cubicBezTo>
                    <a:pt x="1520" y="2471"/>
                    <a:pt x="1" y="6361"/>
                    <a:pt x="183" y="11526"/>
                  </a:cubicBezTo>
                  <a:cubicBezTo>
                    <a:pt x="426" y="19123"/>
                    <a:pt x="2067" y="28969"/>
                    <a:pt x="8266" y="32433"/>
                  </a:cubicBezTo>
                  <a:cubicBezTo>
                    <a:pt x="9786" y="33284"/>
                    <a:pt x="11487" y="33709"/>
                    <a:pt x="13250" y="33709"/>
                  </a:cubicBezTo>
                  <a:cubicBezTo>
                    <a:pt x="16288" y="33709"/>
                    <a:pt x="19813" y="32554"/>
                    <a:pt x="23764" y="30245"/>
                  </a:cubicBezTo>
                  <a:lnTo>
                    <a:pt x="23277" y="29455"/>
                  </a:lnTo>
                  <a:cubicBezTo>
                    <a:pt x="19493" y="31634"/>
                    <a:pt x="16142" y="32730"/>
                    <a:pt x="13269" y="32730"/>
                  </a:cubicBezTo>
                  <a:cubicBezTo>
                    <a:pt x="11574" y="32730"/>
                    <a:pt x="10045" y="32349"/>
                    <a:pt x="8692" y="31582"/>
                  </a:cubicBezTo>
                  <a:cubicBezTo>
                    <a:pt x="5471" y="29819"/>
                    <a:pt x="1581" y="24836"/>
                    <a:pt x="1095" y="11405"/>
                  </a:cubicBezTo>
                  <a:cubicBezTo>
                    <a:pt x="973" y="6664"/>
                    <a:pt x="2310" y="3018"/>
                    <a:pt x="4802" y="1499"/>
                  </a:cubicBezTo>
                  <a:cubicBezTo>
                    <a:pt x="5508" y="1050"/>
                    <a:pt x="6315" y="821"/>
                    <a:pt x="7116" y="821"/>
                  </a:cubicBezTo>
                  <a:cubicBezTo>
                    <a:pt x="7834" y="821"/>
                    <a:pt x="8546" y="1004"/>
                    <a:pt x="9178" y="1377"/>
                  </a:cubicBezTo>
                  <a:cubicBezTo>
                    <a:pt x="11123" y="2532"/>
                    <a:pt x="12217" y="4902"/>
                    <a:pt x="12217" y="8001"/>
                  </a:cubicBezTo>
                  <a:cubicBezTo>
                    <a:pt x="12217" y="13532"/>
                    <a:pt x="13371" y="16996"/>
                    <a:pt x="15498" y="18333"/>
                  </a:cubicBezTo>
                  <a:cubicBezTo>
                    <a:pt x="16152" y="18675"/>
                    <a:pt x="16869" y="18842"/>
                    <a:pt x="17584" y="18842"/>
                  </a:cubicBezTo>
                  <a:cubicBezTo>
                    <a:pt x="18266" y="18842"/>
                    <a:pt x="18947" y="18690"/>
                    <a:pt x="19570" y="18394"/>
                  </a:cubicBezTo>
                  <a:lnTo>
                    <a:pt x="19145" y="17604"/>
                  </a:lnTo>
                  <a:cubicBezTo>
                    <a:pt x="18673" y="17840"/>
                    <a:pt x="18144" y="17961"/>
                    <a:pt x="17613" y="17961"/>
                  </a:cubicBezTo>
                  <a:cubicBezTo>
                    <a:pt x="17050" y="17961"/>
                    <a:pt x="16485" y="17825"/>
                    <a:pt x="15985" y="17543"/>
                  </a:cubicBezTo>
                  <a:cubicBezTo>
                    <a:pt x="14648" y="16814"/>
                    <a:pt x="13128" y="14504"/>
                    <a:pt x="13128" y="8062"/>
                  </a:cubicBezTo>
                  <a:cubicBezTo>
                    <a:pt x="13128" y="4598"/>
                    <a:pt x="11913" y="1924"/>
                    <a:pt x="9603" y="648"/>
                  </a:cubicBezTo>
                  <a:cubicBezTo>
                    <a:pt x="8823" y="214"/>
                    <a:pt x="7945" y="0"/>
                    <a:pt x="70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2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4" name="Google Shape;334;p32"/>
            <p:cNvSpPr/>
            <p:nvPr/>
          </p:nvSpPr>
          <p:spPr>
            <a:xfrm>
              <a:off x="4573450" y="2124175"/>
              <a:ext cx="592575" cy="841350"/>
            </a:xfrm>
            <a:custGeom>
              <a:avLst/>
              <a:gdLst/>
              <a:ahLst/>
              <a:cxnLst/>
              <a:rect l="l" t="t" r="r" b="b"/>
              <a:pathLst>
                <a:path w="23703" h="33654" extrusionOk="0">
                  <a:moveTo>
                    <a:pt x="16633" y="0"/>
                  </a:moveTo>
                  <a:cubicBezTo>
                    <a:pt x="15758" y="0"/>
                    <a:pt x="14881" y="214"/>
                    <a:pt x="14100" y="648"/>
                  </a:cubicBezTo>
                  <a:cubicBezTo>
                    <a:pt x="11852" y="1924"/>
                    <a:pt x="10575" y="4598"/>
                    <a:pt x="10575" y="8062"/>
                  </a:cubicBezTo>
                  <a:cubicBezTo>
                    <a:pt x="10575" y="14504"/>
                    <a:pt x="8995" y="16813"/>
                    <a:pt x="7719" y="17543"/>
                  </a:cubicBezTo>
                  <a:cubicBezTo>
                    <a:pt x="7218" y="17824"/>
                    <a:pt x="6653" y="17961"/>
                    <a:pt x="6090" y="17961"/>
                  </a:cubicBezTo>
                  <a:cubicBezTo>
                    <a:pt x="5560" y="17961"/>
                    <a:pt x="5030" y="17839"/>
                    <a:pt x="4559" y="17604"/>
                  </a:cubicBezTo>
                  <a:lnTo>
                    <a:pt x="4133" y="18394"/>
                  </a:lnTo>
                  <a:cubicBezTo>
                    <a:pt x="4757" y="18721"/>
                    <a:pt x="5440" y="18888"/>
                    <a:pt x="6124" y="18888"/>
                  </a:cubicBezTo>
                  <a:cubicBezTo>
                    <a:pt x="6838" y="18888"/>
                    <a:pt x="7553" y="18705"/>
                    <a:pt x="8205" y="18333"/>
                  </a:cubicBezTo>
                  <a:cubicBezTo>
                    <a:pt x="10393" y="17057"/>
                    <a:pt x="11487" y="13592"/>
                    <a:pt x="11487" y="8062"/>
                  </a:cubicBezTo>
                  <a:cubicBezTo>
                    <a:pt x="11487" y="4962"/>
                    <a:pt x="12581" y="2532"/>
                    <a:pt x="14526" y="1438"/>
                  </a:cubicBezTo>
                  <a:cubicBezTo>
                    <a:pt x="15157" y="1064"/>
                    <a:pt x="15870" y="881"/>
                    <a:pt x="16587" y="881"/>
                  </a:cubicBezTo>
                  <a:cubicBezTo>
                    <a:pt x="17389" y="881"/>
                    <a:pt x="18196" y="1110"/>
                    <a:pt x="18901" y="1559"/>
                  </a:cubicBezTo>
                  <a:cubicBezTo>
                    <a:pt x="21454" y="3078"/>
                    <a:pt x="22791" y="6664"/>
                    <a:pt x="22609" y="11465"/>
                  </a:cubicBezTo>
                  <a:cubicBezTo>
                    <a:pt x="22183" y="24836"/>
                    <a:pt x="18233" y="29819"/>
                    <a:pt x="15012" y="31642"/>
                  </a:cubicBezTo>
                  <a:cubicBezTo>
                    <a:pt x="13656" y="32388"/>
                    <a:pt x="12132" y="32764"/>
                    <a:pt x="10440" y="32764"/>
                  </a:cubicBezTo>
                  <a:cubicBezTo>
                    <a:pt x="7581" y="32764"/>
                    <a:pt x="4243" y="31691"/>
                    <a:pt x="426" y="29515"/>
                  </a:cubicBezTo>
                  <a:lnTo>
                    <a:pt x="1" y="30305"/>
                  </a:lnTo>
                  <a:cubicBezTo>
                    <a:pt x="3890" y="32493"/>
                    <a:pt x="7415" y="33648"/>
                    <a:pt x="10454" y="33648"/>
                  </a:cubicBezTo>
                  <a:cubicBezTo>
                    <a:pt x="10564" y="33652"/>
                    <a:pt x="10675" y="33654"/>
                    <a:pt x="10785" y="33654"/>
                  </a:cubicBezTo>
                  <a:cubicBezTo>
                    <a:pt x="12429" y="33654"/>
                    <a:pt x="14013" y="33230"/>
                    <a:pt x="15437" y="32432"/>
                  </a:cubicBezTo>
                  <a:cubicBezTo>
                    <a:pt x="21697" y="28968"/>
                    <a:pt x="23277" y="19123"/>
                    <a:pt x="23520" y="11526"/>
                  </a:cubicBezTo>
                  <a:cubicBezTo>
                    <a:pt x="23702" y="6360"/>
                    <a:pt x="22183" y="2471"/>
                    <a:pt x="19388" y="769"/>
                  </a:cubicBezTo>
                  <a:cubicBezTo>
                    <a:pt x="18559" y="259"/>
                    <a:pt x="17597" y="0"/>
                    <a:pt x="166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2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5" name="Google Shape;335;p32"/>
            <p:cNvSpPr/>
            <p:nvPr/>
          </p:nvSpPr>
          <p:spPr>
            <a:xfrm>
              <a:off x="3674000" y="2324200"/>
              <a:ext cx="1112175" cy="896450"/>
            </a:xfrm>
            <a:custGeom>
              <a:avLst/>
              <a:gdLst/>
              <a:ahLst/>
              <a:cxnLst/>
              <a:rect l="l" t="t" r="r" b="b"/>
              <a:pathLst>
                <a:path w="44487" h="35858" extrusionOk="0">
                  <a:moveTo>
                    <a:pt x="21514" y="0"/>
                  </a:moveTo>
                  <a:cubicBezTo>
                    <a:pt x="15558" y="0"/>
                    <a:pt x="2978" y="4619"/>
                    <a:pt x="1884" y="7232"/>
                  </a:cubicBezTo>
                  <a:cubicBezTo>
                    <a:pt x="243" y="11061"/>
                    <a:pt x="0" y="24006"/>
                    <a:pt x="1884" y="25343"/>
                  </a:cubicBezTo>
                  <a:cubicBezTo>
                    <a:pt x="3762" y="26736"/>
                    <a:pt x="18801" y="35857"/>
                    <a:pt x="21488" y="35857"/>
                  </a:cubicBezTo>
                  <a:cubicBezTo>
                    <a:pt x="21497" y="35857"/>
                    <a:pt x="21506" y="35857"/>
                    <a:pt x="21514" y="35857"/>
                  </a:cubicBezTo>
                  <a:cubicBezTo>
                    <a:pt x="23641" y="35796"/>
                    <a:pt x="36829" y="29780"/>
                    <a:pt x="41934" y="27409"/>
                  </a:cubicBezTo>
                  <a:cubicBezTo>
                    <a:pt x="43211" y="26802"/>
                    <a:pt x="44062" y="25586"/>
                    <a:pt x="44183" y="24249"/>
                  </a:cubicBezTo>
                  <a:cubicBezTo>
                    <a:pt x="44487" y="19630"/>
                    <a:pt x="44001" y="10028"/>
                    <a:pt x="43332" y="7962"/>
                  </a:cubicBezTo>
                  <a:cubicBezTo>
                    <a:pt x="42421" y="5227"/>
                    <a:pt x="27531" y="0"/>
                    <a:pt x="215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2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6" name="Google Shape;336;p32"/>
            <p:cNvSpPr/>
            <p:nvPr/>
          </p:nvSpPr>
          <p:spPr>
            <a:xfrm>
              <a:off x="4211850" y="2324200"/>
              <a:ext cx="574325" cy="896450"/>
            </a:xfrm>
            <a:custGeom>
              <a:avLst/>
              <a:gdLst/>
              <a:ahLst/>
              <a:cxnLst/>
              <a:rect l="l" t="t" r="r" b="b"/>
              <a:pathLst>
                <a:path w="22973" h="35858" extrusionOk="0">
                  <a:moveTo>
                    <a:pt x="0" y="0"/>
                  </a:moveTo>
                  <a:lnTo>
                    <a:pt x="0" y="35857"/>
                  </a:lnTo>
                  <a:cubicBezTo>
                    <a:pt x="2127" y="35796"/>
                    <a:pt x="15315" y="29780"/>
                    <a:pt x="20420" y="27409"/>
                  </a:cubicBezTo>
                  <a:cubicBezTo>
                    <a:pt x="21697" y="26802"/>
                    <a:pt x="22548" y="25586"/>
                    <a:pt x="22669" y="24249"/>
                  </a:cubicBezTo>
                  <a:cubicBezTo>
                    <a:pt x="22973" y="19630"/>
                    <a:pt x="22487" y="10028"/>
                    <a:pt x="21818" y="7962"/>
                  </a:cubicBezTo>
                  <a:cubicBezTo>
                    <a:pt x="20907" y="5227"/>
                    <a:pt x="6017" y="0"/>
                    <a:pt x="0" y="0"/>
                  </a:cubicBezTo>
                  <a:close/>
                </a:path>
              </a:pathLst>
            </a:custGeom>
            <a:solidFill>
              <a:srgbClr val="54C7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2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7" name="Google Shape;337;p32"/>
            <p:cNvSpPr/>
            <p:nvPr/>
          </p:nvSpPr>
          <p:spPr>
            <a:xfrm>
              <a:off x="3783375" y="2574875"/>
              <a:ext cx="919250" cy="69275"/>
            </a:xfrm>
            <a:custGeom>
              <a:avLst/>
              <a:gdLst/>
              <a:ahLst/>
              <a:cxnLst/>
              <a:rect l="l" t="t" r="r" b="b"/>
              <a:pathLst>
                <a:path w="36770" h="2771" extrusionOk="0">
                  <a:moveTo>
                    <a:pt x="36769" y="1"/>
                  </a:moveTo>
                  <a:cubicBezTo>
                    <a:pt x="31691" y="865"/>
                    <a:pt x="23864" y="1105"/>
                    <a:pt x="16735" y="1105"/>
                  </a:cubicBezTo>
                  <a:cubicBezTo>
                    <a:pt x="7823" y="1105"/>
                    <a:pt x="1" y="730"/>
                    <a:pt x="1" y="730"/>
                  </a:cubicBezTo>
                  <a:lnTo>
                    <a:pt x="1" y="730"/>
                  </a:lnTo>
                  <a:cubicBezTo>
                    <a:pt x="1" y="730"/>
                    <a:pt x="8728" y="2771"/>
                    <a:pt x="18991" y="2771"/>
                  </a:cubicBezTo>
                  <a:cubicBezTo>
                    <a:pt x="24863" y="2771"/>
                    <a:pt x="31239" y="2102"/>
                    <a:pt x="367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2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8" name="Google Shape;338;p32"/>
            <p:cNvSpPr/>
            <p:nvPr/>
          </p:nvSpPr>
          <p:spPr>
            <a:xfrm>
              <a:off x="3783375" y="2796725"/>
              <a:ext cx="899500" cy="143225"/>
            </a:xfrm>
            <a:custGeom>
              <a:avLst/>
              <a:gdLst/>
              <a:ahLst/>
              <a:cxnLst/>
              <a:rect l="l" t="t" r="r" b="b"/>
              <a:pathLst>
                <a:path w="35980" h="5729" extrusionOk="0">
                  <a:moveTo>
                    <a:pt x="1" y="0"/>
                  </a:moveTo>
                  <a:cubicBezTo>
                    <a:pt x="2" y="0"/>
                    <a:pt x="8899" y="5729"/>
                    <a:pt x="20567" y="5729"/>
                  </a:cubicBezTo>
                  <a:cubicBezTo>
                    <a:pt x="25377" y="5729"/>
                    <a:pt x="30657" y="4755"/>
                    <a:pt x="35979" y="2006"/>
                  </a:cubicBezTo>
                  <a:lnTo>
                    <a:pt x="35979" y="2006"/>
                  </a:lnTo>
                  <a:cubicBezTo>
                    <a:pt x="31728" y="4080"/>
                    <a:pt x="27013" y="4824"/>
                    <a:pt x="22434" y="4824"/>
                  </a:cubicBezTo>
                  <a:cubicBezTo>
                    <a:pt x="10778" y="4824"/>
                    <a:pt x="2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2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339" name="Google Shape;339;p32"/>
          <p:cNvSpPr txBox="1">
            <a:spLocks noGrp="1"/>
          </p:cNvSpPr>
          <p:nvPr>
            <p:ph type="ctrTitle"/>
          </p:nvPr>
        </p:nvSpPr>
        <p:spPr>
          <a:xfrm>
            <a:off x="1199000" y="5504167"/>
            <a:ext cx="9794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384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384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384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384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384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384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384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384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3434263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5">
  <p:cSld name="Section header 5">
    <p:bg>
      <p:bgPr>
        <a:solidFill>
          <a:schemeClr val="lt2"/>
        </a:solidFill>
        <a:effectLst/>
      </p:bgPr>
    </p:bg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1" name="Google Shape;341;p33"/>
          <p:cNvPicPr preferRelativeResize="0"/>
          <p:nvPr/>
        </p:nvPicPr>
        <p:blipFill rotWithShape="1">
          <a:blip r:embed="rId2">
            <a:alphaModFix/>
          </a:blip>
          <a:srcRect l="11620" r="3991"/>
          <a:stretch/>
        </p:blipFill>
        <p:spPr>
          <a:xfrm>
            <a:off x="2368167" y="0"/>
            <a:ext cx="9674760" cy="6448800"/>
          </a:xfrm>
          <a:prstGeom prst="rect">
            <a:avLst/>
          </a:prstGeom>
          <a:noFill/>
          <a:ln>
            <a:noFill/>
          </a:ln>
        </p:spPr>
      </p:pic>
      <p:sp>
        <p:nvSpPr>
          <p:cNvPr id="342" name="Google Shape;342;p33"/>
          <p:cNvSpPr txBox="1">
            <a:spLocks noGrp="1"/>
          </p:cNvSpPr>
          <p:nvPr>
            <p:ph type="title" hasCustomPrompt="1"/>
          </p:nvPr>
        </p:nvSpPr>
        <p:spPr>
          <a:xfrm>
            <a:off x="812569" y="2101067"/>
            <a:ext cx="2734800" cy="170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200"/>
              <a:buNone/>
              <a:defRPr sz="9576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576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576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576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576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576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576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576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576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343" name="Google Shape;343;p33"/>
          <p:cNvSpPr txBox="1">
            <a:spLocks noGrp="1"/>
          </p:cNvSpPr>
          <p:nvPr>
            <p:ph type="ctrTitle" idx="2"/>
          </p:nvPr>
        </p:nvSpPr>
        <p:spPr>
          <a:xfrm>
            <a:off x="812567" y="3469167"/>
            <a:ext cx="9094800" cy="162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798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7980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7980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7980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7980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7980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7980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7980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798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344" name="Google Shape;344;p33"/>
          <p:cNvSpPr txBox="1">
            <a:spLocks noGrp="1"/>
          </p:cNvSpPr>
          <p:nvPr>
            <p:ph type="subTitle" idx="1"/>
          </p:nvPr>
        </p:nvSpPr>
        <p:spPr>
          <a:xfrm flipH="1">
            <a:off x="812567" y="4859400"/>
            <a:ext cx="4144400" cy="70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Zilla Slab Light"/>
              <a:buNone/>
              <a:defRPr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Light"/>
              <a:buNone/>
              <a:defRPr sz="1862">
                <a:solidFill>
                  <a:schemeClr val="lt1"/>
                </a:solidFill>
                <a:latin typeface="Oswald Light"/>
                <a:ea typeface="Oswald Light"/>
                <a:cs typeface="Oswald Light"/>
                <a:sym typeface="Oswald Ligh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Light"/>
              <a:buNone/>
              <a:defRPr sz="1862">
                <a:solidFill>
                  <a:schemeClr val="lt1"/>
                </a:solidFill>
                <a:latin typeface="Oswald Light"/>
                <a:ea typeface="Oswald Light"/>
                <a:cs typeface="Oswald Light"/>
                <a:sym typeface="Oswald Ligh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Light"/>
              <a:buNone/>
              <a:defRPr sz="1862">
                <a:solidFill>
                  <a:schemeClr val="lt1"/>
                </a:solidFill>
                <a:latin typeface="Oswald Light"/>
                <a:ea typeface="Oswald Light"/>
                <a:cs typeface="Oswald Light"/>
                <a:sym typeface="Oswald Ligh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Light"/>
              <a:buNone/>
              <a:defRPr sz="1862">
                <a:solidFill>
                  <a:schemeClr val="lt1"/>
                </a:solidFill>
                <a:latin typeface="Oswald Light"/>
                <a:ea typeface="Oswald Light"/>
                <a:cs typeface="Oswald Light"/>
                <a:sym typeface="Oswald Ligh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Light"/>
              <a:buNone/>
              <a:defRPr sz="1862">
                <a:solidFill>
                  <a:schemeClr val="lt1"/>
                </a:solidFill>
                <a:latin typeface="Oswald Light"/>
                <a:ea typeface="Oswald Light"/>
                <a:cs typeface="Oswald Light"/>
                <a:sym typeface="Oswald Ligh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Light"/>
              <a:buNone/>
              <a:defRPr sz="1862">
                <a:solidFill>
                  <a:schemeClr val="lt1"/>
                </a:solidFill>
                <a:latin typeface="Oswald Light"/>
                <a:ea typeface="Oswald Light"/>
                <a:cs typeface="Oswald Light"/>
                <a:sym typeface="Oswald Ligh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Light"/>
              <a:buNone/>
              <a:defRPr sz="1862">
                <a:solidFill>
                  <a:schemeClr val="lt1"/>
                </a:solidFill>
                <a:latin typeface="Oswald Light"/>
                <a:ea typeface="Oswald Light"/>
                <a:cs typeface="Oswald Light"/>
                <a:sym typeface="Oswald Ligh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Light"/>
              <a:buNone/>
              <a:defRPr sz="1862">
                <a:solidFill>
                  <a:schemeClr val="lt1"/>
                </a:solidFill>
                <a:latin typeface="Oswald Light"/>
                <a:ea typeface="Oswald Light"/>
                <a:cs typeface="Oswald Light"/>
                <a:sym typeface="Oswald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5445848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6" name="Google Shape;346;p34"/>
          <p:cNvPicPr preferRelativeResize="0"/>
          <p:nvPr/>
        </p:nvPicPr>
        <p:blipFill rotWithShape="1">
          <a:blip r:embed="rId2">
            <a:alphaModFix/>
          </a:blip>
          <a:srcRect l="35119"/>
          <a:stretch/>
        </p:blipFill>
        <p:spPr>
          <a:xfrm>
            <a:off x="1" y="0"/>
            <a:ext cx="633446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47" name="Google Shape;347;p34"/>
          <p:cNvSpPr txBox="1">
            <a:spLocks noGrp="1"/>
          </p:cNvSpPr>
          <p:nvPr>
            <p:ph type="subTitle" idx="1"/>
          </p:nvPr>
        </p:nvSpPr>
        <p:spPr>
          <a:xfrm>
            <a:off x="8269602" y="4572500"/>
            <a:ext cx="26044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9pPr>
          </a:lstStyle>
          <a:p>
            <a:endParaRPr/>
          </a:p>
        </p:txBody>
      </p:sp>
      <p:sp>
        <p:nvSpPr>
          <p:cNvPr id="348" name="Google Shape;348;p34"/>
          <p:cNvSpPr txBox="1">
            <a:spLocks noGrp="1"/>
          </p:cNvSpPr>
          <p:nvPr>
            <p:ph type="subTitle" idx="2"/>
          </p:nvPr>
        </p:nvSpPr>
        <p:spPr>
          <a:xfrm>
            <a:off x="8269602" y="4166733"/>
            <a:ext cx="26044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28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349" name="Google Shape;349;p34"/>
          <p:cNvSpPr txBox="1">
            <a:spLocks noGrp="1"/>
          </p:cNvSpPr>
          <p:nvPr>
            <p:ph type="ctrTitle"/>
          </p:nvPr>
        </p:nvSpPr>
        <p:spPr>
          <a:xfrm>
            <a:off x="816867" y="5504167"/>
            <a:ext cx="10558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384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384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384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384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384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384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384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384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350" name="Google Shape;350;p34"/>
          <p:cNvSpPr txBox="1">
            <a:spLocks noGrp="1"/>
          </p:cNvSpPr>
          <p:nvPr>
            <p:ph type="subTitle" idx="3"/>
          </p:nvPr>
        </p:nvSpPr>
        <p:spPr>
          <a:xfrm>
            <a:off x="8269602" y="3041733"/>
            <a:ext cx="26044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9pPr>
          </a:lstStyle>
          <a:p>
            <a:endParaRPr/>
          </a:p>
        </p:txBody>
      </p:sp>
      <p:sp>
        <p:nvSpPr>
          <p:cNvPr id="351" name="Google Shape;351;p34"/>
          <p:cNvSpPr txBox="1">
            <a:spLocks noGrp="1"/>
          </p:cNvSpPr>
          <p:nvPr>
            <p:ph type="subTitle" idx="4"/>
          </p:nvPr>
        </p:nvSpPr>
        <p:spPr>
          <a:xfrm>
            <a:off x="8269602" y="2635967"/>
            <a:ext cx="26044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28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352" name="Google Shape;352;p34"/>
          <p:cNvSpPr txBox="1">
            <a:spLocks noGrp="1"/>
          </p:cNvSpPr>
          <p:nvPr>
            <p:ph type="subTitle" idx="5"/>
          </p:nvPr>
        </p:nvSpPr>
        <p:spPr>
          <a:xfrm>
            <a:off x="8269602" y="1510967"/>
            <a:ext cx="26044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9pPr>
          </a:lstStyle>
          <a:p>
            <a:endParaRPr/>
          </a:p>
        </p:txBody>
      </p:sp>
      <p:sp>
        <p:nvSpPr>
          <p:cNvPr id="353" name="Google Shape;353;p34"/>
          <p:cNvSpPr txBox="1">
            <a:spLocks noGrp="1"/>
          </p:cNvSpPr>
          <p:nvPr>
            <p:ph type="subTitle" idx="6"/>
          </p:nvPr>
        </p:nvSpPr>
        <p:spPr>
          <a:xfrm>
            <a:off x="8269602" y="1105200"/>
            <a:ext cx="26044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28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354" name="Google Shape;354;p34"/>
          <p:cNvSpPr txBox="1">
            <a:spLocks noGrp="1"/>
          </p:cNvSpPr>
          <p:nvPr>
            <p:ph type="subTitle" idx="7"/>
          </p:nvPr>
        </p:nvSpPr>
        <p:spPr>
          <a:xfrm>
            <a:off x="1317901" y="4572500"/>
            <a:ext cx="26044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9pPr>
          </a:lstStyle>
          <a:p>
            <a:endParaRPr/>
          </a:p>
        </p:txBody>
      </p:sp>
      <p:sp>
        <p:nvSpPr>
          <p:cNvPr id="355" name="Google Shape;355;p34"/>
          <p:cNvSpPr txBox="1">
            <a:spLocks noGrp="1"/>
          </p:cNvSpPr>
          <p:nvPr>
            <p:ph type="subTitle" idx="8"/>
          </p:nvPr>
        </p:nvSpPr>
        <p:spPr>
          <a:xfrm>
            <a:off x="1317899" y="4166733"/>
            <a:ext cx="26044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28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356" name="Google Shape;356;p34"/>
          <p:cNvSpPr txBox="1">
            <a:spLocks noGrp="1"/>
          </p:cNvSpPr>
          <p:nvPr>
            <p:ph type="subTitle" idx="9"/>
          </p:nvPr>
        </p:nvSpPr>
        <p:spPr>
          <a:xfrm>
            <a:off x="1317901" y="3041733"/>
            <a:ext cx="26044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9pPr>
          </a:lstStyle>
          <a:p>
            <a:endParaRPr/>
          </a:p>
        </p:txBody>
      </p:sp>
      <p:sp>
        <p:nvSpPr>
          <p:cNvPr id="357" name="Google Shape;357;p34"/>
          <p:cNvSpPr txBox="1">
            <a:spLocks noGrp="1"/>
          </p:cNvSpPr>
          <p:nvPr>
            <p:ph type="subTitle" idx="13"/>
          </p:nvPr>
        </p:nvSpPr>
        <p:spPr>
          <a:xfrm>
            <a:off x="1317899" y="2635967"/>
            <a:ext cx="26044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28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358" name="Google Shape;358;p34"/>
          <p:cNvSpPr txBox="1">
            <a:spLocks noGrp="1"/>
          </p:cNvSpPr>
          <p:nvPr>
            <p:ph type="subTitle" idx="14"/>
          </p:nvPr>
        </p:nvSpPr>
        <p:spPr>
          <a:xfrm>
            <a:off x="1317901" y="1510967"/>
            <a:ext cx="26044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9pPr>
          </a:lstStyle>
          <a:p>
            <a:endParaRPr/>
          </a:p>
        </p:txBody>
      </p:sp>
      <p:sp>
        <p:nvSpPr>
          <p:cNvPr id="359" name="Google Shape;359;p34"/>
          <p:cNvSpPr txBox="1">
            <a:spLocks noGrp="1"/>
          </p:cNvSpPr>
          <p:nvPr>
            <p:ph type="subTitle" idx="15"/>
          </p:nvPr>
        </p:nvSpPr>
        <p:spPr>
          <a:xfrm>
            <a:off x="1317899" y="1105200"/>
            <a:ext cx="26044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28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7369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1" name="Google Shape;361;p35"/>
          <p:cNvPicPr preferRelativeResize="0"/>
          <p:nvPr/>
        </p:nvPicPr>
        <p:blipFill rotWithShape="1">
          <a:blip r:embed="rId2">
            <a:alphaModFix/>
          </a:blip>
          <a:srcRect r="69858" b="58913"/>
          <a:stretch/>
        </p:blipFill>
        <p:spPr>
          <a:xfrm flipH="1">
            <a:off x="10280000" y="0"/>
            <a:ext cx="1912000" cy="146603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2" name="Google Shape;362;p35"/>
          <p:cNvPicPr preferRelativeResize="0"/>
          <p:nvPr/>
        </p:nvPicPr>
        <p:blipFill rotWithShape="1">
          <a:blip r:embed="rId3">
            <a:alphaModFix/>
          </a:blip>
          <a:srcRect l="-11499" t="9065" r="6578" b="40121"/>
          <a:stretch/>
        </p:blipFill>
        <p:spPr>
          <a:xfrm flipH="1">
            <a:off x="-3469" y="5233901"/>
            <a:ext cx="5785601" cy="1624100"/>
          </a:xfrm>
          <a:prstGeom prst="rect">
            <a:avLst/>
          </a:prstGeom>
          <a:noFill/>
          <a:ln>
            <a:noFill/>
          </a:ln>
        </p:spPr>
      </p:pic>
      <p:sp>
        <p:nvSpPr>
          <p:cNvPr id="363" name="Google Shape;363;p35"/>
          <p:cNvSpPr txBox="1">
            <a:spLocks noGrp="1"/>
          </p:cNvSpPr>
          <p:nvPr>
            <p:ph type="ctrTitle"/>
          </p:nvPr>
        </p:nvSpPr>
        <p:spPr>
          <a:xfrm>
            <a:off x="816867" y="5504167"/>
            <a:ext cx="10558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384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384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384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384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384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384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384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384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7384207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5">
  <p:cSld name="Title and four columns 5"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36"/>
          <p:cNvSpPr txBox="1">
            <a:spLocks noGrp="1"/>
          </p:cNvSpPr>
          <p:nvPr>
            <p:ph type="ctrTitle"/>
          </p:nvPr>
        </p:nvSpPr>
        <p:spPr>
          <a:xfrm>
            <a:off x="1199000" y="5504167"/>
            <a:ext cx="9794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384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384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384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384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384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384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384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384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366" name="Google Shape;366;p36"/>
          <p:cNvSpPr txBox="1">
            <a:spLocks noGrp="1"/>
          </p:cNvSpPr>
          <p:nvPr>
            <p:ph type="subTitle" idx="1"/>
          </p:nvPr>
        </p:nvSpPr>
        <p:spPr>
          <a:xfrm>
            <a:off x="1642957" y="2080267"/>
            <a:ext cx="2969200" cy="10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46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46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46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46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46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46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46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463"/>
            </a:lvl9pPr>
          </a:lstStyle>
          <a:p>
            <a:endParaRPr/>
          </a:p>
        </p:txBody>
      </p:sp>
      <p:sp>
        <p:nvSpPr>
          <p:cNvPr id="367" name="Google Shape;367;p36"/>
          <p:cNvSpPr txBox="1">
            <a:spLocks noGrp="1"/>
          </p:cNvSpPr>
          <p:nvPr>
            <p:ph type="subTitle" idx="2"/>
          </p:nvPr>
        </p:nvSpPr>
        <p:spPr>
          <a:xfrm>
            <a:off x="1642957" y="1672433"/>
            <a:ext cx="29692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28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368" name="Google Shape;368;p36"/>
          <p:cNvSpPr txBox="1">
            <a:spLocks noGrp="1"/>
          </p:cNvSpPr>
          <p:nvPr>
            <p:ph type="subTitle" idx="3"/>
          </p:nvPr>
        </p:nvSpPr>
        <p:spPr>
          <a:xfrm>
            <a:off x="7579851" y="2080257"/>
            <a:ext cx="2969200" cy="10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46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46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46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46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46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46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46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463"/>
            </a:lvl9pPr>
          </a:lstStyle>
          <a:p>
            <a:endParaRPr/>
          </a:p>
        </p:txBody>
      </p:sp>
      <p:sp>
        <p:nvSpPr>
          <p:cNvPr id="369" name="Google Shape;369;p36"/>
          <p:cNvSpPr txBox="1">
            <a:spLocks noGrp="1"/>
          </p:cNvSpPr>
          <p:nvPr>
            <p:ph type="subTitle" idx="4"/>
          </p:nvPr>
        </p:nvSpPr>
        <p:spPr>
          <a:xfrm>
            <a:off x="7579851" y="1672433"/>
            <a:ext cx="29692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28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370" name="Google Shape;370;p36"/>
          <p:cNvSpPr txBox="1">
            <a:spLocks noGrp="1"/>
          </p:cNvSpPr>
          <p:nvPr>
            <p:ph type="subTitle" idx="5"/>
          </p:nvPr>
        </p:nvSpPr>
        <p:spPr>
          <a:xfrm>
            <a:off x="1642949" y="4068100"/>
            <a:ext cx="2969200" cy="10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46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46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46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46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46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46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46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463"/>
            </a:lvl9pPr>
          </a:lstStyle>
          <a:p>
            <a:endParaRPr/>
          </a:p>
        </p:txBody>
      </p:sp>
      <p:sp>
        <p:nvSpPr>
          <p:cNvPr id="371" name="Google Shape;371;p36"/>
          <p:cNvSpPr txBox="1">
            <a:spLocks noGrp="1"/>
          </p:cNvSpPr>
          <p:nvPr>
            <p:ph type="subTitle" idx="6"/>
          </p:nvPr>
        </p:nvSpPr>
        <p:spPr>
          <a:xfrm>
            <a:off x="1642949" y="3660233"/>
            <a:ext cx="29692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28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pic>
        <p:nvPicPr>
          <p:cNvPr id="372" name="Google Shape;372;p36"/>
          <p:cNvPicPr preferRelativeResize="0"/>
          <p:nvPr/>
        </p:nvPicPr>
        <p:blipFill rotWithShape="1">
          <a:blip r:embed="rId2">
            <a:alphaModFix/>
          </a:blip>
          <a:srcRect l="13058" t="14965" b="58884"/>
          <a:stretch/>
        </p:blipFill>
        <p:spPr>
          <a:xfrm rot="10800000" flipH="1">
            <a:off x="1516385" y="3"/>
            <a:ext cx="9159226" cy="1549597"/>
          </a:xfrm>
          <a:prstGeom prst="rect">
            <a:avLst/>
          </a:prstGeom>
          <a:noFill/>
          <a:ln>
            <a:noFill/>
          </a:ln>
        </p:spPr>
      </p:pic>
      <p:sp>
        <p:nvSpPr>
          <p:cNvPr id="373" name="Google Shape;373;p36"/>
          <p:cNvSpPr txBox="1">
            <a:spLocks noGrp="1"/>
          </p:cNvSpPr>
          <p:nvPr>
            <p:ph type="subTitle" idx="7"/>
          </p:nvPr>
        </p:nvSpPr>
        <p:spPr>
          <a:xfrm>
            <a:off x="7579850" y="4068100"/>
            <a:ext cx="2969200" cy="10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46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46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46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46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46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46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46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463"/>
            </a:lvl9pPr>
          </a:lstStyle>
          <a:p>
            <a:endParaRPr/>
          </a:p>
        </p:txBody>
      </p:sp>
      <p:sp>
        <p:nvSpPr>
          <p:cNvPr id="374" name="Google Shape;374;p36"/>
          <p:cNvSpPr txBox="1">
            <a:spLocks noGrp="1"/>
          </p:cNvSpPr>
          <p:nvPr>
            <p:ph type="subTitle" idx="8"/>
          </p:nvPr>
        </p:nvSpPr>
        <p:spPr>
          <a:xfrm>
            <a:off x="7579850" y="3660233"/>
            <a:ext cx="29692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28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grpSp>
        <p:nvGrpSpPr>
          <p:cNvPr id="375" name="Google Shape;375;p36"/>
          <p:cNvGrpSpPr/>
          <p:nvPr/>
        </p:nvGrpSpPr>
        <p:grpSpPr>
          <a:xfrm rot="-5400000">
            <a:off x="10599262" y="4851626"/>
            <a:ext cx="2153272" cy="1950930"/>
            <a:chOff x="2901036" y="2896802"/>
            <a:chExt cx="1154033" cy="1045589"/>
          </a:xfrm>
        </p:grpSpPr>
        <p:sp>
          <p:nvSpPr>
            <p:cNvPr id="376" name="Google Shape;376;p36"/>
            <p:cNvSpPr/>
            <p:nvPr/>
          </p:nvSpPr>
          <p:spPr>
            <a:xfrm rot="7514404">
              <a:off x="3116934" y="2991793"/>
              <a:ext cx="675735" cy="855607"/>
            </a:xfrm>
            <a:custGeom>
              <a:avLst/>
              <a:gdLst/>
              <a:ahLst/>
              <a:cxnLst/>
              <a:rect l="l" t="t" r="r" b="b"/>
              <a:pathLst>
                <a:path w="26256" h="33245" extrusionOk="0">
                  <a:moveTo>
                    <a:pt x="4012" y="1"/>
                  </a:moveTo>
                  <a:lnTo>
                    <a:pt x="1" y="2979"/>
                  </a:lnTo>
                  <a:lnTo>
                    <a:pt x="22244" y="33244"/>
                  </a:lnTo>
                  <a:lnTo>
                    <a:pt x="26255" y="30266"/>
                  </a:lnTo>
                  <a:lnTo>
                    <a:pt x="401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2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7" name="Google Shape;377;p36"/>
            <p:cNvSpPr/>
            <p:nvPr/>
          </p:nvSpPr>
          <p:spPr>
            <a:xfrm rot="7514404">
              <a:off x="3905792" y="3353273"/>
              <a:ext cx="120446" cy="132980"/>
            </a:xfrm>
            <a:custGeom>
              <a:avLst/>
              <a:gdLst/>
              <a:ahLst/>
              <a:cxnLst/>
              <a:rect l="l" t="t" r="r" b="b"/>
              <a:pathLst>
                <a:path w="4680" h="5167" extrusionOk="0">
                  <a:moveTo>
                    <a:pt x="0" y="1"/>
                  </a:moveTo>
                  <a:lnTo>
                    <a:pt x="365" y="2736"/>
                  </a:lnTo>
                  <a:lnTo>
                    <a:pt x="669" y="5167"/>
                  </a:lnTo>
                  <a:cubicBezTo>
                    <a:pt x="2310" y="4681"/>
                    <a:pt x="3768" y="3647"/>
                    <a:pt x="4680" y="2189"/>
                  </a:cubicBezTo>
                  <a:lnTo>
                    <a:pt x="2553" y="115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8C0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2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8" name="Google Shape;378;p36"/>
            <p:cNvSpPr/>
            <p:nvPr/>
          </p:nvSpPr>
          <p:spPr>
            <a:xfrm rot="7514404">
              <a:off x="2912085" y="3387275"/>
              <a:ext cx="109508" cy="83772"/>
            </a:xfrm>
            <a:custGeom>
              <a:avLst/>
              <a:gdLst/>
              <a:ahLst/>
              <a:cxnLst/>
              <a:rect l="l" t="t" r="r" b="b"/>
              <a:pathLst>
                <a:path w="4255" h="3255" extrusionOk="0">
                  <a:moveTo>
                    <a:pt x="4011" y="0"/>
                  </a:moveTo>
                  <a:lnTo>
                    <a:pt x="0" y="2978"/>
                  </a:lnTo>
                  <a:cubicBezTo>
                    <a:pt x="0" y="2978"/>
                    <a:pt x="645" y="3255"/>
                    <a:pt x="1438" y="3255"/>
                  </a:cubicBezTo>
                  <a:cubicBezTo>
                    <a:pt x="1933" y="3255"/>
                    <a:pt x="2487" y="3147"/>
                    <a:pt x="2978" y="2796"/>
                  </a:cubicBezTo>
                  <a:cubicBezTo>
                    <a:pt x="4254" y="1884"/>
                    <a:pt x="4011" y="1"/>
                    <a:pt x="4011" y="0"/>
                  </a:cubicBezTo>
                  <a:close/>
                </a:path>
              </a:pathLst>
            </a:custGeom>
            <a:solidFill>
              <a:srgbClr val="F8C0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2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9" name="Google Shape;379;p36"/>
            <p:cNvSpPr/>
            <p:nvPr/>
          </p:nvSpPr>
          <p:spPr>
            <a:xfrm rot="7514404">
              <a:off x="3976364" y="3380858"/>
              <a:ext cx="64161" cy="68845"/>
            </a:xfrm>
            <a:custGeom>
              <a:avLst/>
              <a:gdLst/>
              <a:ahLst/>
              <a:cxnLst/>
              <a:rect l="l" t="t" r="r" b="b"/>
              <a:pathLst>
                <a:path w="2493" h="2675" extrusionOk="0">
                  <a:moveTo>
                    <a:pt x="0" y="1"/>
                  </a:moveTo>
                  <a:lnTo>
                    <a:pt x="365" y="2675"/>
                  </a:lnTo>
                  <a:cubicBezTo>
                    <a:pt x="1277" y="2553"/>
                    <a:pt x="2067" y="2006"/>
                    <a:pt x="2492" y="1156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2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80" name="Google Shape;380;p36"/>
          <p:cNvGrpSpPr/>
          <p:nvPr/>
        </p:nvGrpSpPr>
        <p:grpSpPr>
          <a:xfrm rot="-4994195">
            <a:off x="10243256" y="4550631"/>
            <a:ext cx="2111961" cy="2023336"/>
            <a:chOff x="3225951" y="2457618"/>
            <a:chExt cx="1131943" cy="1084443"/>
          </a:xfrm>
        </p:grpSpPr>
        <p:sp>
          <p:nvSpPr>
            <p:cNvPr id="381" name="Google Shape;381;p36"/>
            <p:cNvSpPr/>
            <p:nvPr/>
          </p:nvSpPr>
          <p:spPr>
            <a:xfrm rot="7514404">
              <a:off x="3369478" y="2629132"/>
              <a:ext cx="803980" cy="741415"/>
            </a:xfrm>
            <a:custGeom>
              <a:avLst/>
              <a:gdLst/>
              <a:ahLst/>
              <a:cxnLst/>
              <a:rect l="l" t="t" r="r" b="b"/>
              <a:pathLst>
                <a:path w="31239" h="28808" extrusionOk="0">
                  <a:moveTo>
                    <a:pt x="3344" y="1"/>
                  </a:moveTo>
                  <a:lnTo>
                    <a:pt x="1" y="3708"/>
                  </a:lnTo>
                  <a:lnTo>
                    <a:pt x="27957" y="28808"/>
                  </a:lnTo>
                  <a:lnTo>
                    <a:pt x="31239" y="25101"/>
                  </a:lnTo>
                  <a:lnTo>
                    <a:pt x="33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2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2" name="Google Shape;382;p36"/>
            <p:cNvSpPr/>
            <p:nvPr/>
          </p:nvSpPr>
          <p:spPr>
            <a:xfrm rot="7514404">
              <a:off x="4201885" y="2820495"/>
              <a:ext cx="131410" cy="125156"/>
            </a:xfrm>
            <a:custGeom>
              <a:avLst/>
              <a:gdLst/>
              <a:ahLst/>
              <a:cxnLst/>
              <a:rect l="l" t="t" r="r" b="b"/>
              <a:pathLst>
                <a:path w="5106" h="4863" extrusionOk="0">
                  <a:moveTo>
                    <a:pt x="0" y="0"/>
                  </a:moveTo>
                  <a:lnTo>
                    <a:pt x="973" y="2613"/>
                  </a:lnTo>
                  <a:lnTo>
                    <a:pt x="1763" y="4862"/>
                  </a:lnTo>
                  <a:cubicBezTo>
                    <a:pt x="3282" y="4072"/>
                    <a:pt x="4498" y="2796"/>
                    <a:pt x="5106" y="1155"/>
                  </a:cubicBezTo>
                  <a:lnTo>
                    <a:pt x="2735" y="6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C0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2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3" name="Google Shape;383;p36"/>
            <p:cNvSpPr/>
            <p:nvPr/>
          </p:nvSpPr>
          <p:spPr>
            <a:xfrm rot="7514404">
              <a:off x="3244631" y="3064270"/>
              <a:ext cx="100115" cy="97592"/>
            </a:xfrm>
            <a:custGeom>
              <a:avLst/>
              <a:gdLst/>
              <a:ahLst/>
              <a:cxnLst/>
              <a:rect l="l" t="t" r="r" b="b"/>
              <a:pathLst>
                <a:path w="3890" h="3792" extrusionOk="0">
                  <a:moveTo>
                    <a:pt x="3282" y="1"/>
                  </a:moveTo>
                  <a:lnTo>
                    <a:pt x="0" y="3708"/>
                  </a:lnTo>
                  <a:cubicBezTo>
                    <a:pt x="225" y="3764"/>
                    <a:pt x="456" y="3791"/>
                    <a:pt x="689" y="3791"/>
                  </a:cubicBezTo>
                  <a:cubicBezTo>
                    <a:pt x="1462" y="3791"/>
                    <a:pt x="2249" y="3493"/>
                    <a:pt x="2856" y="2979"/>
                  </a:cubicBezTo>
                  <a:cubicBezTo>
                    <a:pt x="3890" y="1763"/>
                    <a:pt x="3282" y="1"/>
                    <a:pt x="3282" y="1"/>
                  </a:cubicBezTo>
                  <a:close/>
                </a:path>
              </a:pathLst>
            </a:custGeom>
            <a:solidFill>
              <a:srgbClr val="F8C0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2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4" name="Google Shape;384;p36"/>
            <p:cNvSpPr/>
            <p:nvPr/>
          </p:nvSpPr>
          <p:spPr>
            <a:xfrm rot="7514404">
              <a:off x="4274899" y="2842132"/>
              <a:ext cx="70415" cy="67275"/>
            </a:xfrm>
            <a:custGeom>
              <a:avLst/>
              <a:gdLst/>
              <a:ahLst/>
              <a:cxnLst/>
              <a:rect l="l" t="t" r="r" b="b"/>
              <a:pathLst>
                <a:path w="2736" h="2614" extrusionOk="0">
                  <a:moveTo>
                    <a:pt x="0" y="0"/>
                  </a:moveTo>
                  <a:lnTo>
                    <a:pt x="973" y="2614"/>
                  </a:lnTo>
                  <a:cubicBezTo>
                    <a:pt x="1398" y="2431"/>
                    <a:pt x="1763" y="2188"/>
                    <a:pt x="2128" y="1824"/>
                  </a:cubicBezTo>
                  <a:cubicBezTo>
                    <a:pt x="2431" y="1520"/>
                    <a:pt x="2614" y="1094"/>
                    <a:pt x="2735" y="66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2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85" name="Google Shape;385;p36"/>
          <p:cNvGrpSpPr/>
          <p:nvPr/>
        </p:nvGrpSpPr>
        <p:grpSpPr>
          <a:xfrm rot="-3605709">
            <a:off x="11076717" y="4597309"/>
            <a:ext cx="1835608" cy="1929976"/>
            <a:chOff x="3279588" y="1256966"/>
            <a:chExt cx="983764" cy="1034339"/>
          </a:xfrm>
        </p:grpSpPr>
        <p:sp>
          <p:nvSpPr>
            <p:cNvPr id="386" name="Google Shape;386;p36"/>
            <p:cNvSpPr/>
            <p:nvPr/>
          </p:nvSpPr>
          <p:spPr>
            <a:xfrm rot="7514404">
              <a:off x="3278480" y="1552017"/>
              <a:ext cx="952582" cy="444236"/>
            </a:xfrm>
            <a:custGeom>
              <a:avLst/>
              <a:gdLst/>
              <a:ahLst/>
              <a:cxnLst/>
              <a:rect l="l" t="t" r="r" b="b"/>
              <a:pathLst>
                <a:path w="37013" h="17261" extrusionOk="0">
                  <a:moveTo>
                    <a:pt x="1642" y="1"/>
                  </a:moveTo>
                  <a:lnTo>
                    <a:pt x="1" y="4741"/>
                  </a:lnTo>
                  <a:lnTo>
                    <a:pt x="35371" y="17261"/>
                  </a:lnTo>
                  <a:lnTo>
                    <a:pt x="37012" y="12581"/>
                  </a:lnTo>
                  <a:lnTo>
                    <a:pt x="1642" y="1"/>
                  </a:ln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2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7" name="Google Shape;387;p36"/>
            <p:cNvSpPr/>
            <p:nvPr/>
          </p:nvSpPr>
          <p:spPr>
            <a:xfrm rot="7514404">
              <a:off x="4108061" y="1399150"/>
              <a:ext cx="134550" cy="120472"/>
            </a:xfrm>
            <a:custGeom>
              <a:avLst/>
              <a:gdLst/>
              <a:ahLst/>
              <a:cxnLst/>
              <a:rect l="l" t="t" r="r" b="b"/>
              <a:pathLst>
                <a:path w="5228" h="4681" extrusionOk="0">
                  <a:moveTo>
                    <a:pt x="5167" y="1"/>
                  </a:moveTo>
                  <a:lnTo>
                    <a:pt x="2797" y="426"/>
                  </a:lnTo>
                  <a:lnTo>
                    <a:pt x="1" y="852"/>
                  </a:lnTo>
                  <a:lnTo>
                    <a:pt x="1885" y="2918"/>
                  </a:lnTo>
                  <a:lnTo>
                    <a:pt x="3526" y="4680"/>
                  </a:lnTo>
                  <a:cubicBezTo>
                    <a:pt x="4620" y="3404"/>
                    <a:pt x="5228" y="1763"/>
                    <a:pt x="5167" y="1"/>
                  </a:cubicBezTo>
                  <a:close/>
                </a:path>
              </a:pathLst>
            </a:custGeom>
            <a:solidFill>
              <a:srgbClr val="F8C0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2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8" name="Google Shape;388;p36"/>
            <p:cNvSpPr/>
            <p:nvPr/>
          </p:nvSpPr>
          <p:spPr>
            <a:xfrm rot="7514404">
              <a:off x="3312891" y="2005658"/>
              <a:ext cx="75099" cy="120446"/>
            </a:xfrm>
            <a:custGeom>
              <a:avLst/>
              <a:gdLst/>
              <a:ahLst/>
              <a:cxnLst/>
              <a:rect l="l" t="t" r="r" b="b"/>
              <a:pathLst>
                <a:path w="2918" h="4680" extrusionOk="0">
                  <a:moveTo>
                    <a:pt x="1641" y="0"/>
                  </a:moveTo>
                  <a:lnTo>
                    <a:pt x="0" y="4680"/>
                  </a:lnTo>
                  <a:cubicBezTo>
                    <a:pt x="0" y="4680"/>
                    <a:pt x="1824" y="4376"/>
                    <a:pt x="2371" y="2917"/>
                  </a:cubicBezTo>
                  <a:cubicBezTo>
                    <a:pt x="2918" y="1398"/>
                    <a:pt x="1641" y="0"/>
                    <a:pt x="1641" y="0"/>
                  </a:cubicBezTo>
                  <a:close/>
                </a:path>
              </a:pathLst>
            </a:custGeom>
            <a:solidFill>
              <a:srgbClr val="F8C0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2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9" name="Google Shape;389;p36"/>
            <p:cNvSpPr/>
            <p:nvPr/>
          </p:nvSpPr>
          <p:spPr>
            <a:xfrm rot="7514404">
              <a:off x="4170208" y="1412337"/>
              <a:ext cx="73555" cy="64135"/>
            </a:xfrm>
            <a:custGeom>
              <a:avLst/>
              <a:gdLst/>
              <a:ahLst/>
              <a:cxnLst/>
              <a:rect l="l" t="t" r="r" b="b"/>
              <a:pathLst>
                <a:path w="2858" h="2492" extrusionOk="0">
                  <a:moveTo>
                    <a:pt x="2797" y="0"/>
                  </a:moveTo>
                  <a:lnTo>
                    <a:pt x="1" y="426"/>
                  </a:lnTo>
                  <a:lnTo>
                    <a:pt x="1885" y="2492"/>
                  </a:lnTo>
                  <a:cubicBezTo>
                    <a:pt x="2250" y="2127"/>
                    <a:pt x="2493" y="1763"/>
                    <a:pt x="2614" y="1337"/>
                  </a:cubicBezTo>
                  <a:cubicBezTo>
                    <a:pt x="2797" y="851"/>
                    <a:pt x="2857" y="426"/>
                    <a:pt x="2797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2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64909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995;p14">
              <a:extLst>
                <a:ext uri="{FF2B5EF4-FFF2-40B4-BE49-F238E27FC236}">
                  <a16:creationId xmlns:a16="http://schemas.microsoft.com/office/drawing/2014/main" id="{D06F31EF-754A-4F9F-A77D-7C1C58F47361}"/>
                </a:ext>
              </a:extLst>
            </p:cNvPr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999;p14">
              <a:extLst>
                <a:ext uri="{FF2B5EF4-FFF2-40B4-BE49-F238E27FC236}">
                  <a16:creationId xmlns:a16="http://schemas.microsoft.com/office/drawing/2014/main" id="{B5709D43-3D83-463A-9E8C-6FA8BF6FE3F4}"/>
                </a:ext>
              </a:extLst>
            </p:cNvPr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002;p14">
              <a:extLst>
                <a:ext uri="{FF2B5EF4-FFF2-40B4-BE49-F238E27FC236}">
                  <a16:creationId xmlns:a16="http://schemas.microsoft.com/office/drawing/2014/main" id="{7E2F91D5-68DF-48A6-8869-7FD6B10D5313}"/>
                </a:ext>
              </a:extLst>
            </p:cNvPr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005;p14">
              <a:extLst>
                <a:ext uri="{FF2B5EF4-FFF2-40B4-BE49-F238E27FC236}">
                  <a16:creationId xmlns:a16="http://schemas.microsoft.com/office/drawing/2014/main" id="{18466ED5-E416-4DE1-A4F7-CD23EAA77B79}"/>
                </a:ext>
              </a:extLst>
            </p:cNvPr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008;p14">
              <a:extLst>
                <a:ext uri="{FF2B5EF4-FFF2-40B4-BE49-F238E27FC236}">
                  <a16:creationId xmlns:a16="http://schemas.microsoft.com/office/drawing/2014/main" id="{11848AC2-1101-45B6-ABB6-4FD06AA8642A}"/>
                </a:ext>
              </a:extLst>
            </p:cNvPr>
            <p:cNvSpPr/>
            <p:nvPr/>
          </p:nvSpPr>
          <p:spPr>
            <a:xfrm>
              <a:off x="8341543" y="292270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011;p14">
              <a:extLst>
                <a:ext uri="{FF2B5EF4-FFF2-40B4-BE49-F238E27FC236}">
                  <a16:creationId xmlns:a16="http://schemas.microsoft.com/office/drawing/2014/main" id="{87C36489-2782-4D32-8AFF-590446FE6759}"/>
                </a:ext>
              </a:extLst>
            </p:cNvPr>
            <p:cNvSpPr/>
            <p:nvPr/>
          </p:nvSpPr>
          <p:spPr>
            <a:xfrm>
              <a:off x="8341543" y="348363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515326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426443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6">
  <p:cSld name="Section header 6">
    <p:bg>
      <p:bgPr>
        <a:solidFill>
          <a:schemeClr val="lt2"/>
        </a:solidFill>
        <a:effectLst/>
      </p:bgPr>
    </p:bg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1" name="Google Shape;391;p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flipH="1">
            <a:off x="0" y="2"/>
            <a:ext cx="12192000" cy="6858031"/>
          </a:xfrm>
          <a:prstGeom prst="rect">
            <a:avLst/>
          </a:prstGeom>
          <a:noFill/>
          <a:ln>
            <a:noFill/>
          </a:ln>
        </p:spPr>
      </p:pic>
      <p:sp>
        <p:nvSpPr>
          <p:cNvPr id="392" name="Google Shape;392;p37"/>
          <p:cNvSpPr txBox="1">
            <a:spLocks noGrp="1"/>
          </p:cNvSpPr>
          <p:nvPr>
            <p:ph type="title" hasCustomPrompt="1"/>
          </p:nvPr>
        </p:nvSpPr>
        <p:spPr>
          <a:xfrm flipH="1">
            <a:off x="8640834" y="2141100"/>
            <a:ext cx="2734800" cy="170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9576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576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576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576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576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576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576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576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576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393" name="Google Shape;393;p37"/>
          <p:cNvSpPr txBox="1">
            <a:spLocks noGrp="1"/>
          </p:cNvSpPr>
          <p:nvPr>
            <p:ph type="ctrTitle" idx="2"/>
          </p:nvPr>
        </p:nvSpPr>
        <p:spPr>
          <a:xfrm flipH="1">
            <a:off x="2280833" y="3469167"/>
            <a:ext cx="9094800" cy="162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798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7980">
                <a:solidFill>
                  <a:srgbClr val="434343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7980">
                <a:solidFill>
                  <a:srgbClr val="434343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7980">
                <a:solidFill>
                  <a:srgbClr val="434343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7980">
                <a:solidFill>
                  <a:srgbClr val="434343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7980">
                <a:solidFill>
                  <a:srgbClr val="434343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7980">
                <a:solidFill>
                  <a:srgbClr val="434343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7980">
                <a:solidFill>
                  <a:srgbClr val="434343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798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394" name="Google Shape;394;p37"/>
          <p:cNvSpPr txBox="1">
            <a:spLocks noGrp="1"/>
          </p:cNvSpPr>
          <p:nvPr>
            <p:ph type="subTitle" idx="1"/>
          </p:nvPr>
        </p:nvSpPr>
        <p:spPr>
          <a:xfrm>
            <a:off x="7231234" y="4861933"/>
            <a:ext cx="4144400" cy="70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Zilla Slab Light"/>
              <a:buNone/>
              <a:defRPr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Light"/>
              <a:buNone/>
              <a:defRPr sz="1862">
                <a:solidFill>
                  <a:schemeClr val="lt1"/>
                </a:solidFill>
                <a:latin typeface="Oswald Light"/>
                <a:ea typeface="Oswald Light"/>
                <a:cs typeface="Oswald Light"/>
                <a:sym typeface="Oswald Light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Light"/>
              <a:buNone/>
              <a:defRPr sz="1862">
                <a:solidFill>
                  <a:schemeClr val="lt1"/>
                </a:solidFill>
                <a:latin typeface="Oswald Light"/>
                <a:ea typeface="Oswald Light"/>
                <a:cs typeface="Oswald Light"/>
                <a:sym typeface="Oswald Light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Light"/>
              <a:buNone/>
              <a:defRPr sz="1862">
                <a:solidFill>
                  <a:schemeClr val="lt1"/>
                </a:solidFill>
                <a:latin typeface="Oswald Light"/>
                <a:ea typeface="Oswald Light"/>
                <a:cs typeface="Oswald Light"/>
                <a:sym typeface="Oswald Light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Light"/>
              <a:buNone/>
              <a:defRPr sz="1862">
                <a:solidFill>
                  <a:schemeClr val="lt1"/>
                </a:solidFill>
                <a:latin typeface="Oswald Light"/>
                <a:ea typeface="Oswald Light"/>
                <a:cs typeface="Oswald Light"/>
                <a:sym typeface="Oswald Light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Light"/>
              <a:buNone/>
              <a:defRPr sz="1862">
                <a:solidFill>
                  <a:schemeClr val="lt1"/>
                </a:solidFill>
                <a:latin typeface="Oswald Light"/>
                <a:ea typeface="Oswald Light"/>
                <a:cs typeface="Oswald Light"/>
                <a:sym typeface="Oswald Light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Light"/>
              <a:buNone/>
              <a:defRPr sz="1862">
                <a:solidFill>
                  <a:schemeClr val="lt1"/>
                </a:solidFill>
                <a:latin typeface="Oswald Light"/>
                <a:ea typeface="Oswald Light"/>
                <a:cs typeface="Oswald Light"/>
                <a:sym typeface="Oswald Light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Light"/>
              <a:buNone/>
              <a:defRPr sz="1862">
                <a:solidFill>
                  <a:schemeClr val="lt1"/>
                </a:solidFill>
                <a:latin typeface="Oswald Light"/>
                <a:ea typeface="Oswald Light"/>
                <a:cs typeface="Oswald Light"/>
                <a:sym typeface="Oswald Light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Light"/>
              <a:buNone/>
              <a:defRPr sz="1862">
                <a:solidFill>
                  <a:schemeClr val="lt1"/>
                </a:solidFill>
                <a:latin typeface="Oswald Light"/>
                <a:ea typeface="Oswald Light"/>
                <a:cs typeface="Oswald Light"/>
                <a:sym typeface="Oswald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8060437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Title only 5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38"/>
          <p:cNvSpPr txBox="1">
            <a:spLocks noGrp="1"/>
          </p:cNvSpPr>
          <p:nvPr>
            <p:ph type="ctrTitle"/>
          </p:nvPr>
        </p:nvSpPr>
        <p:spPr>
          <a:xfrm>
            <a:off x="1199000" y="5504167"/>
            <a:ext cx="9794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384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384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384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384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384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384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384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384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8864487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6">
  <p:cSld name="Title and four columns 6"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8" name="Google Shape;398;p3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925783" y="1886668"/>
            <a:ext cx="8340434" cy="4971333"/>
          </a:xfrm>
          <a:prstGeom prst="rect">
            <a:avLst/>
          </a:prstGeom>
          <a:noFill/>
          <a:ln>
            <a:noFill/>
          </a:ln>
        </p:spPr>
      </p:pic>
      <p:sp>
        <p:nvSpPr>
          <p:cNvPr id="399" name="Google Shape;399;p39"/>
          <p:cNvSpPr txBox="1">
            <a:spLocks noGrp="1"/>
          </p:cNvSpPr>
          <p:nvPr>
            <p:ph type="ctrTitle"/>
          </p:nvPr>
        </p:nvSpPr>
        <p:spPr>
          <a:xfrm>
            <a:off x="3429400" y="4421767"/>
            <a:ext cx="5333200" cy="185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384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384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384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384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384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384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384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384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400" name="Google Shape;400;p39"/>
          <p:cNvSpPr txBox="1">
            <a:spLocks noGrp="1"/>
          </p:cNvSpPr>
          <p:nvPr>
            <p:ph type="subTitle" idx="1"/>
          </p:nvPr>
        </p:nvSpPr>
        <p:spPr>
          <a:xfrm>
            <a:off x="928400" y="2542731"/>
            <a:ext cx="21028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9pPr>
          </a:lstStyle>
          <a:p>
            <a:endParaRPr/>
          </a:p>
        </p:txBody>
      </p:sp>
      <p:sp>
        <p:nvSpPr>
          <p:cNvPr id="401" name="Google Shape;401;p39"/>
          <p:cNvSpPr txBox="1">
            <a:spLocks noGrp="1"/>
          </p:cNvSpPr>
          <p:nvPr>
            <p:ph type="subTitle" idx="2"/>
          </p:nvPr>
        </p:nvSpPr>
        <p:spPr>
          <a:xfrm>
            <a:off x="3672543" y="1084107"/>
            <a:ext cx="21028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9pPr>
          </a:lstStyle>
          <a:p>
            <a:endParaRPr/>
          </a:p>
        </p:txBody>
      </p:sp>
      <p:sp>
        <p:nvSpPr>
          <p:cNvPr id="402" name="Google Shape;402;p39"/>
          <p:cNvSpPr txBox="1">
            <a:spLocks noGrp="1"/>
          </p:cNvSpPr>
          <p:nvPr>
            <p:ph type="subTitle" idx="3"/>
          </p:nvPr>
        </p:nvSpPr>
        <p:spPr>
          <a:xfrm>
            <a:off x="9160829" y="2542707"/>
            <a:ext cx="21028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9pPr>
          </a:lstStyle>
          <a:p>
            <a:endParaRPr/>
          </a:p>
        </p:txBody>
      </p:sp>
      <p:sp>
        <p:nvSpPr>
          <p:cNvPr id="403" name="Google Shape;403;p39"/>
          <p:cNvSpPr txBox="1">
            <a:spLocks noGrp="1"/>
          </p:cNvSpPr>
          <p:nvPr>
            <p:ph type="subTitle" idx="4"/>
          </p:nvPr>
        </p:nvSpPr>
        <p:spPr>
          <a:xfrm>
            <a:off x="6416686" y="1084107"/>
            <a:ext cx="21028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9pPr>
          </a:lstStyle>
          <a:p>
            <a:endParaRPr/>
          </a:p>
        </p:txBody>
      </p:sp>
      <p:sp>
        <p:nvSpPr>
          <p:cNvPr id="404" name="Google Shape;404;p39"/>
          <p:cNvSpPr txBox="1">
            <a:spLocks noGrp="1"/>
          </p:cNvSpPr>
          <p:nvPr>
            <p:ph type="subTitle" idx="5"/>
          </p:nvPr>
        </p:nvSpPr>
        <p:spPr>
          <a:xfrm>
            <a:off x="928400" y="2117112"/>
            <a:ext cx="2102800" cy="4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28">
                <a:solidFill>
                  <a:schemeClr val="lt1"/>
                </a:solidFill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28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28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28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28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28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28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28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28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405" name="Google Shape;405;p39"/>
          <p:cNvSpPr txBox="1">
            <a:spLocks noGrp="1"/>
          </p:cNvSpPr>
          <p:nvPr>
            <p:ph type="subTitle" idx="6"/>
          </p:nvPr>
        </p:nvSpPr>
        <p:spPr>
          <a:xfrm>
            <a:off x="3672534" y="658669"/>
            <a:ext cx="2102800" cy="4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28">
                <a:solidFill>
                  <a:schemeClr val="lt1"/>
                </a:solidFill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28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28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28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28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28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28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28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28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406" name="Google Shape;406;p39"/>
          <p:cNvSpPr txBox="1">
            <a:spLocks noGrp="1"/>
          </p:cNvSpPr>
          <p:nvPr>
            <p:ph type="subTitle" idx="7"/>
          </p:nvPr>
        </p:nvSpPr>
        <p:spPr>
          <a:xfrm>
            <a:off x="9160832" y="2117099"/>
            <a:ext cx="2102800" cy="4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28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28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28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28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28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28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28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28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28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407" name="Google Shape;407;p39"/>
          <p:cNvSpPr txBox="1">
            <a:spLocks noGrp="1"/>
          </p:cNvSpPr>
          <p:nvPr>
            <p:ph type="subTitle" idx="8"/>
          </p:nvPr>
        </p:nvSpPr>
        <p:spPr>
          <a:xfrm>
            <a:off x="6416689" y="658669"/>
            <a:ext cx="2102800" cy="4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28">
                <a:solidFill>
                  <a:schemeClr val="lt1"/>
                </a:solidFill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28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28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28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28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28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28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28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28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9819174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6">
  <p:cSld name="Title only 6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40"/>
          <p:cNvSpPr txBox="1">
            <a:spLocks noGrp="1"/>
          </p:cNvSpPr>
          <p:nvPr>
            <p:ph type="ctrTitle"/>
          </p:nvPr>
        </p:nvSpPr>
        <p:spPr>
          <a:xfrm>
            <a:off x="1199000" y="5504167"/>
            <a:ext cx="9794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384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384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384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384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384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384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384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384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7412151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7">
  <p:cSld name="Title only 7"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41"/>
          <p:cNvSpPr txBox="1">
            <a:spLocks noGrp="1"/>
          </p:cNvSpPr>
          <p:nvPr>
            <p:ph type="ctrTitle"/>
          </p:nvPr>
        </p:nvSpPr>
        <p:spPr>
          <a:xfrm>
            <a:off x="1199000" y="5504167"/>
            <a:ext cx="9794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384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384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384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384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384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384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384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384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pic>
        <p:nvPicPr>
          <p:cNvPr id="412" name="Google Shape;412;p41"/>
          <p:cNvPicPr preferRelativeResize="0"/>
          <p:nvPr/>
        </p:nvPicPr>
        <p:blipFill rotWithShape="1">
          <a:blip r:embed="rId2">
            <a:alphaModFix/>
          </a:blip>
          <a:srcRect r="69858" b="58913"/>
          <a:stretch/>
        </p:blipFill>
        <p:spPr>
          <a:xfrm>
            <a:off x="11567" y="1"/>
            <a:ext cx="1912000" cy="14660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9135658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7">
  <p:cSld name="Title and four columns 7"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42"/>
          <p:cNvSpPr txBox="1">
            <a:spLocks noGrp="1"/>
          </p:cNvSpPr>
          <p:nvPr>
            <p:ph type="subTitle" idx="1"/>
          </p:nvPr>
        </p:nvSpPr>
        <p:spPr>
          <a:xfrm flipH="1">
            <a:off x="3460767" y="1973876"/>
            <a:ext cx="23288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9pPr>
          </a:lstStyle>
          <a:p>
            <a:endParaRPr/>
          </a:p>
        </p:txBody>
      </p:sp>
      <p:sp>
        <p:nvSpPr>
          <p:cNvPr id="415" name="Google Shape;415;p42"/>
          <p:cNvSpPr txBox="1">
            <a:spLocks noGrp="1"/>
          </p:cNvSpPr>
          <p:nvPr>
            <p:ph type="subTitle" idx="2"/>
          </p:nvPr>
        </p:nvSpPr>
        <p:spPr>
          <a:xfrm flipH="1">
            <a:off x="3460767" y="1555333"/>
            <a:ext cx="23288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2128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416" name="Google Shape;416;p42"/>
          <p:cNvSpPr txBox="1">
            <a:spLocks noGrp="1"/>
          </p:cNvSpPr>
          <p:nvPr>
            <p:ph type="subTitle" idx="3"/>
          </p:nvPr>
        </p:nvSpPr>
        <p:spPr>
          <a:xfrm flipH="1">
            <a:off x="7543634" y="1973875"/>
            <a:ext cx="23288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9pPr>
          </a:lstStyle>
          <a:p>
            <a:endParaRPr/>
          </a:p>
        </p:txBody>
      </p:sp>
      <p:sp>
        <p:nvSpPr>
          <p:cNvPr id="417" name="Google Shape;417;p42"/>
          <p:cNvSpPr txBox="1">
            <a:spLocks noGrp="1"/>
          </p:cNvSpPr>
          <p:nvPr>
            <p:ph type="subTitle" idx="4"/>
          </p:nvPr>
        </p:nvSpPr>
        <p:spPr>
          <a:xfrm flipH="1">
            <a:off x="7543634" y="1555333"/>
            <a:ext cx="23288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2128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418" name="Google Shape;418;p42"/>
          <p:cNvSpPr txBox="1">
            <a:spLocks noGrp="1"/>
          </p:cNvSpPr>
          <p:nvPr>
            <p:ph type="subTitle" idx="5"/>
          </p:nvPr>
        </p:nvSpPr>
        <p:spPr>
          <a:xfrm flipH="1">
            <a:off x="3460767" y="3866100"/>
            <a:ext cx="23288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9pPr>
          </a:lstStyle>
          <a:p>
            <a:endParaRPr/>
          </a:p>
        </p:txBody>
      </p:sp>
      <p:sp>
        <p:nvSpPr>
          <p:cNvPr id="419" name="Google Shape;419;p42"/>
          <p:cNvSpPr txBox="1">
            <a:spLocks noGrp="1"/>
          </p:cNvSpPr>
          <p:nvPr>
            <p:ph type="subTitle" idx="6"/>
          </p:nvPr>
        </p:nvSpPr>
        <p:spPr>
          <a:xfrm flipH="1">
            <a:off x="3460767" y="3449759"/>
            <a:ext cx="23288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2128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420" name="Google Shape;420;p42"/>
          <p:cNvSpPr txBox="1">
            <a:spLocks noGrp="1"/>
          </p:cNvSpPr>
          <p:nvPr>
            <p:ph type="subTitle" idx="7"/>
          </p:nvPr>
        </p:nvSpPr>
        <p:spPr>
          <a:xfrm flipH="1">
            <a:off x="7543634" y="3866100"/>
            <a:ext cx="23288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9pPr>
          </a:lstStyle>
          <a:p>
            <a:endParaRPr/>
          </a:p>
        </p:txBody>
      </p:sp>
      <p:sp>
        <p:nvSpPr>
          <p:cNvPr id="421" name="Google Shape;421;p42"/>
          <p:cNvSpPr txBox="1">
            <a:spLocks noGrp="1"/>
          </p:cNvSpPr>
          <p:nvPr>
            <p:ph type="subTitle" idx="8"/>
          </p:nvPr>
        </p:nvSpPr>
        <p:spPr>
          <a:xfrm flipH="1">
            <a:off x="7543634" y="3449759"/>
            <a:ext cx="23288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2128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422" name="Google Shape;422;p42"/>
          <p:cNvSpPr txBox="1">
            <a:spLocks noGrp="1"/>
          </p:cNvSpPr>
          <p:nvPr>
            <p:ph type="ctrTitle"/>
          </p:nvPr>
        </p:nvSpPr>
        <p:spPr>
          <a:xfrm>
            <a:off x="816867" y="5228500"/>
            <a:ext cx="10558400" cy="104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384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384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384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384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384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384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384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384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pic>
        <p:nvPicPr>
          <p:cNvPr id="423" name="Google Shape;423;p4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5400000" flipH="1">
            <a:off x="7511867" y="2167919"/>
            <a:ext cx="6838100" cy="2522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24" name="Google Shape;424;p42"/>
          <p:cNvPicPr preferRelativeResize="0"/>
          <p:nvPr/>
        </p:nvPicPr>
        <p:blipFill rotWithShape="1">
          <a:blip r:embed="rId3">
            <a:alphaModFix/>
          </a:blip>
          <a:srcRect l="28341" b="53555"/>
          <a:stretch/>
        </p:blipFill>
        <p:spPr>
          <a:xfrm rot="10800000">
            <a:off x="1" y="12933"/>
            <a:ext cx="4032734" cy="14702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598728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8">
  <p:cSld name="Title only 8"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6" name="Google Shape;426;p43"/>
          <p:cNvPicPr preferRelativeResize="0"/>
          <p:nvPr/>
        </p:nvPicPr>
        <p:blipFill rotWithShape="1">
          <a:blip r:embed="rId2">
            <a:alphaModFix/>
          </a:blip>
          <a:srcRect t="9" b="9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7" name="Google Shape;427;p43"/>
          <p:cNvPicPr preferRelativeResize="0"/>
          <p:nvPr/>
        </p:nvPicPr>
        <p:blipFill rotWithShape="1">
          <a:blip r:embed="rId3">
            <a:alphaModFix/>
          </a:blip>
          <a:srcRect b="73756"/>
          <a:stretch/>
        </p:blipFill>
        <p:spPr>
          <a:xfrm>
            <a:off x="6564501" y="6027269"/>
            <a:ext cx="5627493" cy="830729"/>
          </a:xfrm>
          <a:prstGeom prst="rect">
            <a:avLst/>
          </a:prstGeom>
          <a:noFill/>
          <a:ln>
            <a:noFill/>
          </a:ln>
        </p:spPr>
      </p:pic>
      <p:sp>
        <p:nvSpPr>
          <p:cNvPr id="428" name="Google Shape;428;p43"/>
          <p:cNvSpPr txBox="1">
            <a:spLocks noGrp="1"/>
          </p:cNvSpPr>
          <p:nvPr>
            <p:ph type="ctrTitle"/>
          </p:nvPr>
        </p:nvSpPr>
        <p:spPr>
          <a:xfrm>
            <a:off x="1199000" y="5504167"/>
            <a:ext cx="9794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384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384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384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384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384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384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384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384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9936508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9">
  <p:cSld name="Title only 9"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44"/>
          <p:cNvSpPr txBox="1">
            <a:spLocks noGrp="1"/>
          </p:cNvSpPr>
          <p:nvPr>
            <p:ph type="ctrTitle"/>
          </p:nvPr>
        </p:nvSpPr>
        <p:spPr>
          <a:xfrm>
            <a:off x="1199000" y="5504167"/>
            <a:ext cx="9794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384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384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384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384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384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384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384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384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pic>
        <p:nvPicPr>
          <p:cNvPr id="431" name="Google Shape;431;p4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1" y="2"/>
            <a:ext cx="3482500" cy="29796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1183207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hree columns and numbers">
  <p:cSld name="Title, three columns and numbers"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47"/>
          <p:cNvSpPr txBox="1">
            <a:spLocks noGrp="1"/>
          </p:cNvSpPr>
          <p:nvPr>
            <p:ph type="ctrTitle"/>
          </p:nvPr>
        </p:nvSpPr>
        <p:spPr>
          <a:xfrm>
            <a:off x="1199000" y="5504167"/>
            <a:ext cx="9794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384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384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384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384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384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384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384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384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443" name="Google Shape;443;p47"/>
          <p:cNvSpPr txBox="1">
            <a:spLocks noGrp="1"/>
          </p:cNvSpPr>
          <p:nvPr>
            <p:ph type="subTitle" idx="1"/>
          </p:nvPr>
        </p:nvSpPr>
        <p:spPr>
          <a:xfrm>
            <a:off x="1917984" y="4062067"/>
            <a:ext cx="2102800" cy="10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9pPr>
          </a:lstStyle>
          <a:p>
            <a:endParaRPr/>
          </a:p>
        </p:txBody>
      </p:sp>
      <p:sp>
        <p:nvSpPr>
          <p:cNvPr id="444" name="Google Shape;444;p47"/>
          <p:cNvSpPr txBox="1">
            <a:spLocks noGrp="1"/>
          </p:cNvSpPr>
          <p:nvPr>
            <p:ph type="subTitle" idx="2"/>
          </p:nvPr>
        </p:nvSpPr>
        <p:spPr>
          <a:xfrm>
            <a:off x="1917984" y="3655733"/>
            <a:ext cx="21028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28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445" name="Google Shape;445;p47"/>
          <p:cNvSpPr txBox="1">
            <a:spLocks noGrp="1"/>
          </p:cNvSpPr>
          <p:nvPr>
            <p:ph type="subTitle" idx="3"/>
          </p:nvPr>
        </p:nvSpPr>
        <p:spPr>
          <a:xfrm>
            <a:off x="5059664" y="4062053"/>
            <a:ext cx="2102800" cy="10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9pPr>
          </a:lstStyle>
          <a:p>
            <a:endParaRPr/>
          </a:p>
        </p:txBody>
      </p:sp>
      <p:sp>
        <p:nvSpPr>
          <p:cNvPr id="446" name="Google Shape;446;p47"/>
          <p:cNvSpPr txBox="1">
            <a:spLocks noGrp="1"/>
          </p:cNvSpPr>
          <p:nvPr>
            <p:ph type="subTitle" idx="4"/>
          </p:nvPr>
        </p:nvSpPr>
        <p:spPr>
          <a:xfrm>
            <a:off x="5059664" y="3655733"/>
            <a:ext cx="21028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28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447" name="Google Shape;447;p47"/>
          <p:cNvSpPr txBox="1">
            <a:spLocks noGrp="1"/>
          </p:cNvSpPr>
          <p:nvPr>
            <p:ph type="subTitle" idx="5"/>
          </p:nvPr>
        </p:nvSpPr>
        <p:spPr>
          <a:xfrm>
            <a:off x="8171200" y="4062067"/>
            <a:ext cx="2102800" cy="10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9pPr>
          </a:lstStyle>
          <a:p>
            <a:endParaRPr/>
          </a:p>
        </p:txBody>
      </p:sp>
      <p:sp>
        <p:nvSpPr>
          <p:cNvPr id="448" name="Google Shape;448;p47"/>
          <p:cNvSpPr txBox="1">
            <a:spLocks noGrp="1"/>
          </p:cNvSpPr>
          <p:nvPr>
            <p:ph type="subTitle" idx="6"/>
          </p:nvPr>
        </p:nvSpPr>
        <p:spPr>
          <a:xfrm>
            <a:off x="8171200" y="3655700"/>
            <a:ext cx="21028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28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449" name="Google Shape;449;p47"/>
          <p:cNvSpPr txBox="1">
            <a:spLocks noGrp="1"/>
          </p:cNvSpPr>
          <p:nvPr>
            <p:ph type="title" idx="7" hasCustomPrompt="1"/>
          </p:nvPr>
        </p:nvSpPr>
        <p:spPr>
          <a:xfrm>
            <a:off x="1918016" y="1643667"/>
            <a:ext cx="2102800" cy="134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798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399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399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399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399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399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399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399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399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r>
              <a:t>xx%</a:t>
            </a:r>
          </a:p>
        </p:txBody>
      </p:sp>
      <p:sp>
        <p:nvSpPr>
          <p:cNvPr id="450" name="Google Shape;450;p47"/>
          <p:cNvSpPr txBox="1">
            <a:spLocks noGrp="1"/>
          </p:cNvSpPr>
          <p:nvPr>
            <p:ph type="title" idx="8" hasCustomPrompt="1"/>
          </p:nvPr>
        </p:nvSpPr>
        <p:spPr>
          <a:xfrm>
            <a:off x="5059682" y="1643667"/>
            <a:ext cx="2102800" cy="134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798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399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399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399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399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399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399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399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399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r>
              <a:t>xx%</a:t>
            </a:r>
          </a:p>
        </p:txBody>
      </p:sp>
      <p:sp>
        <p:nvSpPr>
          <p:cNvPr id="451" name="Google Shape;451;p47"/>
          <p:cNvSpPr txBox="1">
            <a:spLocks noGrp="1"/>
          </p:cNvSpPr>
          <p:nvPr>
            <p:ph type="title" idx="9" hasCustomPrompt="1"/>
          </p:nvPr>
        </p:nvSpPr>
        <p:spPr>
          <a:xfrm>
            <a:off x="8171216" y="1643667"/>
            <a:ext cx="2102800" cy="134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798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399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399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399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399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399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399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399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399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r>
              <a:t>xx%</a:t>
            </a:r>
          </a:p>
        </p:txBody>
      </p:sp>
      <p:pic>
        <p:nvPicPr>
          <p:cNvPr id="452" name="Google Shape;452;p4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 flipH="1">
            <a:off x="4409835" y="402"/>
            <a:ext cx="3372333" cy="14978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8629341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8">
  <p:cSld name="Section header 8"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4" name="Google Shape;454;p48"/>
          <p:cNvPicPr preferRelativeResize="0"/>
          <p:nvPr/>
        </p:nvPicPr>
        <p:blipFill rotWithShape="1">
          <a:blip r:embed="rId2">
            <a:alphaModFix/>
          </a:blip>
          <a:srcRect r="20420"/>
          <a:stretch/>
        </p:blipFill>
        <p:spPr>
          <a:xfrm>
            <a:off x="-29602" y="1"/>
            <a:ext cx="7801906" cy="5514668"/>
          </a:xfrm>
          <a:prstGeom prst="rect">
            <a:avLst/>
          </a:prstGeom>
          <a:noFill/>
          <a:ln>
            <a:noFill/>
          </a:ln>
        </p:spPr>
      </p:pic>
      <p:sp>
        <p:nvSpPr>
          <p:cNvPr id="455" name="Google Shape;455;p48"/>
          <p:cNvSpPr txBox="1">
            <a:spLocks noGrp="1"/>
          </p:cNvSpPr>
          <p:nvPr>
            <p:ph type="title" hasCustomPrompt="1"/>
          </p:nvPr>
        </p:nvSpPr>
        <p:spPr>
          <a:xfrm flipH="1">
            <a:off x="8640834" y="2107733"/>
            <a:ext cx="2734800" cy="170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9576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576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576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576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576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576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576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576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576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456" name="Google Shape;456;p48"/>
          <p:cNvSpPr txBox="1">
            <a:spLocks noGrp="1"/>
          </p:cNvSpPr>
          <p:nvPr>
            <p:ph type="ctrTitle" idx="2"/>
          </p:nvPr>
        </p:nvSpPr>
        <p:spPr>
          <a:xfrm flipH="1">
            <a:off x="2280833" y="3469167"/>
            <a:ext cx="9094800" cy="162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798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7980">
                <a:solidFill>
                  <a:srgbClr val="434343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7980">
                <a:solidFill>
                  <a:srgbClr val="434343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7980">
                <a:solidFill>
                  <a:srgbClr val="434343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7980">
                <a:solidFill>
                  <a:srgbClr val="434343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7980">
                <a:solidFill>
                  <a:srgbClr val="434343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7980">
                <a:solidFill>
                  <a:srgbClr val="434343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7980">
                <a:solidFill>
                  <a:srgbClr val="434343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798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457" name="Google Shape;457;p48"/>
          <p:cNvSpPr txBox="1">
            <a:spLocks noGrp="1"/>
          </p:cNvSpPr>
          <p:nvPr>
            <p:ph type="subTitle" idx="1"/>
          </p:nvPr>
        </p:nvSpPr>
        <p:spPr>
          <a:xfrm>
            <a:off x="7231234" y="4858167"/>
            <a:ext cx="4144400" cy="70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Zilla Slab Light"/>
              <a:buNone/>
              <a:defRPr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Light"/>
              <a:buNone/>
              <a:defRPr sz="1862">
                <a:solidFill>
                  <a:schemeClr val="lt1"/>
                </a:solidFill>
                <a:latin typeface="Oswald Light"/>
                <a:ea typeface="Oswald Light"/>
                <a:cs typeface="Oswald Light"/>
                <a:sym typeface="Oswald Light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Light"/>
              <a:buNone/>
              <a:defRPr sz="1862">
                <a:solidFill>
                  <a:schemeClr val="lt1"/>
                </a:solidFill>
                <a:latin typeface="Oswald Light"/>
                <a:ea typeface="Oswald Light"/>
                <a:cs typeface="Oswald Light"/>
                <a:sym typeface="Oswald Light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Light"/>
              <a:buNone/>
              <a:defRPr sz="1862">
                <a:solidFill>
                  <a:schemeClr val="lt1"/>
                </a:solidFill>
                <a:latin typeface="Oswald Light"/>
                <a:ea typeface="Oswald Light"/>
                <a:cs typeface="Oswald Light"/>
                <a:sym typeface="Oswald Light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Light"/>
              <a:buNone/>
              <a:defRPr sz="1862">
                <a:solidFill>
                  <a:schemeClr val="lt1"/>
                </a:solidFill>
                <a:latin typeface="Oswald Light"/>
                <a:ea typeface="Oswald Light"/>
                <a:cs typeface="Oswald Light"/>
                <a:sym typeface="Oswald Light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Light"/>
              <a:buNone/>
              <a:defRPr sz="1862">
                <a:solidFill>
                  <a:schemeClr val="lt1"/>
                </a:solidFill>
                <a:latin typeface="Oswald Light"/>
                <a:ea typeface="Oswald Light"/>
                <a:cs typeface="Oswald Light"/>
                <a:sym typeface="Oswald Light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Light"/>
              <a:buNone/>
              <a:defRPr sz="1862">
                <a:solidFill>
                  <a:schemeClr val="lt1"/>
                </a:solidFill>
                <a:latin typeface="Oswald Light"/>
                <a:ea typeface="Oswald Light"/>
                <a:cs typeface="Oswald Light"/>
                <a:sym typeface="Oswald Light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Light"/>
              <a:buNone/>
              <a:defRPr sz="1862">
                <a:solidFill>
                  <a:schemeClr val="lt1"/>
                </a:solidFill>
                <a:latin typeface="Oswald Light"/>
                <a:ea typeface="Oswald Light"/>
                <a:cs typeface="Oswald Light"/>
                <a:sym typeface="Oswald Light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Light"/>
              <a:buNone/>
              <a:defRPr sz="1862">
                <a:solidFill>
                  <a:schemeClr val="lt1"/>
                </a:solidFill>
                <a:latin typeface="Oswald Light"/>
                <a:ea typeface="Oswald Light"/>
                <a:cs typeface="Oswald Light"/>
                <a:sym typeface="Oswald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47499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one column">
  <p:cSld name="Title and one column"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49"/>
          <p:cNvSpPr txBox="1">
            <a:spLocks noGrp="1"/>
          </p:cNvSpPr>
          <p:nvPr>
            <p:ph type="ctrTitle"/>
          </p:nvPr>
        </p:nvSpPr>
        <p:spPr>
          <a:xfrm>
            <a:off x="1886367" y="5252600"/>
            <a:ext cx="5190000" cy="102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384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384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384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384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384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384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384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384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460" name="Google Shape;460;p49"/>
          <p:cNvSpPr txBox="1">
            <a:spLocks noGrp="1"/>
          </p:cNvSpPr>
          <p:nvPr>
            <p:ph type="subTitle" idx="1"/>
          </p:nvPr>
        </p:nvSpPr>
        <p:spPr>
          <a:xfrm>
            <a:off x="1886365" y="4077167"/>
            <a:ext cx="3590800" cy="11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596">
                <a:solidFill>
                  <a:srgbClr val="43434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596">
                <a:solidFill>
                  <a:srgbClr val="43434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596">
                <a:solidFill>
                  <a:srgbClr val="43434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596">
                <a:solidFill>
                  <a:srgbClr val="43434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596">
                <a:solidFill>
                  <a:srgbClr val="43434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596">
                <a:solidFill>
                  <a:srgbClr val="43434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596">
                <a:solidFill>
                  <a:srgbClr val="43434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596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pic>
        <p:nvPicPr>
          <p:cNvPr id="461" name="Google Shape;461;p4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 flipH="1">
            <a:off x="-15" y="385"/>
            <a:ext cx="5981700" cy="346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2" name="Google Shape;462;p49"/>
          <p:cNvPicPr preferRelativeResize="0"/>
          <p:nvPr/>
        </p:nvPicPr>
        <p:blipFill rotWithShape="1">
          <a:blip r:embed="rId3">
            <a:alphaModFix/>
          </a:blip>
          <a:srcRect r="10482" b="10201"/>
          <a:stretch/>
        </p:blipFill>
        <p:spPr>
          <a:xfrm>
            <a:off x="5904934" y="2877701"/>
            <a:ext cx="6287067" cy="3980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9591190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">
  <p:cSld name="Two 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50"/>
          <p:cNvSpPr txBox="1">
            <a:spLocks noGrp="1"/>
          </p:cNvSpPr>
          <p:nvPr>
            <p:ph type="subTitle" idx="1"/>
          </p:nvPr>
        </p:nvSpPr>
        <p:spPr>
          <a:xfrm>
            <a:off x="1166111" y="3519520"/>
            <a:ext cx="26580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9pPr>
          </a:lstStyle>
          <a:p>
            <a:endParaRPr/>
          </a:p>
        </p:txBody>
      </p:sp>
      <p:sp>
        <p:nvSpPr>
          <p:cNvPr id="465" name="Google Shape;465;p50"/>
          <p:cNvSpPr txBox="1">
            <a:spLocks noGrp="1"/>
          </p:cNvSpPr>
          <p:nvPr>
            <p:ph type="subTitle" idx="2"/>
          </p:nvPr>
        </p:nvSpPr>
        <p:spPr>
          <a:xfrm>
            <a:off x="1166111" y="3133327"/>
            <a:ext cx="26580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3192">
                <a:latin typeface="Englebert"/>
                <a:ea typeface="Englebert"/>
                <a:cs typeface="Englebert"/>
                <a:sym typeface="Englebert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466" name="Google Shape;466;p50"/>
          <p:cNvSpPr txBox="1">
            <a:spLocks noGrp="1"/>
          </p:cNvSpPr>
          <p:nvPr>
            <p:ph type="subTitle" idx="3"/>
          </p:nvPr>
        </p:nvSpPr>
        <p:spPr>
          <a:xfrm flipH="1">
            <a:off x="8367893" y="3519520"/>
            <a:ext cx="26580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9pPr>
          </a:lstStyle>
          <a:p>
            <a:endParaRPr/>
          </a:p>
        </p:txBody>
      </p:sp>
      <p:sp>
        <p:nvSpPr>
          <p:cNvPr id="467" name="Google Shape;467;p50"/>
          <p:cNvSpPr txBox="1">
            <a:spLocks noGrp="1"/>
          </p:cNvSpPr>
          <p:nvPr>
            <p:ph type="subTitle" idx="4"/>
          </p:nvPr>
        </p:nvSpPr>
        <p:spPr>
          <a:xfrm flipH="1">
            <a:off x="8367893" y="3133327"/>
            <a:ext cx="26580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3192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7325577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right">
  <p:cSld name="Title and two columns right"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51"/>
          <p:cNvSpPr txBox="1">
            <a:spLocks noGrp="1"/>
          </p:cNvSpPr>
          <p:nvPr>
            <p:ph type="subTitle" idx="1"/>
          </p:nvPr>
        </p:nvSpPr>
        <p:spPr>
          <a:xfrm flipH="1">
            <a:off x="4519867" y="4182501"/>
            <a:ext cx="2494800" cy="10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9pPr>
          </a:lstStyle>
          <a:p>
            <a:endParaRPr/>
          </a:p>
        </p:txBody>
      </p:sp>
      <p:sp>
        <p:nvSpPr>
          <p:cNvPr id="470" name="Google Shape;470;p51"/>
          <p:cNvSpPr txBox="1">
            <a:spLocks noGrp="1"/>
          </p:cNvSpPr>
          <p:nvPr>
            <p:ph type="subTitle" idx="2"/>
          </p:nvPr>
        </p:nvSpPr>
        <p:spPr>
          <a:xfrm flipH="1">
            <a:off x="4519867" y="3918233"/>
            <a:ext cx="2494800" cy="3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2128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471" name="Google Shape;471;p51"/>
          <p:cNvSpPr txBox="1">
            <a:spLocks noGrp="1"/>
          </p:cNvSpPr>
          <p:nvPr>
            <p:ph type="subTitle" idx="3"/>
          </p:nvPr>
        </p:nvSpPr>
        <p:spPr>
          <a:xfrm flipH="1">
            <a:off x="8614934" y="4182501"/>
            <a:ext cx="2494800" cy="10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9pPr>
          </a:lstStyle>
          <a:p>
            <a:endParaRPr/>
          </a:p>
        </p:txBody>
      </p:sp>
      <p:sp>
        <p:nvSpPr>
          <p:cNvPr id="472" name="Google Shape;472;p51"/>
          <p:cNvSpPr txBox="1">
            <a:spLocks noGrp="1"/>
          </p:cNvSpPr>
          <p:nvPr>
            <p:ph type="subTitle" idx="4"/>
          </p:nvPr>
        </p:nvSpPr>
        <p:spPr>
          <a:xfrm flipH="1">
            <a:off x="8614934" y="3918233"/>
            <a:ext cx="2494800" cy="3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2128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473" name="Google Shape;473;p51"/>
          <p:cNvSpPr txBox="1">
            <a:spLocks noGrp="1"/>
          </p:cNvSpPr>
          <p:nvPr>
            <p:ph type="ctrTitle"/>
          </p:nvPr>
        </p:nvSpPr>
        <p:spPr>
          <a:xfrm>
            <a:off x="4165800" y="5228500"/>
            <a:ext cx="7099600" cy="104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384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384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384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384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384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384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384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384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pic>
        <p:nvPicPr>
          <p:cNvPr id="474" name="Google Shape;474;p5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 flipH="1">
            <a:off x="1" y="-15"/>
            <a:ext cx="6527800" cy="5194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1942153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52"/>
          <p:cNvSpPr/>
          <p:nvPr/>
        </p:nvSpPr>
        <p:spPr>
          <a:xfrm>
            <a:off x="7536375" y="1715793"/>
            <a:ext cx="4144400" cy="4144400"/>
          </a:xfrm>
          <a:prstGeom prst="ellipse">
            <a:avLst/>
          </a:prstGeom>
          <a:solidFill>
            <a:srgbClr val="FFFFFF">
              <a:alpha val="80390"/>
            </a:srgbClr>
          </a:solidFill>
          <a:ln>
            <a:noFill/>
          </a:ln>
        </p:spPr>
        <p:txBody>
          <a:bodyPr spcFirstLastPara="1" wrap="square" lIns="91207" tIns="45587" rIns="91207" bIns="45587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862" kern="0">
              <a:solidFill>
                <a:srgbClr val="645CA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7" name="Google Shape;477;p52"/>
          <p:cNvSpPr txBox="1">
            <a:spLocks noGrp="1"/>
          </p:cNvSpPr>
          <p:nvPr>
            <p:ph type="ctrTitle"/>
          </p:nvPr>
        </p:nvSpPr>
        <p:spPr>
          <a:xfrm flipH="1">
            <a:off x="7538000" y="2427500"/>
            <a:ext cx="4137600" cy="83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65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6916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6916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6916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6916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6916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6916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6916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6916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78" name="Google Shape;478;p52"/>
          <p:cNvSpPr txBox="1">
            <a:spLocks noGrp="1"/>
          </p:cNvSpPr>
          <p:nvPr>
            <p:ph type="subTitle" idx="1"/>
          </p:nvPr>
        </p:nvSpPr>
        <p:spPr>
          <a:xfrm flipH="1">
            <a:off x="7679900" y="3669900"/>
            <a:ext cx="3854000" cy="89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596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596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596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596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596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596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596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596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79" name="Google Shape;479;p52"/>
          <p:cNvSpPr txBox="1"/>
          <p:nvPr/>
        </p:nvSpPr>
        <p:spPr>
          <a:xfrm>
            <a:off x="3457200" y="703967"/>
            <a:ext cx="5277600" cy="6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598" tIns="121598" rIns="121598" bIns="121598" anchor="t" anchorCtr="0">
            <a:noAutofit/>
          </a:bodyPr>
          <a:lstStyle/>
          <a:p>
            <a:pPr algn="ctr">
              <a:lnSpc>
                <a:spcPct val="80000"/>
              </a:lnSpc>
              <a:buClr>
                <a:srgbClr val="000000"/>
              </a:buClr>
              <a:buFont typeface="Arial"/>
              <a:buNone/>
            </a:pPr>
            <a:r>
              <a:rPr lang="en" sz="1330" kern="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rPr>
              <a:t>CREDITS: This presentation template was created by </a:t>
            </a:r>
            <a:r>
              <a:rPr lang="en" sz="1330" b="1" kern="0">
                <a:solidFill>
                  <a:srgbClr val="FFFFFF"/>
                </a:solidFill>
                <a:uFill>
                  <a:noFill/>
                </a:uFill>
                <a:latin typeface="Zilla Slab"/>
                <a:ea typeface="Zilla Slab"/>
                <a:cs typeface="Zilla Slab"/>
                <a:sym typeface="Zilla Slab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330" kern="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rPr>
              <a:t>, including icons by </a:t>
            </a:r>
            <a:r>
              <a:rPr lang="en" sz="1330" b="1" kern="0">
                <a:solidFill>
                  <a:srgbClr val="FFFFFF"/>
                </a:solidFill>
                <a:uFill>
                  <a:noFill/>
                </a:uFill>
                <a:latin typeface="Zilla Slab"/>
                <a:ea typeface="Zilla Slab"/>
                <a:cs typeface="Zilla Slab"/>
                <a:sym typeface="Zilla Slab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330" kern="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rPr>
              <a:t>, and infographics &amp; images by </a:t>
            </a:r>
            <a:r>
              <a:rPr lang="en" sz="1330" b="1" kern="0">
                <a:solidFill>
                  <a:srgbClr val="FFFFFF"/>
                </a:solidFill>
                <a:uFill>
                  <a:noFill/>
                </a:uFill>
                <a:latin typeface="Zilla Slab"/>
                <a:ea typeface="Zilla Slab"/>
                <a:cs typeface="Zilla Slab"/>
                <a:sym typeface="Zilla Slab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330" b="1" kern="0">
              <a:solidFill>
                <a:srgbClr val="FFFFFF"/>
              </a:solidFill>
              <a:latin typeface="Zilla Slab"/>
              <a:ea typeface="Zilla Slab"/>
              <a:cs typeface="Zilla Slab"/>
              <a:sym typeface="Zilla Slab"/>
            </a:endParaRPr>
          </a:p>
        </p:txBody>
      </p:sp>
    </p:spTree>
    <p:extLst>
      <p:ext uri="{BB962C8B-B14F-4D97-AF65-F5344CB8AC3E}">
        <p14:creationId xmlns:p14="http://schemas.microsoft.com/office/powerpoint/2010/main" val="18276562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54">
          <p15:clr>
            <a:srgbClr val="FA7B17"/>
          </p15:clr>
        </p15:guide>
        <p15:guide id="2" pos="5306">
          <p15:clr>
            <a:srgbClr val="FA7B17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5">
  <p:cSld name="Title and two columns 5"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53"/>
          <p:cNvSpPr txBox="1">
            <a:spLocks noGrp="1"/>
          </p:cNvSpPr>
          <p:nvPr>
            <p:ph type="ctrTitle"/>
          </p:nvPr>
        </p:nvSpPr>
        <p:spPr>
          <a:xfrm>
            <a:off x="1199000" y="5504167"/>
            <a:ext cx="9794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384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384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384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384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384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384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384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384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482" name="Google Shape;482;p53"/>
          <p:cNvSpPr txBox="1">
            <a:spLocks noGrp="1"/>
          </p:cNvSpPr>
          <p:nvPr>
            <p:ph type="subTitle" idx="1"/>
          </p:nvPr>
        </p:nvSpPr>
        <p:spPr>
          <a:xfrm flipH="1">
            <a:off x="1547897" y="2175229"/>
            <a:ext cx="3964000" cy="130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●"/>
              <a:defRPr sz="133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○"/>
              <a:defRPr sz="1463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■"/>
              <a:defRPr sz="1463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●"/>
              <a:defRPr sz="1463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○"/>
              <a:defRPr sz="1463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■"/>
              <a:defRPr sz="1463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●"/>
              <a:defRPr sz="1463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○"/>
              <a:defRPr sz="1463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■"/>
              <a:defRPr sz="146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83" name="Google Shape;483;p53"/>
          <p:cNvSpPr txBox="1">
            <a:spLocks noGrp="1"/>
          </p:cNvSpPr>
          <p:nvPr>
            <p:ph type="subTitle" idx="2"/>
          </p:nvPr>
        </p:nvSpPr>
        <p:spPr>
          <a:xfrm flipH="1">
            <a:off x="1547884" y="1562467"/>
            <a:ext cx="3964000" cy="57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1330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484" name="Google Shape;484;p53"/>
          <p:cNvSpPr txBox="1">
            <a:spLocks noGrp="1"/>
          </p:cNvSpPr>
          <p:nvPr>
            <p:ph type="subTitle" idx="3"/>
          </p:nvPr>
        </p:nvSpPr>
        <p:spPr>
          <a:xfrm flipH="1">
            <a:off x="6708097" y="2175229"/>
            <a:ext cx="3964000" cy="130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●"/>
              <a:defRPr sz="133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○"/>
              <a:defRPr sz="1463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■"/>
              <a:defRPr sz="1463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●"/>
              <a:defRPr sz="1463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○"/>
              <a:defRPr sz="1463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■"/>
              <a:defRPr sz="1463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●"/>
              <a:defRPr sz="1463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○"/>
              <a:defRPr sz="1463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■"/>
              <a:defRPr sz="146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85" name="Google Shape;485;p53"/>
          <p:cNvSpPr txBox="1">
            <a:spLocks noGrp="1"/>
          </p:cNvSpPr>
          <p:nvPr>
            <p:ph type="subTitle" idx="4"/>
          </p:nvPr>
        </p:nvSpPr>
        <p:spPr>
          <a:xfrm flipH="1">
            <a:off x="6708084" y="1562467"/>
            <a:ext cx="3964000" cy="57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1330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8576685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889026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lt2"/>
        </a:solidFill>
        <a:effectLst/>
      </p:bgPr>
    </p:bg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471873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buClr>
                <a:srgbClr val="000000"/>
              </a:buClr>
              <a:buFont typeface="Arial"/>
              <a:buNone/>
            </a:pPr>
            <a:fld id="{06ABD190-56AD-4C55-BBCA-1554B872117B}" type="datetimeFigureOut">
              <a:rPr lang="en-US" sz="1862" kern="0" smtClean="0">
                <a:solidFill>
                  <a:srgbClr val="000000"/>
                </a:solidFill>
                <a:cs typeface="Arial"/>
                <a:sym typeface="Arial"/>
              </a:rPr>
              <a:pPr>
                <a:buClr>
                  <a:srgbClr val="000000"/>
                </a:buClr>
                <a:buFont typeface="Arial"/>
                <a:buNone/>
              </a:pPr>
              <a:t>12/20/2021</a:t>
            </a:fld>
            <a:endParaRPr lang="en-US" sz="1862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buClr>
                <a:srgbClr val="000000"/>
              </a:buClr>
              <a:buFont typeface="Arial"/>
              <a:buNone/>
            </a:pPr>
            <a:endParaRPr lang="en-US" sz="1862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buClr>
                <a:srgbClr val="000000"/>
              </a:buClr>
              <a:buFont typeface="Arial"/>
              <a:buNone/>
            </a:pPr>
            <a:fld id="{B8F674BA-2DE0-4D90-8561-25BA31F62F13}" type="slidenum">
              <a:rPr lang="en-US" sz="1862" kern="0" smtClean="0">
                <a:solidFill>
                  <a:srgbClr val="000000"/>
                </a:solidFill>
                <a:cs typeface="Arial"/>
                <a:sym typeface="Arial"/>
              </a:rPr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endParaRPr lang="en-US" sz="1862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6931347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">
  <p:cSld name="Numbers and text ">
    <p:spTree>
      <p:nvGrpSpPr>
        <p:cNvPr id="1" name="Shape 2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0" name="Google Shape;2800;p24"/>
          <p:cNvSpPr txBox="1">
            <a:spLocks noGrp="1"/>
          </p:cNvSpPr>
          <p:nvPr>
            <p:ph type="title" hasCustomPrompt="1"/>
          </p:nvPr>
        </p:nvSpPr>
        <p:spPr>
          <a:xfrm>
            <a:off x="2725067" y="4529833"/>
            <a:ext cx="6742000" cy="10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957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9pPr>
          </a:lstStyle>
          <a:p>
            <a:r>
              <a:t>xx%</a:t>
            </a:r>
          </a:p>
        </p:txBody>
      </p:sp>
      <p:sp>
        <p:nvSpPr>
          <p:cNvPr id="2801" name="Google Shape;2801;p24"/>
          <p:cNvSpPr txBox="1">
            <a:spLocks noGrp="1"/>
          </p:cNvSpPr>
          <p:nvPr>
            <p:ph type="subTitle" idx="1"/>
          </p:nvPr>
        </p:nvSpPr>
        <p:spPr>
          <a:xfrm>
            <a:off x="2725067" y="5638633"/>
            <a:ext cx="6742000" cy="49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2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2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2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2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2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2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2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2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2"/>
            </a:lvl9pPr>
          </a:lstStyle>
          <a:p>
            <a:endParaRPr/>
          </a:p>
        </p:txBody>
      </p:sp>
      <p:sp>
        <p:nvSpPr>
          <p:cNvPr id="2802" name="Google Shape;2802;p24"/>
          <p:cNvSpPr txBox="1">
            <a:spLocks noGrp="1"/>
          </p:cNvSpPr>
          <p:nvPr>
            <p:ph type="title" idx="2" hasCustomPrompt="1"/>
          </p:nvPr>
        </p:nvSpPr>
        <p:spPr>
          <a:xfrm>
            <a:off x="2725067" y="2686700"/>
            <a:ext cx="6742000" cy="10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957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9pPr>
          </a:lstStyle>
          <a:p>
            <a:r>
              <a:t>xx%</a:t>
            </a:r>
          </a:p>
        </p:txBody>
      </p:sp>
      <p:sp>
        <p:nvSpPr>
          <p:cNvPr id="2803" name="Google Shape;2803;p24"/>
          <p:cNvSpPr txBox="1">
            <a:spLocks noGrp="1"/>
          </p:cNvSpPr>
          <p:nvPr>
            <p:ph type="subTitle" idx="3"/>
          </p:nvPr>
        </p:nvSpPr>
        <p:spPr>
          <a:xfrm>
            <a:off x="2725067" y="3816600"/>
            <a:ext cx="6742000" cy="49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2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2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2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2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2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2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2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2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2"/>
            </a:lvl9pPr>
          </a:lstStyle>
          <a:p>
            <a:endParaRPr/>
          </a:p>
        </p:txBody>
      </p:sp>
      <p:sp>
        <p:nvSpPr>
          <p:cNvPr id="2804" name="Google Shape;2804;p24"/>
          <p:cNvSpPr txBox="1">
            <a:spLocks noGrp="1"/>
          </p:cNvSpPr>
          <p:nvPr>
            <p:ph type="title" idx="4" hasCustomPrompt="1"/>
          </p:nvPr>
        </p:nvSpPr>
        <p:spPr>
          <a:xfrm>
            <a:off x="2725067" y="843567"/>
            <a:ext cx="6742000" cy="10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957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9pPr>
          </a:lstStyle>
          <a:p>
            <a:r>
              <a:t>xx%</a:t>
            </a:r>
          </a:p>
        </p:txBody>
      </p:sp>
      <p:sp>
        <p:nvSpPr>
          <p:cNvPr id="2805" name="Google Shape;2805;p24"/>
          <p:cNvSpPr txBox="1">
            <a:spLocks noGrp="1"/>
          </p:cNvSpPr>
          <p:nvPr>
            <p:ph type="subTitle" idx="5"/>
          </p:nvPr>
        </p:nvSpPr>
        <p:spPr>
          <a:xfrm>
            <a:off x="2725067" y="1994567"/>
            <a:ext cx="6742000" cy="49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2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2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2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2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2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2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2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2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2"/>
            </a:lvl9pPr>
          </a:lstStyle>
          <a:p>
            <a:endParaRPr/>
          </a:p>
        </p:txBody>
      </p:sp>
      <p:sp>
        <p:nvSpPr>
          <p:cNvPr id="2806" name="Google Shape;2806;p24"/>
          <p:cNvSpPr/>
          <p:nvPr/>
        </p:nvSpPr>
        <p:spPr>
          <a:xfrm rot="2700000">
            <a:off x="-2030058" y="4600713"/>
            <a:ext cx="4383681" cy="2347289"/>
          </a:xfrm>
          <a:custGeom>
            <a:avLst/>
            <a:gdLst/>
            <a:ahLst/>
            <a:cxnLst/>
            <a:rect l="l" t="t" r="r" b="b"/>
            <a:pathLst>
              <a:path w="11971" h="6410" extrusionOk="0">
                <a:moveTo>
                  <a:pt x="6067" y="1"/>
                </a:moveTo>
                <a:cubicBezTo>
                  <a:pt x="5760" y="1"/>
                  <a:pt x="5454" y="90"/>
                  <a:pt x="5203" y="264"/>
                </a:cubicBezTo>
                <a:cubicBezTo>
                  <a:pt x="4864" y="509"/>
                  <a:pt x="4638" y="884"/>
                  <a:pt x="4335" y="1169"/>
                </a:cubicBezTo>
                <a:cubicBezTo>
                  <a:pt x="4122" y="1366"/>
                  <a:pt x="3826" y="1528"/>
                  <a:pt x="3539" y="1528"/>
                </a:cubicBezTo>
                <a:cubicBezTo>
                  <a:pt x="3417" y="1528"/>
                  <a:pt x="3297" y="1499"/>
                  <a:pt x="3185" y="1431"/>
                </a:cubicBezTo>
                <a:cubicBezTo>
                  <a:pt x="2882" y="1264"/>
                  <a:pt x="2769" y="884"/>
                  <a:pt x="2525" y="640"/>
                </a:cubicBezTo>
                <a:cubicBezTo>
                  <a:pt x="2356" y="489"/>
                  <a:pt x="2148" y="424"/>
                  <a:pt x="1928" y="424"/>
                </a:cubicBezTo>
                <a:cubicBezTo>
                  <a:pt x="1488" y="424"/>
                  <a:pt x="1005" y="685"/>
                  <a:pt x="715" y="1038"/>
                </a:cubicBezTo>
                <a:cubicBezTo>
                  <a:pt x="114" y="1789"/>
                  <a:pt x="1" y="2938"/>
                  <a:pt x="471" y="3788"/>
                </a:cubicBezTo>
                <a:cubicBezTo>
                  <a:pt x="1172" y="5025"/>
                  <a:pt x="6163" y="6409"/>
                  <a:pt x="7926" y="6409"/>
                </a:cubicBezTo>
                <a:cubicBezTo>
                  <a:pt x="7962" y="6409"/>
                  <a:pt x="7997" y="6409"/>
                  <a:pt x="8030" y="6408"/>
                </a:cubicBezTo>
                <a:cubicBezTo>
                  <a:pt x="9763" y="6353"/>
                  <a:pt x="11591" y="5259"/>
                  <a:pt x="11876" y="3544"/>
                </a:cubicBezTo>
                <a:cubicBezTo>
                  <a:pt x="11971" y="3033"/>
                  <a:pt x="11894" y="2467"/>
                  <a:pt x="11591" y="2056"/>
                </a:cubicBezTo>
                <a:cubicBezTo>
                  <a:pt x="11357" y="1715"/>
                  <a:pt x="10944" y="1491"/>
                  <a:pt x="10542" y="1491"/>
                </a:cubicBezTo>
                <a:cubicBezTo>
                  <a:pt x="10431" y="1491"/>
                  <a:pt x="10321" y="1508"/>
                  <a:pt x="10215" y="1545"/>
                </a:cubicBezTo>
                <a:cubicBezTo>
                  <a:pt x="9840" y="1658"/>
                  <a:pt x="9555" y="1997"/>
                  <a:pt x="9311" y="2318"/>
                </a:cubicBezTo>
                <a:cubicBezTo>
                  <a:pt x="9066" y="2639"/>
                  <a:pt x="8822" y="2979"/>
                  <a:pt x="8465" y="3146"/>
                </a:cubicBezTo>
                <a:cubicBezTo>
                  <a:pt x="8338" y="3203"/>
                  <a:pt x="8197" y="3233"/>
                  <a:pt x="8058" y="3233"/>
                </a:cubicBezTo>
                <a:cubicBezTo>
                  <a:pt x="7783" y="3233"/>
                  <a:pt x="7521" y="3115"/>
                  <a:pt x="7406" y="2866"/>
                </a:cubicBezTo>
                <a:cubicBezTo>
                  <a:pt x="7257" y="2526"/>
                  <a:pt x="7465" y="2146"/>
                  <a:pt x="7537" y="1789"/>
                </a:cubicBezTo>
                <a:cubicBezTo>
                  <a:pt x="7650" y="1205"/>
                  <a:pt x="7388" y="563"/>
                  <a:pt x="6900" y="246"/>
                </a:cubicBezTo>
                <a:cubicBezTo>
                  <a:pt x="6651" y="81"/>
                  <a:pt x="6358" y="1"/>
                  <a:pt x="606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2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807" name="Google Shape;2807;p24"/>
          <p:cNvGrpSpPr/>
          <p:nvPr/>
        </p:nvGrpSpPr>
        <p:grpSpPr>
          <a:xfrm>
            <a:off x="9845346" y="-1681298"/>
            <a:ext cx="3503216" cy="3752972"/>
            <a:chOff x="7135951" y="-1661517"/>
            <a:chExt cx="3753445" cy="4021041"/>
          </a:xfrm>
        </p:grpSpPr>
        <p:sp>
          <p:nvSpPr>
            <p:cNvPr id="2808" name="Google Shape;2808;p24"/>
            <p:cNvSpPr/>
            <p:nvPr/>
          </p:nvSpPr>
          <p:spPr>
            <a:xfrm rot="-3796382">
              <a:off x="7538163" y="-1092223"/>
              <a:ext cx="2949020" cy="2717468"/>
            </a:xfrm>
            <a:custGeom>
              <a:avLst/>
              <a:gdLst/>
              <a:ahLst/>
              <a:cxnLst/>
              <a:rect l="l" t="t" r="r" b="b"/>
              <a:pathLst>
                <a:path w="11346" h="10455" extrusionOk="0">
                  <a:moveTo>
                    <a:pt x="6236" y="0"/>
                  </a:moveTo>
                  <a:cubicBezTo>
                    <a:pt x="5085" y="0"/>
                    <a:pt x="3963" y="469"/>
                    <a:pt x="3429" y="1465"/>
                  </a:cubicBezTo>
                  <a:cubicBezTo>
                    <a:pt x="2696" y="2822"/>
                    <a:pt x="3149" y="4744"/>
                    <a:pt x="2018" y="5762"/>
                  </a:cubicBezTo>
                  <a:cubicBezTo>
                    <a:pt x="1602" y="6101"/>
                    <a:pt x="1072" y="6287"/>
                    <a:pt x="715" y="6685"/>
                  </a:cubicBezTo>
                  <a:cubicBezTo>
                    <a:pt x="0" y="7477"/>
                    <a:pt x="376" y="8816"/>
                    <a:pt x="1204" y="9476"/>
                  </a:cubicBezTo>
                  <a:cubicBezTo>
                    <a:pt x="2013" y="10136"/>
                    <a:pt x="3067" y="10454"/>
                    <a:pt x="4099" y="10454"/>
                  </a:cubicBezTo>
                  <a:cubicBezTo>
                    <a:pt x="4128" y="10454"/>
                    <a:pt x="4156" y="10454"/>
                    <a:pt x="4185" y="10453"/>
                  </a:cubicBezTo>
                  <a:cubicBezTo>
                    <a:pt x="6447" y="10453"/>
                    <a:pt x="9781" y="8775"/>
                    <a:pt x="10572" y="6477"/>
                  </a:cubicBezTo>
                  <a:cubicBezTo>
                    <a:pt x="11346" y="4179"/>
                    <a:pt x="10161" y="1388"/>
                    <a:pt x="7971" y="370"/>
                  </a:cubicBezTo>
                  <a:cubicBezTo>
                    <a:pt x="7437" y="126"/>
                    <a:pt x="6833" y="0"/>
                    <a:pt x="62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2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2809" name="Google Shape;2809;p24"/>
            <p:cNvGrpSpPr/>
            <p:nvPr/>
          </p:nvGrpSpPr>
          <p:grpSpPr>
            <a:xfrm>
              <a:off x="8090250" y="1355275"/>
              <a:ext cx="1404941" cy="1004250"/>
              <a:chOff x="8090250" y="1355275"/>
              <a:chExt cx="1404941" cy="1004250"/>
            </a:xfrm>
          </p:grpSpPr>
          <p:sp>
            <p:nvSpPr>
              <p:cNvPr id="2810" name="Google Shape;2810;p24"/>
              <p:cNvSpPr/>
              <p:nvPr/>
            </p:nvSpPr>
            <p:spPr>
              <a:xfrm>
                <a:off x="8404718" y="1910757"/>
                <a:ext cx="101354" cy="98675"/>
              </a:xfrm>
              <a:custGeom>
                <a:avLst/>
                <a:gdLst/>
                <a:ahLst/>
                <a:cxnLst/>
                <a:rect l="l" t="t" r="r" b="b"/>
                <a:pathLst>
                  <a:path w="643" h="626" extrusionOk="0">
                    <a:moveTo>
                      <a:pt x="322" y="1"/>
                    </a:moveTo>
                    <a:cubicBezTo>
                      <a:pt x="285" y="1"/>
                      <a:pt x="245" y="1"/>
                      <a:pt x="208" y="19"/>
                    </a:cubicBezTo>
                    <a:cubicBezTo>
                      <a:pt x="172" y="37"/>
                      <a:pt x="132" y="60"/>
                      <a:pt x="95" y="96"/>
                    </a:cubicBezTo>
                    <a:cubicBezTo>
                      <a:pt x="77" y="114"/>
                      <a:pt x="59" y="150"/>
                      <a:pt x="41" y="191"/>
                    </a:cubicBezTo>
                    <a:cubicBezTo>
                      <a:pt x="18" y="227"/>
                      <a:pt x="0" y="263"/>
                      <a:pt x="18" y="304"/>
                    </a:cubicBezTo>
                    <a:lnTo>
                      <a:pt x="18" y="399"/>
                    </a:lnTo>
                    <a:cubicBezTo>
                      <a:pt x="41" y="435"/>
                      <a:pt x="59" y="489"/>
                      <a:pt x="95" y="530"/>
                    </a:cubicBezTo>
                    <a:cubicBezTo>
                      <a:pt x="132" y="548"/>
                      <a:pt x="154" y="566"/>
                      <a:pt x="172" y="584"/>
                    </a:cubicBezTo>
                    <a:cubicBezTo>
                      <a:pt x="208" y="602"/>
                      <a:pt x="267" y="625"/>
                      <a:pt x="322" y="625"/>
                    </a:cubicBezTo>
                    <a:cubicBezTo>
                      <a:pt x="358" y="625"/>
                      <a:pt x="398" y="602"/>
                      <a:pt x="435" y="584"/>
                    </a:cubicBezTo>
                    <a:cubicBezTo>
                      <a:pt x="471" y="584"/>
                      <a:pt x="512" y="566"/>
                      <a:pt x="548" y="530"/>
                    </a:cubicBezTo>
                    <a:cubicBezTo>
                      <a:pt x="566" y="489"/>
                      <a:pt x="607" y="471"/>
                      <a:pt x="607" y="435"/>
                    </a:cubicBezTo>
                    <a:cubicBezTo>
                      <a:pt x="625" y="399"/>
                      <a:pt x="643" y="358"/>
                      <a:pt x="643" y="304"/>
                    </a:cubicBezTo>
                    <a:cubicBezTo>
                      <a:pt x="625" y="286"/>
                      <a:pt x="625" y="245"/>
                      <a:pt x="625" y="227"/>
                    </a:cubicBezTo>
                    <a:cubicBezTo>
                      <a:pt x="607" y="173"/>
                      <a:pt x="584" y="132"/>
                      <a:pt x="548" y="96"/>
                    </a:cubicBezTo>
                    <a:cubicBezTo>
                      <a:pt x="530" y="78"/>
                      <a:pt x="512" y="60"/>
                      <a:pt x="471" y="37"/>
                    </a:cubicBezTo>
                    <a:cubicBezTo>
                      <a:pt x="435" y="19"/>
                      <a:pt x="380" y="1"/>
                      <a:pt x="32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2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11" name="Google Shape;2811;p24"/>
              <p:cNvSpPr/>
              <p:nvPr/>
            </p:nvSpPr>
            <p:spPr>
              <a:xfrm>
                <a:off x="8526565" y="1673369"/>
                <a:ext cx="86537" cy="86380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48" extrusionOk="0">
                    <a:moveTo>
                      <a:pt x="286" y="0"/>
                    </a:moveTo>
                    <a:cubicBezTo>
                      <a:pt x="209" y="0"/>
                      <a:pt x="132" y="37"/>
                      <a:pt x="78" y="95"/>
                    </a:cubicBezTo>
                    <a:cubicBezTo>
                      <a:pt x="60" y="114"/>
                      <a:pt x="37" y="150"/>
                      <a:pt x="19" y="168"/>
                    </a:cubicBezTo>
                    <a:cubicBezTo>
                      <a:pt x="19" y="209"/>
                      <a:pt x="1" y="245"/>
                      <a:pt x="1" y="281"/>
                    </a:cubicBezTo>
                    <a:cubicBezTo>
                      <a:pt x="1" y="358"/>
                      <a:pt x="37" y="412"/>
                      <a:pt x="78" y="471"/>
                    </a:cubicBezTo>
                    <a:cubicBezTo>
                      <a:pt x="132" y="525"/>
                      <a:pt x="209" y="548"/>
                      <a:pt x="286" y="548"/>
                    </a:cubicBezTo>
                    <a:cubicBezTo>
                      <a:pt x="340" y="548"/>
                      <a:pt x="417" y="525"/>
                      <a:pt x="471" y="471"/>
                    </a:cubicBezTo>
                    <a:cubicBezTo>
                      <a:pt x="490" y="453"/>
                      <a:pt x="512" y="412"/>
                      <a:pt x="530" y="376"/>
                    </a:cubicBezTo>
                    <a:cubicBezTo>
                      <a:pt x="548" y="358"/>
                      <a:pt x="548" y="322"/>
                      <a:pt x="548" y="281"/>
                    </a:cubicBezTo>
                    <a:cubicBezTo>
                      <a:pt x="548" y="209"/>
                      <a:pt x="530" y="132"/>
                      <a:pt x="471" y="95"/>
                    </a:cubicBezTo>
                    <a:cubicBezTo>
                      <a:pt x="417" y="37"/>
                      <a:pt x="358" y="0"/>
                      <a:pt x="28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2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12" name="Google Shape;2812;p24"/>
              <p:cNvSpPr/>
              <p:nvPr/>
            </p:nvSpPr>
            <p:spPr>
              <a:xfrm>
                <a:off x="8856797" y="1773936"/>
                <a:ext cx="77237" cy="77868"/>
              </a:xfrm>
              <a:custGeom>
                <a:avLst/>
                <a:gdLst/>
                <a:ahLst/>
                <a:cxnLst/>
                <a:rect l="l" t="t" r="r" b="b"/>
                <a:pathLst>
                  <a:path w="490" h="494" extrusionOk="0">
                    <a:moveTo>
                      <a:pt x="245" y="0"/>
                    </a:moveTo>
                    <a:cubicBezTo>
                      <a:pt x="204" y="0"/>
                      <a:pt x="186" y="23"/>
                      <a:pt x="150" y="23"/>
                    </a:cubicBezTo>
                    <a:cubicBezTo>
                      <a:pt x="114" y="41"/>
                      <a:pt x="91" y="59"/>
                      <a:pt x="73" y="77"/>
                    </a:cubicBezTo>
                    <a:cubicBezTo>
                      <a:pt x="55" y="95"/>
                      <a:pt x="37" y="136"/>
                      <a:pt x="19" y="154"/>
                    </a:cubicBezTo>
                    <a:cubicBezTo>
                      <a:pt x="0" y="190"/>
                      <a:pt x="0" y="208"/>
                      <a:pt x="0" y="249"/>
                    </a:cubicBezTo>
                    <a:cubicBezTo>
                      <a:pt x="0" y="267"/>
                      <a:pt x="0" y="285"/>
                      <a:pt x="19" y="321"/>
                    </a:cubicBezTo>
                    <a:cubicBezTo>
                      <a:pt x="19" y="362"/>
                      <a:pt x="37" y="398"/>
                      <a:pt x="73" y="416"/>
                    </a:cubicBezTo>
                    <a:cubicBezTo>
                      <a:pt x="91" y="435"/>
                      <a:pt x="114" y="453"/>
                      <a:pt x="132" y="453"/>
                    </a:cubicBezTo>
                    <a:cubicBezTo>
                      <a:pt x="168" y="475"/>
                      <a:pt x="204" y="493"/>
                      <a:pt x="245" y="493"/>
                    </a:cubicBezTo>
                    <a:cubicBezTo>
                      <a:pt x="281" y="493"/>
                      <a:pt x="299" y="493"/>
                      <a:pt x="340" y="475"/>
                    </a:cubicBezTo>
                    <a:cubicBezTo>
                      <a:pt x="376" y="453"/>
                      <a:pt x="394" y="453"/>
                      <a:pt x="412" y="416"/>
                    </a:cubicBezTo>
                    <a:cubicBezTo>
                      <a:pt x="430" y="398"/>
                      <a:pt x="453" y="380"/>
                      <a:pt x="471" y="340"/>
                    </a:cubicBezTo>
                    <a:cubicBezTo>
                      <a:pt x="489" y="321"/>
                      <a:pt x="489" y="285"/>
                      <a:pt x="489" y="249"/>
                    </a:cubicBezTo>
                    <a:cubicBezTo>
                      <a:pt x="489" y="226"/>
                      <a:pt x="489" y="208"/>
                      <a:pt x="471" y="190"/>
                    </a:cubicBezTo>
                    <a:cubicBezTo>
                      <a:pt x="471" y="154"/>
                      <a:pt x="453" y="113"/>
                      <a:pt x="412" y="77"/>
                    </a:cubicBezTo>
                    <a:cubicBezTo>
                      <a:pt x="394" y="59"/>
                      <a:pt x="376" y="59"/>
                      <a:pt x="376" y="41"/>
                    </a:cubicBezTo>
                    <a:cubicBezTo>
                      <a:pt x="340" y="23"/>
                      <a:pt x="281" y="0"/>
                      <a:pt x="2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2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13" name="Google Shape;2813;p24"/>
              <p:cNvSpPr/>
              <p:nvPr/>
            </p:nvSpPr>
            <p:spPr>
              <a:xfrm>
                <a:off x="8915907" y="1495091"/>
                <a:ext cx="59426" cy="62263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95" extrusionOk="0">
                    <a:moveTo>
                      <a:pt x="191" y="0"/>
                    </a:moveTo>
                    <a:cubicBezTo>
                      <a:pt x="168" y="0"/>
                      <a:pt x="132" y="19"/>
                      <a:pt x="114" y="19"/>
                    </a:cubicBezTo>
                    <a:cubicBezTo>
                      <a:pt x="96" y="37"/>
                      <a:pt x="78" y="37"/>
                      <a:pt x="55" y="55"/>
                    </a:cubicBezTo>
                    <a:cubicBezTo>
                      <a:pt x="37" y="73"/>
                      <a:pt x="19" y="95"/>
                      <a:pt x="19" y="132"/>
                    </a:cubicBezTo>
                    <a:cubicBezTo>
                      <a:pt x="1" y="150"/>
                      <a:pt x="1" y="168"/>
                      <a:pt x="1" y="209"/>
                    </a:cubicBezTo>
                    <a:lnTo>
                      <a:pt x="1" y="245"/>
                    </a:lnTo>
                    <a:cubicBezTo>
                      <a:pt x="19" y="281"/>
                      <a:pt x="19" y="322"/>
                      <a:pt x="55" y="340"/>
                    </a:cubicBezTo>
                    <a:cubicBezTo>
                      <a:pt x="55" y="340"/>
                      <a:pt x="78" y="358"/>
                      <a:pt x="96" y="376"/>
                    </a:cubicBezTo>
                    <a:cubicBezTo>
                      <a:pt x="114" y="376"/>
                      <a:pt x="150" y="394"/>
                      <a:pt x="191" y="394"/>
                    </a:cubicBezTo>
                    <a:cubicBezTo>
                      <a:pt x="209" y="394"/>
                      <a:pt x="245" y="394"/>
                      <a:pt x="263" y="376"/>
                    </a:cubicBezTo>
                    <a:cubicBezTo>
                      <a:pt x="281" y="376"/>
                      <a:pt x="304" y="358"/>
                      <a:pt x="322" y="340"/>
                    </a:cubicBezTo>
                    <a:cubicBezTo>
                      <a:pt x="340" y="322"/>
                      <a:pt x="358" y="299"/>
                      <a:pt x="358" y="281"/>
                    </a:cubicBezTo>
                    <a:cubicBezTo>
                      <a:pt x="376" y="245"/>
                      <a:pt x="376" y="227"/>
                      <a:pt x="376" y="209"/>
                    </a:cubicBezTo>
                    <a:lnTo>
                      <a:pt x="376" y="150"/>
                    </a:lnTo>
                    <a:cubicBezTo>
                      <a:pt x="376" y="114"/>
                      <a:pt x="358" y="95"/>
                      <a:pt x="322" y="55"/>
                    </a:cubicBezTo>
                    <a:cubicBezTo>
                      <a:pt x="322" y="55"/>
                      <a:pt x="304" y="37"/>
                      <a:pt x="281" y="37"/>
                    </a:cubicBezTo>
                    <a:cubicBezTo>
                      <a:pt x="263" y="19"/>
                      <a:pt x="227" y="0"/>
                      <a:pt x="19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2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14" name="Google Shape;2814;p24"/>
              <p:cNvSpPr/>
              <p:nvPr/>
            </p:nvSpPr>
            <p:spPr>
              <a:xfrm>
                <a:off x="8681356" y="2057824"/>
                <a:ext cx="44451" cy="44766"/>
              </a:xfrm>
              <a:custGeom>
                <a:avLst/>
                <a:gdLst/>
                <a:ahLst/>
                <a:cxnLst/>
                <a:rect l="l" t="t" r="r" b="b"/>
                <a:pathLst>
                  <a:path w="282" h="284" extrusionOk="0">
                    <a:moveTo>
                      <a:pt x="150" y="1"/>
                    </a:moveTo>
                    <a:cubicBezTo>
                      <a:pt x="138" y="1"/>
                      <a:pt x="126" y="9"/>
                      <a:pt x="114" y="9"/>
                    </a:cubicBezTo>
                    <a:cubicBezTo>
                      <a:pt x="73" y="9"/>
                      <a:pt x="37" y="49"/>
                      <a:pt x="19" y="68"/>
                    </a:cubicBezTo>
                    <a:cubicBezTo>
                      <a:pt x="19" y="86"/>
                      <a:pt x="1" y="104"/>
                      <a:pt x="1" y="122"/>
                    </a:cubicBezTo>
                    <a:cubicBezTo>
                      <a:pt x="1" y="144"/>
                      <a:pt x="1" y="163"/>
                      <a:pt x="19" y="181"/>
                    </a:cubicBezTo>
                    <a:cubicBezTo>
                      <a:pt x="19" y="217"/>
                      <a:pt x="37" y="235"/>
                      <a:pt x="73" y="258"/>
                    </a:cubicBezTo>
                    <a:cubicBezTo>
                      <a:pt x="102" y="270"/>
                      <a:pt x="128" y="283"/>
                      <a:pt x="154" y="283"/>
                    </a:cubicBezTo>
                    <a:cubicBezTo>
                      <a:pt x="165" y="283"/>
                      <a:pt x="175" y="281"/>
                      <a:pt x="186" y="276"/>
                    </a:cubicBezTo>
                    <a:cubicBezTo>
                      <a:pt x="209" y="276"/>
                      <a:pt x="245" y="235"/>
                      <a:pt x="263" y="217"/>
                    </a:cubicBezTo>
                    <a:cubicBezTo>
                      <a:pt x="281" y="199"/>
                      <a:pt x="281" y="163"/>
                      <a:pt x="281" y="144"/>
                    </a:cubicBezTo>
                    <a:cubicBezTo>
                      <a:pt x="281" y="122"/>
                      <a:pt x="281" y="104"/>
                      <a:pt x="263" y="86"/>
                    </a:cubicBezTo>
                    <a:cubicBezTo>
                      <a:pt x="263" y="68"/>
                      <a:pt x="263" y="49"/>
                      <a:pt x="245" y="49"/>
                    </a:cubicBezTo>
                    <a:cubicBezTo>
                      <a:pt x="227" y="31"/>
                      <a:pt x="209" y="9"/>
                      <a:pt x="186" y="9"/>
                    </a:cubicBezTo>
                    <a:lnTo>
                      <a:pt x="168" y="9"/>
                    </a:lnTo>
                    <a:cubicBezTo>
                      <a:pt x="162" y="3"/>
                      <a:pt x="156" y="1"/>
                      <a:pt x="15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2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15" name="Google Shape;2815;p24"/>
              <p:cNvSpPr/>
              <p:nvPr/>
            </p:nvSpPr>
            <p:spPr>
              <a:xfrm>
                <a:off x="8737629" y="1711830"/>
                <a:ext cx="59426" cy="60687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85" extrusionOk="0">
                    <a:moveTo>
                      <a:pt x="191" y="1"/>
                    </a:moveTo>
                    <a:cubicBezTo>
                      <a:pt x="168" y="1"/>
                      <a:pt x="132" y="19"/>
                      <a:pt x="114" y="19"/>
                    </a:cubicBezTo>
                    <a:cubicBezTo>
                      <a:pt x="96" y="37"/>
                      <a:pt x="78" y="37"/>
                      <a:pt x="55" y="55"/>
                    </a:cubicBezTo>
                    <a:cubicBezTo>
                      <a:pt x="37" y="78"/>
                      <a:pt x="19" y="96"/>
                      <a:pt x="19" y="132"/>
                    </a:cubicBezTo>
                    <a:cubicBezTo>
                      <a:pt x="1" y="150"/>
                      <a:pt x="1" y="168"/>
                      <a:pt x="1" y="191"/>
                    </a:cubicBezTo>
                    <a:lnTo>
                      <a:pt x="1" y="245"/>
                    </a:lnTo>
                    <a:cubicBezTo>
                      <a:pt x="19" y="281"/>
                      <a:pt x="37" y="304"/>
                      <a:pt x="55" y="340"/>
                    </a:cubicBezTo>
                    <a:cubicBezTo>
                      <a:pt x="78" y="340"/>
                      <a:pt x="78" y="358"/>
                      <a:pt x="96" y="358"/>
                    </a:cubicBezTo>
                    <a:cubicBezTo>
                      <a:pt x="132" y="376"/>
                      <a:pt x="150" y="376"/>
                      <a:pt x="191" y="376"/>
                    </a:cubicBezTo>
                    <a:cubicBezTo>
                      <a:pt x="197" y="382"/>
                      <a:pt x="205" y="384"/>
                      <a:pt x="214" y="384"/>
                    </a:cubicBezTo>
                    <a:cubicBezTo>
                      <a:pt x="231" y="384"/>
                      <a:pt x="251" y="376"/>
                      <a:pt x="263" y="376"/>
                    </a:cubicBezTo>
                    <a:cubicBezTo>
                      <a:pt x="281" y="358"/>
                      <a:pt x="304" y="358"/>
                      <a:pt x="322" y="340"/>
                    </a:cubicBezTo>
                    <a:cubicBezTo>
                      <a:pt x="340" y="322"/>
                      <a:pt x="358" y="304"/>
                      <a:pt x="358" y="263"/>
                    </a:cubicBezTo>
                    <a:cubicBezTo>
                      <a:pt x="376" y="245"/>
                      <a:pt x="376" y="227"/>
                      <a:pt x="376" y="191"/>
                    </a:cubicBezTo>
                    <a:lnTo>
                      <a:pt x="376" y="150"/>
                    </a:lnTo>
                    <a:cubicBezTo>
                      <a:pt x="358" y="114"/>
                      <a:pt x="340" y="96"/>
                      <a:pt x="322" y="55"/>
                    </a:cubicBezTo>
                    <a:cubicBezTo>
                      <a:pt x="304" y="55"/>
                      <a:pt x="304" y="37"/>
                      <a:pt x="281" y="37"/>
                    </a:cubicBezTo>
                    <a:cubicBezTo>
                      <a:pt x="263" y="19"/>
                      <a:pt x="227" y="1"/>
                      <a:pt x="19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2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16" name="Google Shape;2816;p24"/>
              <p:cNvSpPr/>
              <p:nvPr/>
            </p:nvSpPr>
            <p:spPr>
              <a:xfrm>
                <a:off x="8339776" y="1602121"/>
                <a:ext cx="65100" cy="64312"/>
              </a:xfrm>
              <a:custGeom>
                <a:avLst/>
                <a:gdLst/>
                <a:ahLst/>
                <a:cxnLst/>
                <a:rect l="l" t="t" r="r" b="b"/>
                <a:pathLst>
                  <a:path w="413" h="408" extrusionOk="0">
                    <a:moveTo>
                      <a:pt x="245" y="0"/>
                    </a:moveTo>
                    <a:cubicBezTo>
                      <a:pt x="204" y="0"/>
                      <a:pt x="186" y="0"/>
                      <a:pt x="168" y="18"/>
                    </a:cubicBezTo>
                    <a:cubicBezTo>
                      <a:pt x="132" y="18"/>
                      <a:pt x="114" y="36"/>
                      <a:pt x="91" y="54"/>
                    </a:cubicBezTo>
                    <a:cubicBezTo>
                      <a:pt x="73" y="54"/>
                      <a:pt x="55" y="72"/>
                      <a:pt x="37" y="113"/>
                    </a:cubicBezTo>
                    <a:cubicBezTo>
                      <a:pt x="19" y="131"/>
                      <a:pt x="19" y="149"/>
                      <a:pt x="19" y="186"/>
                    </a:cubicBezTo>
                    <a:cubicBezTo>
                      <a:pt x="1" y="208"/>
                      <a:pt x="19" y="226"/>
                      <a:pt x="19" y="262"/>
                    </a:cubicBezTo>
                    <a:cubicBezTo>
                      <a:pt x="19" y="281"/>
                      <a:pt x="37" y="299"/>
                      <a:pt x="37" y="299"/>
                    </a:cubicBezTo>
                    <a:cubicBezTo>
                      <a:pt x="55" y="339"/>
                      <a:pt x="73" y="357"/>
                      <a:pt x="114" y="376"/>
                    </a:cubicBezTo>
                    <a:cubicBezTo>
                      <a:pt x="132" y="394"/>
                      <a:pt x="150" y="394"/>
                      <a:pt x="168" y="394"/>
                    </a:cubicBezTo>
                    <a:cubicBezTo>
                      <a:pt x="177" y="403"/>
                      <a:pt x="192" y="407"/>
                      <a:pt x="209" y="407"/>
                    </a:cubicBezTo>
                    <a:cubicBezTo>
                      <a:pt x="226" y="407"/>
                      <a:pt x="245" y="403"/>
                      <a:pt x="263" y="394"/>
                    </a:cubicBezTo>
                    <a:cubicBezTo>
                      <a:pt x="281" y="394"/>
                      <a:pt x="299" y="394"/>
                      <a:pt x="317" y="376"/>
                    </a:cubicBezTo>
                    <a:cubicBezTo>
                      <a:pt x="340" y="357"/>
                      <a:pt x="376" y="339"/>
                      <a:pt x="394" y="299"/>
                    </a:cubicBezTo>
                    <a:cubicBezTo>
                      <a:pt x="394" y="299"/>
                      <a:pt x="394" y="281"/>
                      <a:pt x="412" y="262"/>
                    </a:cubicBezTo>
                    <a:lnTo>
                      <a:pt x="412" y="167"/>
                    </a:lnTo>
                    <a:lnTo>
                      <a:pt x="412" y="149"/>
                    </a:lnTo>
                    <a:cubicBezTo>
                      <a:pt x="394" y="131"/>
                      <a:pt x="394" y="113"/>
                      <a:pt x="376" y="72"/>
                    </a:cubicBezTo>
                    <a:cubicBezTo>
                      <a:pt x="358" y="54"/>
                      <a:pt x="340" y="36"/>
                      <a:pt x="317" y="36"/>
                    </a:cubicBezTo>
                    <a:cubicBezTo>
                      <a:pt x="299" y="18"/>
                      <a:pt x="263" y="18"/>
                      <a:pt x="2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2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17" name="Google Shape;2817;p24"/>
              <p:cNvSpPr/>
              <p:nvPr/>
            </p:nvSpPr>
            <p:spPr>
              <a:xfrm>
                <a:off x="8090250" y="1860158"/>
                <a:ext cx="47131" cy="4508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86" extrusionOk="0">
                    <a:moveTo>
                      <a:pt x="132" y="1"/>
                    </a:moveTo>
                    <a:cubicBezTo>
                      <a:pt x="113" y="1"/>
                      <a:pt x="91" y="1"/>
                      <a:pt x="91" y="19"/>
                    </a:cubicBezTo>
                    <a:cubicBezTo>
                      <a:pt x="73" y="19"/>
                      <a:pt x="73" y="19"/>
                      <a:pt x="55" y="41"/>
                    </a:cubicBezTo>
                    <a:cubicBezTo>
                      <a:pt x="55" y="41"/>
                      <a:pt x="37" y="41"/>
                      <a:pt x="37" y="59"/>
                    </a:cubicBezTo>
                    <a:cubicBezTo>
                      <a:pt x="18" y="59"/>
                      <a:pt x="18" y="78"/>
                      <a:pt x="18" y="96"/>
                    </a:cubicBezTo>
                    <a:cubicBezTo>
                      <a:pt x="0" y="114"/>
                      <a:pt x="0" y="132"/>
                      <a:pt x="0" y="154"/>
                    </a:cubicBezTo>
                    <a:lnTo>
                      <a:pt x="0" y="191"/>
                    </a:lnTo>
                    <a:cubicBezTo>
                      <a:pt x="18" y="191"/>
                      <a:pt x="18" y="209"/>
                      <a:pt x="18" y="209"/>
                    </a:cubicBezTo>
                    <a:cubicBezTo>
                      <a:pt x="37" y="227"/>
                      <a:pt x="37" y="227"/>
                      <a:pt x="37" y="245"/>
                    </a:cubicBezTo>
                    <a:cubicBezTo>
                      <a:pt x="55" y="245"/>
                      <a:pt x="55" y="268"/>
                      <a:pt x="73" y="268"/>
                    </a:cubicBezTo>
                    <a:cubicBezTo>
                      <a:pt x="73" y="268"/>
                      <a:pt x="91" y="286"/>
                      <a:pt x="113" y="286"/>
                    </a:cubicBezTo>
                    <a:lnTo>
                      <a:pt x="204" y="286"/>
                    </a:lnTo>
                    <a:lnTo>
                      <a:pt x="245" y="245"/>
                    </a:lnTo>
                    <a:lnTo>
                      <a:pt x="263" y="227"/>
                    </a:lnTo>
                    <a:cubicBezTo>
                      <a:pt x="281" y="209"/>
                      <a:pt x="281" y="209"/>
                      <a:pt x="281" y="191"/>
                    </a:cubicBezTo>
                    <a:cubicBezTo>
                      <a:pt x="299" y="173"/>
                      <a:pt x="299" y="154"/>
                      <a:pt x="299" y="154"/>
                    </a:cubicBezTo>
                    <a:lnTo>
                      <a:pt x="299" y="114"/>
                    </a:lnTo>
                    <a:cubicBezTo>
                      <a:pt x="281" y="96"/>
                      <a:pt x="281" y="78"/>
                      <a:pt x="263" y="59"/>
                    </a:cubicBezTo>
                    <a:lnTo>
                      <a:pt x="245" y="41"/>
                    </a:lnTo>
                    <a:lnTo>
                      <a:pt x="227" y="19"/>
                    </a:lnTo>
                    <a:cubicBezTo>
                      <a:pt x="204" y="19"/>
                      <a:pt x="186" y="1"/>
                      <a:pt x="18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2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18" name="Google Shape;2818;p24"/>
              <p:cNvSpPr/>
              <p:nvPr/>
            </p:nvSpPr>
            <p:spPr>
              <a:xfrm>
                <a:off x="8449643" y="1444493"/>
                <a:ext cx="100724" cy="101354"/>
              </a:xfrm>
              <a:custGeom>
                <a:avLst/>
                <a:gdLst/>
                <a:ahLst/>
                <a:cxnLst/>
                <a:rect l="l" t="t" r="r" b="b"/>
                <a:pathLst>
                  <a:path w="639" h="643" extrusionOk="0">
                    <a:moveTo>
                      <a:pt x="322" y="0"/>
                    </a:moveTo>
                    <a:cubicBezTo>
                      <a:pt x="281" y="0"/>
                      <a:pt x="245" y="0"/>
                      <a:pt x="186" y="18"/>
                    </a:cubicBezTo>
                    <a:cubicBezTo>
                      <a:pt x="150" y="36"/>
                      <a:pt x="132" y="55"/>
                      <a:pt x="95" y="95"/>
                    </a:cubicBezTo>
                    <a:cubicBezTo>
                      <a:pt x="55" y="113"/>
                      <a:pt x="37" y="150"/>
                      <a:pt x="18" y="190"/>
                    </a:cubicBezTo>
                    <a:cubicBezTo>
                      <a:pt x="0" y="226"/>
                      <a:pt x="0" y="281"/>
                      <a:pt x="0" y="321"/>
                    </a:cubicBezTo>
                    <a:cubicBezTo>
                      <a:pt x="0" y="340"/>
                      <a:pt x="0" y="376"/>
                      <a:pt x="18" y="394"/>
                    </a:cubicBezTo>
                    <a:cubicBezTo>
                      <a:pt x="18" y="453"/>
                      <a:pt x="55" y="507"/>
                      <a:pt x="95" y="548"/>
                    </a:cubicBezTo>
                    <a:cubicBezTo>
                      <a:pt x="150" y="602"/>
                      <a:pt x="227" y="643"/>
                      <a:pt x="322" y="643"/>
                    </a:cubicBezTo>
                    <a:cubicBezTo>
                      <a:pt x="358" y="643"/>
                      <a:pt x="412" y="643"/>
                      <a:pt x="453" y="620"/>
                    </a:cubicBezTo>
                    <a:cubicBezTo>
                      <a:pt x="489" y="602"/>
                      <a:pt x="525" y="584"/>
                      <a:pt x="548" y="548"/>
                    </a:cubicBezTo>
                    <a:cubicBezTo>
                      <a:pt x="584" y="507"/>
                      <a:pt x="602" y="489"/>
                      <a:pt x="620" y="435"/>
                    </a:cubicBezTo>
                    <a:cubicBezTo>
                      <a:pt x="638" y="394"/>
                      <a:pt x="638" y="358"/>
                      <a:pt x="638" y="321"/>
                    </a:cubicBezTo>
                    <a:lnTo>
                      <a:pt x="638" y="226"/>
                    </a:lnTo>
                    <a:cubicBezTo>
                      <a:pt x="620" y="168"/>
                      <a:pt x="584" y="131"/>
                      <a:pt x="548" y="95"/>
                    </a:cubicBezTo>
                    <a:cubicBezTo>
                      <a:pt x="489" y="36"/>
                      <a:pt x="412" y="0"/>
                      <a:pt x="3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2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19" name="Google Shape;2819;p24"/>
              <p:cNvSpPr/>
              <p:nvPr/>
            </p:nvSpPr>
            <p:spPr>
              <a:xfrm>
                <a:off x="9073535" y="1803570"/>
                <a:ext cx="62263" cy="55800"/>
              </a:xfrm>
              <a:custGeom>
                <a:avLst/>
                <a:gdLst/>
                <a:ahLst/>
                <a:cxnLst/>
                <a:rect l="l" t="t" r="r" b="b"/>
                <a:pathLst>
                  <a:path w="395" h="354" extrusionOk="0">
                    <a:moveTo>
                      <a:pt x="205" y="1"/>
                    </a:moveTo>
                    <a:cubicBezTo>
                      <a:pt x="160" y="1"/>
                      <a:pt x="109" y="16"/>
                      <a:pt x="73" y="38"/>
                    </a:cubicBezTo>
                    <a:cubicBezTo>
                      <a:pt x="55" y="61"/>
                      <a:pt x="37" y="79"/>
                      <a:pt x="19" y="97"/>
                    </a:cubicBezTo>
                    <a:cubicBezTo>
                      <a:pt x="1" y="115"/>
                      <a:pt x="1" y="152"/>
                      <a:pt x="1" y="174"/>
                    </a:cubicBezTo>
                    <a:cubicBezTo>
                      <a:pt x="1" y="210"/>
                      <a:pt x="1" y="228"/>
                      <a:pt x="19" y="265"/>
                    </a:cubicBezTo>
                    <a:cubicBezTo>
                      <a:pt x="37" y="287"/>
                      <a:pt x="55" y="305"/>
                      <a:pt x="73" y="323"/>
                    </a:cubicBezTo>
                    <a:cubicBezTo>
                      <a:pt x="108" y="345"/>
                      <a:pt x="154" y="353"/>
                      <a:pt x="198" y="353"/>
                    </a:cubicBezTo>
                    <a:cubicBezTo>
                      <a:pt x="229" y="353"/>
                      <a:pt x="259" y="349"/>
                      <a:pt x="281" y="342"/>
                    </a:cubicBezTo>
                    <a:cubicBezTo>
                      <a:pt x="281" y="323"/>
                      <a:pt x="299" y="323"/>
                      <a:pt x="322" y="305"/>
                    </a:cubicBezTo>
                    <a:cubicBezTo>
                      <a:pt x="358" y="287"/>
                      <a:pt x="394" y="228"/>
                      <a:pt x="394" y="174"/>
                    </a:cubicBezTo>
                    <a:cubicBezTo>
                      <a:pt x="394" y="133"/>
                      <a:pt x="358" y="79"/>
                      <a:pt x="322" y="61"/>
                    </a:cubicBezTo>
                    <a:cubicBezTo>
                      <a:pt x="299" y="38"/>
                      <a:pt x="281" y="38"/>
                      <a:pt x="281" y="20"/>
                    </a:cubicBezTo>
                    <a:cubicBezTo>
                      <a:pt x="260" y="7"/>
                      <a:pt x="234" y="1"/>
                      <a:pt x="20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2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20" name="Google Shape;2820;p24"/>
              <p:cNvSpPr/>
              <p:nvPr/>
            </p:nvSpPr>
            <p:spPr>
              <a:xfrm>
                <a:off x="8992987" y="2089035"/>
                <a:ext cx="122161" cy="117432"/>
              </a:xfrm>
              <a:custGeom>
                <a:avLst/>
                <a:gdLst/>
                <a:ahLst/>
                <a:cxnLst/>
                <a:rect l="l" t="t" r="r" b="b"/>
                <a:pathLst>
                  <a:path w="775" h="745" extrusionOk="0">
                    <a:moveTo>
                      <a:pt x="358" y="1"/>
                    </a:moveTo>
                    <a:cubicBezTo>
                      <a:pt x="304" y="1"/>
                      <a:pt x="245" y="19"/>
                      <a:pt x="191" y="60"/>
                    </a:cubicBezTo>
                    <a:cubicBezTo>
                      <a:pt x="114" y="96"/>
                      <a:pt x="59" y="150"/>
                      <a:pt x="41" y="227"/>
                    </a:cubicBezTo>
                    <a:cubicBezTo>
                      <a:pt x="1" y="286"/>
                      <a:pt x="1" y="340"/>
                      <a:pt x="1" y="417"/>
                    </a:cubicBezTo>
                    <a:cubicBezTo>
                      <a:pt x="19" y="489"/>
                      <a:pt x="59" y="566"/>
                      <a:pt x="114" y="625"/>
                    </a:cubicBezTo>
                    <a:lnTo>
                      <a:pt x="114" y="643"/>
                    </a:lnTo>
                    <a:cubicBezTo>
                      <a:pt x="188" y="717"/>
                      <a:pt x="294" y="744"/>
                      <a:pt x="391" y="744"/>
                    </a:cubicBezTo>
                    <a:cubicBezTo>
                      <a:pt x="419" y="744"/>
                      <a:pt x="446" y="742"/>
                      <a:pt x="471" y="738"/>
                    </a:cubicBezTo>
                    <a:cubicBezTo>
                      <a:pt x="607" y="697"/>
                      <a:pt x="697" y="602"/>
                      <a:pt x="738" y="471"/>
                    </a:cubicBezTo>
                    <a:cubicBezTo>
                      <a:pt x="774" y="340"/>
                      <a:pt x="738" y="209"/>
                      <a:pt x="643" y="114"/>
                    </a:cubicBezTo>
                    <a:cubicBezTo>
                      <a:pt x="607" y="60"/>
                      <a:pt x="548" y="37"/>
                      <a:pt x="471" y="19"/>
                    </a:cubicBezTo>
                    <a:cubicBezTo>
                      <a:pt x="444" y="10"/>
                      <a:pt x="411" y="5"/>
                      <a:pt x="378" y="5"/>
                    </a:cubicBezTo>
                    <a:cubicBezTo>
                      <a:pt x="345" y="5"/>
                      <a:pt x="313" y="10"/>
                      <a:pt x="286" y="19"/>
                    </a:cubicBezTo>
                    <a:cubicBezTo>
                      <a:pt x="304" y="1"/>
                      <a:pt x="340" y="1"/>
                      <a:pt x="3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2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21" name="Google Shape;2821;p24"/>
              <p:cNvSpPr/>
              <p:nvPr/>
            </p:nvSpPr>
            <p:spPr>
              <a:xfrm>
                <a:off x="9263320" y="1735317"/>
                <a:ext cx="53593" cy="60056"/>
              </a:xfrm>
              <a:custGeom>
                <a:avLst/>
                <a:gdLst/>
                <a:ahLst/>
                <a:cxnLst/>
                <a:rect l="l" t="t" r="r" b="b"/>
                <a:pathLst>
                  <a:path w="340" h="381" extrusionOk="0">
                    <a:moveTo>
                      <a:pt x="172" y="1"/>
                    </a:moveTo>
                    <a:cubicBezTo>
                      <a:pt x="154" y="19"/>
                      <a:pt x="136" y="19"/>
                      <a:pt x="113" y="19"/>
                    </a:cubicBezTo>
                    <a:cubicBezTo>
                      <a:pt x="113" y="19"/>
                      <a:pt x="95" y="19"/>
                      <a:pt x="77" y="42"/>
                    </a:cubicBezTo>
                    <a:cubicBezTo>
                      <a:pt x="59" y="42"/>
                      <a:pt x="59" y="60"/>
                      <a:pt x="41" y="78"/>
                    </a:cubicBezTo>
                    <a:cubicBezTo>
                      <a:pt x="23" y="96"/>
                      <a:pt x="23" y="114"/>
                      <a:pt x="0" y="132"/>
                    </a:cubicBezTo>
                    <a:lnTo>
                      <a:pt x="0" y="173"/>
                    </a:lnTo>
                    <a:lnTo>
                      <a:pt x="0" y="245"/>
                    </a:lnTo>
                    <a:cubicBezTo>
                      <a:pt x="23" y="286"/>
                      <a:pt x="23" y="304"/>
                      <a:pt x="41" y="322"/>
                    </a:cubicBezTo>
                    <a:cubicBezTo>
                      <a:pt x="77" y="358"/>
                      <a:pt x="113" y="381"/>
                      <a:pt x="172" y="381"/>
                    </a:cubicBezTo>
                    <a:cubicBezTo>
                      <a:pt x="190" y="381"/>
                      <a:pt x="208" y="381"/>
                      <a:pt x="226" y="358"/>
                    </a:cubicBezTo>
                    <a:cubicBezTo>
                      <a:pt x="249" y="358"/>
                      <a:pt x="267" y="340"/>
                      <a:pt x="285" y="322"/>
                    </a:cubicBezTo>
                    <a:cubicBezTo>
                      <a:pt x="303" y="304"/>
                      <a:pt x="321" y="286"/>
                      <a:pt x="321" y="245"/>
                    </a:cubicBezTo>
                    <a:cubicBezTo>
                      <a:pt x="339" y="227"/>
                      <a:pt x="339" y="191"/>
                      <a:pt x="321" y="173"/>
                    </a:cubicBezTo>
                    <a:lnTo>
                      <a:pt x="321" y="132"/>
                    </a:lnTo>
                    <a:cubicBezTo>
                      <a:pt x="321" y="114"/>
                      <a:pt x="303" y="96"/>
                      <a:pt x="303" y="96"/>
                    </a:cubicBezTo>
                    <a:cubicBezTo>
                      <a:pt x="303" y="78"/>
                      <a:pt x="285" y="60"/>
                      <a:pt x="267" y="42"/>
                    </a:cubicBezTo>
                    <a:cubicBezTo>
                      <a:pt x="249" y="42"/>
                      <a:pt x="249" y="19"/>
                      <a:pt x="226" y="19"/>
                    </a:cubicBezTo>
                    <a:cubicBezTo>
                      <a:pt x="208" y="19"/>
                      <a:pt x="190" y="1"/>
                      <a:pt x="17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2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22" name="Google Shape;2822;p24"/>
              <p:cNvSpPr/>
              <p:nvPr/>
            </p:nvSpPr>
            <p:spPr>
              <a:xfrm>
                <a:off x="9281132" y="1967188"/>
                <a:ext cx="92843" cy="71405"/>
              </a:xfrm>
              <a:custGeom>
                <a:avLst/>
                <a:gdLst/>
                <a:ahLst/>
                <a:cxnLst/>
                <a:rect l="l" t="t" r="r" b="b"/>
                <a:pathLst>
                  <a:path w="589" h="453" extrusionOk="0">
                    <a:moveTo>
                      <a:pt x="303" y="0"/>
                    </a:moveTo>
                    <a:cubicBezTo>
                      <a:pt x="0" y="0"/>
                      <a:pt x="0" y="453"/>
                      <a:pt x="303" y="453"/>
                    </a:cubicBezTo>
                    <a:cubicBezTo>
                      <a:pt x="588" y="453"/>
                      <a:pt x="588" y="0"/>
                      <a:pt x="30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2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23" name="Google Shape;2823;p24"/>
              <p:cNvSpPr/>
              <p:nvPr/>
            </p:nvSpPr>
            <p:spPr>
              <a:xfrm>
                <a:off x="8440342" y="2242565"/>
                <a:ext cx="77868" cy="75504"/>
              </a:xfrm>
              <a:custGeom>
                <a:avLst/>
                <a:gdLst/>
                <a:ahLst/>
                <a:cxnLst/>
                <a:rect l="l" t="t" r="r" b="b"/>
                <a:pathLst>
                  <a:path w="494" h="479" extrusionOk="0">
                    <a:moveTo>
                      <a:pt x="214" y="1"/>
                    </a:moveTo>
                    <a:cubicBezTo>
                      <a:pt x="189" y="1"/>
                      <a:pt x="167" y="14"/>
                      <a:pt x="154" y="27"/>
                    </a:cubicBezTo>
                    <a:cubicBezTo>
                      <a:pt x="114" y="27"/>
                      <a:pt x="96" y="45"/>
                      <a:pt x="77" y="63"/>
                    </a:cubicBezTo>
                    <a:cubicBezTo>
                      <a:pt x="41" y="81"/>
                      <a:pt x="41" y="122"/>
                      <a:pt x="19" y="140"/>
                    </a:cubicBezTo>
                    <a:cubicBezTo>
                      <a:pt x="1" y="176"/>
                      <a:pt x="1" y="217"/>
                      <a:pt x="1" y="235"/>
                    </a:cubicBezTo>
                    <a:lnTo>
                      <a:pt x="1" y="307"/>
                    </a:lnTo>
                    <a:cubicBezTo>
                      <a:pt x="19" y="348"/>
                      <a:pt x="41" y="384"/>
                      <a:pt x="77" y="402"/>
                    </a:cubicBezTo>
                    <a:cubicBezTo>
                      <a:pt x="96" y="420"/>
                      <a:pt x="96" y="443"/>
                      <a:pt x="114" y="443"/>
                    </a:cubicBezTo>
                    <a:cubicBezTo>
                      <a:pt x="154" y="479"/>
                      <a:pt x="191" y="479"/>
                      <a:pt x="245" y="479"/>
                    </a:cubicBezTo>
                    <a:cubicBezTo>
                      <a:pt x="267" y="479"/>
                      <a:pt x="304" y="479"/>
                      <a:pt x="340" y="461"/>
                    </a:cubicBezTo>
                    <a:cubicBezTo>
                      <a:pt x="358" y="461"/>
                      <a:pt x="399" y="443"/>
                      <a:pt x="417" y="402"/>
                    </a:cubicBezTo>
                    <a:cubicBezTo>
                      <a:pt x="435" y="384"/>
                      <a:pt x="453" y="366"/>
                      <a:pt x="453" y="330"/>
                    </a:cubicBezTo>
                    <a:cubicBezTo>
                      <a:pt x="471" y="307"/>
                      <a:pt x="494" y="271"/>
                      <a:pt x="471" y="235"/>
                    </a:cubicBezTo>
                    <a:lnTo>
                      <a:pt x="471" y="176"/>
                    </a:lnTo>
                    <a:cubicBezTo>
                      <a:pt x="453" y="140"/>
                      <a:pt x="435" y="103"/>
                      <a:pt x="417" y="63"/>
                    </a:cubicBezTo>
                    <a:cubicBezTo>
                      <a:pt x="399" y="63"/>
                      <a:pt x="381" y="45"/>
                      <a:pt x="358" y="27"/>
                    </a:cubicBezTo>
                    <a:cubicBezTo>
                      <a:pt x="322" y="8"/>
                      <a:pt x="286" y="8"/>
                      <a:pt x="245" y="8"/>
                    </a:cubicBezTo>
                    <a:cubicBezTo>
                      <a:pt x="234" y="3"/>
                      <a:pt x="224" y="1"/>
                      <a:pt x="2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2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24" name="Google Shape;2824;p24"/>
              <p:cNvSpPr/>
              <p:nvPr/>
            </p:nvSpPr>
            <p:spPr>
              <a:xfrm>
                <a:off x="8773411" y="2312237"/>
                <a:ext cx="50756" cy="47288"/>
              </a:xfrm>
              <a:custGeom>
                <a:avLst/>
                <a:gdLst/>
                <a:ahLst/>
                <a:cxnLst/>
                <a:rect l="l" t="t" r="r" b="b"/>
                <a:pathLst>
                  <a:path w="322" h="300" extrusionOk="0">
                    <a:moveTo>
                      <a:pt x="168" y="1"/>
                    </a:moveTo>
                    <a:cubicBezTo>
                      <a:pt x="131" y="1"/>
                      <a:pt x="113" y="1"/>
                      <a:pt x="95" y="19"/>
                    </a:cubicBezTo>
                    <a:cubicBezTo>
                      <a:pt x="77" y="19"/>
                      <a:pt x="77" y="19"/>
                      <a:pt x="54" y="37"/>
                    </a:cubicBezTo>
                    <a:cubicBezTo>
                      <a:pt x="36" y="37"/>
                      <a:pt x="18" y="55"/>
                      <a:pt x="18" y="73"/>
                    </a:cubicBezTo>
                    <a:cubicBezTo>
                      <a:pt x="0" y="91"/>
                      <a:pt x="0" y="114"/>
                      <a:pt x="0" y="150"/>
                    </a:cubicBezTo>
                    <a:cubicBezTo>
                      <a:pt x="0" y="168"/>
                      <a:pt x="0" y="186"/>
                      <a:pt x="18" y="204"/>
                    </a:cubicBezTo>
                    <a:cubicBezTo>
                      <a:pt x="18" y="227"/>
                      <a:pt x="36" y="245"/>
                      <a:pt x="54" y="263"/>
                    </a:cubicBezTo>
                    <a:cubicBezTo>
                      <a:pt x="77" y="263"/>
                      <a:pt x="77" y="263"/>
                      <a:pt x="95" y="281"/>
                    </a:cubicBezTo>
                    <a:cubicBezTo>
                      <a:pt x="113" y="281"/>
                      <a:pt x="131" y="299"/>
                      <a:pt x="168" y="299"/>
                    </a:cubicBezTo>
                    <a:cubicBezTo>
                      <a:pt x="190" y="299"/>
                      <a:pt x="226" y="281"/>
                      <a:pt x="244" y="281"/>
                    </a:cubicBezTo>
                    <a:cubicBezTo>
                      <a:pt x="281" y="245"/>
                      <a:pt x="321" y="186"/>
                      <a:pt x="321" y="150"/>
                    </a:cubicBezTo>
                    <a:cubicBezTo>
                      <a:pt x="321" y="91"/>
                      <a:pt x="281" y="37"/>
                      <a:pt x="244" y="19"/>
                    </a:cubicBezTo>
                    <a:cubicBezTo>
                      <a:pt x="226" y="1"/>
                      <a:pt x="190" y="1"/>
                      <a:pt x="16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2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25" name="Google Shape;2825;p24"/>
              <p:cNvSpPr/>
              <p:nvPr/>
            </p:nvSpPr>
            <p:spPr>
              <a:xfrm>
                <a:off x="9195540" y="2151771"/>
                <a:ext cx="136348" cy="136348"/>
              </a:xfrm>
              <a:custGeom>
                <a:avLst/>
                <a:gdLst/>
                <a:ahLst/>
                <a:cxnLst/>
                <a:rect l="l" t="t" r="r" b="b"/>
                <a:pathLst>
                  <a:path w="865" h="865" extrusionOk="0">
                    <a:moveTo>
                      <a:pt x="430" y="1"/>
                    </a:moveTo>
                    <a:cubicBezTo>
                      <a:pt x="376" y="1"/>
                      <a:pt x="317" y="19"/>
                      <a:pt x="263" y="37"/>
                    </a:cubicBezTo>
                    <a:cubicBezTo>
                      <a:pt x="226" y="55"/>
                      <a:pt x="168" y="91"/>
                      <a:pt x="131" y="132"/>
                    </a:cubicBezTo>
                    <a:cubicBezTo>
                      <a:pt x="91" y="168"/>
                      <a:pt x="55" y="227"/>
                      <a:pt x="36" y="263"/>
                    </a:cubicBezTo>
                    <a:cubicBezTo>
                      <a:pt x="18" y="318"/>
                      <a:pt x="0" y="376"/>
                      <a:pt x="0" y="431"/>
                    </a:cubicBezTo>
                    <a:cubicBezTo>
                      <a:pt x="18" y="471"/>
                      <a:pt x="18" y="508"/>
                      <a:pt x="18" y="544"/>
                    </a:cubicBezTo>
                    <a:cubicBezTo>
                      <a:pt x="36" y="621"/>
                      <a:pt x="73" y="679"/>
                      <a:pt x="131" y="734"/>
                    </a:cubicBezTo>
                    <a:cubicBezTo>
                      <a:pt x="168" y="752"/>
                      <a:pt x="186" y="793"/>
                      <a:pt x="226" y="811"/>
                    </a:cubicBezTo>
                    <a:cubicBezTo>
                      <a:pt x="281" y="847"/>
                      <a:pt x="358" y="865"/>
                      <a:pt x="430" y="865"/>
                    </a:cubicBezTo>
                    <a:cubicBezTo>
                      <a:pt x="489" y="865"/>
                      <a:pt x="543" y="847"/>
                      <a:pt x="602" y="829"/>
                    </a:cubicBezTo>
                    <a:cubicBezTo>
                      <a:pt x="656" y="811"/>
                      <a:pt x="697" y="770"/>
                      <a:pt x="733" y="734"/>
                    </a:cubicBezTo>
                    <a:cubicBezTo>
                      <a:pt x="769" y="698"/>
                      <a:pt x="810" y="657"/>
                      <a:pt x="828" y="603"/>
                    </a:cubicBezTo>
                    <a:cubicBezTo>
                      <a:pt x="846" y="544"/>
                      <a:pt x="864" y="489"/>
                      <a:pt x="864" y="431"/>
                    </a:cubicBezTo>
                    <a:cubicBezTo>
                      <a:pt x="864" y="394"/>
                      <a:pt x="846" y="358"/>
                      <a:pt x="846" y="318"/>
                    </a:cubicBezTo>
                    <a:cubicBezTo>
                      <a:pt x="828" y="245"/>
                      <a:pt x="792" y="186"/>
                      <a:pt x="733" y="132"/>
                    </a:cubicBezTo>
                    <a:cubicBezTo>
                      <a:pt x="715" y="114"/>
                      <a:pt x="679" y="91"/>
                      <a:pt x="656" y="73"/>
                    </a:cubicBezTo>
                    <a:cubicBezTo>
                      <a:pt x="584" y="19"/>
                      <a:pt x="507" y="1"/>
                      <a:pt x="43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2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26" name="Google Shape;2826;p24"/>
              <p:cNvSpPr/>
              <p:nvPr/>
            </p:nvSpPr>
            <p:spPr>
              <a:xfrm>
                <a:off x="8152198" y="2076897"/>
                <a:ext cx="83700" cy="83700"/>
              </a:xfrm>
              <a:custGeom>
                <a:avLst/>
                <a:gdLst/>
                <a:ahLst/>
                <a:cxnLst/>
                <a:rect l="l" t="t" r="r" b="b"/>
                <a:pathLst>
                  <a:path w="531" h="531" extrusionOk="0">
                    <a:moveTo>
                      <a:pt x="263" y="1"/>
                    </a:moveTo>
                    <a:cubicBezTo>
                      <a:pt x="227" y="1"/>
                      <a:pt x="209" y="1"/>
                      <a:pt x="173" y="23"/>
                    </a:cubicBezTo>
                    <a:cubicBezTo>
                      <a:pt x="132" y="42"/>
                      <a:pt x="114" y="60"/>
                      <a:pt x="78" y="78"/>
                    </a:cubicBezTo>
                    <a:cubicBezTo>
                      <a:pt x="60" y="96"/>
                      <a:pt x="37" y="137"/>
                      <a:pt x="37" y="155"/>
                    </a:cubicBezTo>
                    <a:cubicBezTo>
                      <a:pt x="19" y="191"/>
                      <a:pt x="1" y="227"/>
                      <a:pt x="1" y="268"/>
                    </a:cubicBezTo>
                    <a:cubicBezTo>
                      <a:pt x="19" y="286"/>
                      <a:pt x="19" y="304"/>
                      <a:pt x="19" y="340"/>
                    </a:cubicBezTo>
                    <a:cubicBezTo>
                      <a:pt x="37" y="381"/>
                      <a:pt x="60" y="417"/>
                      <a:pt x="78" y="453"/>
                    </a:cubicBezTo>
                    <a:cubicBezTo>
                      <a:pt x="96" y="453"/>
                      <a:pt x="114" y="476"/>
                      <a:pt x="132" y="494"/>
                    </a:cubicBezTo>
                    <a:cubicBezTo>
                      <a:pt x="173" y="512"/>
                      <a:pt x="227" y="530"/>
                      <a:pt x="263" y="530"/>
                    </a:cubicBezTo>
                    <a:cubicBezTo>
                      <a:pt x="304" y="530"/>
                      <a:pt x="340" y="512"/>
                      <a:pt x="376" y="512"/>
                    </a:cubicBezTo>
                    <a:cubicBezTo>
                      <a:pt x="399" y="494"/>
                      <a:pt x="435" y="476"/>
                      <a:pt x="453" y="453"/>
                    </a:cubicBezTo>
                    <a:cubicBezTo>
                      <a:pt x="471" y="417"/>
                      <a:pt x="490" y="399"/>
                      <a:pt x="512" y="363"/>
                    </a:cubicBezTo>
                    <a:cubicBezTo>
                      <a:pt x="530" y="340"/>
                      <a:pt x="530" y="304"/>
                      <a:pt x="530" y="268"/>
                    </a:cubicBezTo>
                    <a:lnTo>
                      <a:pt x="530" y="191"/>
                    </a:lnTo>
                    <a:cubicBezTo>
                      <a:pt x="512" y="155"/>
                      <a:pt x="490" y="114"/>
                      <a:pt x="453" y="78"/>
                    </a:cubicBezTo>
                    <a:cubicBezTo>
                      <a:pt x="435" y="60"/>
                      <a:pt x="417" y="60"/>
                      <a:pt x="399" y="42"/>
                    </a:cubicBezTo>
                    <a:cubicBezTo>
                      <a:pt x="358" y="23"/>
                      <a:pt x="322" y="1"/>
                      <a:pt x="26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2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27" name="Google Shape;2827;p24"/>
              <p:cNvSpPr/>
              <p:nvPr/>
            </p:nvSpPr>
            <p:spPr>
              <a:xfrm>
                <a:off x="8657081" y="1355275"/>
                <a:ext cx="80705" cy="77237"/>
              </a:xfrm>
              <a:custGeom>
                <a:avLst/>
                <a:gdLst/>
                <a:ahLst/>
                <a:cxnLst/>
                <a:rect l="l" t="t" r="r" b="b"/>
                <a:pathLst>
                  <a:path w="512" h="490" extrusionOk="0">
                    <a:moveTo>
                      <a:pt x="250" y="1"/>
                    </a:moveTo>
                    <a:cubicBezTo>
                      <a:pt x="227" y="1"/>
                      <a:pt x="191" y="1"/>
                      <a:pt x="155" y="19"/>
                    </a:cubicBezTo>
                    <a:cubicBezTo>
                      <a:pt x="137" y="19"/>
                      <a:pt x="96" y="37"/>
                      <a:pt x="78" y="55"/>
                    </a:cubicBezTo>
                    <a:cubicBezTo>
                      <a:pt x="60" y="96"/>
                      <a:pt x="42" y="114"/>
                      <a:pt x="42" y="150"/>
                    </a:cubicBezTo>
                    <a:cubicBezTo>
                      <a:pt x="23" y="168"/>
                      <a:pt x="1" y="209"/>
                      <a:pt x="23" y="245"/>
                    </a:cubicBezTo>
                    <a:lnTo>
                      <a:pt x="23" y="304"/>
                    </a:lnTo>
                    <a:cubicBezTo>
                      <a:pt x="42" y="340"/>
                      <a:pt x="60" y="376"/>
                      <a:pt x="78" y="417"/>
                    </a:cubicBezTo>
                    <a:cubicBezTo>
                      <a:pt x="96" y="417"/>
                      <a:pt x="114" y="435"/>
                      <a:pt x="137" y="453"/>
                    </a:cubicBezTo>
                    <a:cubicBezTo>
                      <a:pt x="173" y="471"/>
                      <a:pt x="209" y="489"/>
                      <a:pt x="250" y="489"/>
                    </a:cubicBezTo>
                    <a:cubicBezTo>
                      <a:pt x="286" y="489"/>
                      <a:pt x="322" y="471"/>
                      <a:pt x="340" y="453"/>
                    </a:cubicBezTo>
                    <a:cubicBezTo>
                      <a:pt x="381" y="453"/>
                      <a:pt x="399" y="435"/>
                      <a:pt x="435" y="417"/>
                    </a:cubicBezTo>
                    <a:cubicBezTo>
                      <a:pt x="453" y="394"/>
                      <a:pt x="476" y="358"/>
                      <a:pt x="476" y="340"/>
                    </a:cubicBezTo>
                    <a:cubicBezTo>
                      <a:pt x="494" y="304"/>
                      <a:pt x="512" y="263"/>
                      <a:pt x="494" y="245"/>
                    </a:cubicBezTo>
                    <a:lnTo>
                      <a:pt x="494" y="168"/>
                    </a:lnTo>
                    <a:cubicBezTo>
                      <a:pt x="476" y="132"/>
                      <a:pt x="453" y="96"/>
                      <a:pt x="435" y="55"/>
                    </a:cubicBezTo>
                    <a:cubicBezTo>
                      <a:pt x="417" y="55"/>
                      <a:pt x="399" y="37"/>
                      <a:pt x="381" y="19"/>
                    </a:cubicBezTo>
                    <a:cubicBezTo>
                      <a:pt x="340" y="1"/>
                      <a:pt x="304" y="1"/>
                      <a:pt x="25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2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28" name="Google Shape;2828;p24"/>
              <p:cNvSpPr/>
              <p:nvPr/>
            </p:nvSpPr>
            <p:spPr>
              <a:xfrm>
                <a:off x="9177728" y="1524253"/>
                <a:ext cx="100724" cy="101512"/>
              </a:xfrm>
              <a:custGeom>
                <a:avLst/>
                <a:gdLst/>
                <a:ahLst/>
                <a:cxnLst/>
                <a:rect l="l" t="t" r="r" b="b"/>
                <a:pathLst>
                  <a:path w="639" h="644" extrusionOk="0">
                    <a:moveTo>
                      <a:pt x="317" y="1"/>
                    </a:moveTo>
                    <a:cubicBezTo>
                      <a:pt x="281" y="1"/>
                      <a:pt x="244" y="1"/>
                      <a:pt x="204" y="42"/>
                    </a:cubicBezTo>
                    <a:cubicBezTo>
                      <a:pt x="168" y="42"/>
                      <a:pt x="131" y="60"/>
                      <a:pt x="91" y="96"/>
                    </a:cubicBezTo>
                    <a:cubicBezTo>
                      <a:pt x="73" y="114"/>
                      <a:pt x="54" y="155"/>
                      <a:pt x="36" y="191"/>
                    </a:cubicBezTo>
                    <a:cubicBezTo>
                      <a:pt x="18" y="227"/>
                      <a:pt x="0" y="268"/>
                      <a:pt x="18" y="322"/>
                    </a:cubicBezTo>
                    <a:lnTo>
                      <a:pt x="18" y="399"/>
                    </a:lnTo>
                    <a:cubicBezTo>
                      <a:pt x="36" y="453"/>
                      <a:pt x="54" y="512"/>
                      <a:pt x="91" y="548"/>
                    </a:cubicBezTo>
                    <a:cubicBezTo>
                      <a:pt x="131" y="548"/>
                      <a:pt x="149" y="566"/>
                      <a:pt x="168" y="589"/>
                    </a:cubicBezTo>
                    <a:cubicBezTo>
                      <a:pt x="204" y="625"/>
                      <a:pt x="263" y="625"/>
                      <a:pt x="317" y="643"/>
                    </a:cubicBezTo>
                    <a:cubicBezTo>
                      <a:pt x="376" y="643"/>
                      <a:pt x="412" y="625"/>
                      <a:pt x="453" y="607"/>
                    </a:cubicBezTo>
                    <a:cubicBezTo>
                      <a:pt x="489" y="589"/>
                      <a:pt x="525" y="566"/>
                      <a:pt x="543" y="548"/>
                    </a:cubicBezTo>
                    <a:cubicBezTo>
                      <a:pt x="584" y="512"/>
                      <a:pt x="602" y="476"/>
                      <a:pt x="620" y="435"/>
                    </a:cubicBezTo>
                    <a:cubicBezTo>
                      <a:pt x="638" y="399"/>
                      <a:pt x="638" y="363"/>
                      <a:pt x="638" y="322"/>
                    </a:cubicBezTo>
                    <a:cubicBezTo>
                      <a:pt x="638" y="286"/>
                      <a:pt x="638" y="268"/>
                      <a:pt x="620" y="227"/>
                    </a:cubicBezTo>
                    <a:cubicBezTo>
                      <a:pt x="620" y="191"/>
                      <a:pt x="584" y="137"/>
                      <a:pt x="543" y="96"/>
                    </a:cubicBezTo>
                    <a:cubicBezTo>
                      <a:pt x="525" y="78"/>
                      <a:pt x="507" y="60"/>
                      <a:pt x="489" y="42"/>
                    </a:cubicBezTo>
                    <a:cubicBezTo>
                      <a:pt x="430" y="24"/>
                      <a:pt x="376" y="1"/>
                      <a:pt x="31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2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29" name="Google Shape;2829;p24"/>
              <p:cNvSpPr/>
              <p:nvPr/>
            </p:nvSpPr>
            <p:spPr>
              <a:xfrm>
                <a:off x="9438603" y="1839509"/>
                <a:ext cx="56588" cy="47919"/>
              </a:xfrm>
              <a:custGeom>
                <a:avLst/>
                <a:gdLst/>
                <a:ahLst/>
                <a:cxnLst/>
                <a:rect l="l" t="t" r="r" b="b"/>
                <a:pathLst>
                  <a:path w="359" h="304" extrusionOk="0">
                    <a:moveTo>
                      <a:pt x="173" y="0"/>
                    </a:moveTo>
                    <a:cubicBezTo>
                      <a:pt x="132" y="0"/>
                      <a:pt x="96" y="19"/>
                      <a:pt x="60" y="59"/>
                    </a:cubicBezTo>
                    <a:cubicBezTo>
                      <a:pt x="60" y="59"/>
                      <a:pt x="42" y="77"/>
                      <a:pt x="42" y="95"/>
                    </a:cubicBezTo>
                    <a:cubicBezTo>
                      <a:pt x="1" y="132"/>
                      <a:pt x="1" y="190"/>
                      <a:pt x="42" y="227"/>
                    </a:cubicBezTo>
                    <a:lnTo>
                      <a:pt x="60" y="245"/>
                    </a:lnTo>
                    <a:cubicBezTo>
                      <a:pt x="78" y="285"/>
                      <a:pt x="132" y="304"/>
                      <a:pt x="173" y="304"/>
                    </a:cubicBezTo>
                    <a:cubicBezTo>
                      <a:pt x="209" y="304"/>
                      <a:pt x="227" y="304"/>
                      <a:pt x="268" y="285"/>
                    </a:cubicBezTo>
                    <a:lnTo>
                      <a:pt x="304" y="285"/>
                    </a:lnTo>
                    <a:cubicBezTo>
                      <a:pt x="304" y="263"/>
                      <a:pt x="322" y="245"/>
                      <a:pt x="340" y="245"/>
                    </a:cubicBezTo>
                    <a:cubicBezTo>
                      <a:pt x="358" y="209"/>
                      <a:pt x="358" y="190"/>
                      <a:pt x="358" y="150"/>
                    </a:cubicBezTo>
                    <a:cubicBezTo>
                      <a:pt x="358" y="132"/>
                      <a:pt x="358" y="114"/>
                      <a:pt x="340" y="77"/>
                    </a:cubicBezTo>
                    <a:cubicBezTo>
                      <a:pt x="322" y="59"/>
                      <a:pt x="286" y="19"/>
                      <a:pt x="268" y="19"/>
                    </a:cubicBezTo>
                    <a:cubicBezTo>
                      <a:pt x="227" y="19"/>
                      <a:pt x="209" y="0"/>
                      <a:pt x="17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2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30" name="Google Shape;2830;p24"/>
              <p:cNvSpPr/>
              <p:nvPr/>
            </p:nvSpPr>
            <p:spPr>
              <a:xfrm>
                <a:off x="8612945" y="1887271"/>
                <a:ext cx="59268" cy="56431"/>
              </a:xfrm>
              <a:custGeom>
                <a:avLst/>
                <a:gdLst/>
                <a:ahLst/>
                <a:cxnLst/>
                <a:rect l="l" t="t" r="r" b="b"/>
                <a:pathLst>
                  <a:path w="376" h="358" extrusionOk="0">
                    <a:moveTo>
                      <a:pt x="190" y="1"/>
                    </a:moveTo>
                    <a:cubicBezTo>
                      <a:pt x="168" y="1"/>
                      <a:pt x="132" y="1"/>
                      <a:pt x="113" y="19"/>
                    </a:cubicBezTo>
                    <a:cubicBezTo>
                      <a:pt x="95" y="19"/>
                      <a:pt x="77" y="37"/>
                      <a:pt x="55" y="55"/>
                    </a:cubicBezTo>
                    <a:cubicBezTo>
                      <a:pt x="37" y="73"/>
                      <a:pt x="37" y="96"/>
                      <a:pt x="18" y="114"/>
                    </a:cubicBezTo>
                    <a:cubicBezTo>
                      <a:pt x="18" y="132"/>
                      <a:pt x="0" y="150"/>
                      <a:pt x="18" y="168"/>
                    </a:cubicBezTo>
                    <a:lnTo>
                      <a:pt x="18" y="227"/>
                    </a:lnTo>
                    <a:cubicBezTo>
                      <a:pt x="18" y="245"/>
                      <a:pt x="37" y="281"/>
                      <a:pt x="55" y="299"/>
                    </a:cubicBezTo>
                    <a:cubicBezTo>
                      <a:pt x="77" y="299"/>
                      <a:pt x="95" y="322"/>
                      <a:pt x="95" y="322"/>
                    </a:cubicBezTo>
                    <a:cubicBezTo>
                      <a:pt x="132" y="340"/>
                      <a:pt x="150" y="358"/>
                      <a:pt x="190" y="358"/>
                    </a:cubicBezTo>
                    <a:cubicBezTo>
                      <a:pt x="190" y="358"/>
                      <a:pt x="208" y="358"/>
                      <a:pt x="208" y="340"/>
                    </a:cubicBezTo>
                    <a:cubicBezTo>
                      <a:pt x="245" y="340"/>
                      <a:pt x="263" y="340"/>
                      <a:pt x="281" y="322"/>
                    </a:cubicBezTo>
                    <a:cubicBezTo>
                      <a:pt x="281" y="322"/>
                      <a:pt x="303" y="299"/>
                      <a:pt x="322" y="299"/>
                    </a:cubicBezTo>
                    <a:lnTo>
                      <a:pt x="322" y="281"/>
                    </a:lnTo>
                    <a:cubicBezTo>
                      <a:pt x="340" y="281"/>
                      <a:pt x="358" y="263"/>
                      <a:pt x="358" y="245"/>
                    </a:cubicBezTo>
                    <a:cubicBezTo>
                      <a:pt x="376" y="227"/>
                      <a:pt x="376" y="186"/>
                      <a:pt x="376" y="168"/>
                    </a:cubicBezTo>
                    <a:lnTo>
                      <a:pt x="376" y="132"/>
                    </a:lnTo>
                    <a:cubicBezTo>
                      <a:pt x="358" y="114"/>
                      <a:pt x="340" y="73"/>
                      <a:pt x="322" y="55"/>
                    </a:cubicBezTo>
                    <a:cubicBezTo>
                      <a:pt x="303" y="37"/>
                      <a:pt x="281" y="37"/>
                      <a:pt x="281" y="19"/>
                    </a:cubicBezTo>
                    <a:cubicBezTo>
                      <a:pt x="263" y="19"/>
                      <a:pt x="245" y="19"/>
                      <a:pt x="24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2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831" name="Google Shape;2831;p24"/>
          <p:cNvGrpSpPr/>
          <p:nvPr/>
        </p:nvGrpSpPr>
        <p:grpSpPr>
          <a:xfrm>
            <a:off x="545606" y="5323489"/>
            <a:ext cx="935191" cy="697157"/>
            <a:chOff x="2634075" y="475000"/>
            <a:chExt cx="193200" cy="144025"/>
          </a:xfrm>
        </p:grpSpPr>
        <p:sp>
          <p:nvSpPr>
            <p:cNvPr id="2832" name="Google Shape;2832;p24"/>
            <p:cNvSpPr/>
            <p:nvPr/>
          </p:nvSpPr>
          <p:spPr>
            <a:xfrm>
              <a:off x="2681125" y="480875"/>
              <a:ext cx="36800" cy="21925"/>
            </a:xfrm>
            <a:custGeom>
              <a:avLst/>
              <a:gdLst/>
              <a:ahLst/>
              <a:cxnLst/>
              <a:rect l="l" t="t" r="r" b="b"/>
              <a:pathLst>
                <a:path w="1472" h="877" extrusionOk="0">
                  <a:moveTo>
                    <a:pt x="166" y="1"/>
                  </a:moveTo>
                  <a:cubicBezTo>
                    <a:pt x="108" y="1"/>
                    <a:pt x="50" y="35"/>
                    <a:pt x="23" y="92"/>
                  </a:cubicBezTo>
                  <a:cubicBezTo>
                    <a:pt x="1" y="169"/>
                    <a:pt x="42" y="259"/>
                    <a:pt x="114" y="300"/>
                  </a:cubicBezTo>
                  <a:cubicBezTo>
                    <a:pt x="494" y="485"/>
                    <a:pt x="851" y="675"/>
                    <a:pt x="1227" y="865"/>
                  </a:cubicBezTo>
                  <a:cubicBezTo>
                    <a:pt x="1244" y="873"/>
                    <a:pt x="1261" y="877"/>
                    <a:pt x="1279" y="877"/>
                  </a:cubicBezTo>
                  <a:cubicBezTo>
                    <a:pt x="1342" y="877"/>
                    <a:pt x="1407" y="830"/>
                    <a:pt x="1435" y="770"/>
                  </a:cubicBezTo>
                  <a:cubicBezTo>
                    <a:pt x="1471" y="693"/>
                    <a:pt x="1417" y="598"/>
                    <a:pt x="1340" y="580"/>
                  </a:cubicBezTo>
                  <a:cubicBezTo>
                    <a:pt x="983" y="395"/>
                    <a:pt x="607" y="205"/>
                    <a:pt x="227" y="15"/>
                  </a:cubicBezTo>
                  <a:cubicBezTo>
                    <a:pt x="208" y="5"/>
                    <a:pt x="187" y="1"/>
                    <a:pt x="1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2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33" name="Google Shape;2833;p24"/>
            <p:cNvSpPr/>
            <p:nvPr/>
          </p:nvSpPr>
          <p:spPr>
            <a:xfrm>
              <a:off x="2723100" y="488975"/>
              <a:ext cx="30675" cy="19025"/>
            </a:xfrm>
            <a:custGeom>
              <a:avLst/>
              <a:gdLst/>
              <a:ahLst/>
              <a:cxnLst/>
              <a:rect l="l" t="t" r="r" b="b"/>
              <a:pathLst>
                <a:path w="1227" h="761" extrusionOk="0">
                  <a:moveTo>
                    <a:pt x="184" y="1"/>
                  </a:moveTo>
                  <a:cubicBezTo>
                    <a:pt x="127" y="1"/>
                    <a:pt x="55" y="47"/>
                    <a:pt x="41" y="107"/>
                  </a:cubicBezTo>
                  <a:cubicBezTo>
                    <a:pt x="0" y="184"/>
                    <a:pt x="41" y="256"/>
                    <a:pt x="113" y="297"/>
                  </a:cubicBezTo>
                  <a:cubicBezTo>
                    <a:pt x="416" y="446"/>
                    <a:pt x="697" y="596"/>
                    <a:pt x="982" y="749"/>
                  </a:cubicBezTo>
                  <a:cubicBezTo>
                    <a:pt x="998" y="757"/>
                    <a:pt x="1016" y="760"/>
                    <a:pt x="1034" y="760"/>
                  </a:cubicBezTo>
                  <a:cubicBezTo>
                    <a:pt x="1102" y="760"/>
                    <a:pt x="1176" y="712"/>
                    <a:pt x="1190" y="654"/>
                  </a:cubicBezTo>
                  <a:cubicBezTo>
                    <a:pt x="1226" y="578"/>
                    <a:pt x="1190" y="501"/>
                    <a:pt x="1095" y="464"/>
                  </a:cubicBezTo>
                  <a:cubicBezTo>
                    <a:pt x="810" y="315"/>
                    <a:pt x="529" y="161"/>
                    <a:pt x="226" y="12"/>
                  </a:cubicBezTo>
                  <a:cubicBezTo>
                    <a:pt x="215" y="4"/>
                    <a:pt x="200" y="1"/>
                    <a:pt x="1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2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34" name="Google Shape;2834;p24"/>
            <p:cNvSpPr/>
            <p:nvPr/>
          </p:nvSpPr>
          <p:spPr>
            <a:xfrm>
              <a:off x="2709975" y="518325"/>
              <a:ext cx="27725" cy="16800"/>
            </a:xfrm>
            <a:custGeom>
              <a:avLst/>
              <a:gdLst/>
              <a:ahLst/>
              <a:cxnLst/>
              <a:rect l="l" t="t" r="r" b="b"/>
              <a:pathLst>
                <a:path w="1109" h="672" extrusionOk="0">
                  <a:moveTo>
                    <a:pt x="160" y="1"/>
                  </a:moveTo>
                  <a:cubicBezTo>
                    <a:pt x="113" y="1"/>
                    <a:pt x="68" y="19"/>
                    <a:pt x="37" y="64"/>
                  </a:cubicBezTo>
                  <a:cubicBezTo>
                    <a:pt x="0" y="141"/>
                    <a:pt x="0" y="231"/>
                    <a:pt x="73" y="272"/>
                  </a:cubicBezTo>
                  <a:cubicBezTo>
                    <a:pt x="317" y="439"/>
                    <a:pt x="584" y="571"/>
                    <a:pt x="883" y="666"/>
                  </a:cubicBezTo>
                  <a:cubicBezTo>
                    <a:pt x="900" y="670"/>
                    <a:pt x="918" y="672"/>
                    <a:pt x="935" y="672"/>
                  </a:cubicBezTo>
                  <a:cubicBezTo>
                    <a:pt x="998" y="672"/>
                    <a:pt x="1058" y="645"/>
                    <a:pt x="1073" y="571"/>
                  </a:cubicBezTo>
                  <a:cubicBezTo>
                    <a:pt x="1109" y="498"/>
                    <a:pt x="1073" y="403"/>
                    <a:pt x="996" y="367"/>
                  </a:cubicBezTo>
                  <a:cubicBezTo>
                    <a:pt x="864" y="326"/>
                    <a:pt x="733" y="290"/>
                    <a:pt x="602" y="231"/>
                  </a:cubicBezTo>
                  <a:cubicBezTo>
                    <a:pt x="566" y="213"/>
                    <a:pt x="543" y="195"/>
                    <a:pt x="507" y="195"/>
                  </a:cubicBezTo>
                  <a:cubicBezTo>
                    <a:pt x="489" y="177"/>
                    <a:pt x="489" y="177"/>
                    <a:pt x="471" y="159"/>
                  </a:cubicBezTo>
                  <a:lnTo>
                    <a:pt x="453" y="159"/>
                  </a:lnTo>
                  <a:lnTo>
                    <a:pt x="430" y="141"/>
                  </a:lnTo>
                  <a:cubicBezTo>
                    <a:pt x="376" y="118"/>
                    <a:pt x="317" y="82"/>
                    <a:pt x="263" y="28"/>
                  </a:cubicBezTo>
                  <a:cubicBezTo>
                    <a:pt x="230" y="11"/>
                    <a:pt x="195" y="1"/>
                    <a:pt x="1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2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35" name="Google Shape;2835;p24"/>
            <p:cNvSpPr/>
            <p:nvPr/>
          </p:nvSpPr>
          <p:spPr>
            <a:xfrm>
              <a:off x="2740050" y="518600"/>
              <a:ext cx="27850" cy="16775"/>
            </a:xfrm>
            <a:custGeom>
              <a:avLst/>
              <a:gdLst/>
              <a:ahLst/>
              <a:cxnLst/>
              <a:rect l="l" t="t" r="r" b="b"/>
              <a:pathLst>
                <a:path w="1114" h="671" extrusionOk="0">
                  <a:moveTo>
                    <a:pt x="173" y="1"/>
                  </a:moveTo>
                  <a:cubicBezTo>
                    <a:pt x="118" y="1"/>
                    <a:pt x="55" y="37"/>
                    <a:pt x="41" y="89"/>
                  </a:cubicBezTo>
                  <a:cubicBezTo>
                    <a:pt x="1" y="166"/>
                    <a:pt x="41" y="261"/>
                    <a:pt x="114" y="297"/>
                  </a:cubicBezTo>
                  <a:cubicBezTo>
                    <a:pt x="381" y="410"/>
                    <a:pt x="625" y="542"/>
                    <a:pt x="887" y="655"/>
                  </a:cubicBezTo>
                  <a:cubicBezTo>
                    <a:pt x="908" y="666"/>
                    <a:pt x="931" y="671"/>
                    <a:pt x="952" y="671"/>
                  </a:cubicBezTo>
                  <a:cubicBezTo>
                    <a:pt x="1010" y="671"/>
                    <a:pt x="1064" y="635"/>
                    <a:pt x="1077" y="582"/>
                  </a:cubicBezTo>
                  <a:cubicBezTo>
                    <a:pt x="1114" y="487"/>
                    <a:pt x="1077" y="410"/>
                    <a:pt x="1001" y="374"/>
                  </a:cubicBezTo>
                  <a:cubicBezTo>
                    <a:pt x="738" y="261"/>
                    <a:pt x="494" y="130"/>
                    <a:pt x="227" y="17"/>
                  </a:cubicBezTo>
                  <a:cubicBezTo>
                    <a:pt x="212" y="6"/>
                    <a:pt x="193" y="1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2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36" name="Google Shape;2836;p24"/>
            <p:cNvSpPr/>
            <p:nvPr/>
          </p:nvSpPr>
          <p:spPr>
            <a:xfrm>
              <a:off x="2744350" y="478750"/>
              <a:ext cx="32950" cy="22375"/>
            </a:xfrm>
            <a:custGeom>
              <a:avLst/>
              <a:gdLst/>
              <a:ahLst/>
              <a:cxnLst/>
              <a:rect l="l" t="t" r="r" b="b"/>
              <a:pathLst>
                <a:path w="1318" h="895" extrusionOk="0">
                  <a:moveTo>
                    <a:pt x="169" y="0"/>
                  </a:moveTo>
                  <a:cubicBezTo>
                    <a:pt x="128" y="0"/>
                    <a:pt x="89" y="19"/>
                    <a:pt x="55" y="64"/>
                  </a:cubicBezTo>
                  <a:cubicBezTo>
                    <a:pt x="1" y="118"/>
                    <a:pt x="1" y="231"/>
                    <a:pt x="73" y="272"/>
                  </a:cubicBezTo>
                  <a:cubicBezTo>
                    <a:pt x="412" y="457"/>
                    <a:pt x="734" y="665"/>
                    <a:pt x="1055" y="855"/>
                  </a:cubicBezTo>
                  <a:cubicBezTo>
                    <a:pt x="1090" y="881"/>
                    <a:pt x="1130" y="894"/>
                    <a:pt x="1166" y="894"/>
                  </a:cubicBezTo>
                  <a:cubicBezTo>
                    <a:pt x="1207" y="894"/>
                    <a:pt x="1243" y="876"/>
                    <a:pt x="1263" y="837"/>
                  </a:cubicBezTo>
                  <a:cubicBezTo>
                    <a:pt x="1317" y="778"/>
                    <a:pt x="1317" y="665"/>
                    <a:pt x="1245" y="611"/>
                  </a:cubicBezTo>
                  <a:cubicBezTo>
                    <a:pt x="924" y="421"/>
                    <a:pt x="584" y="213"/>
                    <a:pt x="263" y="27"/>
                  </a:cubicBezTo>
                  <a:cubicBezTo>
                    <a:pt x="231" y="10"/>
                    <a:pt x="199" y="0"/>
                    <a:pt x="1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2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37" name="Google Shape;2837;p24"/>
            <p:cNvSpPr/>
            <p:nvPr/>
          </p:nvSpPr>
          <p:spPr>
            <a:xfrm>
              <a:off x="2795250" y="521700"/>
              <a:ext cx="23550" cy="18625"/>
            </a:xfrm>
            <a:custGeom>
              <a:avLst/>
              <a:gdLst/>
              <a:ahLst/>
              <a:cxnLst/>
              <a:rect l="l" t="t" r="r" b="b"/>
              <a:pathLst>
                <a:path w="942" h="745" extrusionOk="0">
                  <a:moveTo>
                    <a:pt x="162" y="0"/>
                  </a:moveTo>
                  <a:cubicBezTo>
                    <a:pt x="119" y="0"/>
                    <a:pt x="76" y="19"/>
                    <a:pt x="55" y="60"/>
                  </a:cubicBezTo>
                  <a:cubicBezTo>
                    <a:pt x="0" y="137"/>
                    <a:pt x="0" y="232"/>
                    <a:pt x="73" y="268"/>
                  </a:cubicBezTo>
                  <a:cubicBezTo>
                    <a:pt x="281" y="418"/>
                    <a:pt x="489" y="571"/>
                    <a:pt x="697" y="721"/>
                  </a:cubicBezTo>
                  <a:cubicBezTo>
                    <a:pt x="720" y="736"/>
                    <a:pt x="749" y="744"/>
                    <a:pt x="780" y="744"/>
                  </a:cubicBezTo>
                  <a:cubicBezTo>
                    <a:pt x="824" y="744"/>
                    <a:pt x="871" y="727"/>
                    <a:pt x="905" y="684"/>
                  </a:cubicBezTo>
                  <a:cubicBezTo>
                    <a:pt x="941" y="626"/>
                    <a:pt x="941" y="513"/>
                    <a:pt x="864" y="476"/>
                  </a:cubicBezTo>
                  <a:cubicBezTo>
                    <a:pt x="679" y="323"/>
                    <a:pt x="471" y="173"/>
                    <a:pt x="263" y="42"/>
                  </a:cubicBezTo>
                  <a:cubicBezTo>
                    <a:pt x="237" y="15"/>
                    <a:pt x="199" y="0"/>
                    <a:pt x="1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2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38" name="Google Shape;2838;p24"/>
            <p:cNvSpPr/>
            <p:nvPr/>
          </p:nvSpPr>
          <p:spPr>
            <a:xfrm>
              <a:off x="2758500" y="556975"/>
              <a:ext cx="23075" cy="15100"/>
            </a:xfrm>
            <a:custGeom>
              <a:avLst/>
              <a:gdLst/>
              <a:ahLst/>
              <a:cxnLst/>
              <a:rect l="l" t="t" r="r" b="b"/>
              <a:pathLst>
                <a:path w="923" h="604" extrusionOk="0">
                  <a:moveTo>
                    <a:pt x="468" y="171"/>
                  </a:moveTo>
                  <a:cubicBezTo>
                    <a:pt x="466" y="171"/>
                    <a:pt x="466" y="173"/>
                    <a:pt x="471" y="178"/>
                  </a:cubicBezTo>
                  <a:cubicBezTo>
                    <a:pt x="474" y="178"/>
                    <a:pt x="478" y="179"/>
                    <a:pt x="482" y="180"/>
                  </a:cubicBezTo>
                  <a:lnTo>
                    <a:pt x="482" y="180"/>
                  </a:lnTo>
                  <a:cubicBezTo>
                    <a:pt x="478" y="177"/>
                    <a:pt x="470" y="171"/>
                    <a:pt x="468" y="171"/>
                  </a:cubicBezTo>
                  <a:close/>
                  <a:moveTo>
                    <a:pt x="176" y="1"/>
                  </a:moveTo>
                  <a:cubicBezTo>
                    <a:pt x="128" y="1"/>
                    <a:pt x="79" y="20"/>
                    <a:pt x="54" y="65"/>
                  </a:cubicBezTo>
                  <a:cubicBezTo>
                    <a:pt x="0" y="138"/>
                    <a:pt x="18" y="214"/>
                    <a:pt x="73" y="269"/>
                  </a:cubicBezTo>
                  <a:cubicBezTo>
                    <a:pt x="263" y="423"/>
                    <a:pt x="489" y="536"/>
                    <a:pt x="697" y="590"/>
                  </a:cubicBezTo>
                  <a:cubicBezTo>
                    <a:pt x="724" y="599"/>
                    <a:pt x="748" y="603"/>
                    <a:pt x="769" y="603"/>
                  </a:cubicBezTo>
                  <a:cubicBezTo>
                    <a:pt x="791" y="603"/>
                    <a:pt x="810" y="599"/>
                    <a:pt x="828" y="590"/>
                  </a:cubicBezTo>
                  <a:cubicBezTo>
                    <a:pt x="864" y="572"/>
                    <a:pt x="887" y="554"/>
                    <a:pt x="905" y="518"/>
                  </a:cubicBezTo>
                  <a:cubicBezTo>
                    <a:pt x="923" y="441"/>
                    <a:pt x="905" y="346"/>
                    <a:pt x="828" y="309"/>
                  </a:cubicBezTo>
                  <a:cubicBezTo>
                    <a:pt x="715" y="291"/>
                    <a:pt x="620" y="251"/>
                    <a:pt x="507" y="196"/>
                  </a:cubicBezTo>
                  <a:cubicBezTo>
                    <a:pt x="507" y="196"/>
                    <a:pt x="495" y="185"/>
                    <a:pt x="482" y="180"/>
                  </a:cubicBezTo>
                  <a:lnTo>
                    <a:pt x="482" y="180"/>
                  </a:lnTo>
                  <a:cubicBezTo>
                    <a:pt x="483" y="182"/>
                    <a:pt x="484" y="183"/>
                    <a:pt x="483" y="183"/>
                  </a:cubicBezTo>
                  <a:cubicBezTo>
                    <a:pt x="481" y="183"/>
                    <a:pt x="478" y="182"/>
                    <a:pt x="471" y="178"/>
                  </a:cubicBezTo>
                  <a:cubicBezTo>
                    <a:pt x="453" y="156"/>
                    <a:pt x="434" y="138"/>
                    <a:pt x="394" y="119"/>
                  </a:cubicBezTo>
                  <a:cubicBezTo>
                    <a:pt x="358" y="101"/>
                    <a:pt x="321" y="65"/>
                    <a:pt x="263" y="24"/>
                  </a:cubicBezTo>
                  <a:cubicBezTo>
                    <a:pt x="240" y="10"/>
                    <a:pt x="209" y="1"/>
                    <a:pt x="1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2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39" name="Google Shape;2839;p24"/>
            <p:cNvSpPr/>
            <p:nvPr/>
          </p:nvSpPr>
          <p:spPr>
            <a:xfrm>
              <a:off x="2806550" y="551750"/>
              <a:ext cx="20725" cy="15925"/>
            </a:xfrm>
            <a:custGeom>
              <a:avLst/>
              <a:gdLst/>
              <a:ahLst/>
              <a:cxnLst/>
              <a:rect l="l" t="t" r="r" b="b"/>
              <a:pathLst>
                <a:path w="829" h="637" extrusionOk="0">
                  <a:moveTo>
                    <a:pt x="154" y="1"/>
                  </a:moveTo>
                  <a:cubicBezTo>
                    <a:pt x="113" y="1"/>
                    <a:pt x="70" y="15"/>
                    <a:pt x="37" y="48"/>
                  </a:cubicBezTo>
                  <a:cubicBezTo>
                    <a:pt x="1" y="120"/>
                    <a:pt x="1" y="215"/>
                    <a:pt x="73" y="274"/>
                  </a:cubicBezTo>
                  <a:cubicBezTo>
                    <a:pt x="245" y="387"/>
                    <a:pt x="394" y="500"/>
                    <a:pt x="566" y="613"/>
                  </a:cubicBezTo>
                  <a:cubicBezTo>
                    <a:pt x="596" y="628"/>
                    <a:pt x="629" y="637"/>
                    <a:pt x="662" y="637"/>
                  </a:cubicBezTo>
                  <a:cubicBezTo>
                    <a:pt x="710" y="637"/>
                    <a:pt x="758" y="618"/>
                    <a:pt x="792" y="573"/>
                  </a:cubicBezTo>
                  <a:cubicBezTo>
                    <a:pt x="829" y="518"/>
                    <a:pt x="829" y="405"/>
                    <a:pt x="752" y="365"/>
                  </a:cubicBezTo>
                  <a:lnTo>
                    <a:pt x="245" y="25"/>
                  </a:lnTo>
                  <a:cubicBezTo>
                    <a:pt x="219" y="9"/>
                    <a:pt x="187" y="1"/>
                    <a:pt x="1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2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40" name="Google Shape;2840;p24"/>
            <p:cNvSpPr/>
            <p:nvPr/>
          </p:nvSpPr>
          <p:spPr>
            <a:xfrm>
              <a:off x="2682150" y="548500"/>
              <a:ext cx="25475" cy="17725"/>
            </a:xfrm>
            <a:custGeom>
              <a:avLst/>
              <a:gdLst/>
              <a:ahLst/>
              <a:cxnLst/>
              <a:rect l="l" t="t" r="r" b="b"/>
              <a:pathLst>
                <a:path w="1019" h="709" extrusionOk="0">
                  <a:moveTo>
                    <a:pt x="162" y="1"/>
                  </a:moveTo>
                  <a:cubicBezTo>
                    <a:pt x="118" y="1"/>
                    <a:pt x="72" y="19"/>
                    <a:pt x="37" y="65"/>
                  </a:cubicBezTo>
                  <a:cubicBezTo>
                    <a:pt x="1" y="119"/>
                    <a:pt x="1" y="232"/>
                    <a:pt x="73" y="268"/>
                  </a:cubicBezTo>
                  <a:cubicBezTo>
                    <a:pt x="299" y="404"/>
                    <a:pt x="525" y="553"/>
                    <a:pt x="752" y="685"/>
                  </a:cubicBezTo>
                  <a:cubicBezTo>
                    <a:pt x="776" y="700"/>
                    <a:pt x="806" y="708"/>
                    <a:pt x="838" y="708"/>
                  </a:cubicBezTo>
                  <a:cubicBezTo>
                    <a:pt x="882" y="708"/>
                    <a:pt x="928" y="691"/>
                    <a:pt x="960" y="648"/>
                  </a:cubicBezTo>
                  <a:cubicBezTo>
                    <a:pt x="1000" y="590"/>
                    <a:pt x="1018" y="477"/>
                    <a:pt x="942" y="440"/>
                  </a:cubicBezTo>
                  <a:cubicBezTo>
                    <a:pt x="715" y="309"/>
                    <a:pt x="471" y="155"/>
                    <a:pt x="245" y="24"/>
                  </a:cubicBezTo>
                  <a:cubicBezTo>
                    <a:pt x="221" y="9"/>
                    <a:pt x="192" y="1"/>
                    <a:pt x="1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2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41" name="Google Shape;2841;p24"/>
            <p:cNvSpPr/>
            <p:nvPr/>
          </p:nvSpPr>
          <p:spPr>
            <a:xfrm>
              <a:off x="2645850" y="508450"/>
              <a:ext cx="27400" cy="18725"/>
            </a:xfrm>
            <a:custGeom>
              <a:avLst/>
              <a:gdLst/>
              <a:ahLst/>
              <a:cxnLst/>
              <a:rect l="l" t="t" r="r" b="b"/>
              <a:pathLst>
                <a:path w="1096" h="749" extrusionOk="0">
                  <a:moveTo>
                    <a:pt x="165" y="1"/>
                  </a:moveTo>
                  <a:cubicBezTo>
                    <a:pt x="118" y="1"/>
                    <a:pt x="71" y="19"/>
                    <a:pt x="37" y="61"/>
                  </a:cubicBezTo>
                  <a:cubicBezTo>
                    <a:pt x="0" y="120"/>
                    <a:pt x="0" y="233"/>
                    <a:pt x="77" y="269"/>
                  </a:cubicBezTo>
                  <a:cubicBezTo>
                    <a:pt x="322" y="423"/>
                    <a:pt x="584" y="572"/>
                    <a:pt x="828" y="721"/>
                  </a:cubicBezTo>
                  <a:cubicBezTo>
                    <a:pt x="861" y="739"/>
                    <a:pt x="896" y="748"/>
                    <a:pt x="931" y="748"/>
                  </a:cubicBezTo>
                  <a:cubicBezTo>
                    <a:pt x="978" y="748"/>
                    <a:pt x="1023" y="730"/>
                    <a:pt x="1054" y="685"/>
                  </a:cubicBezTo>
                  <a:cubicBezTo>
                    <a:pt x="1095" y="626"/>
                    <a:pt x="1095" y="513"/>
                    <a:pt x="1018" y="477"/>
                  </a:cubicBezTo>
                  <a:cubicBezTo>
                    <a:pt x="774" y="328"/>
                    <a:pt x="507" y="174"/>
                    <a:pt x="263" y="25"/>
                  </a:cubicBezTo>
                  <a:cubicBezTo>
                    <a:pt x="233" y="10"/>
                    <a:pt x="199" y="1"/>
                    <a:pt x="1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2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42" name="Google Shape;2842;p24"/>
            <p:cNvSpPr/>
            <p:nvPr/>
          </p:nvSpPr>
          <p:spPr>
            <a:xfrm>
              <a:off x="2720725" y="559350"/>
              <a:ext cx="26025" cy="20550"/>
            </a:xfrm>
            <a:custGeom>
              <a:avLst/>
              <a:gdLst/>
              <a:ahLst/>
              <a:cxnLst/>
              <a:rect l="l" t="t" r="r" b="b"/>
              <a:pathLst>
                <a:path w="1041" h="822" extrusionOk="0">
                  <a:moveTo>
                    <a:pt x="166" y="1"/>
                  </a:moveTo>
                  <a:cubicBezTo>
                    <a:pt x="118" y="1"/>
                    <a:pt x="73" y="18"/>
                    <a:pt x="41" y="61"/>
                  </a:cubicBezTo>
                  <a:cubicBezTo>
                    <a:pt x="0" y="138"/>
                    <a:pt x="0" y="233"/>
                    <a:pt x="77" y="269"/>
                  </a:cubicBezTo>
                  <a:cubicBezTo>
                    <a:pt x="303" y="459"/>
                    <a:pt x="548" y="626"/>
                    <a:pt x="774" y="798"/>
                  </a:cubicBezTo>
                  <a:cubicBezTo>
                    <a:pt x="806" y="813"/>
                    <a:pt x="841" y="822"/>
                    <a:pt x="873" y="822"/>
                  </a:cubicBezTo>
                  <a:cubicBezTo>
                    <a:pt x="919" y="822"/>
                    <a:pt x="961" y="804"/>
                    <a:pt x="982" y="762"/>
                  </a:cubicBezTo>
                  <a:cubicBezTo>
                    <a:pt x="1041" y="703"/>
                    <a:pt x="1041" y="608"/>
                    <a:pt x="964" y="554"/>
                  </a:cubicBezTo>
                  <a:cubicBezTo>
                    <a:pt x="719" y="382"/>
                    <a:pt x="493" y="214"/>
                    <a:pt x="267" y="24"/>
                  </a:cubicBezTo>
                  <a:cubicBezTo>
                    <a:pt x="235" y="9"/>
                    <a:pt x="200" y="1"/>
                    <a:pt x="1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2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43" name="Google Shape;2843;p24"/>
            <p:cNvSpPr/>
            <p:nvPr/>
          </p:nvSpPr>
          <p:spPr>
            <a:xfrm>
              <a:off x="2779650" y="587325"/>
              <a:ext cx="21725" cy="15975"/>
            </a:xfrm>
            <a:custGeom>
              <a:avLst/>
              <a:gdLst/>
              <a:ahLst/>
              <a:cxnLst/>
              <a:rect l="l" t="t" r="r" b="b"/>
              <a:pathLst>
                <a:path w="869" h="639" extrusionOk="0">
                  <a:moveTo>
                    <a:pt x="131" y="0"/>
                  </a:moveTo>
                  <a:cubicBezTo>
                    <a:pt x="95" y="0"/>
                    <a:pt x="59" y="36"/>
                    <a:pt x="41" y="54"/>
                  </a:cubicBezTo>
                  <a:cubicBezTo>
                    <a:pt x="0" y="131"/>
                    <a:pt x="0" y="226"/>
                    <a:pt x="59" y="281"/>
                  </a:cubicBezTo>
                  <a:cubicBezTo>
                    <a:pt x="244" y="376"/>
                    <a:pt x="434" y="489"/>
                    <a:pt x="606" y="602"/>
                  </a:cubicBezTo>
                  <a:cubicBezTo>
                    <a:pt x="642" y="620"/>
                    <a:pt x="679" y="638"/>
                    <a:pt x="737" y="638"/>
                  </a:cubicBezTo>
                  <a:cubicBezTo>
                    <a:pt x="774" y="620"/>
                    <a:pt x="810" y="602"/>
                    <a:pt x="832" y="584"/>
                  </a:cubicBezTo>
                  <a:cubicBezTo>
                    <a:pt x="869" y="507"/>
                    <a:pt x="869" y="412"/>
                    <a:pt x="792" y="358"/>
                  </a:cubicBezTo>
                  <a:cubicBezTo>
                    <a:pt x="624" y="244"/>
                    <a:pt x="434" y="149"/>
                    <a:pt x="244" y="36"/>
                  </a:cubicBezTo>
                  <a:cubicBezTo>
                    <a:pt x="208" y="0"/>
                    <a:pt x="172" y="0"/>
                    <a:pt x="1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2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44" name="Google Shape;2844;p24"/>
            <p:cNvSpPr/>
            <p:nvPr/>
          </p:nvSpPr>
          <p:spPr>
            <a:xfrm>
              <a:off x="2741525" y="602475"/>
              <a:ext cx="20725" cy="16550"/>
            </a:xfrm>
            <a:custGeom>
              <a:avLst/>
              <a:gdLst/>
              <a:ahLst/>
              <a:cxnLst/>
              <a:rect l="l" t="t" r="r" b="b"/>
              <a:pathLst>
                <a:path w="829" h="662" extrusionOk="0">
                  <a:moveTo>
                    <a:pt x="166" y="1"/>
                  </a:moveTo>
                  <a:cubicBezTo>
                    <a:pt x="120" y="1"/>
                    <a:pt x="73" y="26"/>
                    <a:pt x="37" y="73"/>
                  </a:cubicBezTo>
                  <a:cubicBezTo>
                    <a:pt x="1" y="127"/>
                    <a:pt x="1" y="222"/>
                    <a:pt x="73" y="281"/>
                  </a:cubicBezTo>
                  <a:cubicBezTo>
                    <a:pt x="227" y="394"/>
                    <a:pt x="394" y="525"/>
                    <a:pt x="566" y="638"/>
                  </a:cubicBezTo>
                  <a:cubicBezTo>
                    <a:pt x="595" y="653"/>
                    <a:pt x="629" y="662"/>
                    <a:pt x="662" y="662"/>
                  </a:cubicBezTo>
                  <a:cubicBezTo>
                    <a:pt x="710" y="662"/>
                    <a:pt x="757" y="643"/>
                    <a:pt x="792" y="597"/>
                  </a:cubicBezTo>
                  <a:cubicBezTo>
                    <a:pt x="828" y="543"/>
                    <a:pt x="828" y="448"/>
                    <a:pt x="752" y="394"/>
                  </a:cubicBezTo>
                  <a:cubicBezTo>
                    <a:pt x="584" y="281"/>
                    <a:pt x="412" y="145"/>
                    <a:pt x="245" y="32"/>
                  </a:cubicBezTo>
                  <a:cubicBezTo>
                    <a:pt x="222" y="11"/>
                    <a:pt x="194" y="1"/>
                    <a:pt x="1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2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45" name="Google Shape;2845;p24"/>
            <p:cNvSpPr/>
            <p:nvPr/>
          </p:nvSpPr>
          <p:spPr>
            <a:xfrm>
              <a:off x="2634550" y="475000"/>
              <a:ext cx="27375" cy="20075"/>
            </a:xfrm>
            <a:custGeom>
              <a:avLst/>
              <a:gdLst/>
              <a:ahLst/>
              <a:cxnLst/>
              <a:rect l="l" t="t" r="r" b="b"/>
              <a:pathLst>
                <a:path w="1095" h="803" extrusionOk="0">
                  <a:moveTo>
                    <a:pt x="167" y="0"/>
                  </a:moveTo>
                  <a:cubicBezTo>
                    <a:pt x="119" y="0"/>
                    <a:pt x="71" y="19"/>
                    <a:pt x="36" y="64"/>
                  </a:cubicBezTo>
                  <a:cubicBezTo>
                    <a:pt x="0" y="119"/>
                    <a:pt x="0" y="232"/>
                    <a:pt x="77" y="268"/>
                  </a:cubicBezTo>
                  <a:cubicBezTo>
                    <a:pt x="321" y="440"/>
                    <a:pt x="584" y="607"/>
                    <a:pt x="828" y="779"/>
                  </a:cubicBezTo>
                  <a:cubicBezTo>
                    <a:pt x="860" y="794"/>
                    <a:pt x="895" y="803"/>
                    <a:pt x="927" y="803"/>
                  </a:cubicBezTo>
                  <a:cubicBezTo>
                    <a:pt x="973" y="803"/>
                    <a:pt x="1015" y="785"/>
                    <a:pt x="1036" y="743"/>
                  </a:cubicBezTo>
                  <a:cubicBezTo>
                    <a:pt x="1095" y="684"/>
                    <a:pt x="1095" y="571"/>
                    <a:pt x="1018" y="535"/>
                  </a:cubicBezTo>
                  <a:cubicBezTo>
                    <a:pt x="756" y="363"/>
                    <a:pt x="507" y="196"/>
                    <a:pt x="262" y="24"/>
                  </a:cubicBezTo>
                  <a:cubicBezTo>
                    <a:pt x="233" y="9"/>
                    <a:pt x="200" y="0"/>
                    <a:pt x="1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2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46" name="Google Shape;2846;p24"/>
            <p:cNvSpPr/>
            <p:nvPr/>
          </p:nvSpPr>
          <p:spPr>
            <a:xfrm>
              <a:off x="2677400" y="583350"/>
              <a:ext cx="24125" cy="17325"/>
            </a:xfrm>
            <a:custGeom>
              <a:avLst/>
              <a:gdLst/>
              <a:ahLst/>
              <a:cxnLst/>
              <a:rect l="l" t="t" r="r" b="b"/>
              <a:pathLst>
                <a:path w="965" h="693" extrusionOk="0">
                  <a:moveTo>
                    <a:pt x="164" y="1"/>
                  </a:moveTo>
                  <a:cubicBezTo>
                    <a:pt x="117" y="1"/>
                    <a:pt x="71" y="20"/>
                    <a:pt x="37" y="64"/>
                  </a:cubicBezTo>
                  <a:cubicBezTo>
                    <a:pt x="1" y="118"/>
                    <a:pt x="1" y="232"/>
                    <a:pt x="77" y="272"/>
                  </a:cubicBezTo>
                  <a:cubicBezTo>
                    <a:pt x="286" y="403"/>
                    <a:pt x="489" y="535"/>
                    <a:pt x="697" y="666"/>
                  </a:cubicBezTo>
                  <a:cubicBezTo>
                    <a:pt x="730" y="683"/>
                    <a:pt x="765" y="693"/>
                    <a:pt x="798" y="693"/>
                  </a:cubicBezTo>
                  <a:cubicBezTo>
                    <a:pt x="844" y="693"/>
                    <a:pt x="884" y="674"/>
                    <a:pt x="905" y="630"/>
                  </a:cubicBezTo>
                  <a:cubicBezTo>
                    <a:pt x="964" y="571"/>
                    <a:pt x="964" y="458"/>
                    <a:pt x="887" y="422"/>
                  </a:cubicBezTo>
                  <a:cubicBezTo>
                    <a:pt x="679" y="290"/>
                    <a:pt x="471" y="159"/>
                    <a:pt x="263" y="28"/>
                  </a:cubicBezTo>
                  <a:cubicBezTo>
                    <a:pt x="232" y="11"/>
                    <a:pt x="198" y="1"/>
                    <a:pt x="1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2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47" name="Google Shape;2847;p24"/>
            <p:cNvSpPr/>
            <p:nvPr/>
          </p:nvSpPr>
          <p:spPr>
            <a:xfrm>
              <a:off x="2634075" y="534850"/>
              <a:ext cx="28300" cy="18475"/>
            </a:xfrm>
            <a:custGeom>
              <a:avLst/>
              <a:gdLst/>
              <a:ahLst/>
              <a:cxnLst/>
              <a:rect l="l" t="t" r="r" b="b"/>
              <a:pathLst>
                <a:path w="1132" h="739" extrusionOk="0">
                  <a:moveTo>
                    <a:pt x="168" y="1"/>
                  </a:moveTo>
                  <a:cubicBezTo>
                    <a:pt x="112" y="1"/>
                    <a:pt x="50" y="44"/>
                    <a:pt x="37" y="100"/>
                  </a:cubicBezTo>
                  <a:cubicBezTo>
                    <a:pt x="1" y="195"/>
                    <a:pt x="37" y="249"/>
                    <a:pt x="114" y="308"/>
                  </a:cubicBezTo>
                  <a:cubicBezTo>
                    <a:pt x="376" y="439"/>
                    <a:pt x="639" y="588"/>
                    <a:pt x="906" y="724"/>
                  </a:cubicBezTo>
                  <a:cubicBezTo>
                    <a:pt x="920" y="734"/>
                    <a:pt x="939" y="738"/>
                    <a:pt x="958" y="738"/>
                  </a:cubicBezTo>
                  <a:cubicBezTo>
                    <a:pt x="1013" y="738"/>
                    <a:pt x="1078" y="704"/>
                    <a:pt x="1091" y="647"/>
                  </a:cubicBezTo>
                  <a:cubicBezTo>
                    <a:pt x="1132" y="552"/>
                    <a:pt x="1091" y="475"/>
                    <a:pt x="1019" y="439"/>
                  </a:cubicBezTo>
                  <a:cubicBezTo>
                    <a:pt x="752" y="308"/>
                    <a:pt x="490" y="158"/>
                    <a:pt x="227" y="23"/>
                  </a:cubicBezTo>
                  <a:cubicBezTo>
                    <a:pt x="211" y="7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2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848" name="Google Shape;2848;p24"/>
          <p:cNvSpPr/>
          <p:nvPr/>
        </p:nvSpPr>
        <p:spPr>
          <a:xfrm rot="8999984">
            <a:off x="-1491013" y="-253611"/>
            <a:ext cx="4177322" cy="1719492"/>
          </a:xfrm>
          <a:custGeom>
            <a:avLst/>
            <a:gdLst/>
            <a:ahLst/>
            <a:cxnLst/>
            <a:rect l="l" t="t" r="r" b="b"/>
            <a:pathLst>
              <a:path w="16911" h="6961" extrusionOk="0">
                <a:moveTo>
                  <a:pt x="9306" y="0"/>
                </a:moveTo>
                <a:cubicBezTo>
                  <a:pt x="9111" y="0"/>
                  <a:pt x="8916" y="29"/>
                  <a:pt x="8727" y="88"/>
                </a:cubicBezTo>
                <a:cubicBezTo>
                  <a:pt x="7506" y="468"/>
                  <a:pt x="6524" y="1843"/>
                  <a:pt x="5881" y="3462"/>
                </a:cubicBezTo>
                <a:cubicBezTo>
                  <a:pt x="5359" y="2585"/>
                  <a:pt x="4588" y="2102"/>
                  <a:pt x="3816" y="2102"/>
                </a:cubicBezTo>
                <a:cubicBezTo>
                  <a:pt x="3446" y="2102"/>
                  <a:pt x="3076" y="2213"/>
                  <a:pt x="2733" y="2445"/>
                </a:cubicBezTo>
                <a:cubicBezTo>
                  <a:pt x="1679" y="3164"/>
                  <a:pt x="1" y="6498"/>
                  <a:pt x="1150" y="6688"/>
                </a:cubicBezTo>
                <a:cubicBezTo>
                  <a:pt x="2175" y="6870"/>
                  <a:pt x="4434" y="6960"/>
                  <a:pt x="6935" y="6960"/>
                </a:cubicBezTo>
                <a:cubicBezTo>
                  <a:pt x="10646" y="6960"/>
                  <a:pt x="14888" y="6761"/>
                  <a:pt x="16417" y="6367"/>
                </a:cubicBezTo>
                <a:cubicBezTo>
                  <a:pt x="16911" y="6236"/>
                  <a:pt x="15929" y="3105"/>
                  <a:pt x="15327" y="2445"/>
                </a:cubicBezTo>
                <a:cubicBezTo>
                  <a:pt x="14799" y="1857"/>
                  <a:pt x="14145" y="1559"/>
                  <a:pt x="13493" y="1559"/>
                </a:cubicBezTo>
                <a:cubicBezTo>
                  <a:pt x="12910" y="1559"/>
                  <a:pt x="12328" y="1797"/>
                  <a:pt x="11839" y="2277"/>
                </a:cubicBezTo>
                <a:cubicBezTo>
                  <a:pt x="11427" y="831"/>
                  <a:pt x="10356" y="0"/>
                  <a:pt x="930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2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49" name="Google Shape;2849;p24"/>
          <p:cNvSpPr/>
          <p:nvPr/>
        </p:nvSpPr>
        <p:spPr>
          <a:xfrm>
            <a:off x="609602" y="1388344"/>
            <a:ext cx="179998" cy="135717"/>
          </a:xfrm>
          <a:custGeom>
            <a:avLst/>
            <a:gdLst/>
            <a:ahLst/>
            <a:cxnLst/>
            <a:rect l="l" t="t" r="r" b="b"/>
            <a:pathLst>
              <a:path w="1512" h="1140" extrusionOk="0">
                <a:moveTo>
                  <a:pt x="835" y="1"/>
                </a:moveTo>
                <a:cubicBezTo>
                  <a:pt x="674" y="1"/>
                  <a:pt x="509" y="85"/>
                  <a:pt x="321" y="210"/>
                </a:cubicBezTo>
                <a:cubicBezTo>
                  <a:pt x="190" y="287"/>
                  <a:pt x="77" y="400"/>
                  <a:pt x="41" y="550"/>
                </a:cubicBezTo>
                <a:cubicBezTo>
                  <a:pt x="0" y="721"/>
                  <a:pt x="77" y="907"/>
                  <a:pt x="208" y="1020"/>
                </a:cubicBezTo>
                <a:cubicBezTo>
                  <a:pt x="334" y="1098"/>
                  <a:pt x="469" y="1139"/>
                  <a:pt x="609" y="1139"/>
                </a:cubicBezTo>
                <a:cubicBezTo>
                  <a:pt x="639" y="1139"/>
                  <a:pt x="670" y="1137"/>
                  <a:pt x="701" y="1133"/>
                </a:cubicBezTo>
                <a:cubicBezTo>
                  <a:pt x="887" y="1115"/>
                  <a:pt x="1041" y="1043"/>
                  <a:pt x="1190" y="966"/>
                </a:cubicBezTo>
                <a:cubicBezTo>
                  <a:pt x="1303" y="907"/>
                  <a:pt x="1416" y="835"/>
                  <a:pt x="1452" y="721"/>
                </a:cubicBezTo>
                <a:cubicBezTo>
                  <a:pt x="1511" y="531"/>
                  <a:pt x="1380" y="341"/>
                  <a:pt x="1226" y="192"/>
                </a:cubicBezTo>
                <a:cubicBezTo>
                  <a:pt x="1092" y="56"/>
                  <a:pt x="965" y="1"/>
                  <a:pt x="83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2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50" name="Google Shape;2850;p24"/>
          <p:cNvSpPr/>
          <p:nvPr/>
        </p:nvSpPr>
        <p:spPr>
          <a:xfrm>
            <a:off x="788649" y="1664177"/>
            <a:ext cx="197975" cy="158456"/>
          </a:xfrm>
          <a:custGeom>
            <a:avLst/>
            <a:gdLst/>
            <a:ahLst/>
            <a:cxnLst/>
            <a:rect l="l" t="t" r="r" b="b"/>
            <a:pathLst>
              <a:path w="1663" h="1331" extrusionOk="0">
                <a:moveTo>
                  <a:pt x="849" y="0"/>
                </a:moveTo>
                <a:cubicBezTo>
                  <a:pt x="432" y="0"/>
                  <a:pt x="0" y="237"/>
                  <a:pt x="25" y="684"/>
                </a:cubicBezTo>
                <a:cubicBezTo>
                  <a:pt x="43" y="988"/>
                  <a:pt x="288" y="1250"/>
                  <a:pt x="591" y="1304"/>
                </a:cubicBezTo>
                <a:cubicBezTo>
                  <a:pt x="656" y="1322"/>
                  <a:pt x="724" y="1331"/>
                  <a:pt x="792" y="1331"/>
                </a:cubicBezTo>
                <a:cubicBezTo>
                  <a:pt x="1015" y="1331"/>
                  <a:pt x="1241" y="1238"/>
                  <a:pt x="1401" y="1078"/>
                </a:cubicBezTo>
                <a:cubicBezTo>
                  <a:pt x="1550" y="929"/>
                  <a:pt x="1663" y="721"/>
                  <a:pt x="1627" y="535"/>
                </a:cubicBezTo>
                <a:cubicBezTo>
                  <a:pt x="1591" y="363"/>
                  <a:pt x="1477" y="232"/>
                  <a:pt x="1346" y="137"/>
                </a:cubicBezTo>
                <a:cubicBezTo>
                  <a:pt x="1209" y="45"/>
                  <a:pt x="1030" y="0"/>
                  <a:pt x="84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2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51" name="Google Shape;2851;p24"/>
          <p:cNvSpPr/>
          <p:nvPr/>
        </p:nvSpPr>
        <p:spPr>
          <a:xfrm>
            <a:off x="1024840" y="1855132"/>
            <a:ext cx="220356" cy="189171"/>
          </a:xfrm>
          <a:custGeom>
            <a:avLst/>
            <a:gdLst/>
            <a:ahLst/>
            <a:cxnLst/>
            <a:rect l="l" t="t" r="r" b="b"/>
            <a:pathLst>
              <a:path w="1851" h="1589" extrusionOk="0">
                <a:moveTo>
                  <a:pt x="995" y="1"/>
                </a:moveTo>
                <a:cubicBezTo>
                  <a:pt x="547" y="1"/>
                  <a:pt x="92" y="330"/>
                  <a:pt x="41" y="813"/>
                </a:cubicBezTo>
                <a:cubicBezTo>
                  <a:pt x="0" y="1170"/>
                  <a:pt x="285" y="1550"/>
                  <a:pt x="624" y="1587"/>
                </a:cubicBezTo>
                <a:cubicBezTo>
                  <a:pt x="643" y="1588"/>
                  <a:pt x="662" y="1589"/>
                  <a:pt x="681" y="1589"/>
                </a:cubicBezTo>
                <a:cubicBezTo>
                  <a:pt x="885" y="1589"/>
                  <a:pt x="1074" y="1502"/>
                  <a:pt x="1244" y="1419"/>
                </a:cubicBezTo>
                <a:cubicBezTo>
                  <a:pt x="1470" y="1284"/>
                  <a:pt x="1697" y="1116"/>
                  <a:pt x="1773" y="872"/>
                </a:cubicBezTo>
                <a:cubicBezTo>
                  <a:pt x="1850" y="605"/>
                  <a:pt x="1715" y="324"/>
                  <a:pt x="1511" y="175"/>
                </a:cubicBezTo>
                <a:cubicBezTo>
                  <a:pt x="1358" y="55"/>
                  <a:pt x="1177" y="1"/>
                  <a:pt x="99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2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52" name="Google Shape;2852;p24"/>
          <p:cNvSpPr/>
          <p:nvPr/>
        </p:nvSpPr>
        <p:spPr>
          <a:xfrm>
            <a:off x="1310076" y="1443583"/>
            <a:ext cx="244760" cy="180599"/>
          </a:xfrm>
          <a:custGeom>
            <a:avLst/>
            <a:gdLst/>
            <a:ahLst/>
            <a:cxnLst/>
            <a:rect l="l" t="t" r="r" b="b"/>
            <a:pathLst>
              <a:path w="2056" h="1517" extrusionOk="0">
                <a:moveTo>
                  <a:pt x="1196" y="0"/>
                </a:moveTo>
                <a:cubicBezTo>
                  <a:pt x="670" y="0"/>
                  <a:pt x="0" y="402"/>
                  <a:pt x="133" y="972"/>
                </a:cubicBezTo>
                <a:cubicBezTo>
                  <a:pt x="205" y="1257"/>
                  <a:pt x="472" y="1461"/>
                  <a:pt x="753" y="1502"/>
                </a:cubicBezTo>
                <a:cubicBezTo>
                  <a:pt x="808" y="1512"/>
                  <a:pt x="863" y="1517"/>
                  <a:pt x="918" y="1517"/>
                </a:cubicBezTo>
                <a:cubicBezTo>
                  <a:pt x="1145" y="1517"/>
                  <a:pt x="1365" y="1432"/>
                  <a:pt x="1562" y="1312"/>
                </a:cubicBezTo>
                <a:cubicBezTo>
                  <a:pt x="1734" y="1198"/>
                  <a:pt x="1902" y="1049"/>
                  <a:pt x="1961" y="841"/>
                </a:cubicBezTo>
                <a:cubicBezTo>
                  <a:pt x="2056" y="502"/>
                  <a:pt x="1771" y="126"/>
                  <a:pt x="1431" y="31"/>
                </a:cubicBezTo>
                <a:cubicBezTo>
                  <a:pt x="1359" y="10"/>
                  <a:pt x="1279" y="0"/>
                  <a:pt x="119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2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53" name="Google Shape;2853;p24"/>
          <p:cNvSpPr/>
          <p:nvPr/>
        </p:nvSpPr>
        <p:spPr>
          <a:xfrm>
            <a:off x="1020435" y="1327865"/>
            <a:ext cx="226902" cy="202504"/>
          </a:xfrm>
          <a:custGeom>
            <a:avLst/>
            <a:gdLst/>
            <a:ahLst/>
            <a:cxnLst/>
            <a:rect l="l" t="t" r="r" b="b"/>
            <a:pathLst>
              <a:path w="1906" h="1701" extrusionOk="0">
                <a:moveTo>
                  <a:pt x="1115" y="0"/>
                </a:moveTo>
                <a:cubicBezTo>
                  <a:pt x="751" y="0"/>
                  <a:pt x="408" y="288"/>
                  <a:pt x="191" y="551"/>
                </a:cubicBezTo>
                <a:cubicBezTo>
                  <a:pt x="78" y="700"/>
                  <a:pt x="1" y="872"/>
                  <a:pt x="19" y="1039"/>
                </a:cubicBezTo>
                <a:cubicBezTo>
                  <a:pt x="37" y="1248"/>
                  <a:pt x="191" y="1438"/>
                  <a:pt x="358" y="1528"/>
                </a:cubicBezTo>
                <a:cubicBezTo>
                  <a:pt x="530" y="1642"/>
                  <a:pt x="727" y="1701"/>
                  <a:pt x="923" y="1701"/>
                </a:cubicBezTo>
                <a:cubicBezTo>
                  <a:pt x="1052" y="1701"/>
                  <a:pt x="1180" y="1675"/>
                  <a:pt x="1299" y="1623"/>
                </a:cubicBezTo>
                <a:cubicBezTo>
                  <a:pt x="1602" y="1510"/>
                  <a:pt x="1829" y="1211"/>
                  <a:pt x="1865" y="890"/>
                </a:cubicBezTo>
                <a:cubicBezTo>
                  <a:pt x="1905" y="569"/>
                  <a:pt x="1715" y="230"/>
                  <a:pt x="1435" y="80"/>
                </a:cubicBezTo>
                <a:cubicBezTo>
                  <a:pt x="1328" y="25"/>
                  <a:pt x="1221" y="0"/>
                  <a:pt x="111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2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54" name="Google Shape;2854;p24"/>
          <p:cNvSpPr/>
          <p:nvPr/>
        </p:nvSpPr>
        <p:spPr>
          <a:xfrm>
            <a:off x="1480790" y="1763464"/>
            <a:ext cx="222142" cy="210837"/>
          </a:xfrm>
          <a:custGeom>
            <a:avLst/>
            <a:gdLst/>
            <a:ahLst/>
            <a:cxnLst/>
            <a:rect l="l" t="t" r="r" b="b"/>
            <a:pathLst>
              <a:path w="1866" h="1771" extrusionOk="0">
                <a:moveTo>
                  <a:pt x="1059" y="0"/>
                </a:moveTo>
                <a:cubicBezTo>
                  <a:pt x="525" y="0"/>
                  <a:pt x="0" y="610"/>
                  <a:pt x="15" y="1113"/>
                </a:cubicBezTo>
                <a:cubicBezTo>
                  <a:pt x="15" y="1398"/>
                  <a:pt x="205" y="1678"/>
                  <a:pt x="486" y="1755"/>
                </a:cubicBezTo>
                <a:cubicBezTo>
                  <a:pt x="531" y="1766"/>
                  <a:pt x="576" y="1771"/>
                  <a:pt x="621" y="1771"/>
                </a:cubicBezTo>
                <a:cubicBezTo>
                  <a:pt x="801" y="1771"/>
                  <a:pt x="980" y="1692"/>
                  <a:pt x="1146" y="1601"/>
                </a:cubicBezTo>
                <a:cubicBezTo>
                  <a:pt x="1391" y="1470"/>
                  <a:pt x="1639" y="1284"/>
                  <a:pt x="1730" y="1018"/>
                </a:cubicBezTo>
                <a:cubicBezTo>
                  <a:pt x="1866" y="660"/>
                  <a:pt x="1694" y="244"/>
                  <a:pt x="1372" y="77"/>
                </a:cubicBezTo>
                <a:cubicBezTo>
                  <a:pt x="1270" y="24"/>
                  <a:pt x="1165" y="0"/>
                  <a:pt x="105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2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55" name="Google Shape;2855;p24"/>
          <p:cNvSpPr/>
          <p:nvPr/>
        </p:nvSpPr>
        <p:spPr>
          <a:xfrm>
            <a:off x="839005" y="1082508"/>
            <a:ext cx="132023" cy="112503"/>
          </a:xfrm>
          <a:custGeom>
            <a:avLst/>
            <a:gdLst/>
            <a:ahLst/>
            <a:cxnLst/>
            <a:rect l="l" t="t" r="r" b="b"/>
            <a:pathLst>
              <a:path w="1109" h="945" extrusionOk="0">
                <a:moveTo>
                  <a:pt x="452" y="1"/>
                </a:moveTo>
                <a:cubicBezTo>
                  <a:pt x="220" y="1"/>
                  <a:pt x="1" y="193"/>
                  <a:pt x="37" y="445"/>
                </a:cubicBezTo>
                <a:cubicBezTo>
                  <a:pt x="55" y="594"/>
                  <a:pt x="168" y="725"/>
                  <a:pt x="281" y="802"/>
                </a:cubicBezTo>
                <a:cubicBezTo>
                  <a:pt x="385" y="892"/>
                  <a:pt x="526" y="945"/>
                  <a:pt x="672" y="945"/>
                </a:cubicBezTo>
                <a:cubicBezTo>
                  <a:pt x="710" y="945"/>
                  <a:pt x="749" y="941"/>
                  <a:pt x="788" y="934"/>
                </a:cubicBezTo>
                <a:cubicBezTo>
                  <a:pt x="959" y="875"/>
                  <a:pt x="1109" y="725"/>
                  <a:pt x="1091" y="535"/>
                </a:cubicBezTo>
                <a:cubicBezTo>
                  <a:pt x="1091" y="386"/>
                  <a:pt x="959" y="255"/>
                  <a:pt x="828" y="160"/>
                </a:cubicBezTo>
                <a:cubicBezTo>
                  <a:pt x="751" y="83"/>
                  <a:pt x="656" y="29"/>
                  <a:pt x="543" y="11"/>
                </a:cubicBezTo>
                <a:cubicBezTo>
                  <a:pt x="513" y="4"/>
                  <a:pt x="483" y="1"/>
                  <a:pt x="45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2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56" name="Google Shape;2856;p24"/>
          <p:cNvSpPr/>
          <p:nvPr/>
        </p:nvSpPr>
        <p:spPr>
          <a:xfrm>
            <a:off x="1034006" y="865601"/>
            <a:ext cx="269284" cy="196909"/>
          </a:xfrm>
          <a:custGeom>
            <a:avLst/>
            <a:gdLst/>
            <a:ahLst/>
            <a:cxnLst/>
            <a:rect l="l" t="t" r="r" b="b"/>
            <a:pathLst>
              <a:path w="2262" h="1654" extrusionOk="0">
                <a:moveTo>
                  <a:pt x="1473" y="1"/>
                </a:moveTo>
                <a:cubicBezTo>
                  <a:pt x="1446" y="1"/>
                  <a:pt x="1419" y="2"/>
                  <a:pt x="1393" y="5"/>
                </a:cubicBezTo>
                <a:cubicBezTo>
                  <a:pt x="774" y="78"/>
                  <a:pt x="0" y="851"/>
                  <a:pt x="602" y="1435"/>
                </a:cubicBezTo>
                <a:cubicBezTo>
                  <a:pt x="741" y="1588"/>
                  <a:pt x="951" y="1653"/>
                  <a:pt x="1167" y="1653"/>
                </a:cubicBezTo>
                <a:cubicBezTo>
                  <a:pt x="1219" y="1653"/>
                  <a:pt x="1270" y="1650"/>
                  <a:pt x="1321" y="1643"/>
                </a:cubicBezTo>
                <a:cubicBezTo>
                  <a:pt x="1565" y="1588"/>
                  <a:pt x="1810" y="1435"/>
                  <a:pt x="1977" y="1249"/>
                </a:cubicBezTo>
                <a:cubicBezTo>
                  <a:pt x="2131" y="1059"/>
                  <a:pt x="2262" y="815"/>
                  <a:pt x="2226" y="571"/>
                </a:cubicBezTo>
                <a:cubicBezTo>
                  <a:pt x="2188" y="235"/>
                  <a:pt x="1812" y="1"/>
                  <a:pt x="147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2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57" name="Google Shape;2857;p24"/>
          <p:cNvSpPr/>
          <p:nvPr/>
        </p:nvSpPr>
        <p:spPr>
          <a:xfrm>
            <a:off x="1276268" y="1778942"/>
            <a:ext cx="98689" cy="80955"/>
          </a:xfrm>
          <a:custGeom>
            <a:avLst/>
            <a:gdLst/>
            <a:ahLst/>
            <a:cxnLst/>
            <a:rect l="l" t="t" r="r" b="b"/>
            <a:pathLst>
              <a:path w="829" h="680" extrusionOk="0">
                <a:moveTo>
                  <a:pt x="417" y="1"/>
                </a:moveTo>
                <a:cubicBezTo>
                  <a:pt x="358" y="1"/>
                  <a:pt x="304" y="1"/>
                  <a:pt x="227" y="42"/>
                </a:cubicBezTo>
                <a:cubicBezTo>
                  <a:pt x="78" y="114"/>
                  <a:pt x="1" y="363"/>
                  <a:pt x="96" y="512"/>
                </a:cubicBezTo>
                <a:cubicBezTo>
                  <a:pt x="150" y="607"/>
                  <a:pt x="263" y="661"/>
                  <a:pt x="376" y="679"/>
                </a:cubicBezTo>
                <a:cubicBezTo>
                  <a:pt x="489" y="679"/>
                  <a:pt x="602" y="625"/>
                  <a:pt x="679" y="548"/>
                </a:cubicBezTo>
                <a:cubicBezTo>
                  <a:pt x="774" y="453"/>
                  <a:pt x="829" y="340"/>
                  <a:pt x="792" y="209"/>
                </a:cubicBezTo>
                <a:cubicBezTo>
                  <a:pt x="756" y="60"/>
                  <a:pt x="584" y="1"/>
                  <a:pt x="41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2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58" name="Google Shape;2858;p24"/>
          <p:cNvSpPr/>
          <p:nvPr/>
        </p:nvSpPr>
        <p:spPr>
          <a:xfrm>
            <a:off x="1386149" y="1094649"/>
            <a:ext cx="155237" cy="106192"/>
          </a:xfrm>
          <a:custGeom>
            <a:avLst/>
            <a:gdLst/>
            <a:ahLst/>
            <a:cxnLst/>
            <a:rect l="l" t="t" r="r" b="b"/>
            <a:pathLst>
              <a:path w="1304" h="892" extrusionOk="0">
                <a:moveTo>
                  <a:pt x="776" y="0"/>
                </a:moveTo>
                <a:cubicBezTo>
                  <a:pt x="756" y="0"/>
                  <a:pt x="736" y="2"/>
                  <a:pt x="715" y="4"/>
                </a:cubicBezTo>
                <a:cubicBezTo>
                  <a:pt x="566" y="22"/>
                  <a:pt x="417" y="76"/>
                  <a:pt x="304" y="189"/>
                </a:cubicBezTo>
                <a:cubicBezTo>
                  <a:pt x="1" y="510"/>
                  <a:pt x="263" y="832"/>
                  <a:pt x="643" y="886"/>
                </a:cubicBezTo>
                <a:cubicBezTo>
                  <a:pt x="672" y="890"/>
                  <a:pt x="701" y="892"/>
                  <a:pt x="731" y="892"/>
                </a:cubicBezTo>
                <a:cubicBezTo>
                  <a:pt x="874" y="892"/>
                  <a:pt x="1023" y="845"/>
                  <a:pt x="1132" y="737"/>
                </a:cubicBezTo>
                <a:cubicBezTo>
                  <a:pt x="1245" y="623"/>
                  <a:pt x="1303" y="415"/>
                  <a:pt x="1227" y="248"/>
                </a:cubicBezTo>
                <a:cubicBezTo>
                  <a:pt x="1141" y="93"/>
                  <a:pt x="963" y="0"/>
                  <a:pt x="77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2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59" name="Google Shape;2859;p24"/>
          <p:cNvSpPr/>
          <p:nvPr/>
        </p:nvSpPr>
        <p:spPr>
          <a:xfrm rot="-7617272">
            <a:off x="10602183" y="5803575"/>
            <a:ext cx="2366951" cy="1886395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2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60" name="Google Shape;2860;p24"/>
          <p:cNvSpPr/>
          <p:nvPr/>
        </p:nvSpPr>
        <p:spPr>
          <a:xfrm rot="-7617272">
            <a:off x="11426544" y="6128269"/>
            <a:ext cx="282959" cy="76589"/>
          </a:xfrm>
          <a:custGeom>
            <a:avLst/>
            <a:gdLst/>
            <a:ahLst/>
            <a:cxnLst/>
            <a:rect l="l" t="t" r="r" b="b"/>
            <a:pathLst>
              <a:path w="1548" h="419" extrusionOk="0">
                <a:moveTo>
                  <a:pt x="127" y="0"/>
                </a:moveTo>
                <a:cubicBezTo>
                  <a:pt x="46" y="0"/>
                  <a:pt x="1" y="85"/>
                  <a:pt x="1" y="152"/>
                </a:cubicBezTo>
                <a:cubicBezTo>
                  <a:pt x="1" y="247"/>
                  <a:pt x="55" y="305"/>
                  <a:pt x="150" y="305"/>
                </a:cubicBezTo>
                <a:cubicBezTo>
                  <a:pt x="566" y="342"/>
                  <a:pt x="982" y="378"/>
                  <a:pt x="1394" y="419"/>
                </a:cubicBezTo>
                <a:cubicBezTo>
                  <a:pt x="1471" y="419"/>
                  <a:pt x="1548" y="342"/>
                  <a:pt x="1548" y="265"/>
                </a:cubicBezTo>
                <a:cubicBezTo>
                  <a:pt x="1548" y="174"/>
                  <a:pt x="1471" y="115"/>
                  <a:pt x="1394" y="115"/>
                </a:cubicBezTo>
                <a:cubicBezTo>
                  <a:pt x="982" y="79"/>
                  <a:pt x="566" y="39"/>
                  <a:pt x="150" y="2"/>
                </a:cubicBezTo>
                <a:cubicBezTo>
                  <a:pt x="142" y="1"/>
                  <a:pt x="134" y="0"/>
                  <a:pt x="12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2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61" name="Google Shape;2861;p24"/>
          <p:cNvSpPr/>
          <p:nvPr/>
        </p:nvSpPr>
        <p:spPr>
          <a:xfrm rot="-7617272">
            <a:off x="11233024" y="5940565"/>
            <a:ext cx="234337" cy="72933"/>
          </a:xfrm>
          <a:custGeom>
            <a:avLst/>
            <a:gdLst/>
            <a:ahLst/>
            <a:cxnLst/>
            <a:rect l="l" t="t" r="r" b="b"/>
            <a:pathLst>
              <a:path w="1282" h="399" extrusionOk="0">
                <a:moveTo>
                  <a:pt x="150" y="0"/>
                </a:moveTo>
                <a:cubicBezTo>
                  <a:pt x="73" y="0"/>
                  <a:pt x="1" y="77"/>
                  <a:pt x="1" y="154"/>
                </a:cubicBezTo>
                <a:cubicBezTo>
                  <a:pt x="1" y="244"/>
                  <a:pt x="73" y="303"/>
                  <a:pt x="150" y="303"/>
                </a:cubicBezTo>
                <a:cubicBezTo>
                  <a:pt x="471" y="339"/>
                  <a:pt x="811" y="358"/>
                  <a:pt x="1132" y="398"/>
                </a:cubicBezTo>
                <a:cubicBezTo>
                  <a:pt x="1204" y="398"/>
                  <a:pt x="1281" y="321"/>
                  <a:pt x="1281" y="244"/>
                </a:cubicBezTo>
                <a:cubicBezTo>
                  <a:pt x="1281" y="154"/>
                  <a:pt x="1204" y="95"/>
                  <a:pt x="1132" y="95"/>
                </a:cubicBezTo>
                <a:cubicBezTo>
                  <a:pt x="811" y="59"/>
                  <a:pt x="471" y="41"/>
                  <a:pt x="15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2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62" name="Google Shape;2862;p24"/>
          <p:cNvSpPr/>
          <p:nvPr/>
        </p:nvSpPr>
        <p:spPr>
          <a:xfrm rot="-7617272">
            <a:off x="11443974" y="5822192"/>
            <a:ext cx="213681" cy="68912"/>
          </a:xfrm>
          <a:custGeom>
            <a:avLst/>
            <a:gdLst/>
            <a:ahLst/>
            <a:cxnLst/>
            <a:rect l="l" t="t" r="r" b="b"/>
            <a:pathLst>
              <a:path w="1169" h="377" extrusionOk="0">
                <a:moveTo>
                  <a:pt x="209" y="1"/>
                </a:moveTo>
                <a:cubicBezTo>
                  <a:pt x="132" y="1"/>
                  <a:pt x="37" y="37"/>
                  <a:pt x="19" y="114"/>
                </a:cubicBezTo>
                <a:cubicBezTo>
                  <a:pt x="1" y="186"/>
                  <a:pt x="37" y="281"/>
                  <a:pt x="132" y="300"/>
                </a:cubicBezTo>
                <a:cubicBezTo>
                  <a:pt x="323" y="351"/>
                  <a:pt x="521" y="376"/>
                  <a:pt x="722" y="376"/>
                </a:cubicBezTo>
                <a:cubicBezTo>
                  <a:pt x="820" y="376"/>
                  <a:pt x="919" y="370"/>
                  <a:pt x="1019" y="358"/>
                </a:cubicBezTo>
                <a:cubicBezTo>
                  <a:pt x="1096" y="358"/>
                  <a:pt x="1168" y="300"/>
                  <a:pt x="1168" y="205"/>
                </a:cubicBezTo>
                <a:cubicBezTo>
                  <a:pt x="1168" y="138"/>
                  <a:pt x="1107" y="53"/>
                  <a:pt x="1038" y="53"/>
                </a:cubicBezTo>
                <a:cubicBezTo>
                  <a:pt x="1032" y="53"/>
                  <a:pt x="1025" y="54"/>
                  <a:pt x="1019" y="55"/>
                </a:cubicBezTo>
                <a:cubicBezTo>
                  <a:pt x="944" y="64"/>
                  <a:pt x="874" y="69"/>
                  <a:pt x="806" y="69"/>
                </a:cubicBezTo>
                <a:cubicBezTo>
                  <a:pt x="737" y="69"/>
                  <a:pt x="670" y="64"/>
                  <a:pt x="603" y="55"/>
                </a:cubicBezTo>
                <a:lnTo>
                  <a:pt x="417" y="55"/>
                </a:lnTo>
                <a:cubicBezTo>
                  <a:pt x="340" y="37"/>
                  <a:pt x="286" y="19"/>
                  <a:pt x="20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2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63" name="Google Shape;2863;p24"/>
          <p:cNvSpPr/>
          <p:nvPr/>
        </p:nvSpPr>
        <p:spPr>
          <a:xfrm rot="-7617272">
            <a:off x="11253668" y="5706649"/>
            <a:ext cx="213681" cy="68912"/>
          </a:xfrm>
          <a:custGeom>
            <a:avLst/>
            <a:gdLst/>
            <a:ahLst/>
            <a:cxnLst/>
            <a:rect l="l" t="t" r="r" b="b"/>
            <a:pathLst>
              <a:path w="1169" h="377" extrusionOk="0">
                <a:moveTo>
                  <a:pt x="173" y="1"/>
                </a:moveTo>
                <a:cubicBezTo>
                  <a:pt x="78" y="1"/>
                  <a:pt x="1" y="73"/>
                  <a:pt x="19" y="168"/>
                </a:cubicBezTo>
                <a:cubicBezTo>
                  <a:pt x="19" y="245"/>
                  <a:pt x="78" y="299"/>
                  <a:pt x="173" y="317"/>
                </a:cubicBezTo>
                <a:cubicBezTo>
                  <a:pt x="453" y="340"/>
                  <a:pt x="738" y="358"/>
                  <a:pt x="1001" y="376"/>
                </a:cubicBezTo>
                <a:cubicBezTo>
                  <a:pt x="1096" y="376"/>
                  <a:pt x="1168" y="299"/>
                  <a:pt x="1168" y="227"/>
                </a:cubicBezTo>
                <a:cubicBezTo>
                  <a:pt x="1150" y="132"/>
                  <a:pt x="1096" y="73"/>
                  <a:pt x="1001" y="73"/>
                </a:cubicBezTo>
                <a:cubicBezTo>
                  <a:pt x="738" y="55"/>
                  <a:pt x="453" y="37"/>
                  <a:pt x="17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2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64" name="Google Shape;2864;p24"/>
          <p:cNvSpPr/>
          <p:nvPr/>
        </p:nvSpPr>
        <p:spPr>
          <a:xfrm rot="-7617272">
            <a:off x="11044850" y="5899760"/>
            <a:ext cx="265595" cy="91395"/>
          </a:xfrm>
          <a:custGeom>
            <a:avLst/>
            <a:gdLst/>
            <a:ahLst/>
            <a:cxnLst/>
            <a:rect l="l" t="t" r="r" b="b"/>
            <a:pathLst>
              <a:path w="1453" h="500" extrusionOk="0">
                <a:moveTo>
                  <a:pt x="163" y="0"/>
                </a:moveTo>
                <a:cubicBezTo>
                  <a:pt x="91" y="0"/>
                  <a:pt x="38" y="38"/>
                  <a:pt x="19" y="118"/>
                </a:cubicBezTo>
                <a:cubicBezTo>
                  <a:pt x="1" y="195"/>
                  <a:pt x="41" y="290"/>
                  <a:pt x="114" y="308"/>
                </a:cubicBezTo>
                <a:cubicBezTo>
                  <a:pt x="494" y="362"/>
                  <a:pt x="869" y="421"/>
                  <a:pt x="1245" y="493"/>
                </a:cubicBezTo>
                <a:cubicBezTo>
                  <a:pt x="1259" y="497"/>
                  <a:pt x="1273" y="499"/>
                  <a:pt x="1288" y="499"/>
                </a:cubicBezTo>
                <a:cubicBezTo>
                  <a:pt x="1353" y="499"/>
                  <a:pt x="1420" y="458"/>
                  <a:pt x="1435" y="380"/>
                </a:cubicBezTo>
                <a:cubicBezTo>
                  <a:pt x="1453" y="308"/>
                  <a:pt x="1417" y="213"/>
                  <a:pt x="1322" y="195"/>
                </a:cubicBezTo>
                <a:cubicBezTo>
                  <a:pt x="946" y="136"/>
                  <a:pt x="584" y="63"/>
                  <a:pt x="209" y="5"/>
                </a:cubicBezTo>
                <a:cubicBezTo>
                  <a:pt x="193" y="2"/>
                  <a:pt x="178" y="0"/>
                  <a:pt x="16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2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65" name="Google Shape;2865;p24"/>
          <p:cNvSpPr/>
          <p:nvPr/>
        </p:nvSpPr>
        <p:spPr>
          <a:xfrm rot="-7617272">
            <a:off x="10947822" y="5468711"/>
            <a:ext cx="192844" cy="88288"/>
          </a:xfrm>
          <a:custGeom>
            <a:avLst/>
            <a:gdLst/>
            <a:ahLst/>
            <a:cxnLst/>
            <a:rect l="l" t="t" r="r" b="b"/>
            <a:pathLst>
              <a:path w="1055" h="483" extrusionOk="0">
                <a:moveTo>
                  <a:pt x="156" y="1"/>
                </a:moveTo>
                <a:cubicBezTo>
                  <a:pt x="88" y="1"/>
                  <a:pt x="33" y="42"/>
                  <a:pt x="18" y="120"/>
                </a:cubicBezTo>
                <a:cubicBezTo>
                  <a:pt x="0" y="192"/>
                  <a:pt x="37" y="287"/>
                  <a:pt x="113" y="306"/>
                </a:cubicBezTo>
                <a:lnTo>
                  <a:pt x="846" y="477"/>
                </a:lnTo>
                <a:cubicBezTo>
                  <a:pt x="859" y="481"/>
                  <a:pt x="873" y="482"/>
                  <a:pt x="887" y="482"/>
                </a:cubicBezTo>
                <a:cubicBezTo>
                  <a:pt x="953" y="482"/>
                  <a:pt x="1021" y="446"/>
                  <a:pt x="1036" y="382"/>
                </a:cubicBezTo>
                <a:cubicBezTo>
                  <a:pt x="1054" y="287"/>
                  <a:pt x="1018" y="211"/>
                  <a:pt x="923" y="192"/>
                </a:cubicBezTo>
                <a:cubicBezTo>
                  <a:pt x="679" y="120"/>
                  <a:pt x="430" y="61"/>
                  <a:pt x="204" y="7"/>
                </a:cubicBezTo>
                <a:cubicBezTo>
                  <a:pt x="188" y="3"/>
                  <a:pt x="172" y="1"/>
                  <a:pt x="15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2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66" name="Google Shape;2866;p24"/>
          <p:cNvSpPr/>
          <p:nvPr/>
        </p:nvSpPr>
        <p:spPr>
          <a:xfrm rot="-7617272">
            <a:off x="11314147" y="5410761"/>
            <a:ext cx="179683" cy="68729"/>
          </a:xfrm>
          <a:custGeom>
            <a:avLst/>
            <a:gdLst/>
            <a:ahLst/>
            <a:cxnLst/>
            <a:rect l="l" t="t" r="r" b="b"/>
            <a:pathLst>
              <a:path w="983" h="376" extrusionOk="0">
                <a:moveTo>
                  <a:pt x="178" y="0"/>
                </a:moveTo>
                <a:cubicBezTo>
                  <a:pt x="109" y="0"/>
                  <a:pt x="35" y="50"/>
                  <a:pt x="19" y="117"/>
                </a:cubicBezTo>
                <a:cubicBezTo>
                  <a:pt x="1" y="194"/>
                  <a:pt x="37" y="266"/>
                  <a:pt x="132" y="307"/>
                </a:cubicBezTo>
                <a:cubicBezTo>
                  <a:pt x="295" y="346"/>
                  <a:pt x="458" y="376"/>
                  <a:pt x="628" y="376"/>
                </a:cubicBezTo>
                <a:cubicBezTo>
                  <a:pt x="694" y="376"/>
                  <a:pt x="761" y="371"/>
                  <a:pt x="829" y="361"/>
                </a:cubicBezTo>
                <a:cubicBezTo>
                  <a:pt x="869" y="361"/>
                  <a:pt x="906" y="361"/>
                  <a:pt x="942" y="325"/>
                </a:cubicBezTo>
                <a:cubicBezTo>
                  <a:pt x="964" y="307"/>
                  <a:pt x="983" y="248"/>
                  <a:pt x="983" y="212"/>
                </a:cubicBezTo>
                <a:cubicBezTo>
                  <a:pt x="983" y="135"/>
                  <a:pt x="906" y="58"/>
                  <a:pt x="829" y="58"/>
                </a:cubicBezTo>
                <a:cubicBezTo>
                  <a:pt x="772" y="69"/>
                  <a:pt x="716" y="75"/>
                  <a:pt x="662" y="75"/>
                </a:cubicBezTo>
                <a:cubicBezTo>
                  <a:pt x="608" y="75"/>
                  <a:pt x="557" y="69"/>
                  <a:pt x="512" y="58"/>
                </a:cubicBezTo>
                <a:lnTo>
                  <a:pt x="453" y="58"/>
                </a:lnTo>
                <a:cubicBezTo>
                  <a:pt x="417" y="58"/>
                  <a:pt x="399" y="58"/>
                  <a:pt x="376" y="40"/>
                </a:cubicBezTo>
                <a:cubicBezTo>
                  <a:pt x="322" y="40"/>
                  <a:pt x="263" y="22"/>
                  <a:pt x="209" y="4"/>
                </a:cubicBezTo>
                <a:cubicBezTo>
                  <a:pt x="199" y="1"/>
                  <a:pt x="189" y="0"/>
                  <a:pt x="17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2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67" name="Google Shape;2867;p24"/>
          <p:cNvSpPr/>
          <p:nvPr/>
        </p:nvSpPr>
        <p:spPr>
          <a:xfrm rot="-7617272">
            <a:off x="11007613" y="5259420"/>
            <a:ext cx="168899" cy="77868"/>
          </a:xfrm>
          <a:custGeom>
            <a:avLst/>
            <a:gdLst/>
            <a:ahLst/>
            <a:cxnLst/>
            <a:rect l="l" t="t" r="r" b="b"/>
            <a:pathLst>
              <a:path w="924" h="426" extrusionOk="0">
                <a:moveTo>
                  <a:pt x="169" y="0"/>
                </a:moveTo>
                <a:cubicBezTo>
                  <a:pt x="102" y="0"/>
                  <a:pt x="34" y="39"/>
                  <a:pt x="18" y="118"/>
                </a:cubicBezTo>
                <a:cubicBezTo>
                  <a:pt x="0" y="195"/>
                  <a:pt x="37" y="285"/>
                  <a:pt x="113" y="308"/>
                </a:cubicBezTo>
                <a:cubicBezTo>
                  <a:pt x="322" y="344"/>
                  <a:pt x="512" y="380"/>
                  <a:pt x="715" y="421"/>
                </a:cubicBezTo>
                <a:cubicBezTo>
                  <a:pt x="727" y="424"/>
                  <a:pt x="740" y="425"/>
                  <a:pt x="753" y="425"/>
                </a:cubicBezTo>
                <a:cubicBezTo>
                  <a:pt x="820" y="425"/>
                  <a:pt x="890" y="387"/>
                  <a:pt x="905" y="326"/>
                </a:cubicBezTo>
                <a:cubicBezTo>
                  <a:pt x="923" y="249"/>
                  <a:pt x="887" y="154"/>
                  <a:pt x="792" y="136"/>
                </a:cubicBezTo>
                <a:cubicBezTo>
                  <a:pt x="602" y="100"/>
                  <a:pt x="398" y="41"/>
                  <a:pt x="208" y="5"/>
                </a:cubicBezTo>
                <a:cubicBezTo>
                  <a:pt x="196" y="2"/>
                  <a:pt x="182" y="0"/>
                  <a:pt x="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2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68" name="Google Shape;2868;p24"/>
          <p:cNvSpPr/>
          <p:nvPr/>
        </p:nvSpPr>
        <p:spPr>
          <a:xfrm rot="-7617272">
            <a:off x="11744034" y="5735781"/>
            <a:ext cx="203628" cy="77138"/>
          </a:xfrm>
          <a:custGeom>
            <a:avLst/>
            <a:gdLst/>
            <a:ahLst/>
            <a:cxnLst/>
            <a:rect l="l" t="t" r="r" b="b"/>
            <a:pathLst>
              <a:path w="1114" h="422" extrusionOk="0">
                <a:moveTo>
                  <a:pt x="162" y="1"/>
                </a:moveTo>
                <a:cubicBezTo>
                  <a:pt x="89" y="1"/>
                  <a:pt x="33" y="37"/>
                  <a:pt x="18" y="101"/>
                </a:cubicBezTo>
                <a:cubicBezTo>
                  <a:pt x="0" y="177"/>
                  <a:pt x="37" y="291"/>
                  <a:pt x="113" y="291"/>
                </a:cubicBezTo>
                <a:cubicBezTo>
                  <a:pt x="376" y="345"/>
                  <a:pt x="643" y="386"/>
                  <a:pt x="905" y="422"/>
                </a:cubicBezTo>
                <a:cubicBezTo>
                  <a:pt x="982" y="422"/>
                  <a:pt x="1072" y="404"/>
                  <a:pt x="1095" y="309"/>
                </a:cubicBezTo>
                <a:cubicBezTo>
                  <a:pt x="1113" y="232"/>
                  <a:pt x="1072" y="137"/>
                  <a:pt x="982" y="119"/>
                </a:cubicBezTo>
                <a:cubicBezTo>
                  <a:pt x="715" y="82"/>
                  <a:pt x="453" y="46"/>
                  <a:pt x="208" y="6"/>
                </a:cubicBezTo>
                <a:cubicBezTo>
                  <a:pt x="192" y="2"/>
                  <a:pt x="177" y="1"/>
                  <a:pt x="16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2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69" name="Google Shape;2869;p24"/>
          <p:cNvSpPr/>
          <p:nvPr/>
        </p:nvSpPr>
        <p:spPr>
          <a:xfrm rot="-7617272">
            <a:off x="11805746" y="6115666"/>
            <a:ext cx="220080" cy="79514"/>
          </a:xfrm>
          <a:custGeom>
            <a:avLst/>
            <a:gdLst/>
            <a:ahLst/>
            <a:cxnLst/>
            <a:rect l="l" t="t" r="r" b="b"/>
            <a:pathLst>
              <a:path w="1204" h="435" extrusionOk="0">
                <a:moveTo>
                  <a:pt x="209" y="1"/>
                </a:moveTo>
                <a:cubicBezTo>
                  <a:pt x="132" y="1"/>
                  <a:pt x="37" y="19"/>
                  <a:pt x="19" y="114"/>
                </a:cubicBezTo>
                <a:cubicBezTo>
                  <a:pt x="1" y="186"/>
                  <a:pt x="37" y="281"/>
                  <a:pt x="132" y="299"/>
                </a:cubicBezTo>
                <a:cubicBezTo>
                  <a:pt x="412" y="340"/>
                  <a:pt x="697" y="376"/>
                  <a:pt x="1000" y="435"/>
                </a:cubicBezTo>
                <a:cubicBezTo>
                  <a:pt x="1073" y="435"/>
                  <a:pt x="1168" y="412"/>
                  <a:pt x="1186" y="322"/>
                </a:cubicBezTo>
                <a:cubicBezTo>
                  <a:pt x="1204" y="245"/>
                  <a:pt x="1168" y="150"/>
                  <a:pt x="1073" y="132"/>
                </a:cubicBezTo>
                <a:cubicBezTo>
                  <a:pt x="792" y="96"/>
                  <a:pt x="489" y="55"/>
                  <a:pt x="20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2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70" name="Google Shape;2870;p24"/>
          <p:cNvSpPr/>
          <p:nvPr/>
        </p:nvSpPr>
        <p:spPr>
          <a:xfrm rot="-7617272">
            <a:off x="11542093" y="5503738"/>
            <a:ext cx="216789" cy="94503"/>
          </a:xfrm>
          <a:custGeom>
            <a:avLst/>
            <a:gdLst/>
            <a:ahLst/>
            <a:cxnLst/>
            <a:rect l="l" t="t" r="r" b="b"/>
            <a:pathLst>
              <a:path w="1186" h="517" extrusionOk="0">
                <a:moveTo>
                  <a:pt x="168" y="1"/>
                </a:moveTo>
                <a:cubicBezTo>
                  <a:pt x="102" y="1"/>
                  <a:pt x="34" y="36"/>
                  <a:pt x="19" y="100"/>
                </a:cubicBezTo>
                <a:cubicBezTo>
                  <a:pt x="1" y="191"/>
                  <a:pt x="55" y="268"/>
                  <a:pt x="132" y="286"/>
                </a:cubicBezTo>
                <a:cubicBezTo>
                  <a:pt x="417" y="363"/>
                  <a:pt x="697" y="439"/>
                  <a:pt x="982" y="512"/>
                </a:cubicBezTo>
                <a:cubicBezTo>
                  <a:pt x="994" y="515"/>
                  <a:pt x="1007" y="516"/>
                  <a:pt x="1020" y="516"/>
                </a:cubicBezTo>
                <a:cubicBezTo>
                  <a:pt x="1084" y="516"/>
                  <a:pt x="1153" y="478"/>
                  <a:pt x="1168" y="399"/>
                </a:cubicBezTo>
                <a:cubicBezTo>
                  <a:pt x="1186" y="326"/>
                  <a:pt x="1132" y="249"/>
                  <a:pt x="1055" y="213"/>
                </a:cubicBezTo>
                <a:cubicBezTo>
                  <a:pt x="774" y="136"/>
                  <a:pt x="489" y="78"/>
                  <a:pt x="209" y="5"/>
                </a:cubicBezTo>
                <a:cubicBezTo>
                  <a:pt x="196" y="2"/>
                  <a:pt x="182" y="1"/>
                  <a:pt x="16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2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71" name="Google Shape;2871;p24"/>
          <p:cNvSpPr/>
          <p:nvPr/>
        </p:nvSpPr>
        <p:spPr>
          <a:xfrm rot="-7617272">
            <a:off x="11304912" y="5138199"/>
            <a:ext cx="175479" cy="75309"/>
          </a:xfrm>
          <a:custGeom>
            <a:avLst/>
            <a:gdLst/>
            <a:ahLst/>
            <a:cxnLst/>
            <a:rect l="l" t="t" r="r" b="b"/>
            <a:pathLst>
              <a:path w="960" h="412" extrusionOk="0">
                <a:moveTo>
                  <a:pt x="151" y="0"/>
                </a:moveTo>
                <a:cubicBezTo>
                  <a:pt x="132" y="0"/>
                  <a:pt x="114" y="5"/>
                  <a:pt x="96" y="14"/>
                </a:cubicBezTo>
                <a:cubicBezTo>
                  <a:pt x="55" y="32"/>
                  <a:pt x="19" y="72"/>
                  <a:pt x="19" y="109"/>
                </a:cubicBezTo>
                <a:cubicBezTo>
                  <a:pt x="1" y="185"/>
                  <a:pt x="37" y="280"/>
                  <a:pt x="114" y="299"/>
                </a:cubicBezTo>
                <a:cubicBezTo>
                  <a:pt x="340" y="335"/>
                  <a:pt x="548" y="371"/>
                  <a:pt x="756" y="412"/>
                </a:cubicBezTo>
                <a:cubicBezTo>
                  <a:pt x="793" y="412"/>
                  <a:pt x="829" y="412"/>
                  <a:pt x="869" y="394"/>
                </a:cubicBezTo>
                <a:cubicBezTo>
                  <a:pt x="906" y="371"/>
                  <a:pt x="924" y="335"/>
                  <a:pt x="942" y="299"/>
                </a:cubicBezTo>
                <a:cubicBezTo>
                  <a:pt x="960" y="222"/>
                  <a:pt x="924" y="127"/>
                  <a:pt x="829" y="109"/>
                </a:cubicBezTo>
                <a:cubicBezTo>
                  <a:pt x="621" y="72"/>
                  <a:pt x="417" y="32"/>
                  <a:pt x="209" y="14"/>
                </a:cubicBezTo>
                <a:cubicBezTo>
                  <a:pt x="189" y="5"/>
                  <a:pt x="169" y="0"/>
                  <a:pt x="15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2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72" name="Google Shape;2872;p24"/>
          <p:cNvSpPr/>
          <p:nvPr/>
        </p:nvSpPr>
        <p:spPr>
          <a:xfrm rot="-7617272">
            <a:off x="11303053" y="6324144"/>
            <a:ext cx="230864" cy="94868"/>
          </a:xfrm>
          <a:custGeom>
            <a:avLst/>
            <a:gdLst/>
            <a:ahLst/>
            <a:cxnLst/>
            <a:rect l="l" t="t" r="r" b="b"/>
            <a:pathLst>
              <a:path w="1263" h="519" extrusionOk="0">
                <a:moveTo>
                  <a:pt x="159" y="1"/>
                </a:moveTo>
                <a:cubicBezTo>
                  <a:pt x="89" y="1"/>
                  <a:pt x="33" y="36"/>
                  <a:pt x="18" y="100"/>
                </a:cubicBezTo>
                <a:cubicBezTo>
                  <a:pt x="0" y="195"/>
                  <a:pt x="36" y="268"/>
                  <a:pt x="113" y="286"/>
                </a:cubicBezTo>
                <a:cubicBezTo>
                  <a:pt x="430" y="363"/>
                  <a:pt x="751" y="439"/>
                  <a:pt x="1054" y="512"/>
                </a:cubicBezTo>
                <a:cubicBezTo>
                  <a:pt x="1069" y="516"/>
                  <a:pt x="1083" y="518"/>
                  <a:pt x="1098" y="518"/>
                </a:cubicBezTo>
                <a:cubicBezTo>
                  <a:pt x="1163" y="518"/>
                  <a:pt x="1226" y="480"/>
                  <a:pt x="1244" y="421"/>
                </a:cubicBezTo>
                <a:cubicBezTo>
                  <a:pt x="1262" y="326"/>
                  <a:pt x="1222" y="249"/>
                  <a:pt x="1149" y="231"/>
                </a:cubicBezTo>
                <a:cubicBezTo>
                  <a:pt x="828" y="154"/>
                  <a:pt x="507" y="82"/>
                  <a:pt x="204" y="5"/>
                </a:cubicBezTo>
                <a:cubicBezTo>
                  <a:pt x="188" y="2"/>
                  <a:pt x="173" y="1"/>
                  <a:pt x="15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2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73" name="Google Shape;2873;p24"/>
          <p:cNvSpPr/>
          <p:nvPr/>
        </p:nvSpPr>
        <p:spPr>
          <a:xfrm rot="-7617272">
            <a:off x="11607721" y="5183755"/>
            <a:ext cx="169629" cy="84266"/>
          </a:xfrm>
          <a:custGeom>
            <a:avLst/>
            <a:gdLst/>
            <a:ahLst/>
            <a:cxnLst/>
            <a:rect l="l" t="t" r="r" b="b"/>
            <a:pathLst>
              <a:path w="928" h="461" extrusionOk="0">
                <a:moveTo>
                  <a:pt x="179" y="1"/>
                </a:moveTo>
                <a:cubicBezTo>
                  <a:pt x="112" y="1"/>
                  <a:pt x="38" y="51"/>
                  <a:pt x="23" y="118"/>
                </a:cubicBezTo>
                <a:cubicBezTo>
                  <a:pt x="0" y="194"/>
                  <a:pt x="41" y="289"/>
                  <a:pt x="113" y="308"/>
                </a:cubicBezTo>
                <a:cubicBezTo>
                  <a:pt x="321" y="362"/>
                  <a:pt x="511" y="403"/>
                  <a:pt x="719" y="457"/>
                </a:cubicBezTo>
                <a:cubicBezTo>
                  <a:pt x="729" y="459"/>
                  <a:pt x="739" y="460"/>
                  <a:pt x="749" y="460"/>
                </a:cubicBezTo>
                <a:cubicBezTo>
                  <a:pt x="815" y="460"/>
                  <a:pt x="889" y="411"/>
                  <a:pt x="905" y="344"/>
                </a:cubicBezTo>
                <a:cubicBezTo>
                  <a:pt x="927" y="267"/>
                  <a:pt x="887" y="176"/>
                  <a:pt x="792" y="154"/>
                </a:cubicBezTo>
                <a:cubicBezTo>
                  <a:pt x="606" y="118"/>
                  <a:pt x="398" y="63"/>
                  <a:pt x="208" y="4"/>
                </a:cubicBezTo>
                <a:cubicBezTo>
                  <a:pt x="199" y="2"/>
                  <a:pt x="189" y="1"/>
                  <a:pt x="17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2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74" name="Google Shape;2874;p24"/>
          <p:cNvSpPr/>
          <p:nvPr/>
        </p:nvSpPr>
        <p:spPr>
          <a:xfrm rot="-7617272">
            <a:off x="11750573" y="6359699"/>
            <a:ext cx="220263" cy="88105"/>
          </a:xfrm>
          <a:custGeom>
            <a:avLst/>
            <a:gdLst/>
            <a:ahLst/>
            <a:cxnLst/>
            <a:rect l="l" t="t" r="r" b="b"/>
            <a:pathLst>
              <a:path w="1205" h="482" extrusionOk="0">
                <a:moveTo>
                  <a:pt x="163" y="0"/>
                </a:moveTo>
                <a:cubicBezTo>
                  <a:pt x="90" y="0"/>
                  <a:pt x="34" y="39"/>
                  <a:pt x="19" y="118"/>
                </a:cubicBezTo>
                <a:cubicBezTo>
                  <a:pt x="1" y="195"/>
                  <a:pt x="37" y="290"/>
                  <a:pt x="114" y="308"/>
                </a:cubicBezTo>
                <a:cubicBezTo>
                  <a:pt x="413" y="362"/>
                  <a:pt x="698" y="421"/>
                  <a:pt x="1001" y="475"/>
                </a:cubicBezTo>
                <a:cubicBezTo>
                  <a:pt x="1014" y="480"/>
                  <a:pt x="1029" y="482"/>
                  <a:pt x="1043" y="482"/>
                </a:cubicBezTo>
                <a:cubicBezTo>
                  <a:pt x="1106" y="482"/>
                  <a:pt x="1171" y="444"/>
                  <a:pt x="1186" y="385"/>
                </a:cubicBezTo>
                <a:cubicBezTo>
                  <a:pt x="1204" y="308"/>
                  <a:pt x="1168" y="213"/>
                  <a:pt x="1073" y="195"/>
                </a:cubicBezTo>
                <a:cubicBezTo>
                  <a:pt x="793" y="136"/>
                  <a:pt x="489" y="64"/>
                  <a:pt x="209" y="5"/>
                </a:cubicBezTo>
                <a:cubicBezTo>
                  <a:pt x="193" y="2"/>
                  <a:pt x="178" y="0"/>
                  <a:pt x="16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2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75" name="Google Shape;2875;p24"/>
          <p:cNvSpPr/>
          <p:nvPr/>
        </p:nvSpPr>
        <p:spPr>
          <a:xfrm rot="-7617272">
            <a:off x="11914077" y="5540763"/>
            <a:ext cx="192844" cy="77868"/>
          </a:xfrm>
          <a:custGeom>
            <a:avLst/>
            <a:gdLst/>
            <a:ahLst/>
            <a:cxnLst/>
            <a:rect l="l" t="t" r="r" b="b"/>
            <a:pathLst>
              <a:path w="1055" h="426" extrusionOk="0">
                <a:moveTo>
                  <a:pt x="169" y="0"/>
                </a:moveTo>
                <a:cubicBezTo>
                  <a:pt x="102" y="0"/>
                  <a:pt x="34" y="39"/>
                  <a:pt x="19" y="118"/>
                </a:cubicBezTo>
                <a:cubicBezTo>
                  <a:pt x="1" y="195"/>
                  <a:pt x="37" y="290"/>
                  <a:pt x="132" y="308"/>
                </a:cubicBezTo>
                <a:cubicBezTo>
                  <a:pt x="358" y="344"/>
                  <a:pt x="602" y="385"/>
                  <a:pt x="847" y="421"/>
                </a:cubicBezTo>
                <a:cubicBezTo>
                  <a:pt x="859" y="424"/>
                  <a:pt x="873" y="425"/>
                  <a:pt x="886" y="425"/>
                </a:cubicBezTo>
                <a:cubicBezTo>
                  <a:pt x="953" y="425"/>
                  <a:pt x="1021" y="387"/>
                  <a:pt x="1037" y="308"/>
                </a:cubicBezTo>
                <a:cubicBezTo>
                  <a:pt x="1055" y="231"/>
                  <a:pt x="1018" y="136"/>
                  <a:pt x="923" y="118"/>
                </a:cubicBezTo>
                <a:cubicBezTo>
                  <a:pt x="679" y="82"/>
                  <a:pt x="453" y="45"/>
                  <a:pt x="209" y="5"/>
                </a:cubicBezTo>
                <a:cubicBezTo>
                  <a:pt x="196" y="2"/>
                  <a:pt x="183" y="0"/>
                  <a:pt x="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2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76" name="Google Shape;2876;p24"/>
          <p:cNvSpPr/>
          <p:nvPr/>
        </p:nvSpPr>
        <p:spPr>
          <a:xfrm rot="-7617272">
            <a:off x="11977028" y="5995693"/>
            <a:ext cx="216789" cy="76589"/>
          </a:xfrm>
          <a:custGeom>
            <a:avLst/>
            <a:gdLst/>
            <a:ahLst/>
            <a:cxnLst/>
            <a:rect l="l" t="t" r="r" b="b"/>
            <a:pathLst>
              <a:path w="1186" h="419" extrusionOk="0">
                <a:moveTo>
                  <a:pt x="150" y="1"/>
                </a:moveTo>
                <a:cubicBezTo>
                  <a:pt x="73" y="1"/>
                  <a:pt x="1" y="77"/>
                  <a:pt x="1" y="150"/>
                </a:cubicBezTo>
                <a:cubicBezTo>
                  <a:pt x="1" y="245"/>
                  <a:pt x="55" y="304"/>
                  <a:pt x="150" y="304"/>
                </a:cubicBezTo>
                <a:cubicBezTo>
                  <a:pt x="453" y="340"/>
                  <a:pt x="733" y="376"/>
                  <a:pt x="1037" y="417"/>
                </a:cubicBezTo>
                <a:cubicBezTo>
                  <a:pt x="1043" y="418"/>
                  <a:pt x="1049" y="419"/>
                  <a:pt x="1055" y="419"/>
                </a:cubicBezTo>
                <a:cubicBezTo>
                  <a:pt x="1121" y="419"/>
                  <a:pt x="1186" y="333"/>
                  <a:pt x="1186" y="263"/>
                </a:cubicBezTo>
                <a:cubicBezTo>
                  <a:pt x="1168" y="168"/>
                  <a:pt x="1109" y="132"/>
                  <a:pt x="1037" y="114"/>
                </a:cubicBezTo>
                <a:cubicBezTo>
                  <a:pt x="733" y="77"/>
                  <a:pt x="453" y="37"/>
                  <a:pt x="15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2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64573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0.xml"/><Relationship Id="rId18" Type="http://schemas.openxmlformats.org/officeDocument/2006/relationships/slideLayout" Target="../slideLayouts/slideLayout45.xml"/><Relationship Id="rId26" Type="http://schemas.openxmlformats.org/officeDocument/2006/relationships/slideLayout" Target="../slideLayouts/slideLayout53.xml"/><Relationship Id="rId39" Type="http://schemas.openxmlformats.org/officeDocument/2006/relationships/slideLayout" Target="../slideLayouts/slideLayout66.xml"/><Relationship Id="rId21" Type="http://schemas.openxmlformats.org/officeDocument/2006/relationships/slideLayout" Target="../slideLayouts/slideLayout48.xml"/><Relationship Id="rId34" Type="http://schemas.openxmlformats.org/officeDocument/2006/relationships/slideLayout" Target="../slideLayouts/slideLayout61.xml"/><Relationship Id="rId42" Type="http://schemas.openxmlformats.org/officeDocument/2006/relationships/slideLayout" Target="../slideLayouts/slideLayout69.xml"/><Relationship Id="rId47" Type="http://schemas.openxmlformats.org/officeDocument/2006/relationships/slideLayout" Target="../slideLayouts/slideLayout74.xml"/><Relationship Id="rId50" Type="http://schemas.openxmlformats.org/officeDocument/2006/relationships/slideLayout" Target="../slideLayouts/slideLayout77.xml"/><Relationship Id="rId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29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38.xml"/><Relationship Id="rId24" Type="http://schemas.openxmlformats.org/officeDocument/2006/relationships/slideLayout" Target="../slideLayouts/slideLayout51.xml"/><Relationship Id="rId32" Type="http://schemas.openxmlformats.org/officeDocument/2006/relationships/slideLayout" Target="../slideLayouts/slideLayout59.xml"/><Relationship Id="rId37" Type="http://schemas.openxmlformats.org/officeDocument/2006/relationships/slideLayout" Target="../slideLayouts/slideLayout64.xml"/><Relationship Id="rId40" Type="http://schemas.openxmlformats.org/officeDocument/2006/relationships/slideLayout" Target="../slideLayouts/slideLayout67.xml"/><Relationship Id="rId45" Type="http://schemas.openxmlformats.org/officeDocument/2006/relationships/slideLayout" Target="../slideLayouts/slideLayout72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23" Type="http://schemas.openxmlformats.org/officeDocument/2006/relationships/slideLayout" Target="../slideLayouts/slideLayout50.xml"/><Relationship Id="rId28" Type="http://schemas.openxmlformats.org/officeDocument/2006/relationships/slideLayout" Target="../slideLayouts/slideLayout55.xml"/><Relationship Id="rId36" Type="http://schemas.openxmlformats.org/officeDocument/2006/relationships/slideLayout" Target="../slideLayouts/slideLayout63.xml"/><Relationship Id="rId49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37.xml"/><Relationship Id="rId19" Type="http://schemas.openxmlformats.org/officeDocument/2006/relationships/slideLayout" Target="../slideLayouts/slideLayout46.xml"/><Relationship Id="rId31" Type="http://schemas.openxmlformats.org/officeDocument/2006/relationships/slideLayout" Target="../slideLayouts/slideLayout58.xml"/><Relationship Id="rId44" Type="http://schemas.openxmlformats.org/officeDocument/2006/relationships/slideLayout" Target="../slideLayouts/slideLayout71.xml"/><Relationship Id="rId52" Type="http://schemas.openxmlformats.org/officeDocument/2006/relationships/theme" Target="../theme/theme2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Relationship Id="rId22" Type="http://schemas.openxmlformats.org/officeDocument/2006/relationships/slideLayout" Target="../slideLayouts/slideLayout49.xml"/><Relationship Id="rId27" Type="http://schemas.openxmlformats.org/officeDocument/2006/relationships/slideLayout" Target="../slideLayouts/slideLayout54.xml"/><Relationship Id="rId30" Type="http://schemas.openxmlformats.org/officeDocument/2006/relationships/slideLayout" Target="../slideLayouts/slideLayout57.xml"/><Relationship Id="rId35" Type="http://schemas.openxmlformats.org/officeDocument/2006/relationships/slideLayout" Target="../slideLayouts/slideLayout62.xml"/><Relationship Id="rId43" Type="http://schemas.openxmlformats.org/officeDocument/2006/relationships/slideLayout" Target="../slideLayouts/slideLayout70.xml"/><Relationship Id="rId48" Type="http://schemas.openxmlformats.org/officeDocument/2006/relationships/slideLayout" Target="../slideLayouts/slideLayout75.xml"/><Relationship Id="rId8" Type="http://schemas.openxmlformats.org/officeDocument/2006/relationships/slideLayout" Target="../slideLayouts/slideLayout35.xml"/><Relationship Id="rId51" Type="http://schemas.openxmlformats.org/officeDocument/2006/relationships/slideLayout" Target="../slideLayouts/slideLayout78.xml"/><Relationship Id="rId3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25" Type="http://schemas.openxmlformats.org/officeDocument/2006/relationships/slideLayout" Target="../slideLayouts/slideLayout52.xml"/><Relationship Id="rId33" Type="http://schemas.openxmlformats.org/officeDocument/2006/relationships/slideLayout" Target="../slideLayouts/slideLayout60.xml"/><Relationship Id="rId38" Type="http://schemas.openxmlformats.org/officeDocument/2006/relationships/slideLayout" Target="../slideLayouts/slideLayout65.xml"/><Relationship Id="rId46" Type="http://schemas.openxmlformats.org/officeDocument/2006/relationships/slideLayout" Target="../slideLayouts/slideLayout73.xml"/><Relationship Id="rId20" Type="http://schemas.openxmlformats.org/officeDocument/2006/relationships/slideLayout" Target="../slideLayouts/slideLayout47.xml"/><Relationship Id="rId41" Type="http://schemas.openxmlformats.org/officeDocument/2006/relationships/slideLayout" Target="../slideLayouts/slideLayout68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91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92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  <p:sldLayoutId id="2147483682" r:id="rId19"/>
    <p:sldLayoutId id="2147483683" r:id="rId20"/>
    <p:sldLayoutId id="2147483684" r:id="rId21"/>
    <p:sldLayoutId id="2147483685" r:id="rId22"/>
    <p:sldLayoutId id="2147483686" r:id="rId23"/>
    <p:sldLayoutId id="2147483687" r:id="rId24"/>
    <p:sldLayoutId id="2147483688" r:id="rId25"/>
    <p:sldLayoutId id="2147483689" r:id="rId26"/>
    <p:sldLayoutId id="2147483690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18800" y="7965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Englebert"/>
              <a:buNone/>
              <a:defRPr sz="2800">
                <a:solidFill>
                  <a:schemeClr val="lt1"/>
                </a:solidFill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swald SemiBold"/>
              <a:buNone/>
              <a:defRPr sz="2800">
                <a:solidFill>
                  <a:schemeClr val="lt1"/>
                </a:solidFill>
                <a:latin typeface="Oswald SemiBold"/>
                <a:ea typeface="Oswald SemiBold"/>
                <a:cs typeface="Oswald SemiBold"/>
                <a:sym typeface="Oswald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swald SemiBold"/>
              <a:buNone/>
              <a:defRPr sz="2800">
                <a:solidFill>
                  <a:schemeClr val="lt1"/>
                </a:solidFill>
                <a:latin typeface="Oswald SemiBold"/>
                <a:ea typeface="Oswald SemiBold"/>
                <a:cs typeface="Oswald SemiBold"/>
                <a:sym typeface="Oswald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swald SemiBold"/>
              <a:buNone/>
              <a:defRPr sz="2800">
                <a:solidFill>
                  <a:schemeClr val="lt1"/>
                </a:solidFill>
                <a:latin typeface="Oswald SemiBold"/>
                <a:ea typeface="Oswald SemiBold"/>
                <a:cs typeface="Oswald SemiBold"/>
                <a:sym typeface="Oswald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swald SemiBold"/>
              <a:buNone/>
              <a:defRPr sz="2800">
                <a:solidFill>
                  <a:schemeClr val="lt1"/>
                </a:solidFill>
                <a:latin typeface="Oswald SemiBold"/>
                <a:ea typeface="Oswald SemiBold"/>
                <a:cs typeface="Oswald SemiBold"/>
                <a:sym typeface="Oswald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swald SemiBold"/>
              <a:buNone/>
              <a:defRPr sz="2800">
                <a:solidFill>
                  <a:schemeClr val="lt1"/>
                </a:solidFill>
                <a:latin typeface="Oswald SemiBold"/>
                <a:ea typeface="Oswald SemiBold"/>
                <a:cs typeface="Oswald SemiBold"/>
                <a:sym typeface="Oswald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swald SemiBold"/>
              <a:buNone/>
              <a:defRPr sz="2800">
                <a:solidFill>
                  <a:schemeClr val="lt1"/>
                </a:solidFill>
                <a:latin typeface="Oswald SemiBold"/>
                <a:ea typeface="Oswald SemiBold"/>
                <a:cs typeface="Oswald SemiBold"/>
                <a:sym typeface="Oswald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swald SemiBold"/>
              <a:buNone/>
              <a:defRPr sz="2800">
                <a:solidFill>
                  <a:schemeClr val="lt1"/>
                </a:solidFill>
                <a:latin typeface="Oswald SemiBold"/>
                <a:ea typeface="Oswald SemiBold"/>
                <a:cs typeface="Oswald SemiBold"/>
                <a:sym typeface="Oswald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swald SemiBold"/>
              <a:buNone/>
              <a:defRPr sz="2800">
                <a:solidFill>
                  <a:schemeClr val="lt1"/>
                </a:solidFill>
                <a:latin typeface="Oswald SemiBold"/>
                <a:ea typeface="Oswald SemiBold"/>
                <a:cs typeface="Oswald SemiBold"/>
                <a:sym typeface="Oswald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18800" y="17398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Zilla Slab Light"/>
              <a:buChar char="●"/>
              <a:defRPr>
                <a:solidFill>
                  <a:schemeClr val="lt1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Zilla Slab Light"/>
              <a:buChar char="○"/>
              <a:defRPr>
                <a:solidFill>
                  <a:schemeClr val="lt1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Zilla Slab Light"/>
              <a:buChar char="■"/>
              <a:defRPr>
                <a:solidFill>
                  <a:schemeClr val="lt1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Zilla Slab Light"/>
              <a:buChar char="●"/>
              <a:defRPr>
                <a:solidFill>
                  <a:schemeClr val="lt1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Zilla Slab Light"/>
              <a:buChar char="○"/>
              <a:defRPr>
                <a:solidFill>
                  <a:schemeClr val="lt1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Zilla Slab Light"/>
              <a:buChar char="■"/>
              <a:defRPr>
                <a:solidFill>
                  <a:schemeClr val="lt1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Zilla Slab Light"/>
              <a:buChar char="●"/>
              <a:defRPr>
                <a:solidFill>
                  <a:schemeClr val="lt1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Zilla Slab Light"/>
              <a:buChar char="○"/>
              <a:defRPr>
                <a:solidFill>
                  <a:schemeClr val="lt1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Zilla Slab Light"/>
              <a:buChar char="■"/>
              <a:defRPr>
                <a:solidFill>
                  <a:schemeClr val="lt1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3861725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  <p:sldLayoutId id="2147483720" r:id="rId15"/>
    <p:sldLayoutId id="2147483721" r:id="rId16"/>
    <p:sldLayoutId id="2147483722" r:id="rId17"/>
    <p:sldLayoutId id="2147483723" r:id="rId18"/>
    <p:sldLayoutId id="2147483724" r:id="rId19"/>
    <p:sldLayoutId id="2147483725" r:id="rId20"/>
    <p:sldLayoutId id="2147483726" r:id="rId21"/>
    <p:sldLayoutId id="2147483727" r:id="rId22"/>
    <p:sldLayoutId id="2147483728" r:id="rId23"/>
    <p:sldLayoutId id="2147483729" r:id="rId24"/>
    <p:sldLayoutId id="2147483730" r:id="rId25"/>
    <p:sldLayoutId id="2147483731" r:id="rId26"/>
    <p:sldLayoutId id="2147483732" r:id="rId27"/>
    <p:sldLayoutId id="2147483733" r:id="rId28"/>
    <p:sldLayoutId id="2147483734" r:id="rId29"/>
    <p:sldLayoutId id="2147483735" r:id="rId30"/>
    <p:sldLayoutId id="2147483736" r:id="rId31"/>
    <p:sldLayoutId id="2147483737" r:id="rId32"/>
    <p:sldLayoutId id="2147483738" r:id="rId33"/>
    <p:sldLayoutId id="2147483739" r:id="rId34"/>
    <p:sldLayoutId id="2147483740" r:id="rId35"/>
    <p:sldLayoutId id="2147483741" r:id="rId36"/>
    <p:sldLayoutId id="2147483742" r:id="rId37"/>
    <p:sldLayoutId id="2147483743" r:id="rId38"/>
    <p:sldLayoutId id="2147483744" r:id="rId39"/>
    <p:sldLayoutId id="2147483745" r:id="rId40"/>
    <p:sldLayoutId id="2147483746" r:id="rId41"/>
    <p:sldLayoutId id="2147483747" r:id="rId42"/>
    <p:sldLayoutId id="2147483748" r:id="rId43"/>
    <p:sldLayoutId id="2147483749" r:id="rId44"/>
    <p:sldLayoutId id="2147483750" r:id="rId45"/>
    <p:sldLayoutId id="2147483751" r:id="rId46"/>
    <p:sldLayoutId id="2147483752" r:id="rId47"/>
    <p:sldLayoutId id="2147483753" r:id="rId48"/>
    <p:sldLayoutId id="2147483754" r:id="rId49"/>
    <p:sldLayoutId id="2147483755" r:id="rId50"/>
    <p:sldLayoutId id="2147483756" r:id="rId51"/>
  </p:sldLayoutIdLst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35.gif"/><Relationship Id="rId5" Type="http://schemas.openxmlformats.org/officeDocument/2006/relationships/image" Target="../media/image34.gif"/><Relationship Id="rId4" Type="http://schemas.openxmlformats.org/officeDocument/2006/relationships/image" Target="../media/image3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Bộ hình nền &amp;quot;Hoạt hình siêu dễ thương 2&amp;quot; chất lượng cao cho Powerpoint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112"/>
                    </a14:imgEffect>
                    <a14:imgEffect>
                      <a14:saturation sat="2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9" y="8483"/>
            <a:ext cx="12161838" cy="6841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885760" y="1530545"/>
            <a:ext cx="10420483" cy="5835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lang="en-US" sz="3192" b="1" kern="0" dirty="0">
              <a:solidFill>
                <a:srgbClr val="51BFB0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73163" y="2814971"/>
            <a:ext cx="245676" cy="1228045"/>
          </a:xfrm>
          <a:prstGeom prst="rect">
            <a:avLst/>
          </a:prstGeom>
          <a:noFill/>
        </p:spPr>
        <p:txBody>
          <a:bodyPr wrap="none" lIns="121618" tIns="60809" rIns="121618" bIns="60809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lang="en-US" sz="7182" kern="0" dirty="0">
              <a:ln w="0"/>
              <a:gradFill>
                <a:gsLst>
                  <a:gs pos="0">
                    <a:srgbClr val="51BFB0">
                      <a:lumMod val="50000"/>
                    </a:srgbClr>
                  </a:gs>
                  <a:gs pos="50000">
                    <a:srgbClr val="51BFB0"/>
                  </a:gs>
                  <a:gs pos="100000">
                    <a:srgbClr val="51BFB0">
                      <a:lumMod val="60000"/>
                      <a:lumOff val="4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cs typeface="Arial"/>
              <a:sym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48516" y="1219728"/>
            <a:ext cx="10406129" cy="3996262"/>
          </a:xfrm>
          <a:prstGeom prst="rect">
            <a:avLst/>
          </a:prstGeom>
          <a:noFill/>
        </p:spPr>
        <p:txBody>
          <a:bodyPr spcFirstLastPara="1" wrap="none" lIns="121618" tIns="60809" rIns="121618" bIns="60809" numCol="1">
            <a:prstTxWarp prst="textArchUp">
              <a:avLst>
                <a:gd name="adj" fmla="val 10747613"/>
              </a:avLst>
            </a:prstTxWarp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10000" b="1" kern="0" dirty="0" err="1">
                <a:solidFill>
                  <a:srgbClr val="51BFB0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Chào</a:t>
            </a:r>
            <a:r>
              <a:rPr lang="en-US" sz="10000" b="1" kern="0" dirty="0">
                <a:solidFill>
                  <a:srgbClr val="51BFB0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10000" b="1" kern="0" dirty="0" err="1">
                <a:solidFill>
                  <a:srgbClr val="51BFB0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mừng</a:t>
            </a:r>
            <a:r>
              <a:rPr lang="en-US" sz="10000" b="1" kern="0" dirty="0">
                <a:solidFill>
                  <a:srgbClr val="51BFB0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10000" b="1" kern="0" dirty="0" err="1">
                <a:solidFill>
                  <a:srgbClr val="51BFB0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các</a:t>
            </a:r>
            <a:r>
              <a:rPr lang="en-US" sz="10000" b="1" kern="0" dirty="0">
                <a:solidFill>
                  <a:srgbClr val="51BFB0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con </a:t>
            </a:r>
            <a:r>
              <a:rPr lang="en-US" sz="10000" b="1" kern="0" dirty="0" err="1">
                <a:solidFill>
                  <a:srgbClr val="51BFB0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đến</a:t>
            </a:r>
            <a:r>
              <a:rPr lang="en-US" sz="10000" b="1" kern="0" dirty="0">
                <a:solidFill>
                  <a:srgbClr val="51BFB0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10000" b="1" kern="0" dirty="0" err="1">
                <a:solidFill>
                  <a:srgbClr val="51BFB0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với</a:t>
            </a:r>
            <a:r>
              <a:rPr lang="en-US" sz="10000" b="1" kern="0" dirty="0">
                <a:solidFill>
                  <a:srgbClr val="51BFB0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10000" b="1" kern="0" dirty="0" err="1">
                <a:solidFill>
                  <a:srgbClr val="51BFB0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tiết</a:t>
            </a:r>
            <a:endParaRPr lang="en-US" sz="10000" kern="0" dirty="0">
              <a:ln w="0"/>
              <a:gradFill>
                <a:gsLst>
                  <a:gs pos="0">
                    <a:srgbClr val="51BFB0">
                      <a:lumMod val="50000"/>
                    </a:srgbClr>
                  </a:gs>
                  <a:gs pos="50000">
                    <a:srgbClr val="51BFB0"/>
                  </a:gs>
                  <a:gs pos="100000">
                    <a:srgbClr val="51BFB0">
                      <a:lumMod val="60000"/>
                      <a:lumOff val="4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cs typeface="Arial"/>
              <a:sym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035311" y="1741773"/>
            <a:ext cx="8539441" cy="14021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619847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US" sz="4256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  <a:sym typeface="Arial"/>
              </a:rPr>
              <a:t>TIẾNG VIỆT 1</a:t>
            </a:r>
          </a:p>
          <a:p>
            <a:pPr>
              <a:buClr>
                <a:srgbClr val="000000"/>
              </a:buClr>
              <a:buFont typeface="Arial"/>
              <a:buNone/>
            </a:pPr>
            <a:endParaRPr lang="en-US" sz="4256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pic>
        <p:nvPicPr>
          <p:cNvPr id="12" name="Picture 4" descr="Heart Sticker by Chellekie Creation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975" y="-50241"/>
            <a:ext cx="2533716" cy="316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eart Sticker by Chellekie Creation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316" y="-36704"/>
            <a:ext cx="2533716" cy="316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eart Sticker by Chellekie Creation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8088" y="-20896"/>
            <a:ext cx="2533716" cy="316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Heart Sticker by Chellekie Creation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5645" y="-23167"/>
            <a:ext cx="2533716" cy="316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Heart Sticker by Chellekie Creation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3201" y="-23166"/>
            <a:ext cx="2533716" cy="316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New Years Yes Sticker by Nora Fiks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60" y="3933751"/>
            <a:ext cx="2857915" cy="3131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eart Sticker by Chellekie Creation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366" y="-28050"/>
            <a:ext cx="2533716" cy="316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New Years Yes Sticker by Nora Fiks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2637" y="3222743"/>
            <a:ext cx="2325401" cy="2548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New York Yes Sticker by Nora Fikse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251" y="1830111"/>
            <a:ext cx="2499167" cy="2701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0" descr="New York Yes Sticker by Nora Fikse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5542" y="457501"/>
            <a:ext cx="2499167" cy="2701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1949118" y="3238210"/>
            <a:ext cx="8539441" cy="15166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619847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US" sz="5000" b="1" kern="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Bài</a:t>
            </a:r>
            <a:r>
              <a:rPr lang="en-US" sz="5000" b="1" kern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 59: </a:t>
            </a:r>
            <a:r>
              <a:rPr lang="en-US" sz="5000" b="1" kern="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  <a:sym typeface="Arial"/>
              </a:rPr>
              <a:t>ang</a:t>
            </a:r>
            <a:r>
              <a:rPr lang="en-US" sz="5000" b="1" kern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  <a:sym typeface="Arial"/>
              </a:rPr>
              <a:t> – </a:t>
            </a:r>
            <a:r>
              <a:rPr lang="en-US" sz="5000" b="1" kern="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  <a:sym typeface="Arial"/>
              </a:rPr>
              <a:t>ăng</a:t>
            </a:r>
            <a:r>
              <a:rPr lang="en-US" sz="5000" b="1" kern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  <a:sym typeface="Arial"/>
              </a:rPr>
              <a:t> - </a:t>
            </a:r>
            <a:r>
              <a:rPr lang="en-US" sz="5000" b="1" kern="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  <a:sym typeface="Arial"/>
              </a:rPr>
              <a:t>âng</a:t>
            </a:r>
            <a:endParaRPr lang="en-US" sz="5000" b="1" kern="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  <a:sym typeface="Arial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endParaRPr lang="en-US" sz="4256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80400286"/>
      </p:ext>
    </p:extLst>
  </p:cSld>
  <p:clrMapOvr>
    <a:masterClrMapping/>
  </p:clrMapOvr>
  <p:transition spd="slow" advTm="10329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F517B55-76E5-4638-A80E-B370A931F543}"/>
              </a:ext>
            </a:extLst>
          </p:cNvPr>
          <p:cNvSpPr txBox="1"/>
          <p:nvPr/>
        </p:nvSpPr>
        <p:spPr>
          <a:xfrm>
            <a:off x="3756990" y="418549"/>
            <a:ext cx="58773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Mặt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trăng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mặt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trời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7D46FF-ED11-49C6-A083-9744C09B75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2550" y="1232039"/>
            <a:ext cx="8734633" cy="4917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4265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3D3DDC0-3656-4981-806C-74EE955C4D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539" y="1065126"/>
            <a:ext cx="5483051" cy="37078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196223B-0BB1-474B-B24E-B2E22A35DE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38" y="1065126"/>
            <a:ext cx="5295481" cy="370784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0FB8F1C-7DA1-4120-980B-B082062A6CD9}"/>
              </a:ext>
            </a:extLst>
          </p:cNvPr>
          <p:cNvSpPr txBox="1"/>
          <p:nvPr/>
        </p:nvSpPr>
        <p:spPr>
          <a:xfrm>
            <a:off x="1457011" y="4893547"/>
            <a:ext cx="29642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trăng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tròn</a:t>
            </a: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6BC2CB-86F7-49D0-8FB4-27C844F4BA5F}"/>
              </a:ext>
            </a:extLst>
          </p:cNvPr>
          <p:cNvSpPr txBox="1"/>
          <p:nvPr/>
        </p:nvSpPr>
        <p:spPr>
          <a:xfrm>
            <a:off x="6611815" y="4973191"/>
            <a:ext cx="36174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trăng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khuyết</a:t>
            </a: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44219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029CC95-1DCB-46FF-A67C-C4B4D06A0F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8092" y="2100105"/>
            <a:ext cx="6353908" cy="44112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6ED0C48-C678-4839-90C3-F5064CDBD1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2223"/>
            <a:ext cx="5667270" cy="428059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C8F7640-1CD7-4C08-8685-0B92DBE499EC}"/>
              </a:ext>
            </a:extLst>
          </p:cNvPr>
          <p:cNvSpPr txBox="1"/>
          <p:nvPr/>
        </p:nvSpPr>
        <p:spPr>
          <a:xfrm>
            <a:off x="6893169" y="693336"/>
            <a:ext cx="30044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Mặt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trời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67815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9AD25C1-4BA9-4760-AC34-87FB43EAEDAA}"/>
              </a:ext>
            </a:extLst>
          </p:cNvPr>
          <p:cNvSpPr/>
          <p:nvPr/>
        </p:nvSpPr>
        <p:spPr>
          <a:xfrm>
            <a:off x="2334541" y="1528309"/>
            <a:ext cx="7201784" cy="4251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  <a:buSzPts val="5200"/>
              <a:defRPr/>
            </a:pPr>
            <a:r>
              <a:rPr lang="en-GB" sz="8000" b="1" kern="0" spc="13" dirty="0" err="1">
                <a:solidFill>
                  <a:srgbClr val="000000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CỦNG</a:t>
            </a:r>
            <a:r>
              <a:rPr lang="en-GB" sz="8000" b="1" kern="0" spc="13" dirty="0">
                <a:solidFill>
                  <a:srgbClr val="000000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GB" sz="8000" b="1" kern="0" spc="13" dirty="0" err="1">
                <a:solidFill>
                  <a:srgbClr val="000000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CỐ</a:t>
            </a:r>
            <a:r>
              <a:rPr lang="en-GB" sz="8000" b="1" kern="0" spc="13" dirty="0">
                <a:solidFill>
                  <a:srgbClr val="000000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</a:p>
          <a:p>
            <a:pPr algn="ctr" defTabSz="1219170">
              <a:lnSpc>
                <a:spcPct val="150000"/>
              </a:lnSpc>
              <a:buClr>
                <a:srgbClr val="000000"/>
              </a:buClr>
              <a:buSzPts val="5200"/>
              <a:defRPr/>
            </a:pPr>
            <a:r>
              <a:rPr lang="en-GB" sz="8000" b="1" kern="0" spc="13" dirty="0" err="1">
                <a:solidFill>
                  <a:srgbClr val="000000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BÀI</a:t>
            </a:r>
            <a:r>
              <a:rPr lang="en-GB" sz="8000" b="1" kern="0" spc="13" dirty="0">
                <a:solidFill>
                  <a:srgbClr val="000000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GB" sz="8000" b="1" kern="0" spc="13" dirty="0" err="1">
                <a:solidFill>
                  <a:srgbClr val="000000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HỌC</a:t>
            </a:r>
            <a:r>
              <a:rPr lang="en-GB" sz="8000" b="1" kern="0" spc="13" dirty="0">
                <a:solidFill>
                  <a:srgbClr val="000000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31ECAA4-B8EE-4B9C-84B2-2B90D9D1C4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362" y="848138"/>
            <a:ext cx="2795951" cy="1928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546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247"/>
    </mc:Choice>
    <mc:Fallback xmlns="">
      <p:transition spd="slow" advTm="33247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D0A635F-595D-7944-B06B-0F42D3C7303D}"/>
              </a:ext>
            </a:extLst>
          </p:cNvPr>
          <p:cNvSpPr txBox="1"/>
          <p:nvPr/>
        </p:nvSpPr>
        <p:spPr>
          <a:xfrm>
            <a:off x="1085088" y="13776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dirty="0"/>
          </a:p>
        </p:txBody>
      </p:sp>
      <p:sp>
        <p:nvSpPr>
          <p:cNvPr id="10" name="Google Shape;54;p13">
            <a:extLst>
              <a:ext uri="{FF2B5EF4-FFF2-40B4-BE49-F238E27FC236}">
                <a16:creationId xmlns:a16="http://schemas.microsoft.com/office/drawing/2014/main" id="{E70C1397-93D8-4F1F-99FB-89FD4DAD148F}"/>
              </a:ext>
            </a:extLst>
          </p:cNvPr>
          <p:cNvSpPr txBox="1">
            <a:spLocks/>
          </p:cNvSpPr>
          <p:nvPr/>
        </p:nvSpPr>
        <p:spPr>
          <a:xfrm>
            <a:off x="1177453" y="1574752"/>
            <a:ext cx="9302147" cy="3307999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7200" b="1" dirty="0">
                <a:solidFill>
                  <a:srgbClr val="00206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B</a:t>
            </a:r>
            <a:r>
              <a:rPr lang="en-US" sz="7200" b="1" dirty="0">
                <a:solidFill>
                  <a:srgbClr val="00206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ÀI</a:t>
            </a:r>
            <a:r>
              <a:rPr lang="pl-PL" sz="7200" b="1" dirty="0">
                <a:solidFill>
                  <a:srgbClr val="00206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7200" b="1" dirty="0">
                <a:solidFill>
                  <a:srgbClr val="00206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59</a:t>
            </a:r>
            <a:r>
              <a:rPr lang="pl-PL" sz="7200" b="1" dirty="0">
                <a:solidFill>
                  <a:srgbClr val="00206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br>
              <a:rPr lang="pl-PL" sz="7200" b="1" dirty="0">
                <a:solidFill>
                  <a:srgbClr val="00206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en-US" sz="6600" b="1" dirty="0">
                <a:solidFill>
                  <a:srgbClr val="002060"/>
                </a:solidFill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ang - </a:t>
            </a:r>
            <a:r>
              <a:rPr lang="en-US" sz="6600" b="1" dirty="0" err="1">
                <a:solidFill>
                  <a:srgbClr val="002060"/>
                </a:solidFill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ăng</a:t>
            </a:r>
            <a:r>
              <a:rPr lang="en-US" sz="6600" b="1" dirty="0">
                <a:solidFill>
                  <a:srgbClr val="002060"/>
                </a:solidFill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 - </a:t>
            </a:r>
            <a:r>
              <a:rPr lang="en-US" sz="6600" b="1" dirty="0" err="1">
                <a:solidFill>
                  <a:srgbClr val="002060"/>
                </a:solidFill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âng</a:t>
            </a:r>
            <a:endParaRPr lang="pl-PL" sz="7200" b="1" dirty="0">
              <a:solidFill>
                <a:srgbClr val="002060"/>
              </a:solidFill>
              <a:latin typeface="+mn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628AAE0-1116-4594-97F5-348D8BC360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911" y="1521690"/>
            <a:ext cx="1065820" cy="257379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ADC8D95-10F5-465F-AF57-636E51EE2B2D}"/>
              </a:ext>
            </a:extLst>
          </p:cNvPr>
          <p:cNvSpPr txBox="1"/>
          <p:nvPr/>
        </p:nvSpPr>
        <p:spPr>
          <a:xfrm>
            <a:off x="3014165" y="321361"/>
            <a:ext cx="61636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dirty="0">
                <a:solidFill>
                  <a:schemeClr val="accent6">
                    <a:lumMod val="75000"/>
                  </a:schemeClr>
                </a:solidFill>
              </a:rPr>
              <a:t>TIẾNG VIỆT </a:t>
            </a:r>
            <a:r>
              <a:rPr lang="vi-VN" sz="44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64E0690-561F-45B6-94D5-803A9034C3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69" y="246934"/>
            <a:ext cx="1208447" cy="629270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D8565C7-7D70-449D-B22C-2464AEA79D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6165389"/>
              </p:ext>
            </p:extLst>
          </p:nvPr>
        </p:nvGraphicFramePr>
        <p:xfrm>
          <a:off x="4642793" y="1330859"/>
          <a:ext cx="3606636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3318">
                  <a:extLst>
                    <a:ext uri="{9D8B030D-6E8A-4147-A177-3AD203B41FA5}">
                      <a16:colId xmlns:a16="http://schemas.microsoft.com/office/drawing/2014/main" val="3908109760"/>
                    </a:ext>
                  </a:extLst>
                </a:gridCol>
                <a:gridCol w="1803318">
                  <a:extLst>
                    <a:ext uri="{9D8B030D-6E8A-4147-A177-3AD203B41FA5}">
                      <a16:colId xmlns:a16="http://schemas.microsoft.com/office/drawing/2014/main" val="1780204739"/>
                    </a:ext>
                  </a:extLst>
                </a:gridCol>
              </a:tblGrid>
              <a:tr h="623185">
                <a:tc>
                  <a:txBody>
                    <a:bodyPr/>
                    <a:lstStyle/>
                    <a:p>
                      <a:pPr algn="ctr"/>
                      <a:r>
                        <a:rPr lang="en-US" sz="4400" b="0" dirty="0">
                          <a:solidFill>
                            <a:schemeClr val="tx1"/>
                          </a:solidFill>
                          <a:latin typeface="+mn-lt"/>
                        </a:rPr>
                        <a:t>s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0" dirty="0">
                          <a:solidFill>
                            <a:srgbClr val="FF0000"/>
                          </a:solidFill>
                          <a:latin typeface="+mn-lt"/>
                        </a:rPr>
                        <a:t>ang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7979030"/>
                  </a:ext>
                </a:extLst>
              </a:tr>
              <a:tr h="623185">
                <a:tc gridSpan="2">
                  <a:txBody>
                    <a:bodyPr/>
                    <a:lstStyle/>
                    <a:p>
                      <a:pPr algn="ctr"/>
                      <a:r>
                        <a:rPr lang="en-US" sz="44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s</a:t>
                      </a:r>
                      <a:r>
                        <a:rPr lang="en-US" sz="4400" b="0" dirty="0" err="1">
                          <a:solidFill>
                            <a:srgbClr val="FF0000"/>
                          </a:solidFill>
                          <a:latin typeface="+mn-lt"/>
                        </a:rPr>
                        <a:t>áng</a:t>
                      </a:r>
                      <a:endParaRPr lang="en-US" sz="4400" b="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2925745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4837C856-181E-45A4-85DF-8E5338551EB0}"/>
              </a:ext>
            </a:extLst>
          </p:cNvPr>
          <p:cNvSpPr txBox="1"/>
          <p:nvPr/>
        </p:nvSpPr>
        <p:spPr>
          <a:xfrm>
            <a:off x="3240675" y="2710480"/>
            <a:ext cx="654026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/>
              <a:t>làng</a:t>
            </a:r>
            <a:r>
              <a:rPr lang="en-US" sz="2800" dirty="0"/>
              <a:t>	</a:t>
            </a:r>
            <a:r>
              <a:rPr lang="en-US" sz="2800"/>
              <a:t>	rạng</a:t>
            </a:r>
            <a:r>
              <a:rPr lang="en-US" sz="2800" dirty="0"/>
              <a:t>		    </a:t>
            </a:r>
            <a:r>
              <a:rPr lang="en-US" sz="2800" dirty="0" err="1"/>
              <a:t>sáng</a:t>
            </a:r>
            <a:endParaRPr lang="en-US" sz="2800" dirty="0"/>
          </a:p>
          <a:p>
            <a:pPr>
              <a:lnSpc>
                <a:spcPct val="150000"/>
              </a:lnSpc>
            </a:pPr>
            <a:r>
              <a:rPr lang="en-US" sz="2800" dirty="0" err="1"/>
              <a:t>bằng</a:t>
            </a:r>
            <a:r>
              <a:rPr lang="en-US" sz="2800" dirty="0"/>
              <a:t>		</a:t>
            </a:r>
            <a:r>
              <a:rPr lang="en-US" sz="2800" dirty="0" err="1"/>
              <a:t>rặng</a:t>
            </a:r>
            <a:r>
              <a:rPr lang="en-US" sz="2800" dirty="0"/>
              <a:t>		    </a:t>
            </a:r>
            <a:r>
              <a:rPr lang="en-US" sz="2800" dirty="0" err="1"/>
              <a:t>vẳng</a:t>
            </a:r>
            <a:endParaRPr lang="en-US" sz="2800" dirty="0"/>
          </a:p>
          <a:p>
            <a:pPr>
              <a:lnSpc>
                <a:spcPct val="150000"/>
              </a:lnSpc>
            </a:pPr>
            <a:r>
              <a:rPr lang="en-US" sz="2800" dirty="0" err="1"/>
              <a:t>hẫng</a:t>
            </a:r>
            <a:r>
              <a:rPr lang="en-US" sz="2800" dirty="0"/>
              <a:t>		</a:t>
            </a:r>
            <a:r>
              <a:rPr lang="en-US" sz="2800" dirty="0" err="1"/>
              <a:t>tầng</a:t>
            </a:r>
            <a:r>
              <a:rPr lang="en-US" sz="2800" dirty="0"/>
              <a:t>		    </a:t>
            </a:r>
            <a:r>
              <a:rPr lang="en-US" sz="2800" dirty="0" err="1"/>
              <a:t>vâng</a:t>
            </a:r>
            <a:endParaRPr lang="en-US" sz="2800" dirty="0"/>
          </a:p>
          <a:p>
            <a:endParaRPr lang="en-US" sz="3600" dirty="0">
              <a:latin typeface="UTM Avo" panose="02040603050506020204" pitchFamily="18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86A5303-14A2-4B23-AB6D-BDC765D04A24}"/>
              </a:ext>
            </a:extLst>
          </p:cNvPr>
          <p:cNvSpPr/>
          <p:nvPr/>
        </p:nvSpPr>
        <p:spPr>
          <a:xfrm>
            <a:off x="3173003" y="561569"/>
            <a:ext cx="1526872" cy="62927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B5035D8-17B0-4014-B38F-28D9BCB0E032}"/>
              </a:ext>
            </a:extLst>
          </p:cNvPr>
          <p:cNvSpPr/>
          <p:nvPr/>
        </p:nvSpPr>
        <p:spPr>
          <a:xfrm>
            <a:off x="5747370" y="561569"/>
            <a:ext cx="1526872" cy="62927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E4CDAE1-4770-4299-AC0D-BDB2A3858041}"/>
              </a:ext>
            </a:extLst>
          </p:cNvPr>
          <p:cNvSpPr/>
          <p:nvPr/>
        </p:nvSpPr>
        <p:spPr>
          <a:xfrm>
            <a:off x="8396603" y="561569"/>
            <a:ext cx="1526872" cy="62927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5BE351D-4065-432E-A750-F48D13B22703}"/>
              </a:ext>
            </a:extLst>
          </p:cNvPr>
          <p:cNvSpPr txBox="1"/>
          <p:nvPr/>
        </p:nvSpPr>
        <p:spPr>
          <a:xfrm>
            <a:off x="3292273" y="421399"/>
            <a:ext cx="15268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solidFill>
                  <a:srgbClr val="E52D56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ang</a:t>
            </a:r>
            <a:endParaRPr lang="en-US" sz="4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F979AD7-21CA-46E8-B9DD-0576EF02B1F1}"/>
              </a:ext>
            </a:extLst>
          </p:cNvPr>
          <p:cNvSpPr txBox="1"/>
          <p:nvPr/>
        </p:nvSpPr>
        <p:spPr>
          <a:xfrm>
            <a:off x="5866640" y="421399"/>
            <a:ext cx="15268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err="1">
                <a:solidFill>
                  <a:srgbClr val="E52D56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ăng</a:t>
            </a:r>
            <a:endParaRPr lang="en-US" sz="4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724119F-9D72-404E-911F-044A53D9FA1B}"/>
              </a:ext>
            </a:extLst>
          </p:cNvPr>
          <p:cNvSpPr txBox="1"/>
          <p:nvPr/>
        </p:nvSpPr>
        <p:spPr>
          <a:xfrm>
            <a:off x="8546018" y="421399"/>
            <a:ext cx="15268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err="1">
                <a:solidFill>
                  <a:srgbClr val="E52D56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âng</a:t>
            </a:r>
            <a:endParaRPr lang="en-US" sz="44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BAEB467-74D5-4A55-AA35-4F6BAF5D20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5026" y="4717774"/>
            <a:ext cx="8561947" cy="1718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8608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738A492D-8F22-4BC5-8058-F7D6BC686DD5}"/>
              </a:ext>
            </a:extLst>
          </p:cNvPr>
          <p:cNvGrpSpPr/>
          <p:nvPr/>
        </p:nvGrpSpPr>
        <p:grpSpPr>
          <a:xfrm>
            <a:off x="3846820" y="2286000"/>
            <a:ext cx="4498360" cy="2286000"/>
            <a:chOff x="3307171" y="2137972"/>
            <a:chExt cx="4498360" cy="22860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CBC88839-4A56-4469-9CAF-224AA27094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716"/>
            <a:stretch/>
          </p:blipFill>
          <p:spPr>
            <a:xfrm>
              <a:off x="4916556" y="2137972"/>
              <a:ext cx="2888975" cy="228600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B0967DE-F2D1-4B71-827F-6409F948B96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" r="78111"/>
            <a:stretch/>
          </p:blipFill>
          <p:spPr>
            <a:xfrm>
              <a:off x="3307171" y="2137972"/>
              <a:ext cx="1609385" cy="2286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56665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24"/>
    </mc:Choice>
    <mc:Fallback xmlns="">
      <p:transition spd="slow" advTm="5624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0F78FC3-5C8E-4E95-8B91-69FF286A6F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193" y="312516"/>
            <a:ext cx="9568122" cy="5984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6930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DF2DC04-6196-4D76-A3B1-7C340CE7134A}"/>
              </a:ext>
            </a:extLst>
          </p:cNvPr>
          <p:cNvSpPr txBox="1"/>
          <p:nvPr/>
        </p:nvSpPr>
        <p:spPr>
          <a:xfrm>
            <a:off x="4267199" y="2266123"/>
            <a:ext cx="34720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Th</a:t>
            </a:r>
            <a:r>
              <a: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ư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giãn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289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81"/>
    </mc:Choice>
    <mc:Fallback xmlns="">
      <p:transition spd="slow" advTm="908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3677E56-8FC1-4DAD-8F0B-E3577EDC30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696" y="1877377"/>
            <a:ext cx="6198703" cy="276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995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ED05B5-E986-4AA7-8FF9-D7309F24CA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207" y="488156"/>
            <a:ext cx="10415796" cy="5881688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7955229" y="3019119"/>
            <a:ext cx="875763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8935791" y="3019119"/>
            <a:ext cx="875763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6722267" y="3527996"/>
            <a:ext cx="875763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7754851" y="3527996"/>
            <a:ext cx="875763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658118" y="3989661"/>
            <a:ext cx="875763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990579" y="3019119"/>
            <a:ext cx="875763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928822" y="4456158"/>
            <a:ext cx="875763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88F402CF-9817-4963-8B76-12A35AA93484}"/>
              </a:ext>
            </a:extLst>
          </p:cNvPr>
          <p:cNvSpPr txBox="1"/>
          <p:nvPr/>
        </p:nvSpPr>
        <p:spPr>
          <a:xfrm>
            <a:off x="4786649" y="2528414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15CA4FA-6566-4DEA-B2B7-1D48F3FAC7DA}"/>
              </a:ext>
            </a:extLst>
          </p:cNvPr>
          <p:cNvSpPr txBox="1"/>
          <p:nvPr/>
        </p:nvSpPr>
        <p:spPr>
          <a:xfrm>
            <a:off x="4033740" y="3065941"/>
            <a:ext cx="348993" cy="4736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FA19425-6125-49DE-B62A-2D17AE5A02B7}"/>
              </a:ext>
            </a:extLst>
          </p:cNvPr>
          <p:cNvSpPr txBox="1"/>
          <p:nvPr/>
        </p:nvSpPr>
        <p:spPr>
          <a:xfrm>
            <a:off x="4776422" y="3527996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BFF439C-4AC9-4808-84B5-1130D52E8E21}"/>
              </a:ext>
            </a:extLst>
          </p:cNvPr>
          <p:cNvSpPr txBox="1"/>
          <p:nvPr/>
        </p:nvSpPr>
        <p:spPr>
          <a:xfrm>
            <a:off x="4078437" y="3989661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48591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B923267-586F-4B68-B656-0232CBDFB2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539" y="1877376"/>
            <a:ext cx="5651772" cy="2770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18479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7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ack to School Social Media XL by Slidesgo">
  <a:themeElements>
    <a:clrScheme name="Simple Light">
      <a:dk1>
        <a:srgbClr val="000000"/>
      </a:dk1>
      <a:lt1>
        <a:srgbClr val="FFFFFF"/>
      </a:lt1>
      <a:dk2>
        <a:srgbClr val="685CA7"/>
      </a:dk2>
      <a:lt2>
        <a:srgbClr val="AFA8D0"/>
      </a:lt2>
      <a:accent1>
        <a:srgbClr val="D77EAD"/>
      </a:accent1>
      <a:accent2>
        <a:srgbClr val="FFCB74"/>
      </a:accent2>
      <a:accent3>
        <a:srgbClr val="79CFE7"/>
      </a:accent3>
      <a:accent4>
        <a:srgbClr val="EF6952"/>
      </a:accent4>
      <a:accent5>
        <a:srgbClr val="51BFB0"/>
      </a:accent5>
      <a:accent6>
        <a:srgbClr val="F17FB1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3433</TotalTime>
  <Words>83</Words>
  <Application>Microsoft Office PowerPoint</Application>
  <PresentationFormat>Widescreen</PresentationFormat>
  <Paragraphs>25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8" baseType="lpstr">
      <vt:lpstr>Arial</vt:lpstr>
      <vt:lpstr>Calibri</vt:lpstr>
      <vt:lpstr>Englebert</vt:lpstr>
      <vt:lpstr>Fira Sans Extra Condensed Medium</vt:lpstr>
      <vt:lpstr>Livvic</vt:lpstr>
      <vt:lpstr>Oswald Light</vt:lpstr>
      <vt:lpstr>Oswald SemiBold</vt:lpstr>
      <vt:lpstr>Quicksand Medium</vt:lpstr>
      <vt:lpstr>Roboto Condensed Light</vt:lpstr>
      <vt:lpstr>UTM Avo</vt:lpstr>
      <vt:lpstr>UTM Cookies</vt:lpstr>
      <vt:lpstr>Zilla Slab</vt:lpstr>
      <vt:lpstr>Zilla Slab Light</vt:lpstr>
      <vt:lpstr>Office Theme</vt:lpstr>
      <vt:lpstr>Back to School Social Media XL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321</cp:revision>
  <dcterms:created xsi:type="dcterms:W3CDTF">2021-06-02T01:34:28Z</dcterms:created>
  <dcterms:modified xsi:type="dcterms:W3CDTF">2021-12-20T03:54:48Z</dcterms:modified>
</cp:coreProperties>
</file>