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</p:sldMasterIdLst>
  <p:sldIdLst>
    <p:sldId id="363" r:id="rId4"/>
    <p:sldId id="329" r:id="rId5"/>
    <p:sldId id="362" r:id="rId6"/>
    <p:sldId id="257" r:id="rId7"/>
    <p:sldId id="258" r:id="rId8"/>
    <p:sldId id="260" r:id="rId9"/>
    <p:sldId id="259" r:id="rId10"/>
    <p:sldId id="263" r:id="rId11"/>
    <p:sldId id="256" r:id="rId12"/>
    <p:sldId id="262" r:id="rId13"/>
    <p:sldId id="307" r:id="rId14"/>
    <p:sldId id="306" r:id="rId15"/>
    <p:sldId id="311" r:id="rId16"/>
    <p:sldId id="312" r:id="rId17"/>
    <p:sldId id="361" r:id="rId18"/>
    <p:sldId id="313" r:id="rId19"/>
    <p:sldId id="316" r:id="rId20"/>
    <p:sldId id="360" r:id="rId21"/>
    <p:sldId id="368" r:id="rId22"/>
    <p:sldId id="369" r:id="rId23"/>
    <p:sldId id="372" r:id="rId24"/>
    <p:sldId id="322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C030"/>
    <a:srgbClr val="0000CC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55" d="100"/>
          <a:sy n="55" d="100"/>
        </p:scale>
        <p:origin x="60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F5B4-5E81-42A0-A852-B54857BF4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63FD1-1405-4820-BB55-060A956B8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8830D-5D2D-4AAC-9EAA-C6298726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9F8BE-689F-4415-8A01-414ACD2D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E4A3A-2B9E-488D-B98C-B508B309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27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2E142-3816-4BB0-B843-5EE90AE5A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F4719-D7DD-4A90-AE76-39DF4B1C2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0D268-A26A-47DD-B50C-960CD738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CBC03-A204-4F94-BB9B-7478DA71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39419-14D5-4E66-9424-41D30BA6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9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DF6A8-887A-4DB6-BFEE-8ECA6286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652EF-E0AC-4148-8B45-B3A8FFDA3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701E5-5256-4941-B96E-0C707B50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8DCC-B6EC-48B4-8818-7D5458DF5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9E9D6-7EE9-4E19-A9CB-A48C0805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7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ADD9F-6C86-4E32-ABE8-3474D44A6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A6236-BBA1-4BA5-A039-B099B3C0D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50FC9-529D-4C9F-8FDC-311403B8B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EDCD3-0AB2-40A1-832C-335E2AC0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0E74D-A586-43F3-87E5-D70EBD98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AC461-BD15-4AD2-98AE-76681743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85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48D8-67D4-4E8B-921F-D913CD80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05A94-CE5F-4982-953F-FF992C6C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5E986-F19A-44C1-A2D4-F361D5577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89406-5F3C-49FE-AF9E-F3D2D6DFA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A89387-2D90-4650-8315-C9945A220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5D929-F085-4778-A11A-1E6AA427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FFD97A-1AD9-4E27-870E-93342A82A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9805B7-B64F-4299-BE5D-4A5839FF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12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0122-0E20-45FB-AEB1-10E8F5D1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0F046-B707-427D-9F11-79C4891F1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E6CC7-C0D7-4B3D-BDE9-1678E2C7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BF90E-B38A-4384-96EF-8CD8D24E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07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D25872-5AD7-43C0-91F1-100C46C2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FBBB-1586-461D-BE0C-88FACBF3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BF441-0A06-4B51-9068-788A64AF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2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2B8E2-0907-403E-B506-52663F0E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32869-A5E2-445F-9651-75475807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F8E4C-E908-441E-A247-C0E85E247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2EF7B-5753-4B22-AAC4-FD5BEF827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5C623-C74D-47B4-A3DB-F19DFEEB4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B677F-E483-408D-96AC-5BEBAC29B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593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8478-6373-4118-B05A-3960EEA8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513BD-9C68-4541-9952-1607D6FB1E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83DD4-98FB-4391-8339-BC7EC7DFE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3CB6D-17A5-40FD-9B97-236530E9D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A18F1-E139-462F-8861-1F94F8B0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B0EBC-79A9-43B8-A85E-E97FC1BAD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57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9E9-E89B-4F24-A590-7D5384AA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73093-4501-4660-9262-8351B7877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027CB-7D1C-490A-A514-89718212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DE524-A1CD-4B31-BE2D-ED13DF3C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1F26-29A3-424B-8D70-E01C6F72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79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132B74-3CB1-48FF-866F-CC9602E7C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30874-7B5C-4B03-8BAA-076C2F0BE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0E501-26C4-4B4D-9356-BAB95A62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04B0F-CB40-451F-A34B-EC4E4A457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FB94D-3457-49A6-A637-5F720ADE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44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197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4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02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916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6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5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002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71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596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596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596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596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596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596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596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59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1221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8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2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" y="400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831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4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1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2766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6" y="0"/>
            <a:ext cx="6311334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1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813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6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903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596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596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596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596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596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596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596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59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746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9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4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2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9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4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2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9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4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2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2637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9120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9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9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2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9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17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1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03370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4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9026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3" y="1105216"/>
            <a:ext cx="4444206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516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50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50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405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6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9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1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1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9780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4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610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2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8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2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4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50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8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248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2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50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50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4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50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1" y="5387767"/>
            <a:ext cx="4032734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66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6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2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26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3593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4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6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870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8358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8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8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6180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099" y="0"/>
            <a:ext cx="59119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4670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3"/>
            <a:ext cx="9159226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4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59" y="9898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1260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6" y="4663798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5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80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8" y="5904013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3426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4584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2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2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2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2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2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2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6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384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5" y="3"/>
            <a:ext cx="9159226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50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50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2" y="4851626"/>
            <a:ext cx="2153272" cy="1950930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9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9099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2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4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4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604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6448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3" y="1886668"/>
            <a:ext cx="8340434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6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4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1917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41215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3565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4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4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4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4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9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1" y="12933"/>
            <a:ext cx="4032734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9872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1" y="6027269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3650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8320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2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2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29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2" y="1"/>
            <a:ext cx="7801906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4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4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499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4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9119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255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4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4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4215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207" tIns="45587" rIns="91207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5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330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lang="en" sz="1330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0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lang="en" sz="1330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0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lang="en" sz="1330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0" b="1" kern="0">
              <a:solidFill>
                <a:srgbClr val="FFFFFF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827656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7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4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7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4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7668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8902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7187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6ABD190-56AD-4C55-BBCA-1554B872117B}" type="datetimeFigureOut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12/20/2021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8F674BA-2DE0-4D90-8561-25BA31F62F13}" type="slidenum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3134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725067" y="4529833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57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725067" y="5638633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725067" y="2686700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57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725067" y="3816600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725067" y="843567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57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725067" y="1994567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2030058" y="4600713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9845346" y="-1681298"/>
            <a:ext cx="3503216" cy="3752972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545606" y="5323489"/>
            <a:ext cx="935191" cy="697157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491013" y="-253611"/>
            <a:ext cx="4177322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9" name="Google Shape;2849;p24"/>
          <p:cNvSpPr/>
          <p:nvPr/>
        </p:nvSpPr>
        <p:spPr>
          <a:xfrm>
            <a:off x="609602" y="1388344"/>
            <a:ext cx="179998" cy="135717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0" name="Google Shape;2850;p24"/>
          <p:cNvSpPr/>
          <p:nvPr/>
        </p:nvSpPr>
        <p:spPr>
          <a:xfrm>
            <a:off x="788649" y="1664177"/>
            <a:ext cx="197975" cy="158456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1" name="Google Shape;2851;p24"/>
          <p:cNvSpPr/>
          <p:nvPr/>
        </p:nvSpPr>
        <p:spPr>
          <a:xfrm>
            <a:off x="1024840" y="1855132"/>
            <a:ext cx="220356" cy="189171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2" name="Google Shape;2852;p24"/>
          <p:cNvSpPr/>
          <p:nvPr/>
        </p:nvSpPr>
        <p:spPr>
          <a:xfrm>
            <a:off x="1310076" y="1443583"/>
            <a:ext cx="244760" cy="18059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3" name="Google Shape;2853;p24"/>
          <p:cNvSpPr/>
          <p:nvPr/>
        </p:nvSpPr>
        <p:spPr>
          <a:xfrm>
            <a:off x="1020435" y="1327865"/>
            <a:ext cx="226902" cy="202504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4" name="Google Shape;2854;p24"/>
          <p:cNvSpPr/>
          <p:nvPr/>
        </p:nvSpPr>
        <p:spPr>
          <a:xfrm>
            <a:off x="1480790" y="1763464"/>
            <a:ext cx="222142" cy="210837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5" name="Google Shape;2855;p24"/>
          <p:cNvSpPr/>
          <p:nvPr/>
        </p:nvSpPr>
        <p:spPr>
          <a:xfrm>
            <a:off x="839005" y="1082508"/>
            <a:ext cx="132023" cy="112503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6" name="Google Shape;2856;p24"/>
          <p:cNvSpPr/>
          <p:nvPr/>
        </p:nvSpPr>
        <p:spPr>
          <a:xfrm>
            <a:off x="1034006" y="865601"/>
            <a:ext cx="269284" cy="196909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7" name="Google Shape;2857;p24"/>
          <p:cNvSpPr/>
          <p:nvPr/>
        </p:nvSpPr>
        <p:spPr>
          <a:xfrm>
            <a:off x="1276268" y="1778942"/>
            <a:ext cx="98689" cy="80955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8" name="Google Shape;2858;p24"/>
          <p:cNvSpPr/>
          <p:nvPr/>
        </p:nvSpPr>
        <p:spPr>
          <a:xfrm>
            <a:off x="1386149" y="1094649"/>
            <a:ext cx="155237" cy="106192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10602183" y="5803575"/>
            <a:ext cx="2366951" cy="188639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11426544" y="6128269"/>
            <a:ext cx="282959" cy="76589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11233024" y="5940565"/>
            <a:ext cx="234337" cy="72933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11443974" y="5822192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11253668" y="5706649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11044850" y="5899760"/>
            <a:ext cx="265595" cy="9139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10947822" y="5468711"/>
            <a:ext cx="192844" cy="88288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11314147" y="5410761"/>
            <a:ext cx="179683" cy="68729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11007613" y="5259420"/>
            <a:ext cx="168899" cy="77868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11744034" y="5735781"/>
            <a:ext cx="203628" cy="77138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11805746" y="6115666"/>
            <a:ext cx="220080" cy="79514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11542093" y="5503738"/>
            <a:ext cx="216789" cy="9450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11304912" y="5138199"/>
            <a:ext cx="175479" cy="75309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11303053" y="6324144"/>
            <a:ext cx="230864" cy="94868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11607721" y="5183755"/>
            <a:ext cx="169629" cy="84266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11750573" y="6359699"/>
            <a:ext cx="220263" cy="8810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11914077" y="5540763"/>
            <a:ext cx="192844" cy="77868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11977028" y="5995693"/>
            <a:ext cx="216789" cy="76589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457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slideLayout" Target="../slideLayouts/slideLayout80.xml"/><Relationship Id="rId47" Type="http://schemas.openxmlformats.org/officeDocument/2006/relationships/slideLayout" Target="../slideLayouts/slideLayout85.xml"/><Relationship Id="rId50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45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4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4" Type="http://schemas.openxmlformats.org/officeDocument/2006/relationships/slideLayout" Target="../slideLayouts/slideLayout82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slideLayout" Target="../slideLayouts/slideLayout81.xml"/><Relationship Id="rId48" Type="http://schemas.openxmlformats.org/officeDocument/2006/relationships/slideLayout" Target="../slideLayouts/slideLayout86.xml"/><Relationship Id="rId8" Type="http://schemas.openxmlformats.org/officeDocument/2006/relationships/slideLayout" Target="../slideLayouts/slideLayout46.xml"/><Relationship Id="rId51" Type="http://schemas.openxmlformats.org/officeDocument/2006/relationships/slideLayout" Target="../slideLayouts/slideLayout89.xml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4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79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91BBC8-81C9-46C9-ACEA-709BCCE0D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EF74A-FF70-4310-8EF8-B08CC702F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A50B0-3CB5-436A-9A86-D9C004D92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BE70E-63E7-43DF-9159-27D5BC67536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1E281-1DA8-49CF-B187-F4571A1EE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4F981-2775-44B5-B7C5-2D821C373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1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617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52" r:id="rId47"/>
    <p:sldLayoutId id="2147483753" r:id="rId48"/>
    <p:sldLayoutId id="2147483754" r:id="rId49"/>
    <p:sldLayoutId id="2147483755" r:id="rId50"/>
    <p:sldLayoutId id="2147483756" r:id="rId5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6.xml"/><Relationship Id="rId3" Type="http://schemas.openxmlformats.org/officeDocument/2006/relationships/image" Target="../media/image37.png"/><Relationship Id="rId7" Type="http://schemas.openxmlformats.org/officeDocument/2006/relationships/slide" Target="slide8.xml"/><Relationship Id="rId12" Type="http://schemas.openxmlformats.org/officeDocument/2006/relationships/image" Target="../media/image43.png"/><Relationship Id="rId2" Type="http://schemas.openxmlformats.org/officeDocument/2006/relationships/image" Target="../media/image36.jp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11" Type="http://schemas.openxmlformats.org/officeDocument/2006/relationships/slide" Target="slide7.xml"/><Relationship Id="rId5" Type="http://schemas.openxmlformats.org/officeDocument/2006/relationships/image" Target="../media/image39.png"/><Relationship Id="rId15" Type="http://schemas.openxmlformats.org/officeDocument/2006/relationships/slide" Target="slide4.xml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slide" Target="slide5.xml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image" Target="../media/image48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7.png"/><Relationship Id="rId7" Type="http://schemas.openxmlformats.org/officeDocument/2006/relationships/slide" Target="slide7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8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12"/>
                    </a14:imgEffect>
                    <a14:imgEffect>
                      <a14:saturation sat="2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" y="8483"/>
            <a:ext cx="12161838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5760" y="1530545"/>
            <a:ext cx="10420483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3192" b="1" kern="0" dirty="0">
              <a:solidFill>
                <a:srgbClr val="51BFB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3163" y="2814971"/>
            <a:ext cx="245676" cy="1228045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182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8516" y="1219728"/>
            <a:ext cx="10406129" cy="3996262"/>
          </a:xfrm>
          <a:prstGeom prst="rect">
            <a:avLst/>
          </a:prstGeom>
          <a:noFill/>
        </p:spPr>
        <p:txBody>
          <a:bodyPr spcFirstLastPara="1" wrap="none" lIns="121618" tIns="60809" rIns="121618" bIns="60809" numCol="1">
            <a:prstTxWarp prst="textArchUp">
              <a:avLst>
                <a:gd name="adj" fmla="val 10747613"/>
              </a:avLst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endParaRPr lang="en-US" sz="10000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5311" y="1741773"/>
            <a:ext cx="8539441" cy="1402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198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4256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TIẾNG VIỆT 1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56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5" y="-50241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316" y="-36704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088" y="-20896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645" y="-23167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201" y="-23166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0" y="3933751"/>
            <a:ext cx="2857915" cy="313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66" y="-28050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637" y="3222743"/>
            <a:ext cx="2325401" cy="25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51" y="1830111"/>
            <a:ext cx="2499167" cy="27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542" y="457501"/>
            <a:ext cx="2499167" cy="27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949118" y="3238210"/>
            <a:ext cx="8539441" cy="1516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198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50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5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59: </a:t>
            </a:r>
            <a:r>
              <a:rPr lang="en-US" sz="50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ang</a:t>
            </a:r>
            <a:r>
              <a:rPr lang="en-US" sz="5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– </a:t>
            </a:r>
            <a:r>
              <a:rPr lang="en-US" sz="50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ăng</a:t>
            </a:r>
            <a:r>
              <a:rPr lang="en-US" sz="5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- </a:t>
            </a:r>
            <a:r>
              <a:rPr lang="en-US" sz="50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âng</a:t>
            </a:r>
            <a:endParaRPr lang="en-US" sz="50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56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400286"/>
      </p:ext>
    </p:extLst>
  </p:cSld>
  <p:clrMapOvr>
    <a:masterClrMapping/>
  </p:clrMapOvr>
  <p:transition spd="slow" advTm="1032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30561-CB3F-472F-A66A-05C13330E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01"/>
          <a:stretch/>
        </p:blipFill>
        <p:spPr>
          <a:xfrm>
            <a:off x="658777" y="198784"/>
            <a:ext cx="10529888" cy="4969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3D5E27-038F-46A9-9EC2-9FABEB8B7EC6}"/>
              </a:ext>
            </a:extLst>
          </p:cNvPr>
          <p:cNvSpPr txBox="1"/>
          <p:nvPr/>
        </p:nvSpPr>
        <p:spPr>
          <a:xfrm>
            <a:off x="1060174" y="5340626"/>
            <a:ext cx="980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Vầng</a:t>
            </a:r>
            <a:r>
              <a:rPr lang="en-US" sz="3600" dirty="0"/>
              <a:t> </a:t>
            </a:r>
            <a:r>
              <a:rPr lang="en-US" sz="3600" dirty="0" err="1"/>
              <a:t>trăng</a:t>
            </a:r>
            <a:r>
              <a:rPr lang="en-US" sz="3600" dirty="0"/>
              <a:t> </a:t>
            </a:r>
            <a:r>
              <a:rPr lang="en-US" sz="3600" dirty="0" err="1"/>
              <a:t>sáng</a:t>
            </a:r>
            <a:r>
              <a:rPr lang="en-US" sz="3600" dirty="0"/>
              <a:t> </a:t>
            </a:r>
            <a:r>
              <a:rPr lang="en-US" sz="3600" dirty="0" err="1"/>
              <a:t>lấp</a:t>
            </a:r>
            <a:r>
              <a:rPr lang="en-US" sz="3600" dirty="0"/>
              <a:t> </a:t>
            </a:r>
            <a:r>
              <a:rPr lang="en-US" sz="3600" dirty="0" err="1"/>
              <a:t>ló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rặng</a:t>
            </a:r>
            <a:r>
              <a:rPr lang="en-US" sz="3600" dirty="0"/>
              <a:t> </a:t>
            </a:r>
            <a:r>
              <a:rPr lang="en-US" sz="3600" dirty="0" err="1"/>
              <a:t>tre</a:t>
            </a:r>
            <a:r>
              <a:rPr lang="en-US" sz="3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A7BE9-97FC-46AB-8238-95FAF464F79E}"/>
              </a:ext>
            </a:extLst>
          </p:cNvPr>
          <p:cNvSpPr txBox="1"/>
          <p:nvPr/>
        </p:nvSpPr>
        <p:spPr>
          <a:xfrm>
            <a:off x="2538666" y="5349052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âng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4064F-5FF0-4544-8A5B-9E249E7AE63B}"/>
              </a:ext>
            </a:extLst>
          </p:cNvPr>
          <p:cNvSpPr txBox="1"/>
          <p:nvPr/>
        </p:nvSpPr>
        <p:spPr>
          <a:xfrm>
            <a:off x="3725544" y="5349052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ăng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5EE84-089C-4501-BAB9-66915D3394DF}"/>
              </a:ext>
            </a:extLst>
          </p:cNvPr>
          <p:cNvSpPr txBox="1"/>
          <p:nvPr/>
        </p:nvSpPr>
        <p:spPr>
          <a:xfrm>
            <a:off x="4844149" y="5349052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EB3B0A-E59D-4F93-9947-F9AE30A6C99A}"/>
              </a:ext>
            </a:extLst>
          </p:cNvPr>
          <p:cNvSpPr txBox="1"/>
          <p:nvPr/>
        </p:nvSpPr>
        <p:spPr>
          <a:xfrm>
            <a:off x="7966645" y="5349052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ăng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6"/>
    </mc:Choice>
    <mc:Fallback xmlns="">
      <p:transition spd="slow" advTm="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FA2FDFD-9997-4164-927F-17F6F152C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302773"/>
              </p:ext>
            </p:extLst>
          </p:nvPr>
        </p:nvGraphicFramePr>
        <p:xfrm>
          <a:off x="3638447" y="1808581"/>
          <a:ext cx="45405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297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2270297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1080209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>
                          <a:solidFill>
                            <a:schemeClr val="tx1"/>
                          </a:solidFill>
                          <a:latin typeface="+mn-lt"/>
                        </a:rPr>
                        <a:t>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>
                          <a:solidFill>
                            <a:srgbClr val="FF0000"/>
                          </a:solidFill>
                          <a:latin typeface="+mn-lt"/>
                        </a:rPr>
                        <a:t>ang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10802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s</a:t>
                      </a:r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áng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2488306" y="3944359"/>
            <a:ext cx="74351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làng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</a:rPr>
              <a:t>       rạng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</a:rPr>
              <a:t>	       sáng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7030A0"/>
                </a:solidFill>
              </a:rPr>
              <a:t>bằng</a:t>
            </a:r>
            <a:r>
              <a:rPr lang="en-US" sz="3600" dirty="0"/>
              <a:t>		</a:t>
            </a:r>
            <a:r>
              <a:rPr lang="en-US" sz="3600" dirty="0" err="1">
                <a:solidFill>
                  <a:srgbClr val="7030A0"/>
                </a:solidFill>
              </a:rPr>
              <a:t>rặng</a:t>
            </a:r>
            <a:r>
              <a:rPr lang="en-US" sz="3600" dirty="0"/>
              <a:t>		</a:t>
            </a:r>
            <a:r>
              <a:rPr lang="en-US" sz="3600" dirty="0" err="1">
                <a:solidFill>
                  <a:srgbClr val="7030A0"/>
                </a:solidFill>
              </a:rPr>
              <a:t>vẳng</a:t>
            </a:r>
            <a:endParaRPr lang="en-US" sz="3600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 err="1"/>
              <a:t>hẫng</a:t>
            </a:r>
            <a:r>
              <a:rPr lang="en-US" sz="3600" dirty="0"/>
              <a:t>		</a:t>
            </a:r>
            <a:r>
              <a:rPr lang="en-US" sz="3600" dirty="0" err="1"/>
              <a:t>tầng</a:t>
            </a:r>
            <a:r>
              <a:rPr lang="en-US" sz="3600" dirty="0"/>
              <a:t>		       </a:t>
            </a:r>
            <a:r>
              <a:rPr lang="en-US" sz="3600" dirty="0" err="1"/>
              <a:t>vâng</a:t>
            </a:r>
            <a:endParaRPr lang="en-US" sz="3600" dirty="0"/>
          </a:p>
          <a:p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3E5002-A26C-49D2-AA0C-99212E672B68}"/>
              </a:ext>
            </a:extLst>
          </p:cNvPr>
          <p:cNvSpPr/>
          <p:nvPr/>
        </p:nvSpPr>
        <p:spPr>
          <a:xfrm>
            <a:off x="2777610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275063-E124-48DC-90BC-DAEFB32126FD}"/>
              </a:ext>
            </a:extLst>
          </p:cNvPr>
          <p:cNvSpPr/>
          <p:nvPr/>
        </p:nvSpPr>
        <p:spPr>
          <a:xfrm>
            <a:off x="5351977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CFA8F0-1F93-4DA0-B02E-D7E43BABD432}"/>
              </a:ext>
            </a:extLst>
          </p:cNvPr>
          <p:cNvSpPr/>
          <p:nvPr/>
        </p:nvSpPr>
        <p:spPr>
          <a:xfrm>
            <a:off x="8001210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2777610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86A6F-1470-4C96-BDD3-83ED06AB58D4}"/>
              </a:ext>
            </a:extLst>
          </p:cNvPr>
          <p:cNvSpPr txBox="1"/>
          <p:nvPr/>
        </p:nvSpPr>
        <p:spPr>
          <a:xfrm>
            <a:off x="5351977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7030A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800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7DC1E3-9232-4DF7-88D3-F7BA798975F2}"/>
              </a:ext>
            </a:extLst>
          </p:cNvPr>
          <p:cNvSpPr txBox="1"/>
          <p:nvPr/>
        </p:nvSpPr>
        <p:spPr>
          <a:xfrm>
            <a:off x="8001210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âng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CB147-0490-4F2E-A3E7-F8D297A24414}"/>
              </a:ext>
            </a:extLst>
          </p:cNvPr>
          <p:cNvSpPr txBox="1"/>
          <p:nvPr/>
        </p:nvSpPr>
        <p:spPr>
          <a:xfrm>
            <a:off x="3255940" y="561569"/>
            <a:ext cx="15508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59C03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6600" dirty="0">
              <a:solidFill>
                <a:srgbClr val="59C03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8BDA42-D3A2-4157-A5F4-899B68407C03}"/>
              </a:ext>
            </a:extLst>
          </p:cNvPr>
          <p:cNvSpPr txBox="1"/>
          <p:nvPr/>
        </p:nvSpPr>
        <p:spPr>
          <a:xfrm>
            <a:off x="5834274" y="570987"/>
            <a:ext cx="15508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59C03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6600" dirty="0">
              <a:solidFill>
                <a:srgbClr val="59C03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FCF364-C5DF-4BA9-8C8B-404ED144189A}"/>
              </a:ext>
            </a:extLst>
          </p:cNvPr>
          <p:cNvSpPr txBox="1"/>
          <p:nvPr/>
        </p:nvSpPr>
        <p:spPr>
          <a:xfrm>
            <a:off x="8519567" y="561569"/>
            <a:ext cx="15508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59C03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6600" dirty="0">
              <a:solidFill>
                <a:srgbClr val="59C03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 animBg="1"/>
      <p:bldP spid="10" grpId="0" animBg="1"/>
      <p:bldP spid="5" grpId="0"/>
      <p:bldP spid="7" grpId="0"/>
      <p:bldP spid="8" grpId="0"/>
      <p:bldP spid="14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1C8F52-7542-4F42-B779-68CE63906328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49" y="607820"/>
            <a:ext cx="1097280" cy="57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75E75E-1A52-4D49-8224-602B572CA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71" y="1803208"/>
            <a:ext cx="2984169" cy="2159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DA499F-71F0-4B0A-B72C-2DE7B40A9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82" y="1803207"/>
            <a:ext cx="2786222" cy="2221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538238-D5A6-4FF7-9CCE-A607C62FF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300" y="490330"/>
            <a:ext cx="3375163" cy="406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08D84B-10AD-4010-995A-C6DBDD6BDADE}"/>
              </a:ext>
            </a:extLst>
          </p:cNvPr>
          <p:cNvSpPr txBox="1"/>
          <p:nvPr/>
        </p:nvSpPr>
        <p:spPr>
          <a:xfrm>
            <a:off x="795798" y="4554364"/>
            <a:ext cx="2822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/>
              <a:t>cá</a:t>
            </a:r>
            <a:r>
              <a:rPr lang="en-US" sz="4400" dirty="0"/>
              <a:t> </a:t>
            </a:r>
            <a:r>
              <a:rPr lang="en-US" sz="4400" dirty="0" err="1"/>
              <a:t>vàng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16081-37F2-46F0-8FF7-3014F9E5EB86}"/>
              </a:ext>
            </a:extLst>
          </p:cNvPr>
          <p:cNvSpPr txBox="1"/>
          <p:nvPr/>
        </p:nvSpPr>
        <p:spPr>
          <a:xfrm>
            <a:off x="4415674" y="4548261"/>
            <a:ext cx="3375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err="1"/>
              <a:t>măng</a:t>
            </a:r>
            <a:r>
              <a:rPr lang="en-US" sz="4400" dirty="0"/>
              <a:t> </a:t>
            </a:r>
            <a:r>
              <a:rPr lang="en-US" sz="4400" dirty="0" err="1"/>
              <a:t>tre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2C8F82-7362-4266-A8C2-A1100DB6A3F4}"/>
              </a:ext>
            </a:extLst>
          </p:cNvPr>
          <p:cNvSpPr txBox="1"/>
          <p:nvPr/>
        </p:nvSpPr>
        <p:spPr>
          <a:xfrm>
            <a:off x="8276010" y="4598605"/>
            <a:ext cx="322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tầng</a:t>
            </a:r>
            <a:endParaRPr lang="en-US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03C95A-3D5B-4D46-A4E7-B758DDE05EAB}"/>
              </a:ext>
            </a:extLst>
          </p:cNvPr>
          <p:cNvSpPr txBox="1"/>
          <p:nvPr/>
        </p:nvSpPr>
        <p:spPr>
          <a:xfrm>
            <a:off x="1820879" y="4554364"/>
            <a:ext cx="156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ang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B7AF0C-70CB-49CC-8F83-153A13AEAAD3}"/>
              </a:ext>
            </a:extLst>
          </p:cNvPr>
          <p:cNvSpPr txBox="1"/>
          <p:nvPr/>
        </p:nvSpPr>
        <p:spPr>
          <a:xfrm>
            <a:off x="4914907" y="4548261"/>
            <a:ext cx="156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ăng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BC0D2E-7CBF-4530-B5E6-42AF610E9C68}"/>
              </a:ext>
            </a:extLst>
          </p:cNvPr>
          <p:cNvSpPr txBox="1"/>
          <p:nvPr/>
        </p:nvSpPr>
        <p:spPr>
          <a:xfrm>
            <a:off x="9508221" y="4598605"/>
            <a:ext cx="156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âng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E0690-561F-45B6-94D5-803A9034C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9" y="246934"/>
            <a:ext cx="1208447" cy="62927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D8565C7-7D70-449D-B22C-2464AEA79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165389"/>
              </p:ext>
            </p:extLst>
          </p:nvPr>
        </p:nvGraphicFramePr>
        <p:xfrm>
          <a:off x="4642793" y="1330859"/>
          <a:ext cx="360663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318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803318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623185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FF0000"/>
                          </a:solidFill>
                          <a:latin typeface="+mn-lt"/>
                        </a:rPr>
                        <a:t>ang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623185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s</a:t>
                      </a:r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áng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837C856-181E-45A4-85DF-8E5338551EB0}"/>
              </a:ext>
            </a:extLst>
          </p:cNvPr>
          <p:cNvSpPr txBox="1"/>
          <p:nvPr/>
        </p:nvSpPr>
        <p:spPr>
          <a:xfrm>
            <a:off x="3240675" y="2710480"/>
            <a:ext cx="65402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làng</a:t>
            </a:r>
            <a:r>
              <a:rPr lang="en-US" sz="2800" dirty="0"/>
              <a:t>	</a:t>
            </a:r>
            <a:r>
              <a:rPr lang="en-US" sz="2800"/>
              <a:t>	rạng</a:t>
            </a:r>
            <a:r>
              <a:rPr lang="en-US" sz="2800" dirty="0"/>
              <a:t>		    </a:t>
            </a:r>
            <a:r>
              <a:rPr lang="en-US" sz="2800" dirty="0" err="1"/>
              <a:t>sáng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bằng</a:t>
            </a:r>
            <a:r>
              <a:rPr lang="en-US" sz="2800" dirty="0"/>
              <a:t>		</a:t>
            </a:r>
            <a:r>
              <a:rPr lang="en-US" sz="2800" dirty="0" err="1"/>
              <a:t>rặng</a:t>
            </a:r>
            <a:r>
              <a:rPr lang="en-US" sz="2800" dirty="0"/>
              <a:t>		    </a:t>
            </a:r>
            <a:r>
              <a:rPr lang="en-US" sz="2800" dirty="0" err="1"/>
              <a:t>vẳng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hẫng</a:t>
            </a:r>
            <a:r>
              <a:rPr lang="en-US" sz="2800" dirty="0"/>
              <a:t>		</a:t>
            </a:r>
            <a:r>
              <a:rPr lang="en-US" sz="2800" dirty="0" err="1"/>
              <a:t>tầng</a:t>
            </a:r>
            <a:r>
              <a:rPr lang="en-US" sz="2800" dirty="0"/>
              <a:t>		    </a:t>
            </a:r>
            <a:r>
              <a:rPr lang="en-US" sz="2800" dirty="0" err="1"/>
              <a:t>vâng</a:t>
            </a:r>
            <a:endParaRPr lang="en-US" sz="2800" dirty="0"/>
          </a:p>
          <a:p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6A5303-14A2-4B23-AB6D-BDC765D04A24}"/>
              </a:ext>
            </a:extLst>
          </p:cNvPr>
          <p:cNvSpPr/>
          <p:nvPr/>
        </p:nvSpPr>
        <p:spPr>
          <a:xfrm>
            <a:off x="3173003" y="561569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5035D8-17B0-4014-B38F-28D9BCB0E032}"/>
              </a:ext>
            </a:extLst>
          </p:cNvPr>
          <p:cNvSpPr/>
          <p:nvPr/>
        </p:nvSpPr>
        <p:spPr>
          <a:xfrm>
            <a:off x="5747370" y="561569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4CDAE1-4770-4299-AC0D-BDB2A3858041}"/>
              </a:ext>
            </a:extLst>
          </p:cNvPr>
          <p:cNvSpPr/>
          <p:nvPr/>
        </p:nvSpPr>
        <p:spPr>
          <a:xfrm>
            <a:off x="8396603" y="561569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BE351D-4065-432E-A750-F48D13B22703}"/>
              </a:ext>
            </a:extLst>
          </p:cNvPr>
          <p:cNvSpPr txBox="1"/>
          <p:nvPr/>
        </p:nvSpPr>
        <p:spPr>
          <a:xfrm>
            <a:off x="3292273" y="421399"/>
            <a:ext cx="152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endParaRPr 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79AD7-21CA-46E8-B9DD-0576EF02B1F1}"/>
              </a:ext>
            </a:extLst>
          </p:cNvPr>
          <p:cNvSpPr txBox="1"/>
          <p:nvPr/>
        </p:nvSpPr>
        <p:spPr>
          <a:xfrm>
            <a:off x="5866640" y="421399"/>
            <a:ext cx="152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4119F-9D72-404E-911F-044A53D9FA1B}"/>
              </a:ext>
            </a:extLst>
          </p:cNvPr>
          <p:cNvSpPr txBox="1"/>
          <p:nvPr/>
        </p:nvSpPr>
        <p:spPr>
          <a:xfrm>
            <a:off x="8546018" y="421399"/>
            <a:ext cx="152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âng</a:t>
            </a:r>
            <a:endParaRPr lang="en-US" sz="4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AEB467-74D5-4A55-AA35-4F6BAF5D2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026" y="4717774"/>
            <a:ext cx="8561947" cy="171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60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8A492D-8F22-4BC5-8058-F7D6BC686DD5}"/>
              </a:ext>
            </a:extLst>
          </p:cNvPr>
          <p:cNvGrpSpPr/>
          <p:nvPr/>
        </p:nvGrpSpPr>
        <p:grpSpPr>
          <a:xfrm>
            <a:off x="3846820" y="2286000"/>
            <a:ext cx="4498360" cy="2286000"/>
            <a:chOff x="3307171" y="2137972"/>
            <a:chExt cx="4498360" cy="2286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BC88839-4A56-4469-9CAF-224AA2709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/>
            <a:stretch/>
          </p:blipFill>
          <p:spPr>
            <a:xfrm>
              <a:off x="4916556" y="2137972"/>
              <a:ext cx="2888975" cy="2286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0967DE-F2D1-4B71-827F-6409F948B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8111"/>
            <a:stretch/>
          </p:blipFill>
          <p:spPr>
            <a:xfrm>
              <a:off x="3307171" y="2137972"/>
              <a:ext cx="1609385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368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"/>
    </mc:Choice>
    <mc:Fallback xmlns="">
      <p:transition spd="slow" advTm="562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21C97-31C3-469D-B9E8-97EDD0EBF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4" y="645513"/>
            <a:ext cx="1660415" cy="484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51760F-F3F2-4F63-B63C-FC84EB42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8" y="2088977"/>
            <a:ext cx="10991894" cy="268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4"/>
    </mc:Choice>
    <mc:Fallback xmlns="">
      <p:transition spd="slow" advTm="3043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NG">
            <a:hlinkClick r:id="" action="ppaction://media"/>
            <a:extLst>
              <a:ext uri="{FF2B5EF4-FFF2-40B4-BE49-F238E27FC236}">
                <a16:creationId xmlns:a16="http://schemas.microsoft.com/office/drawing/2014/main" id="{37B650E9-F24F-4FA7-B387-A82B056B04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361950"/>
            <a:ext cx="91440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34"/>
    </mc:Choice>
    <mc:Fallback xmlns="">
      <p:transition spd="slow" advTm="95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181" objId="2"/>
        <p14:triggerEvt type="onClick" time="9182" objId="2"/>
        <p14:stopEvt time="36115" objId="2"/>
        <p14:playEvt time="49128" objId="2"/>
        <p14:stopEvt time="75971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815B5-0101-40C8-9C6D-C0F673A3B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4" y="150471"/>
            <a:ext cx="10770847" cy="62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0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8271EA-EFAB-4846-AF37-ED9F0891F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7" y="173620"/>
            <a:ext cx="11751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06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2894B-5E1C-4C0C-81DA-25F474B1C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7" y="0"/>
            <a:ext cx="11283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36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47"/>
    </mc:Choice>
    <mc:Fallback xmlns="">
      <p:transition spd="slow" advTm="3324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77485E-E653-4271-AB3F-682D92A54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8" r="56689" b="3855"/>
          <a:stretch/>
        </p:blipFill>
        <p:spPr>
          <a:xfrm>
            <a:off x="2537302" y="4242891"/>
            <a:ext cx="1484192" cy="193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F472A-D3D9-4930-B43A-FACF8A7D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2" t="60064" r="482" b="3801"/>
          <a:stretch/>
        </p:blipFill>
        <p:spPr>
          <a:xfrm>
            <a:off x="5187820" y="4899528"/>
            <a:ext cx="2071450" cy="1392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529BC3-6CBF-4DDA-BCA9-2417EA59B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r="3532"/>
          <a:stretch/>
        </p:blipFill>
        <p:spPr>
          <a:xfrm>
            <a:off x="451755" y="5449078"/>
            <a:ext cx="2122245" cy="102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FC7767-A36E-478F-A2B4-4BCA22C3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8016" r="5838" b="2329"/>
          <a:stretch/>
        </p:blipFill>
        <p:spPr>
          <a:xfrm>
            <a:off x="8453535" y="5209879"/>
            <a:ext cx="2071451" cy="1082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5BE8E1-6B3F-4EFA-8D65-A372796B12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12789" r="19912" b="24031"/>
          <a:stretch/>
        </p:blipFill>
        <p:spPr>
          <a:xfrm>
            <a:off x="10430104" y="470976"/>
            <a:ext cx="812087" cy="103694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AAD16B7-F2BD-4CFE-A9E5-D82B405C359A}"/>
              </a:ext>
            </a:extLst>
          </p:cNvPr>
          <p:cNvSpPr/>
          <p:nvPr/>
        </p:nvSpPr>
        <p:spPr>
          <a:xfrm>
            <a:off x="2002281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6E18FA6E-3631-4AFD-9A8B-F373E4DE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r="3532"/>
          <a:stretch/>
        </p:blipFill>
        <p:spPr>
          <a:xfrm>
            <a:off x="1963794" y="550034"/>
            <a:ext cx="573508" cy="476656"/>
          </a:xfrm>
          <a:prstGeom prst="rect">
            <a:avLst/>
          </a:prstGeom>
        </p:spPr>
      </p:pic>
      <p:sp>
        <p:nvSpPr>
          <p:cNvPr id="28" name="Oval 27">
            <a:hlinkClick r:id="rId9" action="ppaction://hlinksldjump"/>
            <a:extLst>
              <a:ext uri="{FF2B5EF4-FFF2-40B4-BE49-F238E27FC236}">
                <a16:creationId xmlns:a16="http://schemas.microsoft.com/office/drawing/2014/main" id="{F2E8FA75-C17A-4FB7-B4F2-9F9BE7C2AF59}"/>
              </a:ext>
            </a:extLst>
          </p:cNvPr>
          <p:cNvSpPr/>
          <p:nvPr/>
        </p:nvSpPr>
        <p:spPr>
          <a:xfrm>
            <a:off x="10412263" y="3269907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86C892-1B71-4F0C-BDAD-6FF98AF4B0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5" r="56689" b="3855"/>
          <a:stretch/>
        </p:blipFill>
        <p:spPr>
          <a:xfrm>
            <a:off x="10412262" y="3835106"/>
            <a:ext cx="535021" cy="596948"/>
          </a:xfrm>
          <a:prstGeom prst="rect">
            <a:avLst/>
          </a:prstGeom>
        </p:spPr>
      </p:pic>
      <p:sp>
        <p:nvSpPr>
          <p:cNvPr id="30" name="Oval 29">
            <a:hlinkClick r:id="rId11" action="ppaction://hlinksldjump"/>
            <a:extLst>
              <a:ext uri="{FF2B5EF4-FFF2-40B4-BE49-F238E27FC236}">
                <a16:creationId xmlns:a16="http://schemas.microsoft.com/office/drawing/2014/main" id="{1B75C23F-6602-4AE8-8570-3910F5296894}"/>
              </a:ext>
            </a:extLst>
          </p:cNvPr>
          <p:cNvSpPr/>
          <p:nvPr/>
        </p:nvSpPr>
        <p:spPr>
          <a:xfrm>
            <a:off x="0" y="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5D4193-FC49-406F-A3DC-A1F7B91167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2" t="60064" r="482" b="3801"/>
          <a:stretch/>
        </p:blipFill>
        <p:spPr>
          <a:xfrm>
            <a:off x="-43553" y="630645"/>
            <a:ext cx="622125" cy="418274"/>
          </a:xfrm>
          <a:prstGeom prst="rect">
            <a:avLst/>
          </a:prstGeom>
        </p:spPr>
      </p:pic>
      <p:sp>
        <p:nvSpPr>
          <p:cNvPr id="32" name="Oval 31">
            <a:hlinkClick r:id="rId13" action="ppaction://hlinksldjump"/>
            <a:extLst>
              <a:ext uri="{FF2B5EF4-FFF2-40B4-BE49-F238E27FC236}">
                <a16:creationId xmlns:a16="http://schemas.microsoft.com/office/drawing/2014/main" id="{BEFFA381-E93F-428D-B9CD-7C3D2BE4C580}"/>
              </a:ext>
            </a:extLst>
          </p:cNvPr>
          <p:cNvSpPr/>
          <p:nvPr/>
        </p:nvSpPr>
        <p:spPr>
          <a:xfrm>
            <a:off x="949809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6217BC-4CAA-4EA1-92FE-51967E70698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8016" r="5838" b="2329"/>
          <a:stretch/>
        </p:blipFill>
        <p:spPr>
          <a:xfrm>
            <a:off x="854927" y="624965"/>
            <a:ext cx="724786" cy="378707"/>
          </a:xfrm>
          <a:prstGeom prst="rect">
            <a:avLst/>
          </a:prstGeom>
        </p:spPr>
      </p:pic>
      <p:sp>
        <p:nvSpPr>
          <p:cNvPr id="34" name="Oval 33">
            <a:hlinkClick r:id="rId15" action="ppaction://hlinksldjump"/>
            <a:extLst>
              <a:ext uri="{FF2B5EF4-FFF2-40B4-BE49-F238E27FC236}">
                <a16:creationId xmlns:a16="http://schemas.microsoft.com/office/drawing/2014/main" id="{1048ABB4-2206-416C-BE0E-9007C193D3DB}"/>
              </a:ext>
            </a:extLst>
          </p:cNvPr>
          <p:cNvSpPr/>
          <p:nvPr/>
        </p:nvSpPr>
        <p:spPr>
          <a:xfrm>
            <a:off x="10412261" y="2395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F143F27-1183-45F6-9E13-46FC4FA8176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12789" r="19912" b="24031"/>
          <a:stretch/>
        </p:blipFill>
        <p:spPr>
          <a:xfrm>
            <a:off x="10641795" y="4432054"/>
            <a:ext cx="1859759" cy="23747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B55CDB0-754E-4FB6-AADE-001BC7FF7FC3}"/>
              </a:ext>
            </a:extLst>
          </p:cNvPr>
          <p:cNvSpPr/>
          <p:nvPr/>
        </p:nvSpPr>
        <p:spPr>
          <a:xfrm>
            <a:off x="2269791" y="-26752"/>
            <a:ext cx="74410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Bữa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3"/>
    </mc:Choice>
    <mc:Fallback xmlns="">
      <p:transition spd="slow" advTm="2244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30" grpId="0" animBg="1"/>
      <p:bldP spid="32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626DB2-9344-4ADF-9A5C-5EEBBD3C0B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7425" b="12226"/>
          <a:stretch/>
        </p:blipFill>
        <p:spPr>
          <a:xfrm>
            <a:off x="0" y="121515"/>
            <a:ext cx="11887200" cy="3340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AE466-4076-453E-88BA-3FC4ACDCE8D1}"/>
              </a:ext>
            </a:extLst>
          </p:cNvPr>
          <p:cNvSpPr txBox="1"/>
          <p:nvPr/>
        </p:nvSpPr>
        <p:spPr>
          <a:xfrm>
            <a:off x="3513081" y="1662191"/>
            <a:ext cx="8553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chênh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chếch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36769339-6291-45E8-8F38-21DE120A56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4D92FF-0D8F-457A-95B3-2AAF43C9BCB2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62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06049-C8BB-44A7-B9B4-E7995A428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7425" b="12226"/>
          <a:stretch/>
        </p:blipFill>
        <p:spPr>
          <a:xfrm>
            <a:off x="-351692" y="-306222"/>
            <a:ext cx="12323298" cy="3340434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0EB7CA61-51E6-4CE3-8952-0ECA773A30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24F3A-3B02-4A8C-A743-4266070BD2A3}"/>
              </a:ext>
            </a:extLst>
          </p:cNvPr>
          <p:cNvSpPr txBox="1"/>
          <p:nvPr/>
        </p:nvSpPr>
        <p:spPr>
          <a:xfrm>
            <a:off x="3474721" y="1363995"/>
            <a:ext cx="7638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chênh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lệch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kịch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81602-6EF6-4176-91AC-856DC52FC255}"/>
              </a:ext>
            </a:extLst>
          </p:cNvPr>
          <p:cNvSpPr txBox="1"/>
          <p:nvPr/>
        </p:nvSpPr>
        <p:spPr>
          <a:xfrm>
            <a:off x="3625623" y="40891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45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27641-F8C6-4C8B-9636-F19AC7E1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7425" b="12226"/>
          <a:stretch/>
        </p:blipFill>
        <p:spPr>
          <a:xfrm>
            <a:off x="-168812" y="-90423"/>
            <a:ext cx="12056012" cy="3340434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B8998D29-80E5-4433-8AA3-1C5D28D476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F6A2FA-55EC-44C3-AB22-C02E841EAF25}"/>
              </a:ext>
            </a:extLst>
          </p:cNvPr>
          <p:cNvSpPr txBox="1"/>
          <p:nvPr/>
        </p:nvSpPr>
        <p:spPr>
          <a:xfrm>
            <a:off x="4262510" y="1354241"/>
            <a:ext cx="7132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C6BF4-DBF4-41D5-844D-E8A94275B4F3}"/>
              </a:ext>
            </a:extLst>
          </p:cNvPr>
          <p:cNvSpPr txBox="1"/>
          <p:nvPr/>
        </p:nvSpPr>
        <p:spPr>
          <a:xfrm>
            <a:off x="3470878" y="408916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55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3C9086D6-0AC6-4283-8B9F-BDF7B80445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7D5AA-CEF6-484A-8A1C-442585B94A6E}"/>
              </a:ext>
            </a:extLst>
          </p:cNvPr>
          <p:cNvSpPr txBox="1"/>
          <p:nvPr/>
        </p:nvSpPr>
        <p:spPr>
          <a:xfrm>
            <a:off x="1" y="0"/>
            <a:ext cx="385454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C5B9CF-E80D-4A88-8DA1-2556479FFAB6}"/>
              </a:ext>
            </a:extLst>
          </p:cNvPr>
          <p:cNvSpPr txBox="1"/>
          <p:nvPr/>
        </p:nvSpPr>
        <p:spPr>
          <a:xfrm>
            <a:off x="4931573" y="330309"/>
            <a:ext cx="260167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cốm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CEDA0E-5DF3-4D92-83F8-CED06EC719F0}"/>
              </a:ext>
            </a:extLst>
          </p:cNvPr>
          <p:cNvSpPr txBox="1"/>
          <p:nvPr/>
        </p:nvSpPr>
        <p:spPr>
          <a:xfrm>
            <a:off x="3377093" y="1228398"/>
            <a:ext cx="6526562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cốm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nghịch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E20FD5-4A1E-489F-8336-7EFDAF0651D5}"/>
              </a:ext>
            </a:extLst>
          </p:cNvPr>
          <p:cNvSpPr txBox="1"/>
          <p:nvPr/>
        </p:nvSpPr>
        <p:spPr>
          <a:xfrm>
            <a:off x="3377092" y="3962985"/>
            <a:ext cx="6526563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7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77485E-E653-4271-AB3F-682D92A54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8" r="56689" b="3855"/>
          <a:stretch/>
        </p:blipFill>
        <p:spPr>
          <a:xfrm>
            <a:off x="2537302" y="4242891"/>
            <a:ext cx="1484192" cy="193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F472A-D3D9-4930-B43A-FACF8A7D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2" t="60064" r="482" b="3801"/>
          <a:stretch/>
        </p:blipFill>
        <p:spPr>
          <a:xfrm>
            <a:off x="5187820" y="4899528"/>
            <a:ext cx="2071450" cy="1392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529BC3-6CBF-4DDA-BCA9-2417EA59B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r="3532"/>
          <a:stretch/>
        </p:blipFill>
        <p:spPr>
          <a:xfrm>
            <a:off x="451755" y="5449078"/>
            <a:ext cx="2122245" cy="102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FC7767-A36E-478F-A2B4-4BCA22C3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8016" r="5838" b="2329"/>
          <a:stretch/>
        </p:blipFill>
        <p:spPr>
          <a:xfrm>
            <a:off x="8453535" y="5209879"/>
            <a:ext cx="2071451" cy="108235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AAD16B7-F2BD-4CFE-A9E5-D82B405C359A}"/>
              </a:ext>
            </a:extLst>
          </p:cNvPr>
          <p:cNvSpPr/>
          <p:nvPr/>
        </p:nvSpPr>
        <p:spPr>
          <a:xfrm>
            <a:off x="2002281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F2E8FA75-C17A-4FB7-B4F2-9F9BE7C2AF59}"/>
              </a:ext>
            </a:extLst>
          </p:cNvPr>
          <p:cNvSpPr/>
          <p:nvPr/>
        </p:nvSpPr>
        <p:spPr>
          <a:xfrm>
            <a:off x="10412263" y="3269907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rId7" action="ppaction://hlinksldjump"/>
            <a:extLst>
              <a:ext uri="{FF2B5EF4-FFF2-40B4-BE49-F238E27FC236}">
                <a16:creationId xmlns:a16="http://schemas.microsoft.com/office/drawing/2014/main" id="{1B75C23F-6602-4AE8-8570-3910F5296894}"/>
              </a:ext>
            </a:extLst>
          </p:cNvPr>
          <p:cNvSpPr/>
          <p:nvPr/>
        </p:nvSpPr>
        <p:spPr>
          <a:xfrm>
            <a:off x="0" y="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2" name="Oval 31">
            <a:hlinkClick r:id="rId8" action="ppaction://hlinksldjump"/>
            <a:extLst>
              <a:ext uri="{FF2B5EF4-FFF2-40B4-BE49-F238E27FC236}">
                <a16:creationId xmlns:a16="http://schemas.microsoft.com/office/drawing/2014/main" id="{BEFFA381-E93F-428D-B9CD-7C3D2BE4C580}"/>
              </a:ext>
            </a:extLst>
          </p:cNvPr>
          <p:cNvSpPr/>
          <p:nvPr/>
        </p:nvSpPr>
        <p:spPr>
          <a:xfrm>
            <a:off x="949809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4" name="Oval 33">
            <a:hlinkClick r:id="rId9" action="ppaction://hlinksldjump"/>
            <a:extLst>
              <a:ext uri="{FF2B5EF4-FFF2-40B4-BE49-F238E27FC236}">
                <a16:creationId xmlns:a16="http://schemas.microsoft.com/office/drawing/2014/main" id="{1048ABB4-2206-416C-BE0E-9007C193D3DB}"/>
              </a:ext>
            </a:extLst>
          </p:cNvPr>
          <p:cNvSpPr/>
          <p:nvPr/>
        </p:nvSpPr>
        <p:spPr>
          <a:xfrm>
            <a:off x="10412261" y="2395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F143F27-1183-45F6-9E13-46FC4FA817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12789" r="19912" b="24031"/>
          <a:stretch/>
        </p:blipFill>
        <p:spPr>
          <a:xfrm>
            <a:off x="10017402" y="4380823"/>
            <a:ext cx="1859759" cy="2374715"/>
          </a:xfrm>
          <a:prstGeom prst="rect">
            <a:avLst/>
          </a:prstGeom>
        </p:spPr>
      </p:pic>
      <p:sp>
        <p:nvSpPr>
          <p:cNvPr id="2" name="Arrow: Right 1">
            <a:hlinkClick r:id="rId11" action="ppaction://hlinksldjump"/>
            <a:extLst>
              <a:ext uri="{FF2B5EF4-FFF2-40B4-BE49-F238E27FC236}">
                <a16:creationId xmlns:a16="http://schemas.microsoft.com/office/drawing/2014/main" id="{FEF8CAE9-9630-43EF-8EEF-EF517720987C}"/>
              </a:ext>
            </a:extLst>
          </p:cNvPr>
          <p:cNvSpPr/>
          <p:nvPr/>
        </p:nvSpPr>
        <p:spPr>
          <a:xfrm>
            <a:off x="11479237" y="6331985"/>
            <a:ext cx="712763" cy="565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62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574752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59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b="1" dirty="0">
                <a:solidFill>
                  <a:srgbClr val="00206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ang - </a:t>
            </a:r>
            <a:r>
              <a:rPr lang="en-US" sz="6600" b="1" dirty="0" err="1">
                <a:solidFill>
                  <a:srgbClr val="00206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r>
              <a:rPr lang="en-US" sz="6600" b="1" dirty="0">
                <a:solidFill>
                  <a:srgbClr val="00206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6600" b="1" dirty="0" err="1">
                <a:solidFill>
                  <a:srgbClr val="00206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âng</a:t>
            </a:r>
            <a:endParaRPr lang="pl-PL" sz="7200" b="1" dirty="0">
              <a:solidFill>
                <a:srgbClr val="00206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</a:rPr>
              <a:t>TIẾNG VIỆT 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0|25.4|63.2|6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8.4|18.6|13.4|19.3|3.9|15.6|13.2|11.6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3432</TotalTime>
  <Words>229</Words>
  <Application>Microsoft Office PowerPoint</Application>
  <PresentationFormat>Widescreen</PresentationFormat>
  <Paragraphs>67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Calibri</vt:lpstr>
      <vt:lpstr>Calibri Light</vt:lpstr>
      <vt:lpstr>Englebert</vt:lpstr>
      <vt:lpstr>Fira Sans Extra Condensed Medium</vt:lpstr>
      <vt:lpstr>Livvic</vt:lpstr>
      <vt:lpstr>Oswald Light</vt:lpstr>
      <vt:lpstr>Oswald SemiBold</vt:lpstr>
      <vt:lpstr>Quicksand Medium</vt:lpstr>
      <vt:lpstr>Roboto Condensed Light</vt:lpstr>
      <vt:lpstr>Times New Roman</vt:lpstr>
      <vt:lpstr>UTM Avo</vt:lpstr>
      <vt:lpstr>UTM Cookies</vt:lpstr>
      <vt:lpstr>Zilla Slab</vt:lpstr>
      <vt:lpstr>Zilla Slab Light</vt:lpstr>
      <vt:lpstr>Office Theme</vt:lpstr>
      <vt:lpstr>1_Office Theme</vt:lpstr>
      <vt:lpstr>Back to School Social Media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320</cp:revision>
  <dcterms:created xsi:type="dcterms:W3CDTF">2021-06-02T01:34:28Z</dcterms:created>
  <dcterms:modified xsi:type="dcterms:W3CDTF">2021-12-20T03:28:06Z</dcterms:modified>
</cp:coreProperties>
</file>