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  <p:sldMasterId id="2147483673" r:id="rId2"/>
  </p:sldMasterIdLst>
  <p:notesMasterIdLst>
    <p:notesMasterId r:id="rId13"/>
  </p:notesMasterIdLst>
  <p:sldIdLst>
    <p:sldId id="291" r:id="rId3"/>
    <p:sldId id="258" r:id="rId4"/>
    <p:sldId id="277" r:id="rId5"/>
    <p:sldId id="289" r:id="rId6"/>
    <p:sldId id="290" r:id="rId7"/>
    <p:sldId id="261" r:id="rId8"/>
    <p:sldId id="274" r:id="rId9"/>
    <p:sldId id="262" r:id="rId10"/>
    <p:sldId id="275" r:id="rId11"/>
    <p:sldId id="263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8" d="100"/>
          <a:sy n="68" d="100"/>
        </p:scale>
        <p:origin x="81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viewProps" Target="view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C6FCD7-EFBD-4423-A572-392E990DAE12}" type="datetimeFigureOut">
              <a:rPr lang="en-US" smtClean="0"/>
              <a:t>25/11/2021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37FF0D-3108-4406-A6C2-4DB64F8245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4166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65af97229a_8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65af97229a_8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855541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98B41A-B8E0-4D65-9AD5-CAC9AA4101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80DCD7B-49F3-41C3-A3E5-03BD917896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E90928-7051-4176-AF43-FB46B448AF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470B8-96F8-42D0-9FB1-FD414F8B4E30}" type="datetime1">
              <a:rPr lang="en-US" smtClean="0"/>
              <a:t>25/11/2021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C6C36D-9F2D-4132-AB2A-99D6F38ED6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3FC725-0F22-43D9-B218-40E06E2434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77854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CDCB1E-B8B3-4099-9998-B1DEAD5CDF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CC9C89E-B954-4BBD-8FC6-63D9712106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413943-8E2C-479E-A890-4082F72A6B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4B6EE-3F1C-40A8-BAA7-D8D1D25FA34D}" type="datetime1">
              <a:rPr lang="en-US" smtClean="0"/>
              <a:t>25/11/2021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B604B0-3DBA-4D52-ADB2-DC5CEF4419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661FA0-D26F-4FFC-8850-74922A3389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32173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9F595F7-9D7D-4C85-9C99-BE194AFE637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649E8BE-C4BA-4237-B360-FC4943A313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70A49F-B64E-4D0D-BB32-EA3E8F2640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49DCD-488C-48E6-B562-9E2144C6FF46}" type="datetime1">
              <a:rPr lang="en-US" smtClean="0"/>
              <a:t>25/11/2021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FDC6AD-EC63-4D87-9E40-7B7D6340B1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3CB9E5-01A1-4ED1-B801-129D0CB752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7220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25/11/2021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52956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25/11/2021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708224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25/11/2021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56489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25/11/2021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063578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25/11/2021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361469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25/11/2021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555177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25/11/2021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074351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25/11/2021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69688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135215-4EEE-4E5B-A968-79EEC7C781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03A29C-F7DB-4788-8BFD-3796BE902E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B1FF36-8A8A-49C7-B10C-E9298B9F86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8F3F0-BBE0-4656-ADE2-E0CA7BB6F2D1}" type="datetime1">
              <a:rPr lang="en-US" smtClean="0"/>
              <a:t>25/11/2021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AE83C5-6936-478A-8D83-F825DE29EA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DB84EC-5F9A-4E4C-8B42-FC4F667B91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008938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25/11/2021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169014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25/11/2021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447040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25/11/2021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920603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711460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04D7F6-D75A-44EA-A35D-0A6458C35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6560A9-2DB3-411B-B47C-0D03D57970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983081-7714-467D-8131-EC28D3DB55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ED7EF-0440-4F9E-A644-D13ECD56D55F}" type="datetime1">
              <a:rPr lang="en-US" smtClean="0"/>
              <a:t>25/11/2021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76F7C4-14FF-4DDF-8AAB-8F35F22198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5BBDED-11BF-46B1-929F-41D6C52E5A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35303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D6A8D6-8773-47F2-B37A-8E0E3DEB91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DD80F6-1881-4E46-91CF-00CA3FCDDF7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360777-F38E-4CA0-AE52-BCAD86D9ED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82D241-6FC2-4676-9A13-420AA9F4CF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9FF7-F5C4-4B75-B312-7A2B0AADEC3E}" type="datetime1">
              <a:rPr lang="en-US" smtClean="0"/>
              <a:t>25/11/2021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8356D7-FCE6-410D-A92A-7A8BA8D355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A912A7-36BF-4DAA-9399-2C862647D8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4967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3BF543-A3BD-421F-876C-1939A42B43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271A23-C041-417C-B519-802BAB593E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48CAB0E-1AB2-4697-981E-9CEED76251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05138EE-6D9B-40CE-B2B6-0DD6C0C13CF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679275C-1CF9-411C-96FC-5311F90B42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1A8D47A-3338-4966-B6BC-8183D68CFB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1B56F3-24BB-45BE-BD1E-E26A863B0966}" type="datetime1">
              <a:rPr lang="en-US" smtClean="0"/>
              <a:t>25/11/2021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103E1FD-424A-46E2-9E37-ABFAC57999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0C57F2-5518-4AB7-93EC-ECC2866F51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9942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BEAA2E-4234-4746-A9C1-1FB5273A94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C6E4BCC-92FE-44F8-B6CB-0B6F708788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138A9-B139-4FBA-BD61-A63595AC75F4}" type="datetime1">
              <a:rPr lang="en-US" smtClean="0"/>
              <a:t>25/11/2021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56070D3-D412-4D85-AA7D-3B8C3B5585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B117B22-0243-4B1B-AA4A-C69D3D124E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6446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F9989D4-ED90-4AF6-8BE4-E14F8E560C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219DCA-20B6-4A7F-9287-D29CBE4F4E3E}" type="datetime1">
              <a:rPr lang="en-US" smtClean="0"/>
              <a:t>25/11/2021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40A95EC-3B27-4D55-A125-91BD6E2B81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DDB516-8449-4C02-B990-64373DB5E6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5412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99EFE9-AE5E-4846-8F3F-561341D3EF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F5DA9F-72BE-453E-9BA1-B1B6EEF906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DC3E682-CEF3-4B89-941A-29ADEB8BF1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A35A87F-90AF-4464-A736-52D1CADA28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4CC13-3719-4BC0-9941-BCD22F2E39BB}" type="datetime1">
              <a:rPr lang="en-US" smtClean="0"/>
              <a:t>25/11/2021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4EBDCA-0095-4A53-94F3-518715A4FE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7FE2551-6974-4065-A0C0-CB1CA6E2E1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28036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25C63D-F4C2-42EB-AB85-4385DC8EB3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B9BF71D-974F-427F-88EF-05F2879D115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CE09DA1-225C-43B3-B889-B760CD46C9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4F0C8C3-A384-4E63-8E44-19B65F56A1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9C473A-74A1-46F3-8D2E-10C923B7E154}" type="datetime1">
              <a:rPr lang="en-US" smtClean="0"/>
              <a:t>25/11/2021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4CA027-00E7-494D-8C76-AD52846B38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A015811-59EC-4D1D-959F-17DBEBBA4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5829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5F7A23B-7F37-4255-B1AA-6F4081D054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939551-9BB0-410A-86D9-5F41F65ED6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47D216-8D82-4854-8FCC-50474F3940E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90DC4E-CFE1-4DE4-BA6A-B2F2775B3CE8}" type="datetime1">
              <a:rPr lang="en-US" smtClean="0"/>
              <a:t>25/11/2021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ACE85E-C533-43BA-A8ED-7511E82A3D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04C941-975F-4FB1-8A2A-DB7E54D44D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9047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30F570-C12E-4785-9D2A-C5A7F710992F}" type="datetimeFigureOut">
              <a:rPr lang="en-US" smtClean="0"/>
              <a:t>25/11/2021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6842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3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14.png"/><Relationship Id="rId5" Type="http://schemas.openxmlformats.org/officeDocument/2006/relationships/image" Target="../media/image13.jpg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2" Type="http://schemas.microsoft.com/office/2007/relationships/media" Target="../media/media3.m4a"/><Relationship Id="rId1" Type="http://schemas.openxmlformats.org/officeDocument/2006/relationships/tags" Target="../tags/tag2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3.pn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3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3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2" Type="http://schemas.microsoft.com/office/2007/relationships/media" Target="../media/media7.m4a"/><Relationship Id="rId1" Type="http://schemas.openxmlformats.org/officeDocument/2006/relationships/tags" Target="../tags/tag3.xml"/><Relationship Id="rId6" Type="http://schemas.openxmlformats.org/officeDocument/2006/relationships/image" Target="../media/image3.png"/><Relationship Id="rId5" Type="http://schemas.openxmlformats.org/officeDocument/2006/relationships/image" Target="../media/image10.png"/><Relationship Id="rId4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3.png"/><Relationship Id="rId5" Type="http://schemas.openxmlformats.org/officeDocument/2006/relationships/image" Target="../media/image11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2" Type="http://schemas.microsoft.com/office/2007/relationships/media" Target="../media/media9.m4a"/><Relationship Id="rId1" Type="http://schemas.openxmlformats.org/officeDocument/2006/relationships/tags" Target="../tags/tag4.xml"/><Relationship Id="rId6" Type="http://schemas.openxmlformats.org/officeDocument/2006/relationships/image" Target="../media/image3.png"/><Relationship Id="rId5" Type="http://schemas.openxmlformats.org/officeDocument/2006/relationships/image" Target="../media/image12.png"/><Relationship Id="rId4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6C0675E1-1823-4321-9B57-C7D8177A6993}"/>
              </a:ext>
            </a:extLst>
          </p:cNvPr>
          <p:cNvGrpSpPr/>
          <p:nvPr/>
        </p:nvGrpSpPr>
        <p:grpSpPr>
          <a:xfrm>
            <a:off x="2905718" y="399993"/>
            <a:ext cx="7747535" cy="3581510"/>
            <a:chOff x="2278967" y="550183"/>
            <a:chExt cx="8989255" cy="3515379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18D5CED2-4529-4FB2-AC7E-97A437BB353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5986" r="13266" b="6037"/>
            <a:stretch/>
          </p:blipFill>
          <p:spPr>
            <a:xfrm>
              <a:off x="2278967" y="550183"/>
              <a:ext cx="8989255" cy="3515379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FD0BD5B-D19C-489B-BFA6-97E40EDD8797}"/>
                </a:ext>
              </a:extLst>
            </p:cNvPr>
            <p:cNvSpPr/>
            <p:nvPr/>
          </p:nvSpPr>
          <p:spPr>
            <a:xfrm>
              <a:off x="4276578" y="795130"/>
              <a:ext cx="6391422" cy="2398236"/>
            </a:xfrm>
            <a:prstGeom prst="rect">
              <a:avLst/>
            </a:prstGeom>
            <a:solidFill>
              <a:srgbClr val="00B9FA"/>
            </a:solidFill>
            <a:ln>
              <a:solidFill>
                <a:srgbClr val="00B9F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1" name="WordArt 9"/>
          <p:cNvSpPr>
            <a:spLocks noChangeArrowheads="1" noChangeShapeType="1" noTextEdit="1"/>
          </p:cNvSpPr>
          <p:nvPr/>
        </p:nvSpPr>
        <p:spPr bwMode="auto">
          <a:xfrm>
            <a:off x="4416704" y="1029489"/>
            <a:ext cx="5257800" cy="333206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2700" b="1" kern="10" dirty="0">
                <a:solidFill>
                  <a:prstClr val="white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PHÒNG GD &amp; ĐT QUẬN LONG BIÊN</a:t>
            </a:r>
          </a:p>
        </p:txBody>
      </p:sp>
      <p:sp>
        <p:nvSpPr>
          <p:cNvPr id="12" name="WordArt 15"/>
          <p:cNvSpPr>
            <a:spLocks noChangeArrowheads="1" noChangeShapeType="1" noTextEdit="1"/>
          </p:cNvSpPr>
          <p:nvPr/>
        </p:nvSpPr>
        <p:spPr bwMode="auto">
          <a:xfrm>
            <a:off x="4845330" y="1965720"/>
            <a:ext cx="4400550" cy="450056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2700" b="1" kern="10" dirty="0">
                <a:solidFill>
                  <a:prstClr val="white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MÔN TIẾNG VIỆT – LỚP 1</a:t>
            </a: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109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557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80"/>
    </mc:Choice>
    <mc:Fallback xmlns="">
      <p:transition spd="slow" advTm="48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44AB88F-3A6B-44F3-A7AE-A3AB23060D0C}"/>
              </a:ext>
            </a:extLst>
          </p:cNvPr>
          <p:cNvSpPr/>
          <p:nvPr/>
        </p:nvSpPr>
        <p:spPr>
          <a:xfrm>
            <a:off x="1857022" y="1600201"/>
            <a:ext cx="5401338" cy="4251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  <a:buSzPts val="5200"/>
              <a:defRPr/>
            </a:pPr>
            <a:r>
              <a:rPr lang="en-GB" sz="8000" b="1" kern="0" spc="13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CỦNG</a:t>
            </a:r>
            <a:r>
              <a:rPr lang="en-GB" sz="8000" b="1" kern="0" spc="13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GB" sz="8000" b="1" kern="0" spc="13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CỐ</a:t>
            </a:r>
            <a:r>
              <a:rPr lang="en-GB" sz="8000" b="1" kern="0" spc="13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</a:p>
          <a:p>
            <a:pPr algn="ctr" defTabSz="1219170">
              <a:lnSpc>
                <a:spcPct val="150000"/>
              </a:lnSpc>
              <a:buClr>
                <a:srgbClr val="000000"/>
              </a:buClr>
              <a:buSzPts val="5200"/>
              <a:defRPr/>
            </a:pPr>
            <a:r>
              <a:rPr lang="en-GB" sz="8000" b="1" kern="0" spc="13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BÀI</a:t>
            </a:r>
            <a:r>
              <a:rPr lang="en-GB" sz="8000" b="1" kern="0" spc="13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GB" sz="8000" b="1" kern="0" spc="13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HỌC</a:t>
            </a:r>
            <a:r>
              <a:rPr lang="en-GB" sz="8000" b="1" kern="0" spc="13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DC8453C-C512-4489-80A2-2910095B8EF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15481" y="3969219"/>
            <a:ext cx="2952520" cy="2888780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109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5843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588"/>
    </mc:Choice>
    <mc:Fallback xmlns="">
      <p:transition spd="slow" advTm="215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433042" y="2057400"/>
            <a:ext cx="734130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spc="50" dirty="0" err="1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</a:rPr>
              <a:t>Bài</a:t>
            </a:r>
            <a:r>
              <a:rPr lang="en-US" sz="5400" b="1" spc="5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</a:rPr>
              <a:t> 49: OT ÔT ƠT (</a:t>
            </a:r>
            <a:r>
              <a:rPr lang="en-US" sz="5400" b="1" spc="50" dirty="0" err="1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</a:rPr>
              <a:t>tiết</a:t>
            </a:r>
            <a:r>
              <a:rPr lang="en-US" sz="5400" b="1" spc="5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</a:rPr>
              <a:t> 2)</a:t>
            </a: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109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76559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521"/>
    </mc:Choice>
    <mc:Fallback xmlns="">
      <p:transition spd="slow" advTm="185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495800" y="3124200"/>
            <a:ext cx="2895600" cy="838200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 err="1">
                <a:solidFill>
                  <a:srgbClr val="0070C0"/>
                </a:solidFill>
                <a:latin typeface=".VnAvant" pitchFamily="34" charset="0"/>
              </a:rPr>
              <a:t>ng</a:t>
            </a:r>
            <a:r>
              <a:rPr lang="en-US" sz="6000" dirty="0" err="1">
                <a:solidFill>
                  <a:srgbClr val="FF0000"/>
                </a:solidFill>
                <a:latin typeface=".VnAvant" pitchFamily="34" charset="0"/>
              </a:rPr>
              <a:t>ãt</a:t>
            </a:r>
            <a:endParaRPr lang="en-US" sz="6000" dirty="0">
              <a:solidFill>
                <a:srgbClr val="0000FF"/>
              </a:solidFill>
              <a:latin typeface=".VnAvant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495800" y="2286000"/>
            <a:ext cx="1447800" cy="838200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 err="1">
                <a:solidFill>
                  <a:srgbClr val="0070C0"/>
                </a:solidFill>
                <a:latin typeface=".VnAvant" pitchFamily="34" charset="0"/>
              </a:rPr>
              <a:t>ng</a:t>
            </a:r>
            <a:endParaRPr lang="en-US" sz="6000" dirty="0">
              <a:solidFill>
                <a:srgbClr val="0070C0"/>
              </a:solidFill>
              <a:latin typeface=".VnAvant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943600" y="2286000"/>
            <a:ext cx="1447800" cy="838200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 err="1">
                <a:solidFill>
                  <a:srgbClr val="FF0000"/>
                </a:solidFill>
                <a:latin typeface=".VnAvant" pitchFamily="34" charset="0"/>
              </a:rPr>
              <a:t>ot</a:t>
            </a:r>
            <a:endParaRPr lang="en-US" sz="6000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590800" y="657762"/>
            <a:ext cx="2590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err="1">
                <a:solidFill>
                  <a:srgbClr val="FF0000"/>
                </a:solidFill>
                <a:latin typeface=".VnAvant" pitchFamily="34" charset="0"/>
              </a:rPr>
              <a:t>ot</a:t>
            </a:r>
            <a:endParaRPr lang="en-US" sz="8000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924800" y="638960"/>
            <a:ext cx="2590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>
                <a:solidFill>
                  <a:srgbClr val="FF0000"/>
                </a:solidFill>
                <a:latin typeface=".VnAvant" pitchFamily="34" charset="0"/>
              </a:rPr>
              <a:t>­¬t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905000" y="4114800"/>
            <a:ext cx="1371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0000FF"/>
                </a:solidFill>
                <a:latin typeface=".VnAvant" pitchFamily="34" charset="0"/>
              </a:rPr>
              <a:t>ngät</a:t>
            </a:r>
            <a:endParaRPr lang="en-US" sz="4000" dirty="0">
              <a:solidFill>
                <a:srgbClr val="0000FF"/>
              </a:solidFill>
              <a:latin typeface=".VnAvant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124200" y="4114800"/>
            <a:ext cx="1752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0000FF"/>
                </a:solidFill>
                <a:latin typeface=".VnAvant" pitchFamily="34" charset="0"/>
              </a:rPr>
              <a:t>vãt</a:t>
            </a:r>
            <a:endParaRPr lang="en-US" sz="4000" dirty="0">
              <a:solidFill>
                <a:srgbClr val="0000FF"/>
              </a:solidFill>
              <a:latin typeface=".VnAvant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572000" y="4128655"/>
            <a:ext cx="17907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0000FF"/>
                </a:solidFill>
                <a:latin typeface=".VnAvant" pitchFamily="34" charset="0"/>
              </a:rPr>
              <a:t>cét</a:t>
            </a:r>
            <a:endParaRPr lang="en-US" sz="4000" dirty="0">
              <a:solidFill>
                <a:srgbClr val="0000FF"/>
              </a:solidFill>
              <a:latin typeface=".VnAvant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019800" y="4128654"/>
            <a:ext cx="17907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0000FF"/>
                </a:solidFill>
                <a:latin typeface=".VnAvant" pitchFamily="34" charset="0"/>
              </a:rPr>
              <a:t>tèt</a:t>
            </a:r>
            <a:endParaRPr lang="en-US" sz="4000" dirty="0">
              <a:solidFill>
                <a:srgbClr val="0000FF"/>
              </a:solidFill>
              <a:latin typeface=".VnAvant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391400" y="4122003"/>
            <a:ext cx="17907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0000FF"/>
                </a:solidFill>
                <a:latin typeface=".VnAvant" pitchFamily="34" charset="0"/>
              </a:rPr>
              <a:t>thít</a:t>
            </a:r>
            <a:endParaRPr lang="en-US" sz="4000" dirty="0">
              <a:solidFill>
                <a:srgbClr val="0000FF"/>
              </a:solidFill>
              <a:latin typeface=".VnAvant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8534400" y="4128655"/>
            <a:ext cx="17907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0000FF"/>
                </a:solidFill>
                <a:latin typeface=".VnAvant" pitchFamily="34" charset="0"/>
              </a:rPr>
              <a:t>vît</a:t>
            </a:r>
            <a:endParaRPr lang="en-US" sz="4000" dirty="0">
              <a:solidFill>
                <a:srgbClr val="0000FF"/>
              </a:solidFill>
              <a:latin typeface=".VnAvant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257800" y="645887"/>
            <a:ext cx="2590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>
                <a:solidFill>
                  <a:srgbClr val="FF0000"/>
                </a:solidFill>
                <a:latin typeface=".VnAvant" pitchFamily="34" charset="0"/>
              </a:rPr>
              <a:t>«t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152896" y="4822686"/>
            <a:ext cx="3028704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dirty="0" err="1">
                <a:solidFill>
                  <a:srgbClr val="0000FF"/>
                </a:solidFill>
                <a:latin typeface=".VnAvant" pitchFamily="34" charset="0"/>
              </a:rPr>
              <a:t>qu</a:t>
            </a:r>
            <a:r>
              <a:rPr lang="en-US" sz="3800" dirty="0">
                <a:solidFill>
                  <a:srgbClr val="0000FF"/>
                </a:solidFill>
                <a:latin typeface=".VnAvant" pitchFamily="34" charset="0"/>
              </a:rPr>
              <a:t>¶ </a:t>
            </a:r>
            <a:r>
              <a:rPr lang="en-US" sz="3800" dirty="0" err="1">
                <a:solidFill>
                  <a:srgbClr val="0000FF"/>
                </a:solidFill>
                <a:latin typeface=".VnAvant" pitchFamily="34" charset="0"/>
              </a:rPr>
              <a:t>nhãt</a:t>
            </a:r>
            <a:endParaRPr lang="en-US" sz="3800" dirty="0">
              <a:solidFill>
                <a:srgbClr val="0000FF"/>
              </a:solidFill>
              <a:latin typeface=".VnAvant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8153400" y="4822685"/>
            <a:ext cx="28956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dirty="0" err="1">
                <a:solidFill>
                  <a:srgbClr val="0000FF"/>
                </a:solidFill>
                <a:latin typeface=".VnAvant" pitchFamily="34" charset="0"/>
              </a:rPr>
              <a:t>qu</a:t>
            </a:r>
            <a:r>
              <a:rPr lang="en-US" sz="3800" dirty="0">
                <a:solidFill>
                  <a:srgbClr val="0000FF"/>
                </a:solidFill>
                <a:latin typeface=".VnAvant" pitchFamily="34" charset="0"/>
              </a:rPr>
              <a:t>¶ </a:t>
            </a:r>
            <a:r>
              <a:rPr lang="en-US" sz="3800" dirty="0" err="1">
                <a:solidFill>
                  <a:srgbClr val="0000FF"/>
                </a:solidFill>
                <a:latin typeface=".VnAvant" pitchFamily="34" charset="0"/>
              </a:rPr>
              <a:t>ít</a:t>
            </a:r>
            <a:endParaRPr lang="en-US" sz="3800" dirty="0">
              <a:solidFill>
                <a:srgbClr val="0000FF"/>
              </a:solidFill>
              <a:latin typeface=".VnAvant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554918" y="4822687"/>
            <a:ext cx="2598483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dirty="0">
                <a:solidFill>
                  <a:srgbClr val="0000FF"/>
                </a:solidFill>
                <a:latin typeface=".VnAvant" pitchFamily="34" charset="0"/>
              </a:rPr>
              <a:t>l¸ </a:t>
            </a:r>
            <a:r>
              <a:rPr lang="en-US" sz="3800" dirty="0" err="1">
                <a:solidFill>
                  <a:srgbClr val="0000FF"/>
                </a:solidFill>
                <a:latin typeface=".VnAvant" pitchFamily="34" charset="0"/>
              </a:rPr>
              <a:t>lèt</a:t>
            </a:r>
            <a:endParaRPr lang="en-US" sz="3800" dirty="0">
              <a:solidFill>
                <a:srgbClr val="0000FF"/>
              </a:solidFill>
              <a:latin typeface=".VnAvant" pitchFamily="34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109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95163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039"/>
    </mc:Choice>
    <mc:Fallback xmlns="">
      <p:transition spd="slow" advTm="340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1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2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" dur="250" autoRev="1" fill="remov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8" dur="250" autoRev="1" fill="remove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9" dur="250" autoRev="1" fill="remove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50" autoRev="1" fill="remove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4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5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6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1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2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3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8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9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0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5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6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7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2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3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4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9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60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61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2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6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67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68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3" dur="2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4" dur="2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75" dur="2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250" autoRev="1" fill="remove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81" dur="250" autoRev="1" fill="remove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2" dur="250" autoRev="1" fill="remove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250" autoRev="1" fill="remove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7" dur="250" autoRev="1" fill="remove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88" dur="250" autoRev="1" fill="remove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9" dur="250" autoRev="1" fill="remove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0" dur="250" autoRev="1" fill="remove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4" dur="250" autoRev="1" fill="remove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95" dur="250" autoRev="1" fill="remove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96" dur="250" autoRev="1" fill="remove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7" dur="250" autoRev="1" fill="remove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1" dur="250" autoRev="1" fill="remove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02" dur="250" autoRev="1" fill="remove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03" dur="250" autoRev="1" fill="remove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4" dur="250" autoRev="1" fill="remove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8" dur="250" autoRev="1" fill="remov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09" dur="250" autoRev="1" fill="remove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10" dur="250" autoRev="1" fill="remove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1" dur="250" autoRev="1" fill="remove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 animBg="1"/>
      <p:bldP spid="8" grpId="0" animBg="1"/>
      <p:bldP spid="9" grpId="0" animBg="1"/>
      <p:bldP spid="13" grpId="0"/>
      <p:bldP spid="14" grpId="0"/>
      <p:bldP spid="2" grpId="0"/>
      <p:bldP spid="15" grpId="0"/>
      <p:bldP spid="16" grpId="0"/>
      <p:bldP spid="17" grpId="0"/>
      <p:bldP spid="18" grpId="0"/>
      <p:bldP spid="19" grpId="0"/>
      <p:bldP spid="22" grpId="0"/>
      <p:bldP spid="20" grpId="0"/>
      <p:bldP spid="21" grpId="0"/>
      <p:bldP spid="2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C:\Users\ITTran\Downloads\tu the viet - chu Thao v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3227" y="850873"/>
            <a:ext cx="6419487" cy="5156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1752600" y="943279"/>
            <a:ext cx="2514600" cy="630209"/>
            <a:chOff x="228600" y="228600"/>
            <a:chExt cx="2514600" cy="838200"/>
          </a:xfrm>
        </p:grpSpPr>
        <p:sp>
          <p:nvSpPr>
            <p:cNvPr id="12" name="Rounded Rectangle 11"/>
            <p:cNvSpPr/>
            <p:nvPr/>
          </p:nvSpPr>
          <p:spPr>
            <a:xfrm>
              <a:off x="961104" y="275304"/>
              <a:ext cx="1782096" cy="762000"/>
            </a:xfrm>
            <a:prstGeom prst="roundRect">
              <a:avLst/>
            </a:prstGeom>
            <a:solidFill>
              <a:srgbClr val="CC33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707" b="1" dirty="0">
                  <a:solidFill>
                    <a:srgbClr val="FFFFFF"/>
                  </a:solidFill>
                  <a:latin typeface="Calibri"/>
                </a:rPr>
                <a:t> </a:t>
              </a:r>
              <a:r>
                <a:rPr lang="en-US" sz="3609" b="1" dirty="0" err="1">
                  <a:solidFill>
                    <a:srgbClr val="FFFFFF"/>
                  </a:solidFill>
                  <a:latin typeface="Calibri"/>
                </a:rPr>
                <a:t>Viết</a:t>
              </a:r>
              <a:r>
                <a:rPr lang="en-US" sz="3609" b="1" dirty="0">
                  <a:solidFill>
                    <a:srgbClr val="FFFFFF"/>
                  </a:solidFill>
                  <a:latin typeface="Calibri"/>
                </a:rPr>
                <a:t> </a:t>
              </a:r>
              <a:endParaRPr lang="vi-VN" sz="3609" b="1" dirty="0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3" name="Oval 12"/>
            <p:cNvSpPr/>
            <p:nvPr/>
          </p:nvSpPr>
          <p:spPr>
            <a:xfrm>
              <a:off x="228600" y="228600"/>
              <a:ext cx="914400" cy="83820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9" b="1" dirty="0">
                  <a:solidFill>
                    <a:srgbClr val="808080">
                      <a:lumMod val="10000"/>
                    </a:srgbClr>
                  </a:solidFill>
                  <a:latin typeface="Calibri"/>
                </a:rPr>
                <a:t>3</a:t>
              </a:r>
              <a:endParaRPr lang="vi-VN" sz="3609" b="1" dirty="0">
                <a:solidFill>
                  <a:srgbClr val="808080">
                    <a:lumMod val="10000"/>
                  </a:srgbClr>
                </a:solidFill>
                <a:latin typeface="Arial" panose="020B0604020202020204" pitchFamily="34" charset="0"/>
              </a:endParaRPr>
            </a:p>
          </p:txBody>
        </p:sp>
      </p:grp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109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1742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832"/>
    </mc:Choice>
    <mc:Fallback xmlns="">
      <p:transition spd="slow" advTm="498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524069" y="1022747"/>
            <a:ext cx="9040756" cy="4869798"/>
            <a:chOff x="3312940" y="2220881"/>
            <a:chExt cx="5269041" cy="3580016"/>
          </a:xfrm>
        </p:grpSpPr>
        <p:pic>
          <p:nvPicPr>
            <p:cNvPr id="2" name="Picture 2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772" t="38863" r="30361" b="34546"/>
            <a:stretch/>
          </p:blipFill>
          <p:spPr bwMode="auto">
            <a:xfrm>
              <a:off x="3394839" y="2220881"/>
              <a:ext cx="5187142" cy="19451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147" name="Picture 3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791" t="29034" r="32597" b="48239"/>
            <a:stretch/>
          </p:blipFill>
          <p:spPr bwMode="auto">
            <a:xfrm>
              <a:off x="3312940" y="4138352"/>
              <a:ext cx="5153891" cy="16625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109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2380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808"/>
    </mc:Choice>
    <mc:Fallback xmlns="">
      <p:transition spd="slow" advTm="138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1" y="2209801"/>
            <a:ext cx="5316093" cy="2768225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109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6063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44"/>
    </mc:Choice>
    <mc:Fallback xmlns="">
      <p:transition spd="slow" advTm="64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1788886" y="4432398"/>
            <a:ext cx="8802915" cy="204460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000" b="1" dirty="0">
                <a:solidFill>
                  <a:srgbClr val="0000FF"/>
                </a:solidFill>
                <a:latin typeface=".VnAvant" pitchFamily="34" charset="0"/>
              </a:rPr>
              <a:t>    </a:t>
            </a:r>
            <a:r>
              <a:rPr lang="en-US" sz="3000" b="1" dirty="0" err="1">
                <a:solidFill>
                  <a:srgbClr val="0000FF"/>
                </a:solidFill>
                <a:latin typeface=".VnAvant" pitchFamily="34" charset="0"/>
              </a:rPr>
              <a:t>Sím</a:t>
            </a:r>
            <a:r>
              <a:rPr lang="en-US" sz="3000" b="1" dirty="0">
                <a:solidFill>
                  <a:srgbClr val="0000FF"/>
                </a:solidFill>
                <a:latin typeface=".VnAvant" pitchFamily="34" charset="0"/>
              </a:rPr>
              <a:t> nay </a:t>
            </a:r>
            <a:r>
              <a:rPr lang="en-US" sz="3000" b="1" dirty="0" err="1">
                <a:solidFill>
                  <a:srgbClr val="0000FF"/>
                </a:solidFill>
                <a:latin typeface=".VnAvant" pitchFamily="34" charset="0"/>
              </a:rPr>
              <a:t>thøc</a:t>
            </a:r>
            <a:r>
              <a:rPr lang="en-US" sz="3000" b="1" dirty="0">
                <a:solidFill>
                  <a:srgbClr val="0000FF"/>
                </a:solidFill>
                <a:latin typeface=".VnAvant" pitchFamily="34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.VnAvant" pitchFamily="34" charset="0"/>
              </a:rPr>
              <a:t>dËy</a:t>
            </a:r>
            <a:r>
              <a:rPr lang="en-US" sz="3000" b="1" dirty="0">
                <a:solidFill>
                  <a:srgbClr val="0000FF"/>
                </a:solidFill>
                <a:latin typeface=".VnAvant" pitchFamily="34" charset="0"/>
              </a:rPr>
              <a:t>, Nam </a:t>
            </a:r>
            <a:r>
              <a:rPr lang="en-US" sz="3000" b="1" dirty="0" err="1">
                <a:solidFill>
                  <a:srgbClr val="0000FF"/>
                </a:solidFill>
                <a:latin typeface=".VnAvant" pitchFamily="34" charset="0"/>
              </a:rPr>
              <a:t>chît</a:t>
            </a:r>
            <a:r>
              <a:rPr lang="en-US" sz="3000" b="1" dirty="0">
                <a:solidFill>
                  <a:srgbClr val="0000FF"/>
                </a:solidFill>
                <a:latin typeface=".VnAvant" pitchFamily="34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.VnAvant" pitchFamily="34" charset="0"/>
              </a:rPr>
              <a:t>thÊy</a:t>
            </a:r>
            <a:r>
              <a:rPr lang="en-US" sz="3000" b="1" dirty="0">
                <a:solidFill>
                  <a:srgbClr val="0000FF"/>
                </a:solidFill>
                <a:latin typeface=".VnAvant" pitchFamily="34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.VnAvant" pitchFamily="34" charset="0"/>
              </a:rPr>
              <a:t>mét</a:t>
            </a:r>
            <a:r>
              <a:rPr lang="en-US" sz="3000" b="1" dirty="0">
                <a:solidFill>
                  <a:srgbClr val="0000FF"/>
                </a:solidFill>
                <a:latin typeface=".VnAvant" pitchFamily="34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.VnAvant" pitchFamily="34" charset="0"/>
              </a:rPr>
              <a:t>chó</a:t>
            </a:r>
            <a:r>
              <a:rPr lang="en-US" sz="3000" b="1" dirty="0">
                <a:solidFill>
                  <a:srgbClr val="0000FF"/>
                </a:solidFill>
                <a:latin typeface=".VnAvant" pitchFamily="34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.VnAvant" pitchFamily="34" charset="0"/>
              </a:rPr>
              <a:t>chim</a:t>
            </a:r>
            <a:r>
              <a:rPr lang="en-US" sz="3000" b="1" dirty="0">
                <a:solidFill>
                  <a:srgbClr val="0000FF"/>
                </a:solidFill>
                <a:latin typeface=".VnAvant" pitchFamily="34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.VnAvant" pitchFamily="34" charset="0"/>
              </a:rPr>
              <a:t>s©u</a:t>
            </a:r>
            <a:r>
              <a:rPr lang="en-US" sz="3000" b="1" dirty="0">
                <a:solidFill>
                  <a:srgbClr val="0000FF"/>
                </a:solidFill>
                <a:latin typeface=".VnAvant" pitchFamily="34" charset="0"/>
              </a:rPr>
              <a:t>. </a:t>
            </a:r>
            <a:r>
              <a:rPr lang="en-US" sz="3000" b="1" dirty="0" err="1">
                <a:solidFill>
                  <a:srgbClr val="0000FF"/>
                </a:solidFill>
                <a:latin typeface=".VnAvant" pitchFamily="34" charset="0"/>
              </a:rPr>
              <a:t>Chim</a:t>
            </a:r>
            <a:r>
              <a:rPr lang="en-US" sz="3000" b="1" dirty="0">
                <a:solidFill>
                  <a:srgbClr val="0000FF"/>
                </a:solidFill>
                <a:latin typeface=".VnAvant" pitchFamily="34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.VnAvant" pitchFamily="34" charset="0"/>
              </a:rPr>
              <a:t>hín</a:t>
            </a:r>
            <a:r>
              <a:rPr lang="en-US" sz="3000" b="1" dirty="0">
                <a:solidFill>
                  <a:srgbClr val="0000FF"/>
                </a:solidFill>
                <a:latin typeface=".VnAvant" pitchFamily="34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.VnAvant" pitchFamily="34" charset="0"/>
              </a:rPr>
              <a:t>hë</a:t>
            </a:r>
            <a:r>
              <a:rPr lang="en-US" sz="3000" b="1" dirty="0">
                <a:solidFill>
                  <a:srgbClr val="0000FF"/>
                </a:solidFill>
                <a:latin typeface=".VnAvant" pitchFamily="34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.VnAvant" pitchFamily="34" charset="0"/>
              </a:rPr>
              <a:t>nh</a:t>
            </a:r>
            <a:r>
              <a:rPr lang="en-US" sz="3200" b="1" dirty="0" err="1">
                <a:solidFill>
                  <a:srgbClr val="0000FF"/>
                </a:solidFill>
                <a:latin typeface=".VnAvant" pitchFamily="34" charset="0"/>
              </a:rPr>
              <a:t>ư</a:t>
            </a:r>
            <a:r>
              <a:rPr lang="en-US" sz="3000" b="1" dirty="0">
                <a:solidFill>
                  <a:srgbClr val="0000FF"/>
                </a:solidFill>
                <a:latin typeface=".VnAvant" pitchFamily="34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.VnAvant" pitchFamily="34" charset="0"/>
              </a:rPr>
              <a:t>chµo</a:t>
            </a:r>
            <a:r>
              <a:rPr lang="en-US" sz="3000" b="1" dirty="0">
                <a:solidFill>
                  <a:srgbClr val="0000FF"/>
                </a:solidFill>
                <a:latin typeface=".VnAvant" pitchFamily="34" charset="0"/>
              </a:rPr>
              <a:t> Nam. </a:t>
            </a:r>
            <a:r>
              <a:rPr lang="en-US" sz="3000" b="1" dirty="0" err="1">
                <a:solidFill>
                  <a:srgbClr val="0000FF"/>
                </a:solidFill>
                <a:latin typeface=".VnAvant" pitchFamily="34" charset="0"/>
              </a:rPr>
              <a:t>Nã</a:t>
            </a:r>
            <a:r>
              <a:rPr lang="en-US" sz="3000" b="1" dirty="0">
                <a:solidFill>
                  <a:srgbClr val="0000FF"/>
                </a:solidFill>
                <a:latin typeface=".VnAvant" pitchFamily="34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.VnAvant" pitchFamily="34" charset="0"/>
              </a:rPr>
              <a:t>nh¶y</a:t>
            </a:r>
            <a:r>
              <a:rPr lang="en-US" sz="3000" b="1" dirty="0">
                <a:solidFill>
                  <a:srgbClr val="0000FF"/>
                </a:solidFill>
                <a:latin typeface=".VnAvant" pitchFamily="34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.VnAvant" pitchFamily="34" charset="0"/>
              </a:rPr>
              <a:t>nhãt</a:t>
            </a:r>
            <a:r>
              <a:rPr lang="en-US" sz="3000" b="1" dirty="0">
                <a:solidFill>
                  <a:srgbClr val="0000FF"/>
                </a:solidFill>
                <a:latin typeface=".VnAvant" pitchFamily="34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.VnAvant" pitchFamily="34" charset="0"/>
              </a:rPr>
              <a:t>mét</a:t>
            </a:r>
            <a:r>
              <a:rPr lang="en-US" sz="3000" b="1" dirty="0">
                <a:solidFill>
                  <a:srgbClr val="0000FF"/>
                </a:solidFill>
                <a:latin typeface=".VnAvant" pitchFamily="34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.VnAvant" pitchFamily="34" charset="0"/>
              </a:rPr>
              <a:t>håi</a:t>
            </a:r>
            <a:r>
              <a:rPr lang="en-US" sz="3000" b="1" dirty="0">
                <a:solidFill>
                  <a:srgbClr val="0000FF"/>
                </a:solidFill>
                <a:latin typeface=".VnAvant" pitchFamily="34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.VnAvant" pitchFamily="34" charset="0"/>
              </a:rPr>
              <a:t>råi</a:t>
            </a:r>
            <a:r>
              <a:rPr lang="en-US" sz="3000" b="1" dirty="0">
                <a:solidFill>
                  <a:srgbClr val="0000FF"/>
                </a:solidFill>
                <a:latin typeface=".VnAvant" pitchFamily="34" charset="0"/>
              </a:rPr>
              <a:t> bay qua bay l¹i, </a:t>
            </a:r>
            <a:r>
              <a:rPr lang="en-US" sz="3000" b="1" dirty="0" err="1">
                <a:solidFill>
                  <a:srgbClr val="0000FF"/>
                </a:solidFill>
                <a:latin typeface=".VnAvant" pitchFamily="34" charset="0"/>
              </a:rPr>
              <a:t>t×m</a:t>
            </a:r>
            <a:r>
              <a:rPr lang="en-US" sz="3000" b="1" dirty="0">
                <a:solidFill>
                  <a:srgbClr val="0000FF"/>
                </a:solidFill>
                <a:latin typeface=".VnAvant" pitchFamily="34" charset="0"/>
              </a:rPr>
              <a:t> b¾t </a:t>
            </a:r>
            <a:r>
              <a:rPr lang="en-US" sz="3000" b="1" dirty="0" err="1">
                <a:solidFill>
                  <a:srgbClr val="0000FF"/>
                </a:solidFill>
                <a:latin typeface=".VnAvant" pitchFamily="34" charset="0"/>
              </a:rPr>
              <a:t>s©u</a:t>
            </a:r>
            <a:r>
              <a:rPr lang="en-US" sz="3000" b="1" dirty="0">
                <a:solidFill>
                  <a:srgbClr val="0000FF"/>
                </a:solidFill>
                <a:latin typeface=".VnAvant" pitchFamily="34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.VnAvant" pitchFamily="34" charset="0"/>
              </a:rPr>
              <a:t>bä</a:t>
            </a:r>
            <a:r>
              <a:rPr lang="en-US" sz="3000" b="1" dirty="0">
                <a:solidFill>
                  <a:srgbClr val="0000FF"/>
                </a:solidFill>
                <a:latin typeface=".VnAvant" pitchFamily="34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.VnAvant" pitchFamily="34" charset="0"/>
              </a:rPr>
              <a:t>cho</a:t>
            </a:r>
            <a:r>
              <a:rPr lang="en-US" sz="3000" b="1" dirty="0">
                <a:solidFill>
                  <a:srgbClr val="0000FF"/>
                </a:solidFill>
                <a:latin typeface=".VnAvant" pitchFamily="34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.VnAvant" pitchFamily="34" charset="0"/>
              </a:rPr>
              <a:t>c©y</a:t>
            </a:r>
            <a:r>
              <a:rPr lang="en-US" sz="3000" b="1" dirty="0">
                <a:solidFill>
                  <a:srgbClr val="0000FF"/>
                </a:solidFill>
                <a:latin typeface=".VnAvant" pitchFamily="34" charset="0"/>
              </a:rPr>
              <a:t>.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7239000" y="4953000"/>
            <a:ext cx="4572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4114800" y="5898374"/>
            <a:ext cx="4572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8915400" y="4970059"/>
            <a:ext cx="4572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3200400" y="5867400"/>
            <a:ext cx="4572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19" t="11706" r="7762" b="7326"/>
          <a:stretch/>
        </p:blipFill>
        <p:spPr>
          <a:xfrm>
            <a:off x="2057400" y="10204"/>
            <a:ext cx="7874758" cy="4162569"/>
          </a:xfrm>
          <a:prstGeom prst="rect">
            <a:avLst/>
          </a:prstGeom>
        </p:spPr>
      </p:pic>
      <p:sp>
        <p:nvSpPr>
          <p:cNvPr id="16" name="Title 1"/>
          <p:cNvSpPr txBox="1">
            <a:spLocks/>
          </p:cNvSpPr>
          <p:nvPr/>
        </p:nvSpPr>
        <p:spPr>
          <a:xfrm>
            <a:off x="1788885" y="4432398"/>
            <a:ext cx="8802915" cy="204460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000" b="1" dirty="0">
                <a:solidFill>
                  <a:srgbClr val="0000FF"/>
                </a:solidFill>
                <a:latin typeface=".VnAvant" pitchFamily="34" charset="0"/>
              </a:rPr>
              <a:t>    </a:t>
            </a:r>
            <a:r>
              <a:rPr lang="en-US" sz="3000" b="1" dirty="0" err="1">
                <a:solidFill>
                  <a:srgbClr val="00B050"/>
                </a:solidFill>
                <a:latin typeface=".VnAvant" pitchFamily="34" charset="0"/>
              </a:rPr>
              <a:t>Sím</a:t>
            </a:r>
            <a:r>
              <a:rPr lang="en-US" sz="3000" b="1" dirty="0">
                <a:solidFill>
                  <a:srgbClr val="00B050"/>
                </a:solidFill>
                <a:latin typeface=".VnAvant" pitchFamily="34" charset="0"/>
              </a:rPr>
              <a:t> nay </a:t>
            </a:r>
            <a:r>
              <a:rPr lang="en-US" sz="3000" b="1" dirty="0" err="1">
                <a:solidFill>
                  <a:srgbClr val="00B050"/>
                </a:solidFill>
                <a:latin typeface=".VnAvant" pitchFamily="34" charset="0"/>
              </a:rPr>
              <a:t>thøc</a:t>
            </a:r>
            <a:r>
              <a:rPr lang="en-US" sz="3000" b="1" dirty="0">
                <a:solidFill>
                  <a:srgbClr val="00B050"/>
                </a:solidFill>
                <a:latin typeface=".VnAvant" pitchFamily="34" charset="0"/>
              </a:rPr>
              <a:t> </a:t>
            </a:r>
            <a:r>
              <a:rPr lang="en-US" sz="3000" b="1" dirty="0" err="1">
                <a:solidFill>
                  <a:srgbClr val="00B050"/>
                </a:solidFill>
                <a:latin typeface=".VnAvant" pitchFamily="34" charset="0"/>
              </a:rPr>
              <a:t>dËy</a:t>
            </a:r>
            <a:r>
              <a:rPr lang="en-US" sz="3000" b="1" dirty="0">
                <a:solidFill>
                  <a:srgbClr val="00B050"/>
                </a:solidFill>
                <a:latin typeface=".VnAvant" pitchFamily="34" charset="0"/>
              </a:rPr>
              <a:t>, Nam </a:t>
            </a:r>
            <a:r>
              <a:rPr lang="en-US" sz="3000" b="1" dirty="0" err="1">
                <a:solidFill>
                  <a:srgbClr val="00B050"/>
                </a:solidFill>
                <a:latin typeface=".VnAvant" pitchFamily="34" charset="0"/>
              </a:rPr>
              <a:t>chît</a:t>
            </a:r>
            <a:r>
              <a:rPr lang="en-US" sz="3000" b="1" dirty="0">
                <a:solidFill>
                  <a:srgbClr val="00B050"/>
                </a:solidFill>
                <a:latin typeface=".VnAvant" pitchFamily="34" charset="0"/>
              </a:rPr>
              <a:t> </a:t>
            </a:r>
            <a:r>
              <a:rPr lang="en-US" sz="3000" b="1" dirty="0" err="1">
                <a:solidFill>
                  <a:srgbClr val="00B050"/>
                </a:solidFill>
                <a:latin typeface=".VnAvant" pitchFamily="34" charset="0"/>
              </a:rPr>
              <a:t>thÊy</a:t>
            </a:r>
            <a:r>
              <a:rPr lang="en-US" sz="3000" b="1" dirty="0">
                <a:solidFill>
                  <a:srgbClr val="00B050"/>
                </a:solidFill>
                <a:latin typeface=".VnAvant" pitchFamily="34" charset="0"/>
              </a:rPr>
              <a:t> </a:t>
            </a:r>
            <a:r>
              <a:rPr lang="en-US" sz="3000" b="1" dirty="0" err="1">
                <a:solidFill>
                  <a:srgbClr val="00B050"/>
                </a:solidFill>
                <a:latin typeface=".VnAvant" pitchFamily="34" charset="0"/>
              </a:rPr>
              <a:t>mét</a:t>
            </a:r>
            <a:r>
              <a:rPr lang="en-US" sz="3000" b="1" dirty="0">
                <a:solidFill>
                  <a:srgbClr val="00B050"/>
                </a:solidFill>
                <a:latin typeface=".VnAvant" pitchFamily="34" charset="0"/>
              </a:rPr>
              <a:t> </a:t>
            </a:r>
            <a:r>
              <a:rPr lang="en-US" sz="3000" b="1" dirty="0" err="1">
                <a:solidFill>
                  <a:srgbClr val="00B050"/>
                </a:solidFill>
                <a:latin typeface=".VnAvant" pitchFamily="34" charset="0"/>
              </a:rPr>
              <a:t>chó</a:t>
            </a:r>
            <a:r>
              <a:rPr lang="en-US" sz="3000" b="1" dirty="0">
                <a:solidFill>
                  <a:srgbClr val="00B050"/>
                </a:solidFill>
                <a:latin typeface=".VnAvant" pitchFamily="34" charset="0"/>
              </a:rPr>
              <a:t> </a:t>
            </a:r>
            <a:r>
              <a:rPr lang="en-US" sz="3000" b="1" dirty="0" err="1">
                <a:solidFill>
                  <a:srgbClr val="00B050"/>
                </a:solidFill>
                <a:latin typeface=".VnAvant" pitchFamily="34" charset="0"/>
              </a:rPr>
              <a:t>chim</a:t>
            </a:r>
            <a:r>
              <a:rPr lang="en-US" sz="3000" b="1" dirty="0">
                <a:solidFill>
                  <a:srgbClr val="00B050"/>
                </a:solidFill>
                <a:latin typeface=".VnAvant" pitchFamily="34" charset="0"/>
              </a:rPr>
              <a:t> </a:t>
            </a:r>
            <a:r>
              <a:rPr lang="en-US" sz="3000" b="1" dirty="0" err="1">
                <a:solidFill>
                  <a:srgbClr val="00B050"/>
                </a:solidFill>
                <a:latin typeface=".VnAvant" pitchFamily="34" charset="0"/>
              </a:rPr>
              <a:t>s©u</a:t>
            </a:r>
            <a:r>
              <a:rPr lang="en-US" sz="3000" b="1" dirty="0">
                <a:solidFill>
                  <a:srgbClr val="00B050"/>
                </a:solidFill>
                <a:latin typeface=".VnAvant" pitchFamily="34" charset="0"/>
              </a:rPr>
              <a:t>.</a:t>
            </a:r>
            <a:r>
              <a:rPr lang="en-US" sz="3000" b="1" dirty="0">
                <a:solidFill>
                  <a:srgbClr val="0000FF"/>
                </a:solidFill>
                <a:latin typeface=".VnAvant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.VnAvant" pitchFamily="34" charset="0"/>
              </a:rPr>
              <a:t>Chim</a:t>
            </a:r>
            <a:r>
              <a:rPr lang="en-US" sz="3000" b="1" dirty="0">
                <a:solidFill>
                  <a:srgbClr val="002060"/>
                </a:solidFill>
                <a:latin typeface=".VnAvant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.VnAvant" pitchFamily="34" charset="0"/>
              </a:rPr>
              <a:t>hín</a:t>
            </a:r>
            <a:r>
              <a:rPr lang="en-US" sz="3000" b="1" dirty="0">
                <a:solidFill>
                  <a:srgbClr val="002060"/>
                </a:solidFill>
                <a:latin typeface=".VnAvant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.VnAvant" pitchFamily="34" charset="0"/>
              </a:rPr>
              <a:t>hë</a:t>
            </a:r>
            <a:r>
              <a:rPr lang="en-US" sz="3000" b="1" dirty="0">
                <a:solidFill>
                  <a:srgbClr val="002060"/>
                </a:solidFill>
                <a:latin typeface=".VnAvant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.VnAvant" pitchFamily="34" charset="0"/>
              </a:rPr>
              <a:t>nh</a:t>
            </a:r>
            <a:r>
              <a:rPr lang="en-US" sz="3200" b="1" dirty="0" err="1">
                <a:solidFill>
                  <a:srgbClr val="002060"/>
                </a:solidFill>
                <a:latin typeface=".VnAvant" pitchFamily="34" charset="0"/>
              </a:rPr>
              <a:t>ư</a:t>
            </a:r>
            <a:r>
              <a:rPr lang="en-US" sz="3000" b="1" dirty="0">
                <a:solidFill>
                  <a:srgbClr val="002060"/>
                </a:solidFill>
                <a:latin typeface=".VnAvant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.VnAvant" pitchFamily="34" charset="0"/>
              </a:rPr>
              <a:t>chµo</a:t>
            </a:r>
            <a:r>
              <a:rPr lang="en-US" sz="3000" b="1" dirty="0">
                <a:solidFill>
                  <a:srgbClr val="002060"/>
                </a:solidFill>
                <a:latin typeface=".VnAvant" pitchFamily="34" charset="0"/>
              </a:rPr>
              <a:t> Nam</a:t>
            </a:r>
            <a:r>
              <a:rPr lang="en-US" sz="3000" b="1" dirty="0">
                <a:solidFill>
                  <a:srgbClr val="0000FF"/>
                </a:solidFill>
                <a:latin typeface=".VnAvant" pitchFamily="34" charset="0"/>
              </a:rPr>
              <a:t>. </a:t>
            </a:r>
            <a:r>
              <a:rPr lang="en-US" sz="3000" b="1" dirty="0" err="1">
                <a:solidFill>
                  <a:srgbClr val="7030A0"/>
                </a:solidFill>
                <a:latin typeface=".VnAvant" pitchFamily="34" charset="0"/>
              </a:rPr>
              <a:t>Nã</a:t>
            </a:r>
            <a:r>
              <a:rPr lang="en-US" sz="3000" b="1" dirty="0">
                <a:solidFill>
                  <a:srgbClr val="7030A0"/>
                </a:solidFill>
                <a:latin typeface=".VnAvant" pitchFamily="34" charset="0"/>
              </a:rPr>
              <a:t> </a:t>
            </a:r>
            <a:r>
              <a:rPr lang="en-US" sz="3000" b="1" dirty="0" err="1">
                <a:solidFill>
                  <a:srgbClr val="7030A0"/>
                </a:solidFill>
                <a:latin typeface=".VnAvant" pitchFamily="34" charset="0"/>
              </a:rPr>
              <a:t>nh¶y</a:t>
            </a:r>
            <a:r>
              <a:rPr lang="en-US" sz="3000" b="1" dirty="0">
                <a:solidFill>
                  <a:srgbClr val="7030A0"/>
                </a:solidFill>
                <a:latin typeface=".VnAvant" pitchFamily="34" charset="0"/>
              </a:rPr>
              <a:t> </a:t>
            </a:r>
            <a:r>
              <a:rPr lang="en-US" sz="3000" b="1" dirty="0" err="1">
                <a:solidFill>
                  <a:srgbClr val="7030A0"/>
                </a:solidFill>
                <a:latin typeface=".VnAvant" pitchFamily="34" charset="0"/>
              </a:rPr>
              <a:t>nhãt</a:t>
            </a:r>
            <a:r>
              <a:rPr lang="en-US" sz="3000" b="1" dirty="0">
                <a:solidFill>
                  <a:srgbClr val="7030A0"/>
                </a:solidFill>
                <a:latin typeface=".VnAvant" pitchFamily="34" charset="0"/>
              </a:rPr>
              <a:t> </a:t>
            </a:r>
            <a:r>
              <a:rPr lang="en-US" sz="3000" b="1" dirty="0" err="1">
                <a:solidFill>
                  <a:srgbClr val="7030A0"/>
                </a:solidFill>
                <a:latin typeface=".VnAvant" pitchFamily="34" charset="0"/>
              </a:rPr>
              <a:t>mét</a:t>
            </a:r>
            <a:r>
              <a:rPr lang="en-US" sz="3000" b="1" dirty="0">
                <a:solidFill>
                  <a:srgbClr val="7030A0"/>
                </a:solidFill>
                <a:latin typeface=".VnAvant" pitchFamily="34" charset="0"/>
              </a:rPr>
              <a:t> </a:t>
            </a:r>
            <a:r>
              <a:rPr lang="en-US" sz="3000" b="1" dirty="0" err="1">
                <a:solidFill>
                  <a:srgbClr val="7030A0"/>
                </a:solidFill>
                <a:latin typeface=".VnAvant" pitchFamily="34" charset="0"/>
              </a:rPr>
              <a:t>håi</a:t>
            </a:r>
            <a:r>
              <a:rPr lang="en-US" sz="3000" b="1" dirty="0">
                <a:solidFill>
                  <a:srgbClr val="7030A0"/>
                </a:solidFill>
                <a:latin typeface=".VnAvant" pitchFamily="34" charset="0"/>
              </a:rPr>
              <a:t> </a:t>
            </a:r>
            <a:r>
              <a:rPr lang="en-US" sz="3000" b="1" dirty="0" err="1">
                <a:solidFill>
                  <a:srgbClr val="7030A0"/>
                </a:solidFill>
                <a:latin typeface=".VnAvant" pitchFamily="34" charset="0"/>
              </a:rPr>
              <a:t>råi</a:t>
            </a:r>
            <a:r>
              <a:rPr lang="en-US" sz="3000" b="1" dirty="0">
                <a:solidFill>
                  <a:srgbClr val="7030A0"/>
                </a:solidFill>
                <a:latin typeface=".VnAvant" pitchFamily="34" charset="0"/>
              </a:rPr>
              <a:t> bay qua bay l¹i, </a:t>
            </a:r>
            <a:r>
              <a:rPr lang="en-US" sz="3000" b="1" dirty="0" err="1">
                <a:solidFill>
                  <a:srgbClr val="7030A0"/>
                </a:solidFill>
                <a:latin typeface=".VnAvant" pitchFamily="34" charset="0"/>
              </a:rPr>
              <a:t>t×m</a:t>
            </a:r>
            <a:r>
              <a:rPr lang="en-US" sz="3000" b="1" dirty="0">
                <a:solidFill>
                  <a:srgbClr val="7030A0"/>
                </a:solidFill>
                <a:latin typeface=".VnAvant" pitchFamily="34" charset="0"/>
              </a:rPr>
              <a:t> b¾t </a:t>
            </a:r>
            <a:r>
              <a:rPr lang="en-US" sz="3000" b="1" dirty="0" err="1">
                <a:solidFill>
                  <a:srgbClr val="7030A0"/>
                </a:solidFill>
                <a:latin typeface=".VnAvant" pitchFamily="34" charset="0"/>
              </a:rPr>
              <a:t>s©u</a:t>
            </a:r>
            <a:r>
              <a:rPr lang="en-US" sz="3000" b="1" dirty="0">
                <a:solidFill>
                  <a:srgbClr val="7030A0"/>
                </a:solidFill>
                <a:latin typeface=".VnAvant" pitchFamily="34" charset="0"/>
              </a:rPr>
              <a:t> </a:t>
            </a:r>
            <a:r>
              <a:rPr lang="en-US" sz="3000" b="1" dirty="0" err="1">
                <a:solidFill>
                  <a:srgbClr val="7030A0"/>
                </a:solidFill>
                <a:latin typeface=".VnAvant" pitchFamily="34" charset="0"/>
              </a:rPr>
              <a:t>bä</a:t>
            </a:r>
            <a:r>
              <a:rPr lang="en-US" sz="3000" b="1" dirty="0">
                <a:solidFill>
                  <a:srgbClr val="7030A0"/>
                </a:solidFill>
                <a:latin typeface=".VnAvant" pitchFamily="34" charset="0"/>
              </a:rPr>
              <a:t> </a:t>
            </a:r>
            <a:r>
              <a:rPr lang="en-US" sz="3000" b="1" dirty="0" err="1">
                <a:solidFill>
                  <a:srgbClr val="7030A0"/>
                </a:solidFill>
                <a:latin typeface=".VnAvant" pitchFamily="34" charset="0"/>
              </a:rPr>
              <a:t>cho</a:t>
            </a:r>
            <a:r>
              <a:rPr lang="en-US" sz="3000" b="1" dirty="0">
                <a:solidFill>
                  <a:srgbClr val="7030A0"/>
                </a:solidFill>
                <a:latin typeface=".VnAvant" pitchFamily="34" charset="0"/>
              </a:rPr>
              <a:t> </a:t>
            </a:r>
            <a:r>
              <a:rPr lang="en-US" sz="3000" b="1" dirty="0" err="1">
                <a:solidFill>
                  <a:srgbClr val="7030A0"/>
                </a:solidFill>
                <a:latin typeface=".VnAvant" pitchFamily="34" charset="0"/>
              </a:rPr>
              <a:t>c©y</a:t>
            </a:r>
            <a:r>
              <a:rPr lang="en-US" sz="3000" b="1" dirty="0">
                <a:solidFill>
                  <a:srgbClr val="7030A0"/>
                </a:solidFill>
                <a:latin typeface=".VnAvant" pitchFamily="34" charset="0"/>
              </a:rPr>
              <a:t>.</a:t>
            </a:r>
          </a:p>
        </p:txBody>
      </p:sp>
      <p:pic>
        <p:nvPicPr>
          <p:cNvPr id="20" name="Audio 19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109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8603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3655"/>
    </mc:Choice>
    <mc:Fallback xmlns="">
      <p:transition spd="slow" advTm="2436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5" grpId="0"/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" y="2209800"/>
            <a:ext cx="5320716" cy="2770632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109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2962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69"/>
    </mc:Choice>
    <mc:Fallback xmlns="">
      <p:transition spd="slow" advTm="61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4374243" y="685800"/>
            <a:ext cx="3410857" cy="57150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err="1">
                <a:solidFill>
                  <a:srgbClr val="0000FF"/>
                </a:solidFill>
                <a:latin typeface=".VnAvant" pitchFamily="34" charset="0"/>
              </a:rPr>
              <a:t>ThÕ</a:t>
            </a:r>
            <a:r>
              <a:rPr lang="en-US" sz="3600" b="1" dirty="0">
                <a:solidFill>
                  <a:srgbClr val="0000FF"/>
                </a:solidFill>
                <a:latin typeface=".VnAvant" pitchFamily="34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.VnAvant" pitchFamily="34" charset="0"/>
              </a:rPr>
              <a:t>giíi</a:t>
            </a:r>
            <a:r>
              <a:rPr lang="en-US" sz="3600" b="1" dirty="0">
                <a:solidFill>
                  <a:srgbClr val="0000FF"/>
                </a:solidFill>
                <a:latin typeface=".VnAvant" pitchFamily="34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.VnAvant" pitchFamily="34" charset="0"/>
              </a:rPr>
              <a:t>cña</a:t>
            </a:r>
            <a:r>
              <a:rPr lang="en-US" sz="3600" b="1" dirty="0">
                <a:solidFill>
                  <a:srgbClr val="0000FF"/>
                </a:solidFill>
                <a:latin typeface=".VnAvant" pitchFamily="34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.VnAvant" pitchFamily="34" charset="0"/>
              </a:rPr>
              <a:t>em</a:t>
            </a:r>
            <a:endParaRPr lang="en-US" sz="3600" b="1" dirty="0">
              <a:solidFill>
                <a:srgbClr val="0000FF"/>
              </a:solidFill>
              <a:latin typeface=".VnAvant" pitchFamily="34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12" t="11383" r="14567" b="6899"/>
          <a:stretch/>
        </p:blipFill>
        <p:spPr>
          <a:xfrm>
            <a:off x="2514600" y="1447800"/>
            <a:ext cx="7162800" cy="4267200"/>
          </a:xfr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109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23909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428"/>
    </mc:Choice>
    <mc:Fallback xmlns="">
      <p:transition spd="slow" advTm="504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 build="allAtOnce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8|1.1|1.2|1.5|1.1|0.9|2.1|1.3|1.6|1.4|1.3|1.3|1.5|1.4|2.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26.7|35.9|3.3|2.8|3.7|18.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1"/>
</p:tagLst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10A84C02-4F09-40FE-82F3-79312BC08B2E}" vid="{8CF0B9B1-669A-4898-A12F-E87E9FA76E17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7</TotalTime>
  <Words>159</Words>
  <Application>Microsoft Office PowerPoint</Application>
  <PresentationFormat>Widescreen</PresentationFormat>
  <Paragraphs>25</Paragraphs>
  <Slides>10</Slides>
  <Notes>1</Notes>
  <HiddenSlides>0</HiddenSlides>
  <MMClips>10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10</vt:i4>
      </vt:variant>
    </vt:vector>
  </HeadingPairs>
  <TitlesOfParts>
    <vt:vector size="17" baseType="lpstr">
      <vt:lpstr>.VnAvant</vt:lpstr>
      <vt:lpstr>Arial</vt:lpstr>
      <vt:lpstr>Calibri</vt:lpstr>
      <vt:lpstr>Calibri Light</vt:lpstr>
      <vt:lpstr>Times New Roman</vt:lpstr>
      <vt:lpstr>Custom Design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dung duong</dc:creator>
  <cp:lastModifiedBy>dung duong</cp:lastModifiedBy>
  <cp:revision>1</cp:revision>
  <dcterms:created xsi:type="dcterms:W3CDTF">2021-11-25T07:51:49Z</dcterms:created>
  <dcterms:modified xsi:type="dcterms:W3CDTF">2021-11-25T07:59:28Z</dcterms:modified>
</cp:coreProperties>
</file>