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91" r:id="rId3"/>
    <p:sldId id="256" r:id="rId4"/>
    <p:sldId id="264" r:id="rId5"/>
    <p:sldId id="258" r:id="rId6"/>
    <p:sldId id="259" r:id="rId7"/>
    <p:sldId id="266" r:id="rId8"/>
    <p:sldId id="268" r:id="rId9"/>
    <p:sldId id="277" r:id="rId10"/>
    <p:sldId id="288" r:id="rId11"/>
    <p:sldId id="292" r:id="rId12"/>
    <p:sldId id="293" r:id="rId13"/>
    <p:sldId id="282" r:id="rId14"/>
    <p:sldId id="284" r:id="rId15"/>
    <p:sldId id="297" r:id="rId16"/>
    <p:sldId id="286" r:id="rId17"/>
    <p:sldId id="287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C3D8-84CB-4D39-9B4C-EB78BB2CB7D1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F701-D523-4EC3-84D9-BD043144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9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86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5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09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0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93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7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74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6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5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38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39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57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12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1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C0675E1-1823-4321-9B57-C7D8177A6993}"/>
              </a:ext>
            </a:extLst>
          </p:cNvPr>
          <p:cNvGrpSpPr/>
          <p:nvPr/>
        </p:nvGrpSpPr>
        <p:grpSpPr>
          <a:xfrm>
            <a:off x="1381717" y="399993"/>
            <a:ext cx="7747535" cy="3581510"/>
            <a:chOff x="2278967" y="550183"/>
            <a:chExt cx="8989255" cy="35153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D5CED2-4529-4FB2-AC7E-97A437BB3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86" r="13266" b="6037"/>
            <a:stretch/>
          </p:blipFill>
          <p:spPr>
            <a:xfrm>
              <a:off x="2278967" y="550183"/>
              <a:ext cx="8989255" cy="351537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FD0BD5B-D19C-489B-BFA6-97E40EDD8797}"/>
                </a:ext>
              </a:extLst>
            </p:cNvPr>
            <p:cNvSpPr/>
            <p:nvPr/>
          </p:nvSpPr>
          <p:spPr>
            <a:xfrm>
              <a:off x="4276578" y="795130"/>
              <a:ext cx="6391422" cy="2398236"/>
            </a:xfrm>
            <a:prstGeom prst="rect">
              <a:avLst/>
            </a:prstGeom>
            <a:solidFill>
              <a:srgbClr val="00B9FA"/>
            </a:solidFill>
            <a:ln>
              <a:solidFill>
                <a:srgbClr val="00B9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2892704" y="1029489"/>
            <a:ext cx="5257800" cy="3332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 dirty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PHÒNG GD &amp; ĐT QUẬN LONG BIÊN</a:t>
            </a:r>
          </a:p>
        </p:txBody>
      </p:sp>
      <p:sp>
        <p:nvSpPr>
          <p:cNvPr id="12" name="WordArt 15"/>
          <p:cNvSpPr>
            <a:spLocks noChangeArrowheads="1" noChangeShapeType="1" noTextEdit="1"/>
          </p:cNvSpPr>
          <p:nvPr/>
        </p:nvSpPr>
        <p:spPr bwMode="auto">
          <a:xfrm>
            <a:off x="3321330" y="1965720"/>
            <a:ext cx="4400550" cy="4500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 dirty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TIẾNG VIỆT – LỚP 1</a:t>
            </a:r>
          </a:p>
        </p:txBody>
      </p:sp>
    </p:spTree>
    <p:extLst>
      <p:ext uri="{BB962C8B-B14F-4D97-AF65-F5344CB8AC3E}">
        <p14:creationId xmlns:p14="http://schemas.microsoft.com/office/powerpoint/2010/main" val="6005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0"/>
    </mc:Choice>
    <mc:Fallback xmlns="">
      <p:transition spd="slow" advTm="48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382000" cy="44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8"/>
    </mc:Choice>
    <mc:Fallback xmlns="">
      <p:transition spd="slow" advTm="2106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943278"/>
            <a:ext cx="2332704" cy="630209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7" b="1" dirty="0">
                  <a:solidFill>
                    <a:srgbClr val="FFFFFF"/>
                  </a:solidFill>
                </a:rPr>
                <a:t> </a:t>
              </a:r>
              <a:r>
                <a:rPr lang="en-US" sz="3609" b="1" dirty="0" err="1">
                  <a:solidFill>
                    <a:srgbClr val="FFFFFF"/>
                  </a:solidFill>
                  <a:latin typeface="VNI-Avo" pitchFamily="2" charset="0"/>
                </a:rPr>
                <a:t>Vieá</a:t>
              </a:r>
              <a:r>
                <a:rPr lang="en-US" sz="3609" b="1" dirty="0" err="1">
                  <a:solidFill>
                    <a:srgbClr val="FFFFFF"/>
                  </a:solidFill>
                </a:rPr>
                <a:t>t</a:t>
              </a:r>
              <a:endParaRPr lang="vi-VN" sz="3609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9" b="1" dirty="0">
                  <a:solidFill>
                    <a:srgbClr val="808080">
                      <a:lumMod val="10000"/>
                    </a:srgbClr>
                  </a:solidFill>
                </a:rPr>
                <a:t>3</a:t>
              </a:r>
              <a:endParaRPr lang="vi-VN" sz="3609" b="1" dirty="0">
                <a:solidFill>
                  <a:srgbClr val="808080">
                    <a:lumMod val="10000"/>
                  </a:srgbClr>
                </a:solidFill>
              </a:endParaRPr>
            </a:p>
          </p:txBody>
        </p:sp>
      </p:grpSp>
      <p:pic>
        <p:nvPicPr>
          <p:cNvPr id="3" name="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0746" y="1652956"/>
            <a:ext cx="7505218" cy="360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18009"/>
      </p:ext>
    </p:extLst>
  </p:cSld>
  <p:clrMapOvr>
    <a:masterClrMapping/>
  </p:clrMapOvr>
  <p:transition spd="slow" advTm="6645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943278"/>
            <a:ext cx="2332704" cy="630209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7" b="1" dirty="0">
                  <a:solidFill>
                    <a:srgbClr val="FFFFFF"/>
                  </a:solidFill>
                </a:rPr>
                <a:t> </a:t>
              </a:r>
              <a:r>
                <a:rPr lang="en-US" sz="3609" b="1" dirty="0" err="1">
                  <a:solidFill>
                    <a:srgbClr val="FFFFFF"/>
                  </a:solidFill>
                  <a:latin typeface="VNI-Avo" pitchFamily="2" charset="0"/>
                </a:rPr>
                <a:t>Vieá</a:t>
              </a:r>
              <a:r>
                <a:rPr lang="en-US" sz="3609" b="1" dirty="0" err="1">
                  <a:solidFill>
                    <a:srgbClr val="FFFFFF"/>
                  </a:solidFill>
                </a:rPr>
                <a:t>t</a:t>
              </a:r>
              <a:endParaRPr lang="vi-VN" sz="3609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9" b="1" dirty="0">
                  <a:solidFill>
                    <a:srgbClr val="808080">
                      <a:lumMod val="10000"/>
                    </a:srgbClr>
                  </a:solidFill>
                </a:rPr>
                <a:t>3</a:t>
              </a:r>
              <a:endParaRPr lang="vi-VN" sz="3609" b="1" dirty="0">
                <a:solidFill>
                  <a:srgbClr val="808080">
                    <a:lumMod val="10000"/>
                  </a:srgbClr>
                </a:solidFill>
              </a:endParaRPr>
            </a:p>
          </p:txBody>
        </p:sp>
      </p:grpSp>
      <p:pic>
        <p:nvPicPr>
          <p:cNvPr id="2" name="o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1828800"/>
            <a:ext cx="6705600" cy="35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943278"/>
            <a:ext cx="2332704" cy="630209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7" b="1" dirty="0">
                  <a:solidFill>
                    <a:srgbClr val="FFFFFF"/>
                  </a:solidFill>
                </a:rPr>
                <a:t> </a:t>
              </a:r>
              <a:r>
                <a:rPr lang="en-US" sz="3609" b="1" dirty="0" err="1">
                  <a:solidFill>
                    <a:srgbClr val="FFFFFF"/>
                  </a:solidFill>
                  <a:latin typeface="VNI-Avo" pitchFamily="2" charset="0"/>
                </a:rPr>
                <a:t>Vieá</a:t>
              </a:r>
              <a:r>
                <a:rPr lang="en-US" sz="3609" b="1" dirty="0" err="1">
                  <a:solidFill>
                    <a:srgbClr val="FFFFFF"/>
                  </a:solidFill>
                </a:rPr>
                <a:t>t</a:t>
              </a:r>
              <a:endParaRPr lang="vi-VN" sz="3609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9" b="1" dirty="0">
                  <a:solidFill>
                    <a:srgbClr val="808080">
                      <a:lumMod val="10000"/>
                    </a:srgbClr>
                  </a:solidFill>
                </a:rPr>
                <a:t>3</a:t>
              </a:r>
              <a:endParaRPr lang="vi-VN" sz="3609" b="1" dirty="0">
                <a:solidFill>
                  <a:srgbClr val="808080">
                    <a:lumMod val="10000"/>
                  </a:srgbClr>
                </a:solidFill>
              </a:endParaRPr>
            </a:p>
          </p:txBody>
        </p:sp>
      </p:grpSp>
      <p:pic>
        <p:nvPicPr>
          <p:cNvPr id="2" name="ow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00" y="1824831"/>
            <a:ext cx="5283200" cy="36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70C0"/>
                </a:solidFill>
                <a:latin typeface="+mj-lt"/>
              </a:rPr>
              <a:t>VIẾT TỪ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"/>
    </mc:Choice>
    <mc:Fallback xmlns="">
      <p:transition spd="slow" advTm="8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28838" y="1309206"/>
          <a:ext cx="7719864" cy="412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3437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520" y="2717743"/>
            <a:ext cx="4927089" cy="2175163"/>
          </a:xfrm>
          <a:prstGeom prst="rect">
            <a:avLst/>
          </a:prstGeom>
          <a:noFill/>
        </p:spPr>
        <p:txBody>
          <a:bodyPr wrap="square" lIns="91520" tIns="45760" rIns="91520" bIns="45760" rtlCol="0">
            <a:spAutoFit/>
          </a:bodyPr>
          <a:lstStyle/>
          <a:p>
            <a:pPr algn="ctr"/>
            <a:r>
              <a:rPr lang="en-US" sz="13534" b="1" dirty="0" err="1">
                <a:solidFill>
                  <a:srgbClr val="FF0000"/>
                </a:solidFill>
                <a:latin typeface="HP001 4 hàng"/>
                <a:ea typeface="HP001 4H"/>
              </a:rPr>
              <a:t>lá</a:t>
            </a:r>
            <a:endParaRPr lang="en-US" sz="13534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0758" y="2737319"/>
            <a:ext cx="4468756" cy="2175163"/>
          </a:xfrm>
          <a:prstGeom prst="rect">
            <a:avLst/>
          </a:prstGeom>
          <a:noFill/>
        </p:spPr>
        <p:txBody>
          <a:bodyPr wrap="square" lIns="91520" tIns="45760" rIns="91520" bIns="45760" rtlCol="0">
            <a:spAutoFit/>
          </a:bodyPr>
          <a:lstStyle/>
          <a:p>
            <a:pPr algn="ctr"/>
            <a:r>
              <a:rPr lang="en-US" sz="13534" b="1" dirty="0">
                <a:solidFill>
                  <a:srgbClr val="FF0000"/>
                </a:solidFill>
                <a:latin typeface="HP001 4 hàng"/>
                <a:ea typeface="HP001 4H"/>
              </a:rPr>
              <a:t> </a:t>
            </a:r>
            <a:r>
              <a:rPr lang="en-US" sz="13534" b="1" dirty="0" err="1">
                <a:solidFill>
                  <a:srgbClr val="FF0000"/>
                </a:solidFill>
                <a:latin typeface="HP001 4 hàng"/>
                <a:ea typeface="HP001 4H"/>
              </a:rPr>
              <a:t>lō</a:t>
            </a:r>
            <a:endParaRPr lang="en-US" sz="13534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1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5"/>
    </mc:Choice>
    <mc:Fallback xmlns="">
      <p:transition spd="slow" advTm="8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1948" y="1785017"/>
          <a:ext cx="8937500" cy="412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4375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6728" marR="66728" marT="33364" marB="3336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60244" y="3199833"/>
            <a:ext cx="6861033" cy="2175163"/>
          </a:xfrm>
          <a:prstGeom prst="rect">
            <a:avLst/>
          </a:prstGeom>
          <a:noFill/>
        </p:spPr>
        <p:txBody>
          <a:bodyPr wrap="square" lIns="91520" tIns="45760" rIns="91520" bIns="45760" rtlCol="0">
            <a:spAutoFit/>
          </a:bodyPr>
          <a:lstStyle/>
          <a:p>
            <a:pPr algn="ctr"/>
            <a:r>
              <a:rPr lang="lt-LT" sz="13534" b="1" dirty="0">
                <a:solidFill>
                  <a:srgbClr val="FF0000"/>
                </a:solidFill>
                <a:latin typeface="HP001 4 hàng" pitchFamily="34" charset="0"/>
              </a:rPr>
              <a:t>Ǖ</a:t>
            </a:r>
            <a:r>
              <a:rPr lang="el-GR" sz="13534" b="1" dirty="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lt-LT" sz="13534" b="1" dirty="0">
                <a:solidFill>
                  <a:srgbClr val="FF0000"/>
                </a:solidFill>
                <a:latin typeface="HP001 4 hàng" pitchFamily="34" charset="0"/>
              </a:rPr>
              <a:t>ả</a:t>
            </a:r>
            <a:endParaRPr lang="en-US" sz="13534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0122" y="3209615"/>
            <a:ext cx="8192718" cy="2175163"/>
          </a:xfrm>
          <a:prstGeom prst="rect">
            <a:avLst/>
          </a:prstGeom>
          <a:noFill/>
        </p:spPr>
        <p:txBody>
          <a:bodyPr wrap="square" lIns="91520" tIns="45760" rIns="91520" bIns="45760" rtlCol="0">
            <a:spAutoFit/>
          </a:bodyPr>
          <a:lstStyle/>
          <a:p>
            <a:pPr algn="ctr"/>
            <a:r>
              <a:rPr lang="lt-LT" sz="13534" b="1" dirty="0">
                <a:solidFill>
                  <a:srgbClr val="FF0000"/>
                </a:solidFill>
                <a:latin typeface="HP001 4 hàng" pitchFamily="34" charset="0"/>
              </a:rPr>
              <a:t>ė</a:t>
            </a:r>
            <a:endParaRPr lang="en-US" sz="13534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9"/>
    </mc:Choice>
    <mc:Fallback xmlns="">
      <p:transition spd="slow" advTm="7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100489" y="2057400"/>
            <a:ext cx="7751234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6000" b="1" kern="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Dặn</a:t>
            </a:r>
            <a:r>
              <a:rPr lang="en-GB" sz="6000" b="1" kern="0" spc="1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6000" b="1" kern="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dò</a:t>
            </a:r>
            <a:r>
              <a:rPr lang="en-GB" sz="6000" b="1" kern="0" spc="1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6000" b="1" kern="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GB" sz="6000" b="1" kern="0" spc="1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6000" b="1" kern="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định</a:t>
            </a:r>
            <a:r>
              <a:rPr lang="en-GB" sz="6000" b="1" kern="0" spc="1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6000" b="1" kern="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hướng</a:t>
            </a:r>
            <a:r>
              <a:rPr lang="en-GB" sz="6000" b="1" kern="0" spc="1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6000" b="1" kern="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GB" sz="6000" b="1" kern="0" spc="1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6000" b="1" kern="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GB" sz="6000" b="1" kern="0" spc="1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6000" b="1" kern="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sau</a:t>
            </a:r>
            <a:endParaRPr lang="en-GB" sz="6000" b="1" kern="0" spc="1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611" y="3834164"/>
            <a:ext cx="2214390" cy="216658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81900" y="55816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88"/>
    </mc:Choice>
    <mc:Fallback xmlns="">
      <p:transition spd="slow" advTm="21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7821706" cy="2282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9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8"/>
    </mc:Choice>
    <mc:Fallback xmlns="">
      <p:transition spd="slow" advTm="6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4982" y="4495800"/>
            <a:ext cx="7394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.VnAvant" pitchFamily="34" charset="0"/>
              </a:rPr>
              <a:t>V­</a:t>
            </a:r>
            <a:r>
              <a:rPr lang="en-US" sz="3200" b="1" dirty="0" err="1">
                <a:latin typeface=".VnAvant" pitchFamily="34" charset="0"/>
              </a:rPr>
              <a:t>ư</a:t>
            </a:r>
            <a:r>
              <a:rPr lang="en-US" sz="3000" b="1" dirty="0" err="1">
                <a:latin typeface=".VnAvant" pitchFamily="34" charset="0"/>
              </a:rPr>
              <a:t>ên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nh</a:t>
            </a:r>
            <a:r>
              <a:rPr lang="en-US" sz="3000" b="1" dirty="0">
                <a:latin typeface=".VnAvant" pitchFamily="34" charset="0"/>
              </a:rPr>
              <a:t>µ bµ </a:t>
            </a:r>
            <a:r>
              <a:rPr lang="en-US" sz="3000" b="1" dirty="0" err="1">
                <a:latin typeface=".VnAvant" pitchFamily="34" charset="0"/>
              </a:rPr>
              <a:t>cã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ít</a:t>
            </a:r>
            <a:r>
              <a:rPr lang="en-US" sz="3000" b="1" dirty="0">
                <a:latin typeface=".VnAvant" pitchFamily="34" charset="0"/>
              </a:rPr>
              <a:t>, </a:t>
            </a:r>
            <a:r>
              <a:rPr lang="en-US" sz="3000" b="1" dirty="0" err="1">
                <a:latin typeface=".VnAvant" pitchFamily="34" charset="0"/>
              </a:rPr>
              <a:t>rau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ngãt</a:t>
            </a:r>
            <a:r>
              <a:rPr lang="en-US" sz="3000" b="1" dirty="0">
                <a:latin typeface=".VnAvant" pitchFamily="34" charset="0"/>
              </a:rPr>
              <a:t> vµ cµ </a:t>
            </a:r>
            <a:r>
              <a:rPr lang="en-US" sz="3000" b="1" dirty="0" err="1">
                <a:latin typeface=".VnAvant" pitchFamily="34" charset="0"/>
              </a:rPr>
              <a:t>rèt</a:t>
            </a:r>
            <a:r>
              <a:rPr lang="en-US" sz="3000" b="1" dirty="0">
                <a:latin typeface=".VnAvant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5523" y="4522820"/>
            <a:ext cx="5469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¬t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5012" y="4536146"/>
            <a:ext cx="5469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ot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1871" y="4536146"/>
            <a:ext cx="5469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«t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9227" r="6120" b="22325"/>
          <a:stretch/>
        </p:blipFill>
        <p:spPr>
          <a:xfrm>
            <a:off x="716753" y="685800"/>
            <a:ext cx="7670042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6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50"/>
    </mc:Choice>
    <mc:Fallback xmlns="">
      <p:transition spd="slow" advTm="55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9042" y="2057400"/>
            <a:ext cx="7341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49: OT ÔT ƠT (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1)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5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21"/>
    </mc:Choice>
    <mc:Fallback xmlns="">
      <p:transition spd="slow" advTm="18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828800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1"/>
    </mc:Choice>
    <mc:Fallback xmlns="">
      <p:transition spd="slow" advTm="5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.VnAvant" pitchFamily="34" charset="0"/>
              </a:rPr>
              <a:t>ng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ãt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.VnAvant" pitchFamily="34" charset="0"/>
              </a:rPr>
              <a:t>ng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4462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ot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65776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.VnAvant" pitchFamily="34" charset="0"/>
              </a:rPr>
              <a:t>ot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638959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­¬t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ngät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vãt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cét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585854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tèt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579203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thít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vît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635914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«t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36623" y="65776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7030A0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27423" y="629262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7030A0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70623" y="642284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7030A0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4510" y="661448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7600" y="629262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F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0800" y="635913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.VnAvant" pitchFamily="34" charset="0"/>
              </a:rPr>
              <a:t>­¬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2950" y="4568313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ot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4500" y="456462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ot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0400" y="4602131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ét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0" y="4576158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èt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5050" y="459250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ít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41292" y="4564626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ît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1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205"/>
    </mc:Choice>
    <mc:Fallback xmlns="">
      <p:transition spd="slow" advTm="295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/>
      <p:bldP spid="13" grpId="1"/>
      <p:bldP spid="14" grpId="0"/>
      <p:bldP spid="14" grpId="1"/>
      <p:bldP spid="2" grpId="0"/>
      <p:bldP spid="15" grpId="0"/>
      <p:bldP spid="16" grpId="0"/>
      <p:bldP spid="17" grpId="0"/>
      <p:bldP spid="18" grpId="0"/>
      <p:bldP spid="19" grpId="0"/>
      <p:bldP spid="22" grpId="0"/>
      <p:bldP spid="22" grpId="1"/>
      <p:bldP spid="24" grpId="2"/>
      <p:bldP spid="25" grpId="2"/>
      <p:bldP spid="26" grpId="2"/>
      <p:bldP spid="27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4096" y="3429001"/>
            <a:ext cx="3028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nhãt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429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ít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6117" y="3429002"/>
            <a:ext cx="259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l¸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lèt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cxnSp>
        <p:nvCxnSpPr>
          <p:cNvPr id="11" name="Straight Connector 10"/>
          <p:cNvCxnSpPr>
            <a:stCxn id="7" idx="2"/>
          </p:cNvCxnSpPr>
          <p:nvPr/>
        </p:nvCxnSpPr>
        <p:spPr>
          <a:xfrm flipV="1">
            <a:off x="1838448" y="4259997"/>
            <a:ext cx="120955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30756" y="4231023"/>
            <a:ext cx="926994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778105" y="4231021"/>
            <a:ext cx="583375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44624" r="70149" b="28033"/>
          <a:stretch/>
        </p:blipFill>
        <p:spPr>
          <a:xfrm>
            <a:off x="642544" y="2023281"/>
            <a:ext cx="2405456" cy="1405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7" t="44359" r="36847" b="28298"/>
          <a:stretch/>
        </p:blipFill>
        <p:spPr>
          <a:xfrm>
            <a:off x="3309544" y="2014182"/>
            <a:ext cx="2405456" cy="14057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5" t="43562" r="2088" b="29095"/>
          <a:stretch/>
        </p:blipFill>
        <p:spPr>
          <a:xfrm>
            <a:off x="6172200" y="1942531"/>
            <a:ext cx="2405456" cy="1405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7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57"/>
    </mc:Choice>
    <mc:Fallback xmlns="">
      <p:transition spd="slow" advTm="158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.VnAvant" pitchFamily="34" charset="0"/>
              </a:rPr>
              <a:t>ng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ãt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.VnAvant" pitchFamily="34" charset="0"/>
              </a:rPr>
              <a:t>ng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ot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65776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.VnAvant" pitchFamily="34" charset="0"/>
              </a:rPr>
              <a:t>ot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638959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­¬t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114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ngät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114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vãt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1286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cét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128654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tèt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122003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thít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41286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vît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645886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«t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8896" y="4822686"/>
            <a:ext cx="3028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sz="3800" dirty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3800" dirty="0" err="1">
                <a:solidFill>
                  <a:srgbClr val="0000FF"/>
                </a:solidFill>
                <a:latin typeface=".VnAvant" pitchFamily="34" charset="0"/>
              </a:rPr>
              <a:t>nhãt</a:t>
            </a:r>
            <a:endParaRPr lang="en-US" sz="3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9400" y="4822685"/>
            <a:ext cx="289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sz="3800" dirty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3800" dirty="0" err="1">
                <a:solidFill>
                  <a:srgbClr val="0000FF"/>
                </a:solidFill>
                <a:latin typeface=".VnAvant" pitchFamily="34" charset="0"/>
              </a:rPr>
              <a:t>ít</a:t>
            </a:r>
            <a:endParaRPr lang="en-US" sz="3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0917" y="4822687"/>
            <a:ext cx="25984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00FF"/>
                </a:solidFill>
                <a:latin typeface=".VnAvant" pitchFamily="34" charset="0"/>
              </a:rPr>
              <a:t>l¸ </a:t>
            </a:r>
            <a:r>
              <a:rPr lang="en-US" sz="3800" dirty="0" err="1">
                <a:solidFill>
                  <a:srgbClr val="0000FF"/>
                </a:solidFill>
                <a:latin typeface=".VnAvant" pitchFamily="34" charset="0"/>
              </a:rPr>
              <a:t>lèt</a:t>
            </a:r>
            <a:endParaRPr lang="en-US" sz="38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1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39"/>
    </mc:Choice>
    <mc:Fallback xmlns="">
      <p:transition spd="slow" advTm="34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/>
      <p:bldP spid="14" grpId="0"/>
      <p:bldP spid="2" grpId="0"/>
      <p:bldP spid="15" grpId="0"/>
      <p:bldP spid="16" grpId="0"/>
      <p:bldP spid="17" grpId="0"/>
      <p:bldP spid="18" grpId="0"/>
      <p:bldP spid="19" grpId="0"/>
      <p:bldP spid="22" grpId="0"/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9"/>
    </mc:Choice>
    <mc:Fallback xmlns="">
      <p:transition spd="slow" advTm="15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2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9.5|41.6|51|1.3|1.6|12.4|5.3|2.7|1.8|5.7|9.1|4.2|41|44.3|16.4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2|26.1|17.1|14|16.1|26.2|4.2|19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.1|1.2|1.5|1.1|0.9|2.1|1.3|1.6|1.4|1.3|1.3|1.5|1.4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3562</TotalTime>
  <Words>128</Words>
  <Application>Microsoft Office PowerPoint</Application>
  <PresentationFormat>On-screen Show (4:3)</PresentationFormat>
  <Paragraphs>63</Paragraphs>
  <Slides>17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.VnAvant</vt:lpstr>
      <vt:lpstr>Arial</vt:lpstr>
      <vt:lpstr>Calibri</vt:lpstr>
      <vt:lpstr>HP001 4 hàng</vt:lpstr>
      <vt:lpstr>Times New Roman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dung duong</cp:lastModifiedBy>
  <cp:revision>81</cp:revision>
  <dcterms:created xsi:type="dcterms:W3CDTF">2020-08-23T18:12:36Z</dcterms:created>
  <dcterms:modified xsi:type="dcterms:W3CDTF">2021-11-25T08:16:44Z</dcterms:modified>
</cp:coreProperties>
</file>