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58" r:id="rId4"/>
    <p:sldId id="301" r:id="rId5"/>
    <p:sldId id="260" r:id="rId6"/>
    <p:sldId id="263" r:id="rId7"/>
    <p:sldId id="272" r:id="rId8"/>
    <p:sldId id="300" r:id="rId9"/>
    <p:sldId id="302" r:id="rId10"/>
    <p:sldId id="303" r:id="rId11"/>
    <p:sldId id="271" r:id="rId12"/>
    <p:sldId id="304" r:id="rId13"/>
    <p:sldId id="305" r:id="rId14"/>
    <p:sldId id="306" r:id="rId15"/>
    <p:sldId id="287" r:id="rId16"/>
    <p:sldId id="307" r:id="rId17"/>
    <p:sldId id="308" r:id="rId18"/>
    <p:sldId id="277" r:id="rId19"/>
    <p:sldId id="284" r:id="rId20"/>
    <p:sldId id="2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B5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717" autoAdjust="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E2D0CB-5BBD-4A03-A3CB-F48B34989FA3}" type="doc">
      <dgm:prSet loTypeId="urn:microsoft.com/office/officeart/2008/layout/VerticalCurvedList" loCatId="list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DD8EB11-5406-4D7D-A4B3-982550787B16}">
      <dgm:prSet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>
        <a:gradFill rotWithShape="0">
          <a:gsLst>
            <a:gs pos="69000">
              <a:schemeClr val="accent4">
                <a:satMod val="103000"/>
                <a:lumMod val="102000"/>
                <a:tint val="94000"/>
              </a:schemeClr>
            </a:gs>
            <a:gs pos="34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pPr algn="ctr" rtl="0"/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82C83A-6FFF-4940-9467-E0073BB9CA0B}" type="parTrans" cxnId="{38E86DE8-61DC-4F09-849E-CE139EA1C706}">
      <dgm:prSet/>
      <dgm:spPr/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CE7A57-E5A3-450C-8737-C72D44C4E0F3}" type="sibTrans" cxnId="{38E86DE8-61DC-4F09-849E-CE139EA1C706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39990F-C84A-42AC-88CF-45ED9AC1F08B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l" rtl="0"/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574260-1FE0-4A89-BB78-BBB47D8101A1}" type="parTrans" cxnId="{82521061-9D64-489A-94AF-75CB5236D996}">
      <dgm:prSet/>
      <dgm:spPr/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849DA6-49CB-4958-8795-0F017F45D2A1}" type="sibTrans" cxnId="{82521061-9D64-489A-94AF-75CB5236D996}">
      <dgm:prSet/>
      <dgm:spPr/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870D69-F705-4EC6-AC89-D7870C1AF980}">
      <dgm:prSet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6519EE-0B24-4ABB-B507-3D62F3F41CB4}" type="parTrans" cxnId="{2FDB9ECD-AD4E-4F22-8DA0-9E4B2F642712}">
      <dgm:prSet/>
      <dgm:spPr/>
      <dgm:t>
        <a:bodyPr/>
        <a:lstStyle/>
        <a:p>
          <a:endParaRPr lang="en-US"/>
        </a:p>
      </dgm:t>
    </dgm:pt>
    <dgm:pt modelId="{716D03B2-838A-4556-B22D-16F28C433133}" type="sibTrans" cxnId="{2FDB9ECD-AD4E-4F22-8DA0-9E4B2F642712}">
      <dgm:prSet/>
      <dgm:spPr/>
      <dgm:t>
        <a:bodyPr/>
        <a:lstStyle/>
        <a:p>
          <a:endParaRPr lang="en-US"/>
        </a:p>
      </dgm:t>
    </dgm:pt>
    <dgm:pt modelId="{3059196D-AF0C-4463-A93E-812664631BA3}" type="pres">
      <dgm:prSet presAssocID="{5BE2D0CB-5BBD-4A03-A3CB-F48B34989FA3}" presName="Name0" presStyleCnt="0">
        <dgm:presLayoutVars>
          <dgm:chMax val="7"/>
          <dgm:chPref val="7"/>
          <dgm:dir/>
        </dgm:presLayoutVars>
      </dgm:prSet>
      <dgm:spPr/>
    </dgm:pt>
    <dgm:pt modelId="{558D9870-05E2-484E-9241-818D42D9FADA}" type="pres">
      <dgm:prSet presAssocID="{5BE2D0CB-5BBD-4A03-A3CB-F48B34989FA3}" presName="Name1" presStyleCnt="0"/>
      <dgm:spPr/>
    </dgm:pt>
    <dgm:pt modelId="{39FD721C-A262-4C4E-B494-AC1732E6F3A0}" type="pres">
      <dgm:prSet presAssocID="{5BE2D0CB-5BBD-4A03-A3CB-F48B34989FA3}" presName="cycle" presStyleCnt="0"/>
      <dgm:spPr/>
    </dgm:pt>
    <dgm:pt modelId="{849B6A22-FC21-4DC5-A1AF-CBADFA6E7F70}" type="pres">
      <dgm:prSet presAssocID="{5BE2D0CB-5BBD-4A03-A3CB-F48B34989FA3}" presName="srcNode" presStyleLbl="node1" presStyleIdx="0" presStyleCnt="3"/>
      <dgm:spPr/>
    </dgm:pt>
    <dgm:pt modelId="{D0EDBA11-CE96-4FCC-BFE8-4DE9D160E032}" type="pres">
      <dgm:prSet presAssocID="{5BE2D0CB-5BBD-4A03-A3CB-F48B34989FA3}" presName="conn" presStyleLbl="parChTrans1D2" presStyleIdx="0" presStyleCnt="1"/>
      <dgm:spPr/>
    </dgm:pt>
    <dgm:pt modelId="{AF90F929-E81A-499C-8856-3125BD5771DB}" type="pres">
      <dgm:prSet presAssocID="{5BE2D0CB-5BBD-4A03-A3CB-F48B34989FA3}" presName="extraNode" presStyleLbl="node1" presStyleIdx="0" presStyleCnt="3"/>
      <dgm:spPr/>
    </dgm:pt>
    <dgm:pt modelId="{AC2B4F2C-FF8C-404D-92B0-C7C0A29210D1}" type="pres">
      <dgm:prSet presAssocID="{5BE2D0CB-5BBD-4A03-A3CB-F48B34989FA3}" presName="dstNode" presStyleLbl="node1" presStyleIdx="0" presStyleCnt="3"/>
      <dgm:spPr/>
    </dgm:pt>
    <dgm:pt modelId="{16095D2C-57B4-48CA-953C-267BD9DD484B}" type="pres">
      <dgm:prSet presAssocID="{5DD8EB11-5406-4D7D-A4B3-982550787B16}" presName="text_1" presStyleLbl="node1" presStyleIdx="0" presStyleCnt="3" custScaleX="101778" custScaleY="138742" custLinFactNeighborX="-1242" custLinFactNeighborY="-30629">
        <dgm:presLayoutVars>
          <dgm:bulletEnabled val="1"/>
        </dgm:presLayoutVars>
      </dgm:prSet>
      <dgm:spPr/>
    </dgm:pt>
    <dgm:pt modelId="{57F98E08-EB63-4773-8250-9B6C8F0D79DB}" type="pres">
      <dgm:prSet presAssocID="{5DD8EB11-5406-4D7D-A4B3-982550787B16}" presName="accent_1" presStyleCnt="0"/>
      <dgm:spPr/>
    </dgm:pt>
    <dgm:pt modelId="{73F439AE-4020-45C5-B27A-2DB6095092F8}" type="pres">
      <dgm:prSet presAssocID="{5DD8EB11-5406-4D7D-A4B3-982550787B16}" presName="accentRepeatNode" presStyleLbl="solidFgAcc1" presStyleIdx="0" presStyleCnt="3" custLinFactNeighborX="-10757" custLinFactNeighborY="-2175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B69836F-FE00-4372-B69A-DF0D28029991}" type="pres">
      <dgm:prSet presAssocID="{2539990F-C84A-42AC-88CF-45ED9AC1F08B}" presName="text_2" presStyleLbl="node1" presStyleIdx="1" presStyleCnt="3" custScaleX="106875" custScaleY="131613" custLinFactNeighborX="-3832" custLinFactNeighborY="-12783">
        <dgm:presLayoutVars>
          <dgm:bulletEnabled val="1"/>
        </dgm:presLayoutVars>
      </dgm:prSet>
      <dgm:spPr/>
    </dgm:pt>
    <dgm:pt modelId="{A23500C6-60B1-485B-9CAE-0E2BED65C988}" type="pres">
      <dgm:prSet presAssocID="{2539990F-C84A-42AC-88CF-45ED9AC1F08B}" presName="accent_2" presStyleCnt="0"/>
      <dgm:spPr/>
    </dgm:pt>
    <dgm:pt modelId="{425517B2-2BDC-437A-9C2F-A102F25D4FDA}" type="pres">
      <dgm:prSet presAssocID="{2539990F-C84A-42AC-88CF-45ED9AC1F08B}" presName="accentRepeatNode" presStyleLbl="solidFgAcc1" presStyleIdx="1" presStyleCnt="3" custFlipHor="1" custScaleX="29277" custScaleY="7383" custLinFactNeighborX="-20692" custLinFactNeighborY="-6599"/>
      <dgm:spPr/>
    </dgm:pt>
    <dgm:pt modelId="{855F16FA-6E5E-4A9B-8ADF-DBDC9E74FCBD}" type="pres">
      <dgm:prSet presAssocID="{4D870D69-F705-4EC6-AC89-D7870C1AF980}" presName="text_3" presStyleLbl="node1" presStyleIdx="2" presStyleCnt="3" custScaleY="128485">
        <dgm:presLayoutVars>
          <dgm:bulletEnabled val="1"/>
        </dgm:presLayoutVars>
      </dgm:prSet>
      <dgm:spPr/>
    </dgm:pt>
    <dgm:pt modelId="{90C97EE3-0DD3-4CEF-B91B-6E40C1116B73}" type="pres">
      <dgm:prSet presAssocID="{4D870D69-F705-4EC6-AC89-D7870C1AF980}" presName="accent_3" presStyleCnt="0"/>
      <dgm:spPr/>
    </dgm:pt>
    <dgm:pt modelId="{AEB5CEEA-1212-4802-ABBD-5D31E94559C2}" type="pres">
      <dgm:prSet presAssocID="{4D870D69-F705-4EC6-AC89-D7870C1AF980}" presName="accentRepeatNode" presStyleLbl="solidFgAcc1" presStyleIdx="2" presStyleCnt="3" custFlipVert="1" custFlipHor="1" custScaleX="67399" custScaleY="4886" custLinFactNeighborX="4217" custLinFactNeighborY="-5049"/>
      <dgm:spPr/>
    </dgm:pt>
  </dgm:ptLst>
  <dgm:cxnLst>
    <dgm:cxn modelId="{82521061-9D64-489A-94AF-75CB5236D996}" srcId="{5BE2D0CB-5BBD-4A03-A3CB-F48B34989FA3}" destId="{2539990F-C84A-42AC-88CF-45ED9AC1F08B}" srcOrd="1" destOrd="0" parTransId="{64574260-1FE0-4A89-BB78-BBB47D8101A1}" sibTransId="{C4849DA6-49CB-4958-8795-0F017F45D2A1}"/>
    <dgm:cxn modelId="{57E22C48-B45F-4B34-B675-09B206D2F126}" type="presOf" srcId="{2539990F-C84A-42AC-88CF-45ED9AC1F08B}" destId="{DB69836F-FE00-4372-B69A-DF0D28029991}" srcOrd="0" destOrd="0" presId="urn:microsoft.com/office/officeart/2008/layout/VerticalCurvedList"/>
    <dgm:cxn modelId="{E95AA753-0D63-491C-AFF7-3921808EEA8B}" type="presOf" srcId="{5BE2D0CB-5BBD-4A03-A3CB-F48B34989FA3}" destId="{3059196D-AF0C-4463-A93E-812664631BA3}" srcOrd="0" destOrd="0" presId="urn:microsoft.com/office/officeart/2008/layout/VerticalCurvedList"/>
    <dgm:cxn modelId="{9C5C9283-CF64-4A4B-88D2-68E7B300757C}" type="presOf" srcId="{4D870D69-F705-4EC6-AC89-D7870C1AF980}" destId="{855F16FA-6E5E-4A9B-8ADF-DBDC9E74FCBD}" srcOrd="0" destOrd="0" presId="urn:microsoft.com/office/officeart/2008/layout/VerticalCurvedList"/>
    <dgm:cxn modelId="{4EE3FA97-B1B6-4D2D-A7ED-063440E080A7}" type="presOf" srcId="{C9CE7A57-E5A3-450C-8737-C72D44C4E0F3}" destId="{D0EDBA11-CE96-4FCC-BFE8-4DE9D160E032}" srcOrd="0" destOrd="0" presId="urn:microsoft.com/office/officeart/2008/layout/VerticalCurvedList"/>
    <dgm:cxn modelId="{2FDB9ECD-AD4E-4F22-8DA0-9E4B2F642712}" srcId="{5BE2D0CB-5BBD-4A03-A3CB-F48B34989FA3}" destId="{4D870D69-F705-4EC6-AC89-D7870C1AF980}" srcOrd="2" destOrd="0" parTransId="{216519EE-0B24-4ABB-B507-3D62F3F41CB4}" sibTransId="{716D03B2-838A-4556-B22D-16F28C433133}"/>
    <dgm:cxn modelId="{38E86DE8-61DC-4F09-849E-CE139EA1C706}" srcId="{5BE2D0CB-5BBD-4A03-A3CB-F48B34989FA3}" destId="{5DD8EB11-5406-4D7D-A4B3-982550787B16}" srcOrd="0" destOrd="0" parTransId="{7A82C83A-6FFF-4940-9467-E0073BB9CA0B}" sibTransId="{C9CE7A57-E5A3-450C-8737-C72D44C4E0F3}"/>
    <dgm:cxn modelId="{14171FF0-A888-4549-AA3E-204628D7B31A}" type="presOf" srcId="{5DD8EB11-5406-4D7D-A4B3-982550787B16}" destId="{16095D2C-57B4-48CA-953C-267BD9DD484B}" srcOrd="0" destOrd="0" presId="urn:microsoft.com/office/officeart/2008/layout/VerticalCurvedList"/>
    <dgm:cxn modelId="{6034AA91-E7F9-42E4-96B5-E4986A1881D2}" type="presParOf" srcId="{3059196D-AF0C-4463-A93E-812664631BA3}" destId="{558D9870-05E2-484E-9241-818D42D9FADA}" srcOrd="0" destOrd="0" presId="urn:microsoft.com/office/officeart/2008/layout/VerticalCurvedList"/>
    <dgm:cxn modelId="{F3BB05B1-ED3A-46DE-A2AC-512992CB39E9}" type="presParOf" srcId="{558D9870-05E2-484E-9241-818D42D9FADA}" destId="{39FD721C-A262-4C4E-B494-AC1732E6F3A0}" srcOrd="0" destOrd="0" presId="urn:microsoft.com/office/officeart/2008/layout/VerticalCurvedList"/>
    <dgm:cxn modelId="{8E51CA71-31CB-4056-95B2-5206632EB3C9}" type="presParOf" srcId="{39FD721C-A262-4C4E-B494-AC1732E6F3A0}" destId="{849B6A22-FC21-4DC5-A1AF-CBADFA6E7F70}" srcOrd="0" destOrd="0" presId="urn:microsoft.com/office/officeart/2008/layout/VerticalCurvedList"/>
    <dgm:cxn modelId="{52841889-D3AE-4703-9889-D3C9D6C6FF8F}" type="presParOf" srcId="{39FD721C-A262-4C4E-B494-AC1732E6F3A0}" destId="{D0EDBA11-CE96-4FCC-BFE8-4DE9D160E032}" srcOrd="1" destOrd="0" presId="urn:microsoft.com/office/officeart/2008/layout/VerticalCurvedList"/>
    <dgm:cxn modelId="{18358A85-3C44-4686-8E47-3416051376EA}" type="presParOf" srcId="{39FD721C-A262-4C4E-B494-AC1732E6F3A0}" destId="{AF90F929-E81A-499C-8856-3125BD5771DB}" srcOrd="2" destOrd="0" presId="urn:microsoft.com/office/officeart/2008/layout/VerticalCurvedList"/>
    <dgm:cxn modelId="{8CA1ED5C-090B-466C-B4AB-19D18E7DFFC2}" type="presParOf" srcId="{39FD721C-A262-4C4E-B494-AC1732E6F3A0}" destId="{AC2B4F2C-FF8C-404D-92B0-C7C0A29210D1}" srcOrd="3" destOrd="0" presId="urn:microsoft.com/office/officeart/2008/layout/VerticalCurvedList"/>
    <dgm:cxn modelId="{41D657E9-88ED-4FD6-B2C5-7B5CF8C74412}" type="presParOf" srcId="{558D9870-05E2-484E-9241-818D42D9FADA}" destId="{16095D2C-57B4-48CA-953C-267BD9DD484B}" srcOrd="1" destOrd="0" presId="urn:microsoft.com/office/officeart/2008/layout/VerticalCurvedList"/>
    <dgm:cxn modelId="{73B05962-60C1-4313-9BFE-B43670C963FD}" type="presParOf" srcId="{558D9870-05E2-484E-9241-818D42D9FADA}" destId="{57F98E08-EB63-4773-8250-9B6C8F0D79DB}" srcOrd="2" destOrd="0" presId="urn:microsoft.com/office/officeart/2008/layout/VerticalCurvedList"/>
    <dgm:cxn modelId="{7867C257-ACC2-49DE-B48E-9FEF11A04648}" type="presParOf" srcId="{57F98E08-EB63-4773-8250-9B6C8F0D79DB}" destId="{73F439AE-4020-45C5-B27A-2DB6095092F8}" srcOrd="0" destOrd="0" presId="urn:microsoft.com/office/officeart/2008/layout/VerticalCurvedList"/>
    <dgm:cxn modelId="{48F30C87-B575-43D8-856E-43AD55A3D995}" type="presParOf" srcId="{558D9870-05E2-484E-9241-818D42D9FADA}" destId="{DB69836F-FE00-4372-B69A-DF0D28029991}" srcOrd="3" destOrd="0" presId="urn:microsoft.com/office/officeart/2008/layout/VerticalCurvedList"/>
    <dgm:cxn modelId="{05CDC705-C3CA-4A2B-9495-3B2E1CFED770}" type="presParOf" srcId="{558D9870-05E2-484E-9241-818D42D9FADA}" destId="{A23500C6-60B1-485B-9CAE-0E2BED65C988}" srcOrd="4" destOrd="0" presId="urn:microsoft.com/office/officeart/2008/layout/VerticalCurvedList"/>
    <dgm:cxn modelId="{74D332C4-68E0-4DC1-8BAD-BF4BAE35F196}" type="presParOf" srcId="{A23500C6-60B1-485B-9CAE-0E2BED65C988}" destId="{425517B2-2BDC-437A-9C2F-A102F25D4FDA}" srcOrd="0" destOrd="0" presId="urn:microsoft.com/office/officeart/2008/layout/VerticalCurvedList"/>
    <dgm:cxn modelId="{8BB14B5F-51CA-4313-B798-743365D229B1}" type="presParOf" srcId="{558D9870-05E2-484E-9241-818D42D9FADA}" destId="{855F16FA-6E5E-4A9B-8ADF-DBDC9E74FCBD}" srcOrd="5" destOrd="0" presId="urn:microsoft.com/office/officeart/2008/layout/VerticalCurvedList"/>
    <dgm:cxn modelId="{86A3D775-4EAC-46EF-B523-7A9D35E252BF}" type="presParOf" srcId="{558D9870-05E2-484E-9241-818D42D9FADA}" destId="{90C97EE3-0DD3-4CEF-B91B-6E40C1116B73}" srcOrd="6" destOrd="0" presId="urn:microsoft.com/office/officeart/2008/layout/VerticalCurvedList"/>
    <dgm:cxn modelId="{5A47BCAD-9E4C-42B1-8C90-20A64166D23B}" type="presParOf" srcId="{90C97EE3-0DD3-4CEF-B91B-6E40C1116B73}" destId="{AEB5CEEA-1212-4802-ABBD-5D31E94559C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EDBA11-CE96-4FCC-BFE8-4DE9D160E032}">
      <dsp:nvSpPr>
        <dsp:cNvPr id="0" name=""/>
        <dsp:cNvSpPr/>
      </dsp:nvSpPr>
      <dsp:spPr>
        <a:xfrm>
          <a:off x="-6333615" y="-943011"/>
          <a:ext cx="7337253" cy="7337253"/>
        </a:xfrm>
        <a:prstGeom prst="blockArc">
          <a:avLst>
            <a:gd name="adj1" fmla="val 18900000"/>
            <a:gd name="adj2" fmla="val 2700000"/>
            <a:gd name="adj3" fmla="val 294"/>
          </a:avLst>
        </a:prstGeom>
        <a:noFill/>
        <a:ln w="63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095D2C-57B4-48CA-953C-267BD9DD484B}">
      <dsp:nvSpPr>
        <dsp:cNvPr id="0" name=""/>
        <dsp:cNvSpPr/>
      </dsp:nvSpPr>
      <dsp:spPr>
        <a:xfrm>
          <a:off x="363686" y="0"/>
          <a:ext cx="10568563" cy="1512629"/>
        </a:xfrm>
        <a:prstGeom prst="rect">
          <a:avLst/>
        </a:prstGeom>
        <a:gradFill rotWithShape="0">
          <a:gsLst>
            <a:gs pos="69000">
              <a:schemeClr val="accent4">
                <a:satMod val="103000"/>
                <a:lumMod val="102000"/>
                <a:tint val="94000"/>
              </a:schemeClr>
            </a:gs>
            <a:gs pos="34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865383" tIns="162560" rIns="162560" bIns="162560" numCol="1" spcCol="1270" anchor="ctr" anchorCtr="0">
          <a:noAutofit/>
        </a:bodyPr>
        <a:lstStyle/>
        <a:p>
          <a:pPr marL="0" lvl="0" indent="0" algn="ctr" defTabSz="2844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3686" y="0"/>
        <a:ext cx="10568563" cy="1512629"/>
      </dsp:txXfrm>
    </dsp:sp>
    <dsp:sp modelId="{73F439AE-4020-45C5-B27A-2DB6095092F8}">
      <dsp:nvSpPr>
        <dsp:cNvPr id="0" name=""/>
        <dsp:cNvSpPr/>
      </dsp:nvSpPr>
      <dsp:spPr>
        <a:xfrm>
          <a:off x="-96435" y="112349"/>
          <a:ext cx="1362807" cy="136280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69836F-FE00-4372-B69A-DF0D28029991}">
      <dsp:nvSpPr>
        <dsp:cNvPr id="0" name=""/>
        <dsp:cNvSpPr/>
      </dsp:nvSpPr>
      <dsp:spPr>
        <a:xfrm>
          <a:off x="255221" y="1868796"/>
          <a:ext cx="10674282" cy="1434905"/>
        </a:xfrm>
        <a:prstGeom prst="rect">
          <a:avLst/>
        </a:prstGeom>
        <a:gradFill rotWithShape="0">
          <a:gsLst>
            <a:gs pos="0">
              <a:schemeClr val="accent4">
                <a:hueOff val="-5598875"/>
                <a:satOff val="2630"/>
                <a:lumOff val="98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5598875"/>
                <a:satOff val="2630"/>
                <a:lumOff val="98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5598875"/>
                <a:satOff val="2630"/>
                <a:lumOff val="98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5383" tIns="162560" rIns="162560" bIns="162560" numCol="1" spcCol="1270" anchor="ctr" anchorCtr="0">
          <a:noAutofit/>
        </a:bodyPr>
        <a:lstStyle/>
        <a:p>
          <a:pPr marL="0" lvl="0" indent="0" algn="l" defTabSz="2844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5221" y="1868796"/>
        <a:ext cx="10674282" cy="1434905"/>
      </dsp:txXfrm>
    </dsp:sp>
    <dsp:sp modelId="{425517B2-2BDC-437A-9C2F-A102F25D4FDA}">
      <dsp:nvSpPr>
        <dsp:cNvPr id="0" name=""/>
        <dsp:cNvSpPr/>
      </dsp:nvSpPr>
      <dsp:spPr>
        <a:xfrm flipH="1">
          <a:off x="499786" y="2585375"/>
          <a:ext cx="398989" cy="1006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-5598875"/>
              <a:satOff val="2630"/>
              <a:lumOff val="98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5F16FA-6E5E-4A9B-8ADF-DBDC9E74FCBD}">
      <dsp:nvSpPr>
        <dsp:cNvPr id="0" name=""/>
        <dsp:cNvSpPr/>
      </dsp:nvSpPr>
      <dsp:spPr>
        <a:xfrm>
          <a:off x="584968" y="3660582"/>
          <a:ext cx="10383937" cy="1400802"/>
        </a:xfrm>
        <a:prstGeom prst="rect">
          <a:avLst/>
        </a:prstGeom>
        <a:gradFill rotWithShape="1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865383" tIns="162560" rIns="162560" bIns="162560" numCol="1" spcCol="1270" anchor="ctr" anchorCtr="0">
          <a:noAutofit/>
        </a:bodyPr>
        <a:lstStyle/>
        <a:p>
          <a:pPr marL="0" lvl="0" indent="0" algn="l" defTabSz="2844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4968" y="3660582"/>
        <a:ext cx="10383937" cy="1400802"/>
      </dsp:txXfrm>
    </dsp:sp>
    <dsp:sp modelId="{AEB5CEEA-1212-4802-ABBD-5D31E94559C2}">
      <dsp:nvSpPr>
        <dsp:cNvPr id="0" name=""/>
        <dsp:cNvSpPr/>
      </dsp:nvSpPr>
      <dsp:spPr>
        <a:xfrm flipH="1" flipV="1">
          <a:off x="183178" y="4258882"/>
          <a:ext cx="918518" cy="665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-11197749"/>
              <a:satOff val="5260"/>
              <a:lumOff val="195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193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569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358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85970-6B69-4FDD-8570-D45455331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984EAF-C678-4115-993C-9028A97F7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45C74-7AF3-4CA8-976F-E110CC5A0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D5974-E81B-4FCB-BAC7-E1AEC1D7E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BBEA6A-71F0-4073-A897-3CDF9E475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2053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D4CD5-FBBE-4A6B-8D63-D5A24AA06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6F9BC-EF80-4A29-B7DF-F27E458CB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C1AD2-CD60-4AA2-8AA7-1D880969A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D7D410-F8E0-479C-8DBE-041BA7197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E3D09-431F-404C-AF84-EA178E8FF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9561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E04AD-419F-4501-B616-B56013997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3FBCF6-78FC-47B1-A873-AA73FACF4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AE637-26D1-45C1-84A3-F3CCC43A3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C823D-592D-4406-9066-690F6F344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8B85E-F3A4-4D2C-971C-1B46C398E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3651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CB3F9-1A37-43E0-9AE4-00B5E4389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55933-CB36-4B2A-AFCA-B36E743185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35279-1F3F-4713-91E1-2EE19C361C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FD7854-050B-4E97-9718-3FC152889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93ACA3-70BA-4F08-B78A-08E6ADB5E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EE5965-4DFC-46A6-9915-CFDABBB09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604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2BA01-640E-454E-8E40-EB5C67FBC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E60700-5EEB-48B8-BF0A-A0EAE4531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C1BBE6-B0C0-4319-80D8-E869CCDB9E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6C811E-E986-4557-A88E-642FF825E1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91182A-966F-4C55-9C5C-26DCFF1F73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CEC5BF-8F1C-4F31-AA06-A54543E1A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775AFC-D1B0-4ACC-966C-69EF122AD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D432B1-1F59-4CB1-9099-3CED5A170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2327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5958B-897B-4BF7-BAC6-39E483445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E51B27-7BDC-40B5-98A5-339EB554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CBBDAC-281F-458A-99AE-708AB6DDD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61B311-6D42-4E85-8006-CC452856C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2433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8C4BB7-DA49-4807-B294-06C536D95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CF8137-0AF4-4D74-96F4-B782E980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94D8D5-BFEC-4C22-B3BE-EEF099C96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7685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DC796-E9C8-4378-B65D-70FE6B1F8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E0026-0451-41FF-BFB0-493E22ED7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C6E902-15ED-4AB1-A8E8-077CE1A11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E50A46-2380-4365-8650-CB329E3DA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499D4D-F6AB-4A3C-8E4C-C03D87383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0630A3-99BF-4421-ABAD-F56523B0B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507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4940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74291-35CE-46F7-A141-088D9AAE7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806512-0D0E-4151-AB8E-B7D824EE16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BA26BD-8B2F-4F83-92EB-FDBB7FBDFA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D20613-C09E-4976-90D1-ED4936E36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D63A6A-4C85-4D1C-9009-E5D996DF0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7CD7D9-9E6C-44B3-8A95-0BBD30852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206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B05CD-90C5-43E8-ABF7-D21074F37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B6F11C-F635-44FF-B9EC-687C57807C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18F82-7554-4F3F-8812-B4268137D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DA424E-7215-4280-8D0C-399179688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3AEC3-5E54-4B5A-964F-FFDDE19AC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726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EBFDD7-08ED-49FA-A643-F1DB769958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8876FE-4610-4F12-9FF1-34003D0B08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487D3-4E3D-45BB-B39D-D25A133A5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11244-B4C5-4F29-A673-AB061BBD8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76A616-FDAA-4558-8A32-1D50A43F2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958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52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935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052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865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651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022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559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FACA0-CCAD-470F-94BA-12E5BD0987C7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035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DD87E8-A12F-4C4A-A993-729F0864D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BBF7BE-39F7-4287-A177-83D5238ED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E6CF74-A109-4CA7-8C68-E536AD624C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24088-B0E7-4590-8691-F99230761135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6D7C6-E2A4-4088-A83E-9314F93153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1980FF-68DC-4E61-A8EC-09876249AE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96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slide" Target="slide9.xml"/><Relationship Id="rId5" Type="http://schemas.openxmlformats.org/officeDocument/2006/relationships/image" Target="../media/image3.png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7.m4a"/><Relationship Id="rId7" Type="http://schemas.microsoft.com/office/2007/relationships/hdphoto" Target="../media/hdphoto1.wdp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microsoft.com/office/2007/relationships/hdphoto" Target="../media/hdphoto2.wdp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t="-26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40624" y="4281053"/>
            <a:ext cx="5774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UTM French Vanilla" panose="02040603050506020204" pitchFamily="18" charset="0"/>
              </a:rPr>
              <a:t>Môn</a:t>
            </a:r>
            <a:r>
              <a:rPr lang="en-US" sz="3600" dirty="0">
                <a:latin typeface="UTM French Vanilla" panose="02040603050506020204" pitchFamily="18" charset="0"/>
              </a:rPr>
              <a:t>: </a:t>
            </a:r>
            <a:r>
              <a:rPr lang="en-US" sz="3600" dirty="0" err="1">
                <a:latin typeface="UTM French Vanilla" panose="02040603050506020204" pitchFamily="18" charset="0"/>
              </a:rPr>
              <a:t>Tự</a:t>
            </a:r>
            <a:r>
              <a:rPr lang="en-US" sz="3600" dirty="0">
                <a:latin typeface="UTM French Vanilla" panose="02040603050506020204" pitchFamily="18" charset="0"/>
              </a:rPr>
              <a:t> </a:t>
            </a:r>
            <a:r>
              <a:rPr lang="en-US" sz="3600" dirty="0" err="1">
                <a:latin typeface="UTM French Vanilla" panose="02040603050506020204" pitchFamily="18" charset="0"/>
              </a:rPr>
              <a:t>nhiên</a:t>
            </a:r>
            <a:r>
              <a:rPr lang="en-US" sz="3600" dirty="0">
                <a:latin typeface="UTM French Vanilla" panose="02040603050506020204" pitchFamily="18" charset="0"/>
              </a:rPr>
              <a:t> </a:t>
            </a:r>
            <a:r>
              <a:rPr lang="en-US" sz="3600" dirty="0" err="1">
                <a:latin typeface="UTM French Vanilla" panose="02040603050506020204" pitchFamily="18" charset="0"/>
              </a:rPr>
              <a:t>và</a:t>
            </a:r>
            <a:r>
              <a:rPr lang="en-US" sz="3600" dirty="0">
                <a:latin typeface="UTM French Vanilla" panose="02040603050506020204" pitchFamily="18" charset="0"/>
              </a:rPr>
              <a:t> </a:t>
            </a:r>
            <a:r>
              <a:rPr lang="en-US" sz="3600" dirty="0" err="1">
                <a:latin typeface="UTM French Vanilla" panose="02040603050506020204" pitchFamily="18" charset="0"/>
              </a:rPr>
              <a:t>Xã</a:t>
            </a:r>
            <a:r>
              <a:rPr lang="en-US" sz="3600" dirty="0">
                <a:latin typeface="UTM French Vanilla" panose="02040603050506020204" pitchFamily="18" charset="0"/>
              </a:rPr>
              <a:t> </a:t>
            </a:r>
            <a:r>
              <a:rPr lang="en-US" sz="3600" dirty="0" err="1">
                <a:latin typeface="UTM French Vanilla" panose="02040603050506020204" pitchFamily="18" charset="0"/>
              </a:rPr>
              <a:t>hội</a:t>
            </a:r>
            <a:r>
              <a:rPr lang="en-US" sz="3600" dirty="0">
                <a:latin typeface="UTM French Vanilla" panose="02040603050506020204" pitchFamily="18" charset="0"/>
              </a:rPr>
              <a:t> – </a:t>
            </a:r>
            <a:r>
              <a:rPr lang="en-US" sz="3600" dirty="0" err="1">
                <a:latin typeface="UTM French Vanilla" panose="02040603050506020204" pitchFamily="18" charset="0"/>
              </a:rPr>
              <a:t>Lớp</a:t>
            </a:r>
            <a:r>
              <a:rPr lang="en-US" sz="3600" dirty="0">
                <a:latin typeface="UTM French Vanilla" panose="02040603050506020204" pitchFamily="18" charset="0"/>
              </a:rPr>
              <a:t>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45231" y="2525147"/>
            <a:ext cx="974978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CHÀO MỪNG CÁC CON HỌC SINH </a:t>
            </a:r>
          </a:p>
          <a:p>
            <a:pPr algn="ctr"/>
            <a:r>
              <a:rPr lang="en-US" sz="5000" b="1" dirty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ĐẾN VỚI BÀI HỌC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4A05902-681B-4B21-9004-D918FC7994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5941032"/>
      </p:ext>
    </p:extLst>
  </p:cSld>
  <p:clrMapOvr>
    <a:masterClrMapping/>
  </p:clrMapOvr>
  <p:transition spd="slow" advTm="12022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8000" t="-12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A836F1-629E-4ABE-AA36-BC9F408842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740" y="2514600"/>
            <a:ext cx="705652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809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A59A6F-D69A-4C8E-A384-1CBD30B19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56" y="818903"/>
            <a:ext cx="510744" cy="5286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187" y="1597307"/>
            <a:ext cx="2346320" cy="49956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507" y="1597307"/>
            <a:ext cx="2329005" cy="49956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512" y="1597307"/>
            <a:ext cx="2337663" cy="499567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14503" y="883158"/>
            <a:ext cx="9809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Lato" panose="020F0502020204030203" pitchFamily="34" charset="0"/>
              </a:rPr>
              <a:t>Nói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với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bạn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cách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sử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dụng</a:t>
            </a:r>
            <a:r>
              <a:rPr lang="en-US" sz="2000" b="1" dirty="0">
                <a:latin typeface="Lato" panose="020F0502020204030203" pitchFamily="34" charset="0"/>
              </a:rPr>
              <a:t> an </a:t>
            </a:r>
            <a:r>
              <a:rPr lang="en-US" sz="2000" b="1" dirty="0" err="1">
                <a:latin typeface="Lato" panose="020F0502020204030203" pitchFamily="34" charset="0"/>
              </a:rPr>
              <a:t>toàn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đồ</a:t>
            </a:r>
            <a:r>
              <a:rPr lang="en-US" sz="2000" b="1" dirty="0">
                <a:latin typeface="Lato" panose="020F0502020204030203" pitchFamily="34" charset="0"/>
              </a:rPr>
              <a:t> dung </a:t>
            </a:r>
            <a:r>
              <a:rPr lang="en-US" sz="2000" b="1" dirty="0" err="1">
                <a:latin typeface="Lato" panose="020F0502020204030203" pitchFamily="34" charset="0"/>
              </a:rPr>
              <a:t>sắc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nhọn</a:t>
            </a:r>
            <a:r>
              <a:rPr lang="en-US" sz="2000" b="1" dirty="0">
                <a:latin typeface="Lato" panose="020F0502020204030203" pitchFamily="34" charset="0"/>
              </a:rPr>
              <a:t>.</a:t>
            </a:r>
          </a:p>
        </p:txBody>
      </p:sp>
      <p:sp>
        <p:nvSpPr>
          <p:cNvPr id="13" name="Oval 12"/>
          <p:cNvSpPr/>
          <p:nvPr/>
        </p:nvSpPr>
        <p:spPr>
          <a:xfrm>
            <a:off x="2203637" y="6173878"/>
            <a:ext cx="419100" cy="419100"/>
          </a:xfrm>
          <a:prstGeom prst="ellipse">
            <a:avLst/>
          </a:prstGeom>
          <a:solidFill>
            <a:srgbClr val="F99C1C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1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056" y="5533302"/>
            <a:ext cx="640575" cy="6405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176" y="5533303"/>
            <a:ext cx="640575" cy="6405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059" y="5533301"/>
            <a:ext cx="640575" cy="64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563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A59A6F-D69A-4C8E-A384-1CBD30B19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56" y="818903"/>
            <a:ext cx="510744" cy="5286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14503" y="883158"/>
            <a:ext cx="9809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Lato" panose="020F0502020204030203" pitchFamily="34" charset="0"/>
              </a:rPr>
              <a:t>Nói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với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bạn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cách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sử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dụng</a:t>
            </a:r>
            <a:r>
              <a:rPr lang="en-US" sz="2000" b="1" dirty="0">
                <a:latin typeface="Lato" panose="020F0502020204030203" pitchFamily="34" charset="0"/>
              </a:rPr>
              <a:t> an </a:t>
            </a:r>
            <a:r>
              <a:rPr lang="en-US" sz="2000" b="1" dirty="0" err="1">
                <a:latin typeface="Lato" panose="020F0502020204030203" pitchFamily="34" charset="0"/>
              </a:rPr>
              <a:t>toàn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đồ</a:t>
            </a:r>
            <a:r>
              <a:rPr lang="en-US" sz="2000" b="1" dirty="0">
                <a:latin typeface="Lato" panose="020F0502020204030203" pitchFamily="34" charset="0"/>
              </a:rPr>
              <a:t> dung </a:t>
            </a:r>
            <a:r>
              <a:rPr lang="en-US" sz="2000" b="1" dirty="0" err="1">
                <a:latin typeface="Lato" panose="020F0502020204030203" pitchFamily="34" charset="0"/>
              </a:rPr>
              <a:t>sắc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nhọn</a:t>
            </a:r>
            <a:r>
              <a:rPr lang="en-US" sz="2000" b="1" dirty="0">
                <a:latin typeface="Lato" panose="020F0502020204030203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637" y="1628775"/>
            <a:ext cx="8067675" cy="470535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994087" y="5895975"/>
            <a:ext cx="419100" cy="419100"/>
          </a:xfrm>
          <a:prstGeom prst="ellipse">
            <a:avLst/>
          </a:prstGeom>
          <a:solidFill>
            <a:srgbClr val="F99C1C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0136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"/>
          <a:stretch/>
        </p:blipFill>
        <p:spPr>
          <a:xfrm>
            <a:off x="2660837" y="1676400"/>
            <a:ext cx="6826063" cy="49927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A59A6F-D69A-4C8E-A384-1CBD30B194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56" y="818903"/>
            <a:ext cx="510744" cy="5286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14503" y="883158"/>
            <a:ext cx="9809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Lato" panose="020F0502020204030203" pitchFamily="34" charset="0"/>
              </a:rPr>
              <a:t>Nói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với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bạn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cách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sử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dụng</a:t>
            </a:r>
            <a:r>
              <a:rPr lang="en-US" sz="2000" b="1" dirty="0">
                <a:latin typeface="Lato" panose="020F0502020204030203" pitchFamily="34" charset="0"/>
              </a:rPr>
              <a:t> an </a:t>
            </a:r>
            <a:r>
              <a:rPr lang="en-US" sz="2000" b="1" dirty="0" err="1">
                <a:latin typeface="Lato" panose="020F0502020204030203" pitchFamily="34" charset="0"/>
              </a:rPr>
              <a:t>toàn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đồ</a:t>
            </a:r>
            <a:r>
              <a:rPr lang="en-US" sz="2000" b="1" dirty="0">
                <a:latin typeface="Lato" panose="020F0502020204030203" pitchFamily="34" charset="0"/>
              </a:rPr>
              <a:t> dung </a:t>
            </a:r>
            <a:r>
              <a:rPr lang="en-US" sz="2000" b="1" dirty="0" err="1">
                <a:latin typeface="Lato" panose="020F0502020204030203" pitchFamily="34" charset="0"/>
              </a:rPr>
              <a:t>sắc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nhọn</a:t>
            </a:r>
            <a:r>
              <a:rPr lang="en-US" sz="2000" b="1" dirty="0">
                <a:latin typeface="Lato" panose="020F0502020204030203" pitchFamily="34" charset="0"/>
              </a:rPr>
              <a:t>.</a:t>
            </a:r>
          </a:p>
        </p:txBody>
      </p:sp>
      <p:sp>
        <p:nvSpPr>
          <p:cNvPr id="8" name="Oval 7"/>
          <p:cNvSpPr/>
          <p:nvPr/>
        </p:nvSpPr>
        <p:spPr>
          <a:xfrm>
            <a:off x="2451287" y="6250078"/>
            <a:ext cx="419100" cy="419100"/>
          </a:xfrm>
          <a:prstGeom prst="ellipse">
            <a:avLst/>
          </a:prstGeom>
          <a:solidFill>
            <a:srgbClr val="F99C1C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6119075" y="1347523"/>
            <a:ext cx="4320325" cy="1548077"/>
          </a:xfrm>
          <a:prstGeom prst="wedgeRoundRectCallout">
            <a:avLst>
              <a:gd name="adj1" fmla="val -57315"/>
              <a:gd name="adj2" fmla="val 3726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Em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cầm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kéo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như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chị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cắt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từ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từ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.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Đừng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để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tay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giữ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giấy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gần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lưỡi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kéo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nhé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3856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4000"/>
            <a:lum/>
          </a:blip>
          <a:srcRect/>
          <a:stretch>
            <a:fillRect l="-8000" t="-12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CA48999-6611-486A-9C4A-876931344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31E722CD-0DD0-49C0-8139-E0C4ABD8DE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176" y="2514600"/>
            <a:ext cx="6195647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396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9430">
        <p15:prstTrans prst="pageCurlDouble"/>
      </p:transition>
    </mc:Choice>
    <mc:Fallback xmlns="">
      <p:transition spd="slow" advTm="194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EF1854-94D5-4CCB-B3DB-603E1D1B7F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2" y="761576"/>
            <a:ext cx="646526" cy="6853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87866" y="904180"/>
            <a:ext cx="3431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Lato" panose="020F0502020204030203" pitchFamily="34" charset="0"/>
              </a:rPr>
              <a:t>Khi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bị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đứt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tay</a:t>
            </a:r>
            <a:r>
              <a:rPr lang="en-US" sz="2000" b="1" dirty="0">
                <a:latin typeface="Lato" panose="020F0502020204030203" pitchFamily="34" charset="0"/>
              </a:rPr>
              <a:t>, </a:t>
            </a:r>
            <a:r>
              <a:rPr lang="en-US" sz="2000" b="1" dirty="0" err="1">
                <a:latin typeface="Lato" panose="020F0502020204030203" pitchFamily="34" charset="0"/>
              </a:rPr>
              <a:t>em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cần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làm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gì</a:t>
            </a:r>
            <a:r>
              <a:rPr lang="en-US" sz="2000" b="1" dirty="0">
                <a:latin typeface="Lato" panose="020F0502020204030203" pitchFamily="34" charset="0"/>
              </a:rPr>
              <a:t>?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700614" y="1589023"/>
            <a:ext cx="8841900" cy="4770076"/>
            <a:chOff x="1700614" y="1589023"/>
            <a:chExt cx="8841900" cy="477007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0614" y="1589023"/>
              <a:ext cx="8841900" cy="4570276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0413" y="2152573"/>
              <a:ext cx="3485268" cy="3443176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9185672" y="5939999"/>
              <a:ext cx="419100" cy="419100"/>
            </a:xfrm>
            <a:prstGeom prst="ellipse">
              <a:avLst/>
            </a:prstGeom>
            <a:solidFill>
              <a:srgbClr val="F99C1C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233653" y="1589023"/>
            <a:ext cx="5775822" cy="4779826"/>
            <a:chOff x="3233653" y="1589023"/>
            <a:chExt cx="5775822" cy="477982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3653" y="1589023"/>
              <a:ext cx="5775822" cy="4570276"/>
            </a:xfrm>
            <a:prstGeom prst="rect">
              <a:avLst/>
            </a:prstGeom>
          </p:spPr>
        </p:pic>
        <p:sp>
          <p:nvSpPr>
            <p:cNvPr id="14" name="Oval 13"/>
            <p:cNvSpPr/>
            <p:nvPr/>
          </p:nvSpPr>
          <p:spPr>
            <a:xfrm>
              <a:off x="8038380" y="5949749"/>
              <a:ext cx="419100" cy="419100"/>
            </a:xfrm>
            <a:prstGeom prst="ellipse">
              <a:avLst/>
            </a:prstGeom>
            <a:solidFill>
              <a:srgbClr val="F99C1C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375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hanhtrangso.nxbgd.vn] Video_ Hướng dẫn sử dụng băng Urgo_H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12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49" b="90664" l="0" r="100000">
                        <a14:foregroundMark x1="38400" y1="35321" x2="59800" y2="30146"/>
                        <a14:foregroundMark x1="40300" y1="53881" x2="30600" y2="75366"/>
                        <a14:foregroundMark x1="44500" y1="68616" x2="44800" y2="72441"/>
                        <a14:foregroundMark x1="51000" y1="64117" x2="65300" y2="70529"/>
                        <a14:foregroundMark x1="62600" y1="53993" x2="63100" y2="64679"/>
                        <a14:foregroundMark x1="57100" y1="56130" x2="58300" y2="65129"/>
                        <a14:foregroundMark x1="77800" y1="53656" x2="77000" y2="66592"/>
                        <a14:backgroundMark x1="14500" y1="37908" x2="14500" y2="37908"/>
                        <a14:backgroundMark x1="17100" y1="36895" x2="17100" y2="36895"/>
                        <a14:backgroundMark x1="21000" y1="55681" x2="21000" y2="55681"/>
                        <a14:backgroundMark x1="14300" y1="56243" x2="14300" y2="56243"/>
                      </a14:backgroundRemoval>
                    </a14:imgEffect>
                    <a14:imgEffect>
                      <a14:sharpenSoften amount="58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590">
            <a:off x="8653210" y="4175904"/>
            <a:ext cx="4282982" cy="3221714"/>
          </a:xfrm>
          <a:prstGeom prst="rect">
            <a:avLst/>
          </a:prstGeom>
          <a:noFill/>
          <a:effectLst>
            <a:glow>
              <a:schemeClr val="accent1">
                <a:alpha val="98000"/>
              </a:schemeClr>
            </a:glow>
            <a:outerShdw blurRad="88900" dist="139700" dir="13800000" sx="46000" sy="46000" algn="ctr" rotWithShape="0">
              <a:srgbClr val="000000">
                <a:alpha val="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627319" y="1410426"/>
            <a:ext cx="33399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UTM Bell" panose="02040603050506020204" pitchFamily="18" charset="0"/>
              </a:rPr>
              <a:t>KẾT LUẬN: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880A292-E5B6-436A-873C-1ECD739984F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95054" y="2281075"/>
            <a:ext cx="8001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 dùng dao, kéo hoặc những đồ dùng dễ vỡ và sắc nhọn, cần phải rất cẩn thận để tránh bị đứt tay và mất an toàn.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86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0405">
        <p:circle/>
      </p:transition>
    </mc:Choice>
    <mc:Fallback xmlns="">
      <p:transition spd="slow" advTm="2040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1592" y="2642833"/>
            <a:ext cx="11790408" cy="22775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UTM Cooper Black" panose="02040603050506020204" pitchFamily="18" charset="0"/>
              </a:rPr>
              <a:t>ĐỊNH HƯỚNG BÀI HỌC SAU</a:t>
            </a:r>
          </a:p>
          <a:p>
            <a:pPr algn="ctr"/>
            <a:r>
              <a:rPr lang="en-US" sz="4800" b="1" dirty="0">
                <a:solidFill>
                  <a:srgbClr val="002060"/>
                </a:solidFill>
                <a:latin typeface="UTM A&amp;S Heartbeat" panose="02040603050506020204" pitchFamily="18" charset="0"/>
              </a:rPr>
              <a:t>Bài 4: An toàn khi sử dụng đồ dùng trong nhà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anose="02040603050506020204" pitchFamily="18" charset="0"/>
              </a:rPr>
              <a:t> (Tiết 2)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58B91FD-C49B-4216-BF5F-1EB353219E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233425"/>
      </p:ext>
    </p:extLst>
  </p:cSld>
  <p:clrMapOvr>
    <a:masterClrMapping/>
  </p:clrMapOvr>
  <p:transition spd="slow" advTm="1198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" t="1565" r="5621" b="74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89101" y="1019331"/>
            <a:ext cx="9983697" cy="240483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CÁC CON HỌC SINH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 NGOAN, HỌC GIỎI!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17" b="90661" l="5875" r="92250">
                        <a14:foregroundMark x1="46250" y1="28702" x2="36625" y2="50797"/>
                        <a14:foregroundMark x1="51000" y1="65831" x2="55125" y2="69021"/>
                        <a14:foregroundMark x1="45250" y1="78360" x2="45250" y2="85649"/>
                        <a14:foregroundMark x1="84625" y1="57403" x2="90000" y2="88383"/>
                        <a14:foregroundMark x1="91000" y1="61048" x2="91000" y2="63098"/>
                        <a14:foregroundMark x1="85125" y1="88155" x2="83375" y2="90661"/>
                        <a14:foregroundMark x1="81000" y1="81321" x2="82250" y2="81321"/>
                        <a14:foregroundMark x1="72250" y1="84055" x2="73250" y2="86560"/>
                        <a14:foregroundMark x1="48625" y1="11390" x2="52875" y2="15718"/>
                        <a14:foregroundMark x1="9000" y1="53986" x2="8375" y2="61959"/>
                        <a14:foregroundMark x1="5875" y1="66515" x2="8000" y2="67198"/>
                        <a14:foregroundMark x1="15125" y1="87244" x2="16000" y2="91116"/>
                        <a14:foregroundMark x1="12125" y1="87699" x2="11625" y2="90888"/>
                        <a14:foregroundMark x1="22375" y1="79271" x2="20500" y2="86788"/>
                        <a14:foregroundMark x1="24375" y1="77677" x2="24750" y2="87699"/>
                        <a14:foregroundMark x1="26125" y1="65604" x2="32000" y2="68337"/>
                        <a14:foregroundMark x1="33000" y1="68793" x2="37250" y2="73349"/>
                        <a14:foregroundMark x1="32375" y1="67882" x2="28875" y2="71526"/>
                        <a14:foregroundMark x1="52500" y1="81549" x2="53375" y2="85877"/>
                        <a14:foregroundMark x1="58375" y1="76310" x2="57250" y2="85421"/>
                        <a14:foregroundMark x1="60125" y1="76310" x2="60875" y2="85877"/>
                        <a14:foregroundMark x1="36750" y1="76082" x2="38250" y2="74943"/>
                        <a14:foregroundMark x1="92250" y1="76765" x2="92250" y2="76765"/>
                        <a14:foregroundMark x1="74125" y1="88383" x2="74125" y2="88383"/>
                        <a14:foregroundMark x1="67500" y1="86333" x2="67500" y2="86333"/>
                        <a14:foregroundMark x1="31125" y1="81321" x2="31125" y2="81321"/>
                        <a14:foregroundMark x1="33875" y1="81549" x2="33875" y2="81549"/>
                        <a14:foregroundMark x1="35375" y1="87699" x2="35375" y2="87699"/>
                        <a14:foregroundMark x1="46875" y1="7517" x2="46875" y2="7517"/>
                        <a14:foregroundMark x1="7750" y1="73121" x2="7750" y2="73121"/>
                        <a14:foregroundMark x1="9125" y1="74260" x2="9125" y2="74260"/>
                        <a14:foregroundMark x1="10250" y1="84966" x2="10250" y2="84966"/>
                        <a14:foregroundMark x1="17125" y1="68565" x2="19625" y2="76082"/>
                        <a14:foregroundMark x1="10250" y1="73804" x2="10000" y2="83371"/>
                        <a14:backgroundMark x1="9125" y1="67882" x2="9125" y2="67882"/>
                        <a14:backgroundMark x1="10250" y1="73576" x2="10250" y2="73576"/>
                        <a14:backgroundMark x1="55250" y1="73121" x2="55250" y2="73121"/>
                        <a14:backgroundMark x1="38125" y1="67882" x2="38125" y2="67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3" t="635" r="6281" b="-1"/>
          <a:stretch/>
        </p:blipFill>
        <p:spPr>
          <a:xfrm flipH="1">
            <a:off x="4288665" y="3424169"/>
            <a:ext cx="7145628" cy="3600402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Right"/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ED9A369-3BF8-4999-8739-F4B5DA0AE5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02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09"/>
    </mc:Choice>
    <mc:Fallback xmlns="">
      <p:transition spd="slow" advTm="10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cw">
                                      <p:cBhvr override="childStyl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88000"/>
            <a:lum/>
          </a:blip>
          <a:srcRect/>
          <a:stretch>
            <a:fillRect l="-16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759651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UTM A&amp;S Heartbeat" panose="02040603050506020204" pitchFamily="18" charset="0"/>
              </a:rPr>
              <a:t>Bài 4: An toàn khi sử dụng đồ dùng trong nhà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anose="02040603050506020204" pitchFamily="18" charset="0"/>
              </a:rPr>
              <a:t> (Tiết 1)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BF490EE-A1F0-452A-86BC-AB61A2854FD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3996886"/>
      </p:ext>
    </p:extLst>
  </p:cSld>
  <p:clrMapOvr>
    <a:masterClrMapping/>
  </p:clrMapOvr>
  <p:transition spd="slow" advTm="3317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03909" y="263236"/>
            <a:ext cx="8839200" cy="6705600"/>
            <a:chOff x="457200" y="762000"/>
            <a:chExt cx="6839982" cy="479367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101"/>
            <a:stretch/>
          </p:blipFill>
          <p:spPr>
            <a:xfrm>
              <a:off x="457200" y="762000"/>
              <a:ext cx="4864788" cy="479367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398" b="30909"/>
            <a:stretch/>
          </p:blipFill>
          <p:spPr>
            <a:xfrm>
              <a:off x="5321988" y="762000"/>
              <a:ext cx="1975194" cy="4738255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9545782" y="1316182"/>
            <a:ext cx="2133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Mở sách Bài 4 </a:t>
            </a:r>
          </a:p>
          <a:p>
            <a:pPr algn="ctr"/>
            <a:r>
              <a:rPr lang="en-US" sz="3600" dirty="0">
                <a:solidFill>
                  <a:srgbClr val="002060"/>
                </a:solidFill>
              </a:rPr>
              <a:t>(trang 18)</a:t>
            </a:r>
            <a:endParaRPr lang="vi-VN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50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104098" y="324049"/>
            <a:ext cx="7886700" cy="80264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rgbClr val="C00000"/>
                </a:solidFill>
                <a:latin typeface="UTM Bell" panose="020406030505060202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627737774"/>
              </p:ext>
            </p:extLst>
          </p:nvPr>
        </p:nvGraphicFramePr>
        <p:xfrm>
          <a:off x="788689" y="1362135"/>
          <a:ext cx="11215795" cy="5451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Oval 9"/>
          <p:cNvSpPr/>
          <p:nvPr/>
        </p:nvSpPr>
        <p:spPr>
          <a:xfrm>
            <a:off x="393025" y="1362135"/>
            <a:ext cx="1711073" cy="1517450"/>
          </a:xfrm>
          <a:prstGeom prst="ellipse">
            <a:avLst/>
          </a:prstGeom>
          <a:blipFill rotWithShape="1">
            <a:blip r:embed="rId7"/>
            <a:stretch>
              <a:fillRect/>
            </a:stretch>
          </a:blip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Oval 10"/>
          <p:cNvSpPr/>
          <p:nvPr/>
        </p:nvSpPr>
        <p:spPr>
          <a:xfrm>
            <a:off x="327748" y="3239626"/>
            <a:ext cx="1776350" cy="1467247"/>
          </a:xfrm>
          <a:prstGeom prst="ellipse">
            <a:avLst/>
          </a:prstGeom>
          <a:blipFill rotWithShape="1">
            <a:blip r:embed="rId8"/>
            <a:stretch>
              <a:fillRect/>
            </a:stretch>
          </a:blip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48" y="5026495"/>
            <a:ext cx="1776350" cy="1429708"/>
          </a:xfrm>
          <a:prstGeom prst="ellipse">
            <a:avLst/>
          </a:prstGeom>
          <a:ln w="285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2187532" y="1459140"/>
            <a:ext cx="86837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Kể được tên một số đồ dùng sắc nhọn có 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nhà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91199" y="3239626"/>
            <a:ext cx="856195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Biết được nếu sử dụng đồ dùng sắc nhọn</a:t>
            </a:r>
          </a:p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cẩn thận có thể gặp nguy hiểm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33159" y="5192755"/>
            <a:ext cx="9224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Biết cách sử dụng an toàn đồ dùng sắc nhọn</a:t>
            </a:r>
          </a:p>
        </p:txBody>
      </p:sp>
    </p:spTree>
    <p:extLst>
      <p:ext uri="{BB962C8B-B14F-4D97-AF65-F5344CB8AC3E}">
        <p14:creationId xmlns:p14="http://schemas.microsoft.com/office/powerpoint/2010/main" val="1406045715"/>
      </p:ext>
    </p:extLst>
  </p:cSld>
  <p:clrMapOvr>
    <a:masterClrMapping/>
  </p:clrMapOvr>
  <p:transition spd="slow" advTm="23139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54960" y="2413337"/>
            <a:ext cx="52132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ll" panose="02040603050506020204" pitchFamily="18" charset="0"/>
              </a:rPr>
              <a:t>KHÁM PHÁ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Bell" panose="02040603050506020204" pitchFamily="18" charset="0"/>
            </a:endParaRPr>
          </a:p>
        </p:txBody>
      </p:sp>
      <p:pic>
        <p:nvPicPr>
          <p:cNvPr id="3" name="Tt. Trâu Quỳ">
            <a:hlinkClick r:id="" action="ppaction://media"/>
            <a:extLst>
              <a:ext uri="{FF2B5EF4-FFF2-40B4-BE49-F238E27FC236}">
                <a16:creationId xmlns:a16="http://schemas.microsoft.com/office/drawing/2014/main" id="{8C9305CE-D0B3-47AA-ACF4-B2768533C3B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4" end="16194.08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844" y="6550702"/>
            <a:ext cx="307298" cy="30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88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753">
        <p:split orient="vert"/>
      </p:transition>
    </mc:Choice>
    <mc:Fallback xmlns="">
      <p:transition spd="slow" advTm="875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4" objId="3"/>
        <p14:stopEvt time="8239" objId="3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4000"/>
            <a:lum/>
          </a:blip>
          <a:srcRect/>
          <a:stretch>
            <a:fillRect l="-8000" t="-12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90847" y="2747466"/>
            <a:ext cx="111059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TradeMark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Em hãy kể tên một số đồ dùng sắc nhọn</a:t>
            </a:r>
          </a:p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TradeMark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  trong nhà có thể gây nguy hiểm.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123070F-F5CC-4C91-B2DE-5ED353CC81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786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1561">
        <p15:prstTrans prst="pageCurlDouble"/>
      </p:transition>
    </mc:Choice>
    <mc:Fallback xmlns="">
      <p:transition spd="slow" advTm="115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ạn chế để những đồ vật sắc nhọn trong phòng | Mogi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22" y="0"/>
            <a:ext cx="109728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281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ạy bé về khái niệm an toàn | Moony Clu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57" y="1394401"/>
            <a:ext cx="5453085" cy="410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hững hiểm họa khôn lường đối với trẻ nhỏ từ những đồ vật trong nhà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660" y="1394400"/>
            <a:ext cx="5748892" cy="382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ultiply 1"/>
          <p:cNvSpPr/>
          <p:nvPr/>
        </p:nvSpPr>
        <p:spPr>
          <a:xfrm>
            <a:off x="9759417" y="3352800"/>
            <a:ext cx="1005565" cy="2008908"/>
          </a:xfrm>
          <a:prstGeom prst="mathMultiply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1977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3461037" y="1791565"/>
            <a:ext cx="8162926" cy="3362325"/>
          </a:xfrm>
          <a:prstGeom prst="cloud">
            <a:avLst/>
          </a:prstGeom>
          <a:solidFill>
            <a:srgbClr val="D1EEF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i="1" dirty="0" err="1">
                <a:solidFill>
                  <a:srgbClr val="1164A2"/>
                </a:solidFill>
                <a:latin typeface="Lato" panose="020F0502020204030203" pitchFamily="34" charset="0"/>
              </a:rPr>
              <a:t>Các</a:t>
            </a:r>
            <a:r>
              <a:rPr lang="en-US" sz="3200" b="1" i="1" dirty="0">
                <a:solidFill>
                  <a:srgbClr val="1164A2"/>
                </a:solidFill>
                <a:latin typeface="Lato" panose="020F0502020204030203" pitchFamily="34" charset="0"/>
              </a:rPr>
              <a:t> </a:t>
            </a:r>
            <a:r>
              <a:rPr lang="en-US" sz="3200" b="1" i="1" dirty="0" err="1">
                <a:solidFill>
                  <a:srgbClr val="1164A2"/>
                </a:solidFill>
                <a:latin typeface="Lato" panose="020F0502020204030203" pitchFamily="34" charset="0"/>
              </a:rPr>
              <a:t>bạn</a:t>
            </a:r>
            <a:r>
              <a:rPr lang="en-US" sz="3200" b="1" i="1" dirty="0">
                <a:solidFill>
                  <a:srgbClr val="1164A2"/>
                </a:solidFill>
                <a:latin typeface="Lato" panose="020F0502020204030203" pitchFamily="34" charset="0"/>
              </a:rPr>
              <a:t> </a:t>
            </a:r>
            <a:r>
              <a:rPr lang="en-US" sz="3200" b="1" i="1" dirty="0" err="1">
                <a:solidFill>
                  <a:srgbClr val="1164A2"/>
                </a:solidFill>
                <a:latin typeface="Lato" panose="020F0502020204030203" pitchFamily="34" charset="0"/>
              </a:rPr>
              <a:t>hãy</a:t>
            </a:r>
            <a:r>
              <a:rPr lang="en-US" sz="3200" b="1" i="1" dirty="0">
                <a:solidFill>
                  <a:srgbClr val="1164A2"/>
                </a:solidFill>
                <a:latin typeface="Lato" panose="020F0502020204030203" pitchFamily="34" charset="0"/>
              </a:rPr>
              <a:t> </a:t>
            </a:r>
            <a:r>
              <a:rPr lang="en-US" sz="3200" b="1" i="1" dirty="0" err="1">
                <a:solidFill>
                  <a:srgbClr val="1164A2"/>
                </a:solidFill>
                <a:latin typeface="Lato" panose="020F0502020204030203" pitchFamily="34" charset="0"/>
              </a:rPr>
              <a:t>cẩn</a:t>
            </a:r>
            <a:r>
              <a:rPr lang="en-US" sz="3200" b="1" i="1" dirty="0">
                <a:solidFill>
                  <a:srgbClr val="1164A2"/>
                </a:solidFill>
                <a:latin typeface="Lato" panose="020F0502020204030203" pitchFamily="34" charset="0"/>
              </a:rPr>
              <a:t> </a:t>
            </a:r>
            <a:r>
              <a:rPr lang="en-US" sz="3200" b="1" i="1" dirty="0" err="1">
                <a:solidFill>
                  <a:srgbClr val="1164A2"/>
                </a:solidFill>
                <a:latin typeface="Lato" panose="020F0502020204030203" pitchFamily="34" charset="0"/>
              </a:rPr>
              <a:t>thận</a:t>
            </a:r>
            <a:r>
              <a:rPr lang="en-US" sz="3200" b="1" i="1" dirty="0">
                <a:solidFill>
                  <a:srgbClr val="1164A2"/>
                </a:solidFill>
                <a:latin typeface="Lato" panose="020F0502020204030203" pitchFamily="34" charset="0"/>
              </a:rPr>
              <a:t> </a:t>
            </a:r>
            <a:r>
              <a:rPr lang="en-US" sz="3200" b="1" i="1" dirty="0" err="1">
                <a:solidFill>
                  <a:srgbClr val="1164A2"/>
                </a:solidFill>
                <a:latin typeface="Lato" panose="020F0502020204030203" pitchFamily="34" charset="0"/>
              </a:rPr>
              <a:t>với</a:t>
            </a:r>
            <a:r>
              <a:rPr lang="en-US" sz="3200" b="1" i="1" dirty="0">
                <a:solidFill>
                  <a:srgbClr val="1164A2"/>
                </a:solidFill>
                <a:latin typeface="Lato" panose="020F0502020204030203" pitchFamily="34" charset="0"/>
              </a:rPr>
              <a:t> </a:t>
            </a:r>
          </a:p>
          <a:p>
            <a:pPr algn="just"/>
            <a:r>
              <a:rPr lang="en-US" sz="3200" b="1" i="1" dirty="0" err="1">
                <a:solidFill>
                  <a:srgbClr val="1164A2"/>
                </a:solidFill>
                <a:latin typeface="Lato" panose="020F0502020204030203" pitchFamily="34" charset="0"/>
              </a:rPr>
              <a:t>đồ</a:t>
            </a:r>
            <a:r>
              <a:rPr lang="en-US" sz="3200" b="1" i="1" dirty="0">
                <a:solidFill>
                  <a:srgbClr val="1164A2"/>
                </a:solidFill>
                <a:latin typeface="Lato" panose="020F0502020204030203" pitchFamily="34" charset="0"/>
              </a:rPr>
              <a:t> </a:t>
            </a:r>
            <a:r>
              <a:rPr lang="en-US" sz="3200" b="1" i="1" dirty="0" err="1">
                <a:solidFill>
                  <a:srgbClr val="1164A2"/>
                </a:solidFill>
                <a:latin typeface="Lato" panose="020F0502020204030203" pitchFamily="34" charset="0"/>
              </a:rPr>
              <a:t>dùng</a:t>
            </a:r>
            <a:r>
              <a:rPr lang="en-US" sz="3200" b="1" i="1" dirty="0">
                <a:solidFill>
                  <a:srgbClr val="1164A2"/>
                </a:solidFill>
                <a:latin typeface="Lato" panose="020F0502020204030203" pitchFamily="34" charset="0"/>
              </a:rPr>
              <a:t> </a:t>
            </a:r>
            <a:r>
              <a:rPr lang="en-US" sz="3200" b="1" i="1" dirty="0" err="1">
                <a:solidFill>
                  <a:srgbClr val="1164A2"/>
                </a:solidFill>
                <a:latin typeface="Lato" panose="020F0502020204030203" pitchFamily="34" charset="0"/>
              </a:rPr>
              <a:t>sắc</a:t>
            </a:r>
            <a:r>
              <a:rPr lang="en-US" sz="3200" b="1" i="1" dirty="0">
                <a:solidFill>
                  <a:srgbClr val="1164A2"/>
                </a:solidFill>
                <a:latin typeface="Lato" panose="020F0502020204030203" pitchFamily="34" charset="0"/>
              </a:rPr>
              <a:t> </a:t>
            </a:r>
            <a:r>
              <a:rPr lang="en-US" sz="3200" b="1" i="1" dirty="0" err="1">
                <a:solidFill>
                  <a:srgbClr val="1164A2"/>
                </a:solidFill>
                <a:latin typeface="Lato" panose="020F0502020204030203" pitchFamily="34" charset="0"/>
              </a:rPr>
              <a:t>nhọn</a:t>
            </a:r>
            <a:r>
              <a:rPr lang="en-US" sz="3200" b="1" i="1" dirty="0">
                <a:solidFill>
                  <a:srgbClr val="1164A2"/>
                </a:solidFill>
                <a:latin typeface="Lato" panose="020F0502020204030203" pitchFamily="34" charset="0"/>
              </a:rPr>
              <a:t> </a:t>
            </a:r>
            <a:r>
              <a:rPr lang="en-US" sz="3200" b="1" i="1" dirty="0" err="1">
                <a:solidFill>
                  <a:srgbClr val="1164A2"/>
                </a:solidFill>
                <a:latin typeface="Lato" panose="020F0502020204030203" pitchFamily="34" charset="0"/>
              </a:rPr>
              <a:t>nhé</a:t>
            </a:r>
            <a:r>
              <a:rPr lang="en-US" sz="3200" b="1" i="1" dirty="0">
                <a:solidFill>
                  <a:srgbClr val="1164A2"/>
                </a:solidFill>
                <a:latin typeface="Lato" panose="020F0502020204030203" pitchFamily="34" charset="0"/>
              </a:rPr>
              <a:t>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053" y="946871"/>
            <a:ext cx="3452158" cy="345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98619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9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1082</TotalTime>
  <Words>261</Words>
  <Application>Microsoft Office PowerPoint</Application>
  <PresentationFormat>Widescreen</PresentationFormat>
  <Paragraphs>35</Paragraphs>
  <Slides>19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#9Slide05 SVNTradeMark</vt:lpstr>
      <vt:lpstr>Aachen</vt:lpstr>
      <vt:lpstr>Arial</vt:lpstr>
      <vt:lpstr>Calibri</vt:lpstr>
      <vt:lpstr>Calibri Light</vt:lpstr>
      <vt:lpstr>Lato</vt:lpstr>
      <vt:lpstr>Times New Roman</vt:lpstr>
      <vt:lpstr>UTM A&amp;S Heartbeat</vt:lpstr>
      <vt:lpstr>UTM Bell</vt:lpstr>
      <vt:lpstr>UTM Cooper Black</vt:lpstr>
      <vt:lpstr>UTM French Vanilla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dung duong</cp:lastModifiedBy>
  <cp:revision>99</cp:revision>
  <dcterms:created xsi:type="dcterms:W3CDTF">2021-08-25T10:38:51Z</dcterms:created>
  <dcterms:modified xsi:type="dcterms:W3CDTF">2021-10-29T02:21:03Z</dcterms:modified>
</cp:coreProperties>
</file>