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66" r:id="rId3"/>
    <p:sldId id="257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8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5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8D42B-9B25-45CC-8A1A-CB6A774A89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t="1000"/>
          <a:stretch/>
        </p:blipFill>
        <p:spPr>
          <a:xfrm>
            <a:off x="-36512" y="10503"/>
            <a:ext cx="9180512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C8D0E-2B7D-417D-83D3-911E2C533CE5}"/>
              </a:ext>
            </a:extLst>
          </p:cNvPr>
          <p:cNvSpPr txBox="1"/>
          <p:nvPr/>
        </p:nvSpPr>
        <p:spPr>
          <a:xfrm>
            <a:off x="1907704" y="26749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153CA-BF74-49B3-92F0-A013608DE3BE}"/>
              </a:ext>
            </a:extLst>
          </p:cNvPr>
          <p:cNvSpPr txBox="1"/>
          <p:nvPr/>
        </p:nvSpPr>
        <p:spPr>
          <a:xfrm>
            <a:off x="2483768" y="105958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B760A-468A-4AE7-B622-12E137E2CD81}"/>
              </a:ext>
            </a:extLst>
          </p:cNvPr>
          <p:cNvSpPr/>
          <p:nvPr/>
        </p:nvSpPr>
        <p:spPr>
          <a:xfrm>
            <a:off x="3275856" y="2477486"/>
            <a:ext cx="439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HƠN, DẤU &gt;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4819841-96BE-4F68-879A-152F7ABEE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431" y="1126269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5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CF8AF14B-075D-4692-B605-6DBC762463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4443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2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6711-82EB-40CF-AB93-9AE445FA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B820A-AD7B-4D43-8C3F-93487329F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2F47A-D555-4D39-90A0-7CBA415EDF7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6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835696" y="1798201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9118" y="2400985"/>
            <a:ext cx="337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Avant" panose="020B7200000000000000" pitchFamily="34" charset="0"/>
              </a:rPr>
              <a:t>Bèn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lín</a:t>
            </a:r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ba</a:t>
            </a:r>
            <a:r>
              <a:rPr lang="en-US" sz="28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532335" y="3746026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0492" y="4538236"/>
            <a:ext cx="368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Avant" panose="020B7200000000000000" pitchFamily="34" charset="0"/>
              </a:rPr>
              <a:t>N¨m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lín</a:t>
            </a:r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bèn</a:t>
            </a:r>
            <a:r>
              <a:rPr lang="en-US" sz="2800" b="1" dirty="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39581-851B-43C4-86A4-FE442549CD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" b="42215"/>
          <a:stretch/>
        </p:blipFill>
        <p:spPr>
          <a:xfrm>
            <a:off x="391600" y="904761"/>
            <a:ext cx="8184589" cy="973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145CCF-6251-4210-8DBB-5E1922AC3B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r="1624" b="52275"/>
          <a:stretch/>
        </p:blipFill>
        <p:spPr>
          <a:xfrm>
            <a:off x="535742" y="3052723"/>
            <a:ext cx="8568952" cy="771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9AD29D-E666-4E00-B266-4F22C16B166A}"/>
              </a:ext>
            </a:extLst>
          </p:cNvPr>
          <p:cNvSpPr txBox="1"/>
          <p:nvPr/>
        </p:nvSpPr>
        <p:spPr>
          <a:xfrm>
            <a:off x="4584345" y="1852998"/>
            <a:ext cx="72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E7CAD-8115-43F0-AF6E-A9E0A920771C}"/>
              </a:ext>
            </a:extLst>
          </p:cNvPr>
          <p:cNvSpPr txBox="1"/>
          <p:nvPr/>
        </p:nvSpPr>
        <p:spPr>
          <a:xfrm>
            <a:off x="6026939" y="182897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9A9EF-4942-4F17-AB97-AD9969585A05}"/>
              </a:ext>
            </a:extLst>
          </p:cNvPr>
          <p:cNvSpPr txBox="1"/>
          <p:nvPr/>
        </p:nvSpPr>
        <p:spPr>
          <a:xfrm>
            <a:off x="4696038" y="369794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4C334-68B0-44A7-A16C-F6D3AB656B35}"/>
              </a:ext>
            </a:extLst>
          </p:cNvPr>
          <p:cNvSpPr txBox="1"/>
          <p:nvPr/>
        </p:nvSpPr>
        <p:spPr>
          <a:xfrm>
            <a:off x="6104718" y="371816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16320"/>
            <a:ext cx="2267744" cy="10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&gt;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Hành trang số">
            <a:hlinkClick r:id="" action="ppaction://media"/>
            <a:extLst>
              <a:ext uri="{FF2B5EF4-FFF2-40B4-BE49-F238E27FC236}">
                <a16:creationId xmlns:a16="http://schemas.microsoft.com/office/drawing/2014/main" id="{CBE38904-228B-4102-8C7A-5462203905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64" y="843558"/>
            <a:ext cx="4243399" cy="42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A1D28-F16F-4F9F-92B1-1A033F2BC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6046"/>
          </a:xfrm>
          <a:prstGeom prst="rect">
            <a:avLst/>
          </a:prstGeom>
        </p:spPr>
      </p:pic>
      <p:pic>
        <p:nvPicPr>
          <p:cNvPr id="4" name="Xuân Nghi – Nắng Sớm (mp3cut.net)">
            <a:hlinkClick r:id="" action="ppaction://media"/>
            <a:extLst>
              <a:ext uri="{FF2B5EF4-FFF2-40B4-BE49-F238E27FC236}">
                <a16:creationId xmlns:a16="http://schemas.microsoft.com/office/drawing/2014/main" id="{24429F6A-3BA3-4CFC-8392-E285EC9BF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4749065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6E98A3-AF03-40F0-886C-D310350B00BF}"/>
              </a:ext>
            </a:extLst>
          </p:cNvPr>
          <p:cNvSpPr txBox="1"/>
          <p:nvPr/>
        </p:nvSpPr>
        <p:spPr>
          <a:xfrm>
            <a:off x="1907704" y="1419622"/>
            <a:ext cx="5625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116141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2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4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6157" y="3699184"/>
            <a:ext cx="1220739" cy="544744"/>
            <a:chOff x="801323" y="3742814"/>
            <a:chExt cx="1220739" cy="544744"/>
          </a:xfrm>
        </p:grpSpPr>
        <p:grpSp>
          <p:nvGrpSpPr>
            <p:cNvPr id="30" name="Group 29"/>
            <p:cNvGrpSpPr/>
            <p:nvPr/>
          </p:nvGrpSpPr>
          <p:grpSpPr>
            <a:xfrm>
              <a:off x="801323" y="3742814"/>
              <a:ext cx="546259" cy="523220"/>
              <a:chOff x="1502365" y="4554706"/>
              <a:chExt cx="546259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515993" y="4554706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8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6354" y="3764338"/>
              <a:ext cx="535708" cy="523220"/>
              <a:chOff x="1502365" y="4575499"/>
              <a:chExt cx="535708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05442" y="4575499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6</a:t>
                </a: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37EC8-C19B-4B05-BD3F-9316121B8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" y="2018390"/>
            <a:ext cx="2959762" cy="1674904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C9D76021-E9F0-42CC-BE51-D0FE9BCE5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01" y="2001919"/>
            <a:ext cx="3011070" cy="17039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196C2-B231-4AA8-9BC1-2716C5D5DDB3}"/>
              </a:ext>
            </a:extLst>
          </p:cNvPr>
          <p:cNvGrpSpPr/>
          <p:nvPr/>
        </p:nvGrpSpPr>
        <p:grpSpPr>
          <a:xfrm>
            <a:off x="3980532" y="3789822"/>
            <a:ext cx="1198057" cy="528298"/>
            <a:chOff x="801323" y="3771004"/>
            <a:chExt cx="1198057" cy="52829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68B07F2-BFF1-4AB8-A9AF-F5853F5DE8E5}"/>
                </a:ext>
              </a:extLst>
            </p:cNvPr>
            <p:cNvGrpSpPr/>
            <p:nvPr/>
          </p:nvGrpSpPr>
          <p:grpSpPr>
            <a:xfrm>
              <a:off x="801323" y="3776082"/>
              <a:ext cx="544030" cy="523220"/>
              <a:chOff x="1502365" y="4587974"/>
              <a:chExt cx="544030" cy="523220"/>
            </a:xfrm>
          </p:grpSpPr>
          <p:sp>
            <p:nvSpPr>
              <p:cNvPr id="46" name="Rounded Rectangle 15">
                <a:extLst>
                  <a:ext uri="{FF2B5EF4-FFF2-40B4-BE49-F238E27FC236}">
                    <a16:creationId xmlns:a16="http://schemas.microsoft.com/office/drawing/2014/main" id="{79B2667E-6441-4EE0-96A7-31754D7DEC80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29AE55-8DDB-4A56-8AC5-7B7705BC6E9A}"/>
                  </a:ext>
                </a:extLst>
              </p:cNvPr>
              <p:cNvSpPr txBox="1"/>
              <p:nvPr/>
            </p:nvSpPr>
            <p:spPr>
              <a:xfrm>
                <a:off x="1513764" y="4587974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2BBAE2E-8F4A-4844-84CD-0DEB4D745155}"/>
                </a:ext>
              </a:extLst>
            </p:cNvPr>
            <p:cNvGrpSpPr/>
            <p:nvPr/>
          </p:nvGrpSpPr>
          <p:grpSpPr>
            <a:xfrm>
              <a:off x="1466749" y="3771004"/>
              <a:ext cx="532631" cy="523220"/>
              <a:chOff x="1482760" y="4582165"/>
              <a:chExt cx="532631" cy="523220"/>
            </a:xfrm>
          </p:grpSpPr>
          <p:sp>
            <p:nvSpPr>
              <p:cNvPr id="44" name="Rounded Rectangle 17">
                <a:extLst>
                  <a:ext uri="{FF2B5EF4-FFF2-40B4-BE49-F238E27FC236}">
                    <a16:creationId xmlns:a16="http://schemas.microsoft.com/office/drawing/2014/main" id="{9A28F0AD-715E-42BE-818E-E4BDB76B7A1E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F9E72A1-68A3-429E-BB4A-6C50FD0BEA47}"/>
                  </a:ext>
                </a:extLst>
              </p:cNvPr>
              <p:cNvSpPr txBox="1"/>
              <p:nvPr/>
            </p:nvSpPr>
            <p:spPr>
              <a:xfrm>
                <a:off x="1482760" y="4582165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5</a:t>
                </a:r>
              </a:p>
            </p:txBody>
          </p:sp>
        </p:grpSp>
      </p:grpSp>
      <p:pic>
        <p:nvPicPr>
          <p:cNvPr id="2052" name="Picture 2051">
            <a:extLst>
              <a:ext uri="{FF2B5EF4-FFF2-40B4-BE49-F238E27FC236}">
                <a16:creationId xmlns:a16="http://schemas.microsoft.com/office/drawing/2014/main" id="{BD1A5805-0162-4DC0-99FA-554D79001C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54" y="2020946"/>
            <a:ext cx="2990666" cy="16923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45174" y="2859782"/>
            <a:ext cx="1266245" cy="884808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3489334" y="2859783"/>
            <a:ext cx="1227907" cy="924696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6476367" y="2853888"/>
            <a:ext cx="730299" cy="868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53BCA-0F54-4B4C-A395-5DBBB6405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633" y="267494"/>
            <a:ext cx="4953653" cy="2803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54687-31A5-4075-ADBA-E088B7A03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53260"/>
            <a:ext cx="4335409" cy="2453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E08155-CE42-411B-8EF5-A41F8470E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5" y="2526210"/>
            <a:ext cx="4526538" cy="2561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71797C-B85D-4F13-94CA-7E34A2062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91" y="2394171"/>
            <a:ext cx="4671847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66933" y="43031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46537" y="424158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61095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CC67D6A-7645-4F78-8677-8F3FA1193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3" y="317351"/>
            <a:ext cx="4032331" cy="2281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8D82A-36D3-4346-BC08-D567C9664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10" y="1687753"/>
            <a:ext cx="4335409" cy="24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8451" y="298546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3517" y="3016735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92049" y="303569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64162" y="43098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4414" y="430985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02179" y="43098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02766" y="423137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CC9E766-D75D-4DF0-8505-4F93ACD95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2" y="315753"/>
            <a:ext cx="4526538" cy="2561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EF34BD-2D99-4B2B-9E76-1E2B4F1AD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06" y="1851670"/>
            <a:ext cx="4671847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945396"/>
            <a:chOff x="827584" y="1491630"/>
            <a:chExt cx="9001001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4.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B243BA-9C82-4B67-BDA9-4583D9744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1623"/>
            <a:ext cx="6729643" cy="3808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128DB-F745-4D72-A65B-E57066139409}"/>
              </a:ext>
            </a:extLst>
          </p:cNvPr>
          <p:cNvSpPr txBox="1"/>
          <p:nvPr/>
        </p:nvSpPr>
        <p:spPr>
          <a:xfrm>
            <a:off x="629994" y="4515966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A. 5, 6, 7, 5, 4, 9, 10, 8, 7, 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D1A04-CC44-4A54-9E04-576C3F888863}"/>
              </a:ext>
            </a:extLst>
          </p:cNvPr>
          <p:cNvSpPr txBox="1"/>
          <p:nvPr/>
        </p:nvSpPr>
        <p:spPr>
          <a:xfrm>
            <a:off x="3344240" y="4515966"/>
            <a:ext cx="237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>
                <a:latin typeface=".VnAvant" panose="020B7200000000000000" pitchFamily="34" charset="0"/>
              </a:rPr>
              <a:t>. 5, 6, 7, 5, 8, 9, 10, 8, 7, 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C0FBE-F2A3-413E-B919-479877B1C4D7}"/>
              </a:ext>
            </a:extLst>
          </p:cNvPr>
          <p:cNvSpPr txBox="1"/>
          <p:nvPr/>
        </p:nvSpPr>
        <p:spPr>
          <a:xfrm>
            <a:off x="6084168" y="4462202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C. 5, 2, 7, 5, 8, 9, 10, 8, 2, 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CAFE7-20CB-41B5-B42A-8D2EA3E2C0E6}"/>
              </a:ext>
            </a:extLst>
          </p:cNvPr>
          <p:cNvSpPr txBox="1"/>
          <p:nvPr/>
        </p:nvSpPr>
        <p:spPr>
          <a:xfrm>
            <a:off x="3354092" y="4515965"/>
            <a:ext cx="229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B. 5, 6, 7, 5, 8, 9, 10, 8, 7, 6.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5DE1255-A8EA-4261-BA84-97E3077D00FD}"/>
              </a:ext>
            </a:extLst>
          </p:cNvPr>
          <p:cNvGrpSpPr/>
          <p:nvPr/>
        </p:nvGrpSpPr>
        <p:grpSpPr>
          <a:xfrm>
            <a:off x="3491880" y="1203598"/>
            <a:ext cx="2952328" cy="2016224"/>
            <a:chOff x="3491880" y="1203598"/>
            <a:chExt cx="2952328" cy="201622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EF92793-2A41-4CB4-A589-847D5CC5E8D7}"/>
                </a:ext>
              </a:extLst>
            </p:cNvPr>
            <p:cNvGrpSpPr/>
            <p:nvPr/>
          </p:nvGrpSpPr>
          <p:grpSpPr>
            <a:xfrm>
              <a:off x="3491880" y="1331851"/>
              <a:ext cx="2952328" cy="1887971"/>
              <a:chOff x="3491880" y="1331851"/>
              <a:chExt cx="2952328" cy="188797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80548F6-296C-48B8-A00D-DA45B1CA04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1880" y="2691876"/>
                <a:ext cx="0" cy="52794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A0A78E8-261B-4574-AC10-4BDE67FF1C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91880" y="2691876"/>
                <a:ext cx="136815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A766CF1-FD6D-4A0C-B833-C77ADC2DAE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6712" y="2211710"/>
                <a:ext cx="0" cy="50405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4976C0A-743B-4B83-B88B-CA2A6A14EA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6712" y="2211710"/>
                <a:ext cx="445368" cy="197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61AD7D3-3655-4355-B020-C495531CF4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2080" y="1851670"/>
                <a:ext cx="0" cy="36004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B15C1C0-AAC0-471D-BDB0-D8E57817F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2080" y="1836850"/>
                <a:ext cx="43204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88062E2-3699-4557-814D-EF16C82F7C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128" y="1335778"/>
                <a:ext cx="0" cy="48625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733E8C5-29A8-4B96-B309-C1EEF25D31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128" y="1331851"/>
                <a:ext cx="720080" cy="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4701DE1-C71B-4B46-8738-4EEE3F3028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4208" y="1203598"/>
              <a:ext cx="0" cy="1335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274</Words>
  <Application>Microsoft Office PowerPoint</Application>
  <PresentationFormat>On-screen Show (16:9)</PresentationFormat>
  <Paragraphs>102</Paragraphs>
  <Slides>10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맑은 고딕</vt:lpstr>
      <vt:lpstr>.VnAvant</vt:lpstr>
      <vt:lpstr>Aharoni</vt:lpstr>
      <vt:lpstr>Arial</vt:lpstr>
      <vt:lpstr>Arial-SGK-TV</vt:lpstr>
      <vt:lpstr>Calibri</vt:lpstr>
      <vt:lpstr>Estrangelo Edessa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dung duong</cp:lastModifiedBy>
  <cp:revision>150</cp:revision>
  <dcterms:created xsi:type="dcterms:W3CDTF">2014-04-01T16:27:38Z</dcterms:created>
  <dcterms:modified xsi:type="dcterms:W3CDTF">2021-10-04T10:07:08Z</dcterms:modified>
</cp:coreProperties>
</file>