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90" r:id="rId1"/>
    <p:sldMasterId id="2147483739" r:id="rId2"/>
    <p:sldMasterId id="2147483752" r:id="rId3"/>
    <p:sldMasterId id="2147483767" r:id="rId4"/>
  </p:sldMasterIdLst>
  <p:notesMasterIdLst>
    <p:notesMasterId r:id="rId18"/>
  </p:notesMasterIdLst>
  <p:sldIdLst>
    <p:sldId id="256" r:id="rId5"/>
    <p:sldId id="328" r:id="rId6"/>
    <p:sldId id="290" r:id="rId7"/>
    <p:sldId id="356" r:id="rId8"/>
    <p:sldId id="358" r:id="rId9"/>
    <p:sldId id="357" r:id="rId10"/>
    <p:sldId id="257" r:id="rId11"/>
    <p:sldId id="259" r:id="rId12"/>
    <p:sldId id="260" r:id="rId13"/>
    <p:sldId id="359" r:id="rId14"/>
    <p:sldId id="360" r:id="rId15"/>
    <p:sldId id="275" r:id="rId16"/>
    <p:sldId id="367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FFBDE0"/>
    <a:srgbClr val="FF79B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412E15-125A-4A36-87A6-68660807AD8B}" type="datetimeFigureOut">
              <a:rPr lang="en-US" smtClean="0"/>
              <a:t>28/10/2021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B898D2-1677-4DA8-A20D-C0C5D373E5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00972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D71773-5A0B-472D-BACC-ADA20FE383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94776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D71773-5A0B-472D-BACC-ADA20FE383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4467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CCC81D-0CCE-45D6-9647-B0A2D19069B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29082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D71773-5A0B-472D-BACC-ADA20FE383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63893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2021/10/28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0658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2021/10/28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7763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2021/10/28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2200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rgbClr val="ACD868"/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140345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28/10/2021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3274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28/10/2021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79436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28/10/2021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615428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06997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92157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AC413F-1C14-4F01-95DF-C21A0294F3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28/10/2021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80793" y="1122217"/>
            <a:ext cx="11697847" cy="5599257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C7D77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4D309D3-D471-4F60-BAF5-84FC57DE863F}"/>
              </a:ext>
            </a:extLst>
          </p:cNvPr>
          <p:cNvGrpSpPr/>
          <p:nvPr userDrawn="1"/>
        </p:nvGrpSpPr>
        <p:grpSpPr>
          <a:xfrm>
            <a:off x="377049" y="255821"/>
            <a:ext cx="2632037" cy="2075610"/>
            <a:chOff x="237072" y="234585"/>
            <a:chExt cx="1448294" cy="1448294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79D3C1B0-FB97-45E0-B76D-1C8A801FEE3A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C7D77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4794393D-301C-4659-BBCA-281D2C010711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50A22E59-CF8B-4136-A69F-75E63F01160F}"/>
                </a:ext>
              </a:extLst>
            </p:cNvPr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4170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5804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2021/10/28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33795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59889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747C95-0654-4CFB-89B1-FBB04BE794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B13C135-2EE2-4584-B084-345C0B088A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E1CE5B-AD0C-4FF0-917D-7437F60898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DB618D-B73D-43D0-8377-801B77CE28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28/10/2021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EF31C4-6B8F-44F1-993D-594760891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CBA786-EC9B-4536-A5E3-FB7EC29F9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1017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28/10/2021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957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E9BBCE0-AED8-4E4B-9B05-261E8CA187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062ECC-5999-422C-A3DF-DCFA4B1CF5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CC3794-7BE6-4A2A-9468-C7FC51EAAC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28/10/2021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279640-B044-45DF-A253-99F525CE7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740F97-40D1-4185-8811-2F94EC728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1288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1_Section header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A2D75A9B-0539-4922-A971-098E2F07112B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chemeClr val="accent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6" name="Group 5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  <a:solidFill>
            <a:schemeClr val="bg1"/>
          </a:solidFill>
        </p:grpSpPr>
        <p:sp>
          <p:nvSpPr>
            <p:cNvPr id="7" name="Oval 6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grp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8" name="Oval 7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grp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9" name="Oval 8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grpFill/>
            <a:ln w="9525">
              <a:solidFill>
                <a:schemeClr val="accent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900251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28/10/2021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0095670"/>
      </p:ext>
    </p:extLst>
  </p:cSld>
  <p:clrMapOvr>
    <a:masterClrMapping/>
  </p:clrMapOvr>
  <p:transition spd="slow">
    <p:wipe dir="d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28/10/2021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018330"/>
      </p:ext>
    </p:extLst>
  </p:cSld>
  <p:clrMapOvr>
    <a:masterClrMapping/>
  </p:clrMapOvr>
  <p:transition spd="slow">
    <p:wipe dir="d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28/10/2021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3644439"/>
      </p:ext>
    </p:extLst>
  </p:cSld>
  <p:clrMapOvr>
    <a:masterClrMapping/>
  </p:clrMapOvr>
  <p:transition spd="slow">
    <p:wipe dir="d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28/10/2021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1938513"/>
      </p:ext>
    </p:extLst>
  </p:cSld>
  <p:clrMapOvr>
    <a:masterClrMapping/>
  </p:clrMapOvr>
  <p:transition spd="slow">
    <p:wipe dir="d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28/10/2021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1093913"/>
      </p:ext>
    </p:extLst>
  </p:cSld>
  <p:clrMapOvr>
    <a:masterClrMapping/>
  </p:clrMapOvr>
  <p:transition spd="slow">
    <p:wipe dir="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2021/10/28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2922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28/10/2021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3135693"/>
      </p:ext>
    </p:extLst>
  </p:cSld>
  <p:clrMapOvr>
    <a:masterClrMapping/>
  </p:clrMapOvr>
  <p:transition spd="slow">
    <p:wipe dir="d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28/10/2021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3277962"/>
      </p:ext>
    </p:extLst>
  </p:cSld>
  <p:clrMapOvr>
    <a:masterClrMapping/>
  </p:clrMapOvr>
  <p:transition spd="slow">
    <p:wipe dir="d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28/10/2021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4172199"/>
      </p:ext>
    </p:extLst>
  </p:cSld>
  <p:clrMapOvr>
    <a:masterClrMapping/>
  </p:clrMapOvr>
  <p:transition spd="slow">
    <p:wipe dir="d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28/10/2021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4360419"/>
      </p:ext>
    </p:extLst>
  </p:cSld>
  <p:clrMapOvr>
    <a:masterClrMapping/>
  </p:clrMapOvr>
  <p:transition spd="slow">
    <p:wipe dir="d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28/10/2021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8116672"/>
      </p:ext>
    </p:extLst>
  </p:cSld>
  <p:clrMapOvr>
    <a:masterClrMapping/>
  </p:clrMapOvr>
  <p:transition spd="slow">
    <p:wipe dir="d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28/10/2021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9059471"/>
      </p:ext>
    </p:extLst>
  </p:cSld>
  <p:clrMapOvr>
    <a:masterClrMapping/>
  </p:clrMapOvr>
  <p:transition spd="slow">
    <p:wipe dir="d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28/10/2021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133549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28/10/2021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71244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28/10/2021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554684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28/10/2021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37735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2021/10/28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6264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28/10/2021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231425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28/10/2021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255750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28/10/2021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309089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28/10/2021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443531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28/10/2021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494236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28/10/2021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140478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28/10/2021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54351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2021/10/28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4643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2021/10/28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9027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2021/10/28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2583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2021/10/28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79102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2021/10/28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1679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image" Target="../media/image6.jpeg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7FB242-887E-4FBD-BBF2-BE5F9D1D0288}" type="datetimeFigureOut">
              <a:rPr lang="zh-CN" altLang="en-US" smtClean="0"/>
              <a:t>2021/10/28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199262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66" r:id="rId12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28/10/2021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95327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  <p:sldLayoutId id="2147483751" r:id="rId12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28/10/2021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48332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  <p:sldLayoutId id="2147483762" r:id="rId10"/>
    <p:sldLayoutId id="2147483763" r:id="rId11"/>
  </p:sldLayoutIdLst>
  <p:transition spd="slow">
    <p:wipe dir="d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6D1223-53C8-4F6E-A0EE-C7ADC22EE3B7}" type="datetimeFigureOut">
              <a:rPr lang="en-US" smtClean="0"/>
              <a:t>28/10/2021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66059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8" r:id="rId1"/>
    <p:sldLayoutId id="2147483769" r:id="rId2"/>
    <p:sldLayoutId id="2147483770" r:id="rId3"/>
    <p:sldLayoutId id="2147483771" r:id="rId4"/>
    <p:sldLayoutId id="2147483772" r:id="rId5"/>
    <p:sldLayoutId id="2147483773" r:id="rId6"/>
    <p:sldLayoutId id="2147483774" r:id="rId7"/>
    <p:sldLayoutId id="2147483775" r:id="rId8"/>
    <p:sldLayoutId id="2147483776" r:id="rId9"/>
    <p:sldLayoutId id="2147483777" r:id="rId10"/>
    <p:sldLayoutId id="214748377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5" Type="http://schemas.openxmlformats.org/officeDocument/2006/relationships/image" Target="../media/image17.png"/><Relationship Id="rId10" Type="http://schemas.openxmlformats.org/officeDocument/2006/relationships/image" Target="../media/image12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13" Type="http://schemas.openxmlformats.org/officeDocument/2006/relationships/image" Target="../media/image35.png"/><Relationship Id="rId3" Type="http://schemas.openxmlformats.org/officeDocument/2006/relationships/slideLayout" Target="../slideLayouts/slideLayout25.xml"/><Relationship Id="rId7" Type="http://schemas.openxmlformats.org/officeDocument/2006/relationships/audio" Target="../media/audio4.wav"/><Relationship Id="rId12" Type="http://schemas.microsoft.com/office/2007/relationships/hdphoto" Target="../media/hdphoto1.wdp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audio3.wav"/><Relationship Id="rId11" Type="http://schemas.openxmlformats.org/officeDocument/2006/relationships/image" Target="../media/image34.png"/><Relationship Id="rId5" Type="http://schemas.openxmlformats.org/officeDocument/2006/relationships/audio" Target="../media/audio2.wav"/><Relationship Id="rId15" Type="http://schemas.openxmlformats.org/officeDocument/2006/relationships/image" Target="../media/image36.wmf"/><Relationship Id="rId10" Type="http://schemas.openxmlformats.org/officeDocument/2006/relationships/image" Target="../media/image32.png"/><Relationship Id="rId4" Type="http://schemas.openxmlformats.org/officeDocument/2006/relationships/audio" Target="../media/audio1.wav"/><Relationship Id="rId9" Type="http://schemas.openxmlformats.org/officeDocument/2006/relationships/image" Target="../media/image33.png"/><Relationship Id="rId14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13" Type="http://schemas.openxmlformats.org/officeDocument/2006/relationships/image" Target="../media/image35.png"/><Relationship Id="rId3" Type="http://schemas.openxmlformats.org/officeDocument/2006/relationships/slideLayout" Target="../slideLayouts/slideLayout25.xml"/><Relationship Id="rId7" Type="http://schemas.openxmlformats.org/officeDocument/2006/relationships/audio" Target="../media/audio4.wav"/><Relationship Id="rId12" Type="http://schemas.microsoft.com/office/2007/relationships/hdphoto" Target="../media/hdphoto1.wdp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audio3.wav"/><Relationship Id="rId11" Type="http://schemas.openxmlformats.org/officeDocument/2006/relationships/image" Target="../media/image34.png"/><Relationship Id="rId5" Type="http://schemas.openxmlformats.org/officeDocument/2006/relationships/audio" Target="../media/audio2.wav"/><Relationship Id="rId15" Type="http://schemas.openxmlformats.org/officeDocument/2006/relationships/image" Target="../media/image36.wmf"/><Relationship Id="rId10" Type="http://schemas.openxmlformats.org/officeDocument/2006/relationships/image" Target="../media/image32.png"/><Relationship Id="rId4" Type="http://schemas.openxmlformats.org/officeDocument/2006/relationships/audio" Target="../media/audio1.wav"/><Relationship Id="rId9" Type="http://schemas.openxmlformats.org/officeDocument/2006/relationships/image" Target="../media/image33.png"/><Relationship Id="rId14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7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Relationship Id="rId9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42.xml"/><Relationship Id="rId1" Type="http://schemas.openxmlformats.org/officeDocument/2006/relationships/tags" Target="../tags/tag1.xml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3.xml"/><Relationship Id="rId4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4.xml"/><Relationship Id="rId4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32.png"/><Relationship Id="rId5" Type="http://schemas.openxmlformats.org/officeDocument/2006/relationships/image" Target="../media/image33.png"/><Relationship Id="rId4" Type="http://schemas.openxmlformats.org/officeDocument/2006/relationships/image" Target="../media/image31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13" Type="http://schemas.openxmlformats.org/officeDocument/2006/relationships/image" Target="../media/image35.png"/><Relationship Id="rId3" Type="http://schemas.openxmlformats.org/officeDocument/2006/relationships/slideLayout" Target="../slideLayouts/slideLayout25.xml"/><Relationship Id="rId7" Type="http://schemas.openxmlformats.org/officeDocument/2006/relationships/audio" Target="../media/audio4.wav"/><Relationship Id="rId12" Type="http://schemas.microsoft.com/office/2007/relationships/hdphoto" Target="../media/hdphoto1.wdp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audio3.wav"/><Relationship Id="rId11" Type="http://schemas.openxmlformats.org/officeDocument/2006/relationships/image" Target="../media/image34.png"/><Relationship Id="rId5" Type="http://schemas.openxmlformats.org/officeDocument/2006/relationships/audio" Target="../media/audio2.wav"/><Relationship Id="rId15" Type="http://schemas.openxmlformats.org/officeDocument/2006/relationships/image" Target="../media/image36.wmf"/><Relationship Id="rId10" Type="http://schemas.openxmlformats.org/officeDocument/2006/relationships/image" Target="../media/image32.png"/><Relationship Id="rId4" Type="http://schemas.openxmlformats.org/officeDocument/2006/relationships/audio" Target="../media/audio1.wav"/><Relationship Id="rId9" Type="http://schemas.openxmlformats.org/officeDocument/2006/relationships/image" Target="../media/image33.png"/><Relationship Id="rId1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5" t="12037" r="70209" b="60370"/>
          <a:stretch/>
        </p:blipFill>
        <p:spPr>
          <a:xfrm>
            <a:off x="8915400" y="1316766"/>
            <a:ext cx="3276600" cy="1892300"/>
          </a:xfrm>
          <a:prstGeom prst="rect">
            <a:avLst/>
          </a:prstGeom>
        </p:spPr>
      </p:pic>
      <p:pic>
        <p:nvPicPr>
          <p:cNvPr id="6" name="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68" t="2037" r="6249"/>
          <a:stretch/>
        </p:blipFill>
        <p:spPr>
          <a:xfrm>
            <a:off x="1117600" y="139699"/>
            <a:ext cx="10312400" cy="6718300"/>
          </a:xfrm>
          <a:prstGeom prst="rect">
            <a:avLst/>
          </a:prstGeom>
        </p:spPr>
      </p:pic>
      <p:pic>
        <p:nvPicPr>
          <p:cNvPr id="7" name="6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91" t="53519" r="1" b="6482"/>
          <a:stretch/>
        </p:blipFill>
        <p:spPr>
          <a:xfrm>
            <a:off x="10337800" y="3670300"/>
            <a:ext cx="1854200" cy="2743201"/>
          </a:xfrm>
          <a:prstGeom prst="rect">
            <a:avLst/>
          </a:prstGeom>
        </p:spPr>
      </p:pic>
      <p:pic>
        <p:nvPicPr>
          <p:cNvPr id="8" name="7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667" r="82708" b="15370"/>
          <a:stretch/>
        </p:blipFill>
        <p:spPr>
          <a:xfrm>
            <a:off x="0" y="4914900"/>
            <a:ext cx="2108200" cy="889000"/>
          </a:xfrm>
          <a:prstGeom prst="rect">
            <a:avLst/>
          </a:prstGeom>
        </p:spPr>
      </p:pic>
      <p:pic>
        <p:nvPicPr>
          <p:cNvPr id="9" name="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5" t="12037" r="70209" b="60370"/>
          <a:stretch/>
        </p:blipFill>
        <p:spPr>
          <a:xfrm>
            <a:off x="239349" y="51097"/>
            <a:ext cx="3276600" cy="18923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114822" y="3209066"/>
            <a:ext cx="630545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altLang="zh-CN" sz="8000" b="1" dirty="0">
                <a:ln w="31550" cmpd="sng">
                  <a:gradFill>
                    <a:gsLst>
                      <a:gs pos="64000">
                        <a:srgbClr val="9BBB59">
                          <a:lumMod val="50000"/>
                        </a:srgbClr>
                      </a:gs>
                      <a:gs pos="0">
                        <a:srgbClr val="9BBB59">
                          <a:lumMod val="75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prstClr val="white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Xin </a:t>
            </a:r>
            <a:r>
              <a:rPr lang="en-US" altLang="zh-CN" sz="8000" b="1" dirty="0" err="1">
                <a:ln w="31550" cmpd="sng">
                  <a:gradFill>
                    <a:gsLst>
                      <a:gs pos="64000">
                        <a:srgbClr val="9BBB59">
                          <a:lumMod val="50000"/>
                        </a:srgbClr>
                      </a:gs>
                      <a:gs pos="0">
                        <a:srgbClr val="9BBB59">
                          <a:lumMod val="75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prstClr val="white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chào</a:t>
            </a:r>
            <a:r>
              <a:rPr lang="en-US" altLang="zh-CN" sz="8000" b="1" dirty="0">
                <a:ln w="31550" cmpd="sng">
                  <a:gradFill>
                    <a:gsLst>
                      <a:gs pos="64000">
                        <a:srgbClr val="9BBB59">
                          <a:lumMod val="50000"/>
                        </a:srgbClr>
                      </a:gs>
                      <a:gs pos="0">
                        <a:srgbClr val="9BBB59">
                          <a:lumMod val="75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prstClr val="white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 </a:t>
            </a:r>
            <a:r>
              <a:rPr lang="en-US" altLang="zh-CN" sz="8000" b="1" dirty="0" err="1">
                <a:ln w="31550" cmpd="sng">
                  <a:gradFill>
                    <a:gsLst>
                      <a:gs pos="64000">
                        <a:srgbClr val="9BBB59">
                          <a:lumMod val="50000"/>
                        </a:srgbClr>
                      </a:gs>
                      <a:gs pos="0">
                        <a:srgbClr val="9BBB59">
                          <a:lumMod val="75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prstClr val="white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các</a:t>
            </a:r>
            <a:r>
              <a:rPr lang="en-US" altLang="zh-CN" sz="8000" b="1" dirty="0">
                <a:ln w="31550" cmpd="sng">
                  <a:gradFill>
                    <a:gsLst>
                      <a:gs pos="64000">
                        <a:srgbClr val="9BBB59">
                          <a:lumMod val="50000"/>
                        </a:srgbClr>
                      </a:gs>
                      <a:gs pos="0">
                        <a:srgbClr val="9BBB59">
                          <a:lumMod val="75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prstClr val="white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 con</a:t>
            </a:r>
            <a:endParaRPr lang="zh-CN" altLang="en-US" sz="8000" b="1" dirty="0">
              <a:ln w="31550" cmpd="sng">
                <a:gradFill>
                  <a:gsLst>
                    <a:gs pos="64000">
                      <a:srgbClr val="9BBB59">
                        <a:lumMod val="50000"/>
                      </a:srgbClr>
                    </a:gs>
                    <a:gs pos="0">
                      <a:srgbClr val="9BBB59">
                        <a:lumMod val="75000"/>
                      </a:srgbClr>
                    </a:gs>
                  </a:gsLst>
                  <a:lin ang="5400000"/>
                </a:gradFill>
                <a:prstDash val="solid"/>
              </a:ln>
              <a:solidFill>
                <a:prstClr val="white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latin typeface="Segoe UI Black" panose="020B0A02040204020203" pitchFamily="34" charset="0"/>
              <a:ea typeface="华文琥珀" pitchFamily="2" charset="-122"/>
              <a:cs typeface="Segoe UI Black" panose="020B0A02040204020203" pitchFamily="34" charset="0"/>
            </a:endParaRPr>
          </a:p>
        </p:txBody>
      </p:sp>
      <p:pic>
        <p:nvPicPr>
          <p:cNvPr id="17" name="1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5934">
            <a:off x="3340610" y="2208473"/>
            <a:ext cx="1078989" cy="1048808"/>
          </a:xfrm>
          <a:prstGeom prst="rect">
            <a:avLst/>
          </a:prstGeom>
        </p:spPr>
      </p:pic>
      <p:pic>
        <p:nvPicPr>
          <p:cNvPr id="18" name="1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2720" y="2412119"/>
            <a:ext cx="1148180" cy="955285"/>
          </a:xfrm>
          <a:prstGeom prst="rect">
            <a:avLst/>
          </a:prstGeom>
        </p:spPr>
      </p:pic>
      <p:pic>
        <p:nvPicPr>
          <p:cNvPr id="19" name="18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593"/>
          <a:stretch/>
        </p:blipFill>
        <p:spPr>
          <a:xfrm>
            <a:off x="0" y="5527040"/>
            <a:ext cx="12192000" cy="1330960"/>
          </a:xfrm>
          <a:prstGeom prst="rect">
            <a:avLst/>
          </a:prstGeom>
        </p:spPr>
      </p:pic>
      <p:pic>
        <p:nvPicPr>
          <p:cNvPr id="20" name="1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40971" y="3332989"/>
            <a:ext cx="3121024" cy="3176899"/>
          </a:xfrm>
          <a:prstGeom prst="rect">
            <a:avLst/>
          </a:prstGeom>
        </p:spPr>
      </p:pic>
      <p:grpSp>
        <p:nvGrpSpPr>
          <p:cNvPr id="3" name="2 2"/>
          <p:cNvGrpSpPr/>
          <p:nvPr/>
        </p:nvGrpSpPr>
        <p:grpSpPr>
          <a:xfrm>
            <a:off x="-5617301" y="2934478"/>
            <a:ext cx="5448300" cy="3479023"/>
            <a:chOff x="-4212976" y="2200858"/>
            <a:chExt cx="4086225" cy="2609267"/>
          </a:xfrm>
        </p:grpSpPr>
        <p:pic>
          <p:nvPicPr>
            <p:cNvPr id="16" name="图片 15"/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710" t="40370" r="7603" b="8900"/>
            <a:stretch/>
          </p:blipFill>
          <p:spPr>
            <a:xfrm>
              <a:off x="-4212976" y="2200858"/>
              <a:ext cx="4086225" cy="2609267"/>
            </a:xfrm>
            <a:prstGeom prst="rect">
              <a:avLst/>
            </a:prstGeom>
          </p:spPr>
        </p:pic>
        <p:sp>
          <p:nvSpPr>
            <p:cNvPr id="2" name="TextBox 1"/>
            <p:cNvSpPr txBox="1"/>
            <p:nvPr/>
          </p:nvSpPr>
          <p:spPr>
            <a:xfrm>
              <a:off x="-2981351" y="3734430"/>
              <a:ext cx="1313100" cy="26545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9170"/>
              <a:r>
                <a:rPr lang="en-US" altLang="zh-CN" sz="17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方正粗圆_GBK" panose="03000509000000000000" pitchFamily="65" charset="-122"/>
                  <a:cs typeface="Times New Roman" panose="02020603050405020304" pitchFamily="18" charset="0"/>
                </a:rPr>
                <a:t>Cô</a:t>
              </a:r>
              <a:r>
                <a:rPr lang="en-US" altLang="zh-CN" sz="17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方正粗圆_GBK" panose="03000509000000000000" pitchFamily="65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17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方正粗圆_GBK" panose="03000509000000000000" pitchFamily="65" charset="-122"/>
                  <a:cs typeface="Times New Roman" panose="02020603050405020304" pitchFamily="18" charset="0"/>
                </a:rPr>
                <a:t>chào</a:t>
              </a:r>
              <a:r>
                <a:rPr lang="en-US" altLang="zh-CN" sz="17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方正粗圆_GBK" panose="03000509000000000000" pitchFamily="65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17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方正粗圆_GBK" panose="03000509000000000000" pitchFamily="65" charset="-122"/>
                  <a:cs typeface="Times New Roman" panose="02020603050405020304" pitchFamily="18" charset="0"/>
                </a:rPr>
                <a:t>các</a:t>
              </a:r>
              <a:r>
                <a:rPr lang="en-US" altLang="zh-CN" sz="17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方正粗圆_GBK" panose="03000509000000000000" pitchFamily="65" charset="-122"/>
                  <a:cs typeface="Times New Roman" panose="02020603050405020304" pitchFamily="18" charset="0"/>
                </a:rPr>
                <a:t> con!</a:t>
              </a:r>
              <a:endParaRPr lang="zh-CN" altLang="en-US" sz="1700" b="1" dirty="0">
                <a:solidFill>
                  <a:srgbClr val="FF0000"/>
                </a:solidFill>
                <a:latin typeface="Times New Roman" panose="02020603050405020304" pitchFamily="18" charset="0"/>
                <a:ea typeface="方正粗圆_GBK" panose="03000509000000000000" pitchFamily="65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14" name="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5689600" y="-127552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199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719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4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4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2" presetClass="emph" presetSubtype="0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animRot by="120000">
                                      <p:cBhvr>
                                        <p:cTn id="6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2" presetClass="emph" presetSubtype="0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animRot by="120000">
                                      <p:cBhvr>
                                        <p:cTn id="7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2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2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/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ảnh kéo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/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/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sp>
        <p:nvSpPr>
          <p:cNvPr id="28" name="Nội dung CH"/>
          <p:cNvSpPr/>
          <p:nvPr/>
        </p:nvSpPr>
        <p:spPr>
          <a:xfrm>
            <a:off x="533400" y="685800"/>
            <a:ext cx="11258266" cy="3390901"/>
          </a:xfrm>
          <a:prstGeom prst="round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 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9" name="Câu hỏi"/>
          <p:cNvSpPr/>
          <p:nvPr/>
        </p:nvSpPr>
        <p:spPr>
          <a:xfrm>
            <a:off x="4435522" y="0"/>
            <a:ext cx="2209800" cy="6858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sp>
        <p:nvSpPr>
          <p:cNvPr id="30" name="Đáp án"/>
          <p:cNvSpPr/>
          <p:nvPr/>
        </p:nvSpPr>
        <p:spPr>
          <a:xfrm>
            <a:off x="827964" y="2820760"/>
            <a:ext cx="10467832" cy="929138"/>
          </a:xfrm>
          <a:prstGeom prst="roundRect">
            <a:avLst>
              <a:gd name="adj" fmla="val 50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Đáp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án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bế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85660" y="1257519"/>
            <a:ext cx="11185049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chứa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âm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ê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algn="ctr"/>
            <a:r>
              <a:rPr lang="en-US" sz="4000" b="1" dirty="0">
                <a:ln w="0"/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bé, bế, c</a:t>
            </a:r>
            <a:r>
              <a:rPr lang="en-US" sz="4000" b="1" dirty="0">
                <a:solidFill>
                  <a:srgbClr val="FF0000"/>
                </a:solidFill>
                <a:latin typeface="Century Gothic" pitchFamily="34" charset="0"/>
              </a:rPr>
              <a:t>à</a:t>
            </a:r>
          </a:p>
        </p:txBody>
      </p:sp>
      <p:pic>
        <p:nvPicPr>
          <p:cNvPr id="49" name="Picture 115" descr="ALRMCLOK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54" y="114737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15</a:t>
            </a:r>
          </a:p>
        </p:txBody>
      </p:sp>
      <p:sp>
        <p:nvSpPr>
          <p:cNvPr id="5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14</a:t>
            </a:r>
          </a:p>
        </p:txBody>
      </p:sp>
      <p:sp>
        <p:nvSpPr>
          <p:cNvPr id="5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13</a:t>
            </a:r>
          </a:p>
        </p:txBody>
      </p:sp>
      <p:sp>
        <p:nvSpPr>
          <p:cNvPr id="7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12</a:t>
            </a:r>
          </a:p>
        </p:txBody>
      </p:sp>
      <p:sp>
        <p:nvSpPr>
          <p:cNvPr id="7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11</a:t>
            </a:r>
          </a:p>
        </p:txBody>
      </p:sp>
      <p:sp>
        <p:nvSpPr>
          <p:cNvPr id="7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10</a:t>
            </a:r>
          </a:p>
        </p:txBody>
      </p:sp>
      <p:sp>
        <p:nvSpPr>
          <p:cNvPr id="73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9</a:t>
            </a:r>
          </a:p>
        </p:txBody>
      </p:sp>
      <p:sp>
        <p:nvSpPr>
          <p:cNvPr id="74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8</a:t>
            </a:r>
          </a:p>
        </p:txBody>
      </p:sp>
      <p:sp>
        <p:nvSpPr>
          <p:cNvPr id="75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7</a:t>
            </a:r>
          </a:p>
        </p:txBody>
      </p:sp>
      <p:sp>
        <p:nvSpPr>
          <p:cNvPr id="76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6</a:t>
            </a:r>
          </a:p>
        </p:txBody>
      </p:sp>
      <p:sp>
        <p:nvSpPr>
          <p:cNvPr id="77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5</a:t>
            </a:r>
          </a:p>
        </p:txBody>
      </p:sp>
      <p:sp>
        <p:nvSpPr>
          <p:cNvPr id="78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</a:t>
            </a:r>
          </a:p>
        </p:txBody>
      </p:sp>
      <p:sp>
        <p:nvSpPr>
          <p:cNvPr id="79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</a:p>
        </p:txBody>
      </p:sp>
      <p:sp>
        <p:nvSpPr>
          <p:cNvPr id="8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</a:p>
        </p:txBody>
      </p:sp>
      <p:sp>
        <p:nvSpPr>
          <p:cNvPr id="8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</a:p>
        </p:txBody>
      </p:sp>
      <p:sp>
        <p:nvSpPr>
          <p:cNvPr id="8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2359263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0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60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0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80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90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0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1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20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3000"/>
                            </p:stCondLst>
                            <p:childTnLst>
                              <p:par>
                                <p:cTn id="8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4000"/>
                            </p:stCondLst>
                            <p:childTnLst>
                              <p:par>
                                <p:cTn id="8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5000"/>
                            </p:stCondLst>
                            <p:childTnLst>
                              <p:par>
                                <p:cTn id="8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  <p:bldP spid="2" grpId="0"/>
      <p:bldP spid="50" grpId="0" animBg="1"/>
      <p:bldP spid="51" grpId="0" animBg="1"/>
      <p:bldP spid="52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/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ảnh kéo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/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/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sp>
        <p:nvSpPr>
          <p:cNvPr id="28" name="Nội dung CH"/>
          <p:cNvSpPr/>
          <p:nvPr/>
        </p:nvSpPr>
        <p:spPr>
          <a:xfrm>
            <a:off x="533400" y="685800"/>
            <a:ext cx="11258266" cy="3390901"/>
          </a:xfrm>
          <a:prstGeom prst="round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 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9" name="Câu hỏi"/>
          <p:cNvSpPr/>
          <p:nvPr/>
        </p:nvSpPr>
        <p:spPr>
          <a:xfrm>
            <a:off x="4435522" y="0"/>
            <a:ext cx="2209800" cy="6858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sp>
        <p:nvSpPr>
          <p:cNvPr id="30" name="Đáp án"/>
          <p:cNvSpPr/>
          <p:nvPr/>
        </p:nvSpPr>
        <p:spPr>
          <a:xfrm>
            <a:off x="827964" y="2820760"/>
            <a:ext cx="10467832" cy="929138"/>
          </a:xfrm>
          <a:prstGeom prst="roundRect">
            <a:avLst>
              <a:gd name="adj" fmla="val 50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Đáp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án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ê</a:t>
            </a:r>
          </a:p>
        </p:txBody>
      </p:sp>
      <p:sp>
        <p:nvSpPr>
          <p:cNvPr id="2" name="Rectangle 1"/>
          <p:cNvSpPr/>
          <p:nvPr/>
        </p:nvSpPr>
        <p:spPr>
          <a:xfrm>
            <a:off x="651030" y="1362022"/>
            <a:ext cx="1090657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ln w="0"/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 “</a:t>
            </a:r>
            <a:r>
              <a:rPr lang="en-US" sz="4400" b="1" dirty="0">
                <a:ln w="0"/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</a:t>
            </a:r>
            <a:r>
              <a:rPr lang="en-US" sz="4400" b="1" dirty="0">
                <a:ln w="0"/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” có chứa âm gì con vừa học?</a:t>
            </a:r>
            <a:endParaRPr kumimoji="0" lang="en-US" sz="4800" b="1" i="0" u="none" strike="noStrike" kern="1200" cap="none" spc="0" normalizeH="0" baseline="0" noProof="0" dirty="0">
              <a:ln w="0"/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9" name="Picture 115" descr="ALRMCLOK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54" y="114737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15</a:t>
            </a:r>
          </a:p>
        </p:txBody>
      </p:sp>
      <p:sp>
        <p:nvSpPr>
          <p:cNvPr id="5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14</a:t>
            </a:r>
          </a:p>
        </p:txBody>
      </p:sp>
      <p:sp>
        <p:nvSpPr>
          <p:cNvPr id="5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13</a:t>
            </a:r>
          </a:p>
        </p:txBody>
      </p:sp>
      <p:sp>
        <p:nvSpPr>
          <p:cNvPr id="7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12</a:t>
            </a:r>
          </a:p>
        </p:txBody>
      </p:sp>
      <p:sp>
        <p:nvSpPr>
          <p:cNvPr id="7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11</a:t>
            </a:r>
          </a:p>
        </p:txBody>
      </p:sp>
      <p:sp>
        <p:nvSpPr>
          <p:cNvPr id="7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10</a:t>
            </a:r>
          </a:p>
        </p:txBody>
      </p:sp>
      <p:sp>
        <p:nvSpPr>
          <p:cNvPr id="73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9</a:t>
            </a:r>
          </a:p>
        </p:txBody>
      </p:sp>
      <p:sp>
        <p:nvSpPr>
          <p:cNvPr id="74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8</a:t>
            </a:r>
          </a:p>
        </p:txBody>
      </p:sp>
      <p:sp>
        <p:nvSpPr>
          <p:cNvPr id="75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7</a:t>
            </a:r>
          </a:p>
        </p:txBody>
      </p:sp>
      <p:sp>
        <p:nvSpPr>
          <p:cNvPr id="76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6</a:t>
            </a:r>
          </a:p>
        </p:txBody>
      </p:sp>
      <p:sp>
        <p:nvSpPr>
          <p:cNvPr id="77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5</a:t>
            </a:r>
          </a:p>
        </p:txBody>
      </p:sp>
      <p:sp>
        <p:nvSpPr>
          <p:cNvPr id="78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</a:t>
            </a:r>
          </a:p>
        </p:txBody>
      </p:sp>
      <p:sp>
        <p:nvSpPr>
          <p:cNvPr id="79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</a:p>
        </p:txBody>
      </p:sp>
      <p:sp>
        <p:nvSpPr>
          <p:cNvPr id="8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</a:p>
        </p:txBody>
      </p:sp>
      <p:sp>
        <p:nvSpPr>
          <p:cNvPr id="8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</a:p>
        </p:txBody>
      </p:sp>
      <p:sp>
        <p:nvSpPr>
          <p:cNvPr id="8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2836215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0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60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0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80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90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0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1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20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3000"/>
                            </p:stCondLst>
                            <p:childTnLst>
                              <p:par>
                                <p:cTn id="8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4000"/>
                            </p:stCondLst>
                            <p:childTnLst>
                              <p:par>
                                <p:cTn id="8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5000"/>
                            </p:stCondLst>
                            <p:childTnLst>
                              <p:par>
                                <p:cTn id="8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  <p:bldP spid="2" grpId="0"/>
      <p:bldP spid="50" grpId="0" animBg="1"/>
      <p:bldP spid="51" grpId="0" animBg="1"/>
      <p:bldP spid="52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379" t="20025" r="2299" b="24802"/>
          <a:stretch/>
        </p:blipFill>
        <p:spPr>
          <a:xfrm rot="20520875">
            <a:off x="1304477" y="673422"/>
            <a:ext cx="2439219" cy="2875935"/>
          </a:xfrm>
          <a:prstGeom prst="rect">
            <a:avLst/>
          </a:prstGeom>
        </p:spPr>
      </p:pic>
      <p:pic>
        <p:nvPicPr>
          <p:cNvPr id="7" name="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25" t="10830" r="28047" b="42989"/>
          <a:stretch/>
        </p:blipFill>
        <p:spPr>
          <a:xfrm rot="21395099">
            <a:off x="2126168" y="1925409"/>
            <a:ext cx="6528960" cy="3987959"/>
          </a:xfrm>
          <a:prstGeom prst="rect">
            <a:avLst/>
          </a:prstGeom>
        </p:spPr>
      </p:pic>
      <p:pic>
        <p:nvPicPr>
          <p:cNvPr id="4" name="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600" b="32444"/>
          <a:stretch/>
        </p:blipFill>
        <p:spPr>
          <a:xfrm rot="21079812">
            <a:off x="525706" y="2910832"/>
            <a:ext cx="11401209" cy="5833713"/>
          </a:xfrm>
          <a:prstGeom prst="rect">
            <a:avLst/>
          </a:prstGeom>
        </p:spPr>
      </p:pic>
      <p:pic>
        <p:nvPicPr>
          <p:cNvPr id="15" name="1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955"/>
          <a:stretch/>
        </p:blipFill>
        <p:spPr>
          <a:xfrm>
            <a:off x="0" y="3083035"/>
            <a:ext cx="12192000" cy="3774965"/>
          </a:xfrm>
          <a:prstGeom prst="rect">
            <a:avLst/>
          </a:prstGeom>
        </p:spPr>
      </p:pic>
      <p:pic>
        <p:nvPicPr>
          <p:cNvPr id="10" name="9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03" t="6948" r="17586" b="9272"/>
          <a:stretch/>
        </p:blipFill>
        <p:spPr>
          <a:xfrm>
            <a:off x="1877849" y="476470"/>
            <a:ext cx="8170041" cy="5745655"/>
          </a:xfrm>
          <a:prstGeom prst="rect">
            <a:avLst/>
          </a:prstGeom>
        </p:spPr>
      </p:pic>
      <p:pic>
        <p:nvPicPr>
          <p:cNvPr id="12" name="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898640" y="3387532"/>
            <a:ext cx="412845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altLang="zh-CN" sz="6400" b="1" spc="-400" dirty="0" err="1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F79646">
                    <a:lumMod val="75000"/>
                  </a:srgb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Củng</a:t>
            </a:r>
            <a:r>
              <a:rPr lang="en-US" altLang="zh-CN" sz="6400" b="1" spc="-400" dirty="0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F79646">
                    <a:lumMod val="75000"/>
                  </a:srgb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 </a:t>
            </a:r>
            <a:r>
              <a:rPr lang="en-US" altLang="zh-CN" sz="6400" b="1" spc="-400" dirty="0" err="1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F79646">
                    <a:lumMod val="75000"/>
                  </a:srgb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cố</a:t>
            </a:r>
            <a:r>
              <a:rPr lang="en-US" altLang="zh-CN" sz="6400" b="1" spc="-400" dirty="0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F79646">
                    <a:lumMod val="75000"/>
                  </a:srgb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 </a:t>
            </a:r>
            <a:r>
              <a:rPr lang="en-US" altLang="zh-CN" sz="6400" b="1" spc="-400" dirty="0" err="1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F79646">
                    <a:lumMod val="75000"/>
                  </a:srgb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dặn</a:t>
            </a:r>
            <a:r>
              <a:rPr lang="en-US" altLang="zh-CN" sz="6400" b="1" spc="-400" dirty="0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F79646">
                    <a:lumMod val="75000"/>
                  </a:srgb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 </a:t>
            </a:r>
            <a:r>
              <a:rPr lang="en-US" altLang="zh-CN" sz="6400" b="1" spc="-400" dirty="0" err="1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F79646">
                    <a:lumMod val="75000"/>
                  </a:srgb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dò</a:t>
            </a:r>
            <a:endParaRPr lang="zh-CN" altLang="en-US" sz="6400" b="1" spc="-400" dirty="0">
              <a:ln w="19050">
                <a:solidFill>
                  <a:srgbClr val="1F497D">
                    <a:tint val="1000"/>
                  </a:srgbClr>
                </a:solidFill>
                <a:prstDash val="solid"/>
              </a:ln>
              <a:solidFill>
                <a:srgbClr val="F79646">
                  <a:lumMod val="75000"/>
                </a:srgbClr>
              </a:solidFill>
              <a:latin typeface="Segoe UI Black" panose="020B0A02040204020203" pitchFamily="34" charset="0"/>
              <a:ea typeface="方正粗圆_GBK" panose="03000509000000000000" pitchFamily="65" charset="-122"/>
              <a:cs typeface="Segoe UI Black" panose="020B0A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068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D049F577-F92A-4405-A19E-48EB947980F5}"/>
              </a:ext>
            </a:extLst>
          </p:cNvPr>
          <p:cNvSpPr txBox="1"/>
          <p:nvPr/>
        </p:nvSpPr>
        <p:spPr>
          <a:xfrm>
            <a:off x="3014165" y="321361"/>
            <a:ext cx="616366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CỦNG CỐ - DẶN DÒ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D0A635F-595D-7944-B06B-0F42D3C7303D}"/>
              </a:ext>
            </a:extLst>
          </p:cNvPr>
          <p:cNvSpPr txBox="1"/>
          <p:nvPr/>
        </p:nvSpPr>
        <p:spPr>
          <a:xfrm>
            <a:off x="1085088" y="137769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VN" dirty="0"/>
          </a:p>
        </p:txBody>
      </p:sp>
      <p:sp>
        <p:nvSpPr>
          <p:cNvPr id="2" name="Rectangle 1"/>
          <p:cNvSpPr/>
          <p:nvPr/>
        </p:nvSpPr>
        <p:spPr>
          <a:xfrm>
            <a:off x="2822075" y="1974557"/>
            <a:ext cx="6883627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dirty="0">
                <a:solidFill>
                  <a:srgbClr val="002060"/>
                </a:solidFill>
              </a:rPr>
              <a:t>- Hoàn thành vở Tập viết ( Bài 4 - trang 7)</a:t>
            </a:r>
          </a:p>
          <a:p>
            <a:r>
              <a:rPr lang="vi-VN" sz="2800" dirty="0">
                <a:solidFill>
                  <a:srgbClr val="002060"/>
                </a:solidFill>
              </a:rPr>
              <a:t>- Luyện đọc lại bài 4 (SGK Tiếng Việt - trang 20, 21), làm Vở bài tập Tiếng Việt (trang 8)</a:t>
            </a:r>
          </a:p>
          <a:p>
            <a:r>
              <a:rPr lang="vi-VN" sz="2800" dirty="0">
                <a:solidFill>
                  <a:srgbClr val="002060"/>
                </a:solidFill>
              </a:rPr>
              <a:t>- Chuẩn bị bài 5: Ôn tập và kể chuyện  </a:t>
            </a:r>
          </a:p>
          <a:p>
            <a:r>
              <a:rPr lang="vi-VN" sz="2800" dirty="0">
                <a:solidFill>
                  <a:srgbClr val="002060"/>
                </a:solidFill>
              </a:rPr>
              <a:t>    (trang 22, 23)</a:t>
            </a:r>
          </a:p>
        </p:txBody>
      </p:sp>
    </p:spTree>
    <p:extLst>
      <p:ext uri="{BB962C8B-B14F-4D97-AF65-F5344CB8AC3E}">
        <p14:creationId xmlns:p14="http://schemas.microsoft.com/office/powerpoint/2010/main" val="321424508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600" b="32444"/>
          <a:stretch/>
        </p:blipFill>
        <p:spPr>
          <a:xfrm>
            <a:off x="0" y="0"/>
            <a:ext cx="9070848" cy="4632960"/>
          </a:xfrm>
          <a:prstGeom prst="rect">
            <a:avLst/>
          </a:prstGeom>
        </p:spPr>
      </p:pic>
      <p:pic>
        <p:nvPicPr>
          <p:cNvPr id="11" name="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67" t="31526" r="6533" b="22726"/>
          <a:stretch/>
        </p:blipFill>
        <p:spPr>
          <a:xfrm>
            <a:off x="9645803" y="302340"/>
            <a:ext cx="2442453" cy="2856931"/>
          </a:xfrm>
          <a:prstGeom prst="rect">
            <a:avLst/>
          </a:prstGeom>
        </p:spPr>
      </p:pic>
      <p:pic>
        <p:nvPicPr>
          <p:cNvPr id="10" name="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00" t="31289" r="22801" b="23674"/>
          <a:stretch/>
        </p:blipFill>
        <p:spPr>
          <a:xfrm>
            <a:off x="8987350" y="1791020"/>
            <a:ext cx="2535765" cy="3088640"/>
          </a:xfrm>
          <a:prstGeom prst="rect">
            <a:avLst/>
          </a:prstGeom>
        </p:spPr>
      </p:pic>
      <p:pic>
        <p:nvPicPr>
          <p:cNvPr id="9" name="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18" t="33778" r="36813" b="24385"/>
          <a:stretch/>
        </p:blipFill>
        <p:spPr>
          <a:xfrm>
            <a:off x="7855333" y="3064701"/>
            <a:ext cx="2264032" cy="2869184"/>
          </a:xfrm>
          <a:prstGeom prst="rect">
            <a:avLst/>
          </a:prstGeom>
        </p:spPr>
      </p:pic>
      <p:pic>
        <p:nvPicPr>
          <p:cNvPr id="8" name="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67" t="33778" r="52133" b="24148"/>
          <a:stretch/>
        </p:blipFill>
        <p:spPr>
          <a:xfrm>
            <a:off x="5195819" y="3264804"/>
            <a:ext cx="3168352" cy="3471497"/>
          </a:xfrm>
          <a:prstGeom prst="rect">
            <a:avLst/>
          </a:prstGeom>
        </p:spPr>
      </p:pic>
      <p:pic>
        <p:nvPicPr>
          <p:cNvPr id="4" name="3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7" t="5452" r="53867" b="6845"/>
          <a:stretch/>
        </p:blipFill>
        <p:spPr>
          <a:xfrm>
            <a:off x="335360" y="-582148"/>
            <a:ext cx="6471456" cy="762560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53938" y="1277792"/>
            <a:ext cx="3344185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Tiết</a:t>
            </a:r>
            <a:r>
              <a:rPr kumimoji="0" lang="en-US" altLang="zh-CN" sz="88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 2</a:t>
            </a:r>
            <a:endParaRPr kumimoji="0" lang="zh-CN" altLang="en-US" sz="88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75000"/>
                </a:srgbClr>
              </a:solidFill>
              <a:effectLst/>
              <a:uLnTx/>
              <a:uFillTx/>
              <a:latin typeface="Segoe UI Black" panose="020B0A02040204020203" pitchFamily="34" charset="0"/>
              <a:ea typeface="方正粗圆_GBK" pitchFamily="65" charset="-122"/>
              <a:cs typeface="Segoe UI Black" panose="020B0A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9754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16" t="71111" r="53217" b="8888"/>
          <a:stretch>
            <a:fillRect/>
          </a:stretch>
        </p:blipFill>
        <p:spPr bwMode="auto">
          <a:xfrm>
            <a:off x="0" y="2"/>
            <a:ext cx="5767754" cy="6961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7754" y="2"/>
            <a:ext cx="6424246" cy="685799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23638788"/>
      </p:ext>
    </p:extLst>
  </p:cSld>
  <p:clrMapOvr>
    <a:masterClrMapping/>
  </p:clrMapOvr>
  <p:transition spd="slow" advTm="25144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5B59FBC-A858-4FD6-B76E-583BC3311D08}"/>
              </a:ext>
            </a:extLst>
          </p:cNvPr>
          <p:cNvSpPr/>
          <p:nvPr/>
        </p:nvSpPr>
        <p:spPr>
          <a:xfrm>
            <a:off x="182813" y="325052"/>
            <a:ext cx="11887200" cy="6412676"/>
          </a:xfrm>
          <a:custGeom>
            <a:avLst/>
            <a:gdLst>
              <a:gd name="connsiteX0" fmla="*/ 0 w 11887200"/>
              <a:gd name="connsiteY0" fmla="*/ 0 h 6412676"/>
              <a:gd name="connsiteX1" fmla="*/ 237744 w 11887200"/>
              <a:gd name="connsiteY1" fmla="*/ 0 h 6412676"/>
              <a:gd name="connsiteX2" fmla="*/ 475488 w 11887200"/>
              <a:gd name="connsiteY2" fmla="*/ 0 h 6412676"/>
              <a:gd name="connsiteX3" fmla="*/ 1188720 w 11887200"/>
              <a:gd name="connsiteY3" fmla="*/ 0 h 6412676"/>
              <a:gd name="connsiteX4" fmla="*/ 2020824 w 11887200"/>
              <a:gd name="connsiteY4" fmla="*/ 0 h 6412676"/>
              <a:gd name="connsiteX5" fmla="*/ 2615184 w 11887200"/>
              <a:gd name="connsiteY5" fmla="*/ 0 h 6412676"/>
              <a:gd name="connsiteX6" fmla="*/ 3447288 w 11887200"/>
              <a:gd name="connsiteY6" fmla="*/ 0 h 6412676"/>
              <a:gd name="connsiteX7" fmla="*/ 4279392 w 11887200"/>
              <a:gd name="connsiteY7" fmla="*/ 0 h 6412676"/>
              <a:gd name="connsiteX8" fmla="*/ 4636008 w 11887200"/>
              <a:gd name="connsiteY8" fmla="*/ 0 h 6412676"/>
              <a:gd name="connsiteX9" fmla="*/ 5468112 w 11887200"/>
              <a:gd name="connsiteY9" fmla="*/ 0 h 6412676"/>
              <a:gd name="connsiteX10" fmla="*/ 6181344 w 11887200"/>
              <a:gd name="connsiteY10" fmla="*/ 0 h 6412676"/>
              <a:gd name="connsiteX11" fmla="*/ 6894576 w 11887200"/>
              <a:gd name="connsiteY11" fmla="*/ 0 h 6412676"/>
              <a:gd name="connsiteX12" fmla="*/ 7726680 w 11887200"/>
              <a:gd name="connsiteY12" fmla="*/ 0 h 6412676"/>
              <a:gd name="connsiteX13" fmla="*/ 8202168 w 11887200"/>
              <a:gd name="connsiteY13" fmla="*/ 0 h 6412676"/>
              <a:gd name="connsiteX14" fmla="*/ 8796528 w 11887200"/>
              <a:gd name="connsiteY14" fmla="*/ 0 h 6412676"/>
              <a:gd name="connsiteX15" fmla="*/ 9390888 w 11887200"/>
              <a:gd name="connsiteY15" fmla="*/ 0 h 6412676"/>
              <a:gd name="connsiteX16" fmla="*/ 9747504 w 11887200"/>
              <a:gd name="connsiteY16" fmla="*/ 0 h 6412676"/>
              <a:gd name="connsiteX17" fmla="*/ 10579608 w 11887200"/>
              <a:gd name="connsiteY17" fmla="*/ 0 h 6412676"/>
              <a:gd name="connsiteX18" fmla="*/ 11055096 w 11887200"/>
              <a:gd name="connsiteY18" fmla="*/ 0 h 6412676"/>
              <a:gd name="connsiteX19" fmla="*/ 11887200 w 11887200"/>
              <a:gd name="connsiteY19" fmla="*/ 0 h 6412676"/>
              <a:gd name="connsiteX20" fmla="*/ 11887200 w 11887200"/>
              <a:gd name="connsiteY20" fmla="*/ 711224 h 6412676"/>
              <a:gd name="connsiteX21" fmla="*/ 11887200 w 11887200"/>
              <a:gd name="connsiteY21" fmla="*/ 1294195 h 6412676"/>
              <a:gd name="connsiteX22" fmla="*/ 11887200 w 11887200"/>
              <a:gd name="connsiteY22" fmla="*/ 1748912 h 6412676"/>
              <a:gd name="connsiteX23" fmla="*/ 11887200 w 11887200"/>
              <a:gd name="connsiteY23" fmla="*/ 2203629 h 6412676"/>
              <a:gd name="connsiteX24" fmla="*/ 11887200 w 11887200"/>
              <a:gd name="connsiteY24" fmla="*/ 2850726 h 6412676"/>
              <a:gd name="connsiteX25" fmla="*/ 11887200 w 11887200"/>
              <a:gd name="connsiteY25" fmla="*/ 3241316 h 6412676"/>
              <a:gd name="connsiteX26" fmla="*/ 11887200 w 11887200"/>
              <a:gd name="connsiteY26" fmla="*/ 3952540 h 6412676"/>
              <a:gd name="connsiteX27" fmla="*/ 11887200 w 11887200"/>
              <a:gd name="connsiteY27" fmla="*/ 4535511 h 6412676"/>
              <a:gd name="connsiteX28" fmla="*/ 11887200 w 11887200"/>
              <a:gd name="connsiteY28" fmla="*/ 4990228 h 6412676"/>
              <a:gd name="connsiteX29" fmla="*/ 11887200 w 11887200"/>
              <a:gd name="connsiteY29" fmla="*/ 5380818 h 6412676"/>
              <a:gd name="connsiteX30" fmla="*/ 11887200 w 11887200"/>
              <a:gd name="connsiteY30" fmla="*/ 6412676 h 6412676"/>
              <a:gd name="connsiteX31" fmla="*/ 11649456 w 11887200"/>
              <a:gd name="connsiteY31" fmla="*/ 6412676 h 6412676"/>
              <a:gd name="connsiteX32" fmla="*/ 11292840 w 11887200"/>
              <a:gd name="connsiteY32" fmla="*/ 6412676 h 6412676"/>
              <a:gd name="connsiteX33" fmla="*/ 10817352 w 11887200"/>
              <a:gd name="connsiteY33" fmla="*/ 6412676 h 6412676"/>
              <a:gd name="connsiteX34" fmla="*/ 9985248 w 11887200"/>
              <a:gd name="connsiteY34" fmla="*/ 6412676 h 6412676"/>
              <a:gd name="connsiteX35" fmla="*/ 9390888 w 11887200"/>
              <a:gd name="connsiteY35" fmla="*/ 6412676 h 6412676"/>
              <a:gd name="connsiteX36" fmla="*/ 8915400 w 11887200"/>
              <a:gd name="connsiteY36" fmla="*/ 6412676 h 6412676"/>
              <a:gd name="connsiteX37" fmla="*/ 8558784 w 11887200"/>
              <a:gd name="connsiteY37" fmla="*/ 6412676 h 6412676"/>
              <a:gd name="connsiteX38" fmla="*/ 8083296 w 11887200"/>
              <a:gd name="connsiteY38" fmla="*/ 6412676 h 6412676"/>
              <a:gd name="connsiteX39" fmla="*/ 7607808 w 11887200"/>
              <a:gd name="connsiteY39" fmla="*/ 6412676 h 6412676"/>
              <a:gd name="connsiteX40" fmla="*/ 6894576 w 11887200"/>
              <a:gd name="connsiteY40" fmla="*/ 6412676 h 6412676"/>
              <a:gd name="connsiteX41" fmla="*/ 6419088 w 11887200"/>
              <a:gd name="connsiteY41" fmla="*/ 6412676 h 6412676"/>
              <a:gd name="connsiteX42" fmla="*/ 5705856 w 11887200"/>
              <a:gd name="connsiteY42" fmla="*/ 6412676 h 6412676"/>
              <a:gd name="connsiteX43" fmla="*/ 5468112 w 11887200"/>
              <a:gd name="connsiteY43" fmla="*/ 6412676 h 6412676"/>
              <a:gd name="connsiteX44" fmla="*/ 4636008 w 11887200"/>
              <a:gd name="connsiteY44" fmla="*/ 6412676 h 6412676"/>
              <a:gd name="connsiteX45" fmla="*/ 4279392 w 11887200"/>
              <a:gd name="connsiteY45" fmla="*/ 6412676 h 6412676"/>
              <a:gd name="connsiteX46" fmla="*/ 3685032 w 11887200"/>
              <a:gd name="connsiteY46" fmla="*/ 6412676 h 6412676"/>
              <a:gd name="connsiteX47" fmla="*/ 3209544 w 11887200"/>
              <a:gd name="connsiteY47" fmla="*/ 6412676 h 6412676"/>
              <a:gd name="connsiteX48" fmla="*/ 2615184 w 11887200"/>
              <a:gd name="connsiteY48" fmla="*/ 6412676 h 6412676"/>
              <a:gd name="connsiteX49" fmla="*/ 1783080 w 11887200"/>
              <a:gd name="connsiteY49" fmla="*/ 6412676 h 6412676"/>
              <a:gd name="connsiteX50" fmla="*/ 1426464 w 11887200"/>
              <a:gd name="connsiteY50" fmla="*/ 6412676 h 6412676"/>
              <a:gd name="connsiteX51" fmla="*/ 950976 w 11887200"/>
              <a:gd name="connsiteY51" fmla="*/ 6412676 h 6412676"/>
              <a:gd name="connsiteX52" fmla="*/ 713232 w 11887200"/>
              <a:gd name="connsiteY52" fmla="*/ 6412676 h 6412676"/>
              <a:gd name="connsiteX53" fmla="*/ 0 w 11887200"/>
              <a:gd name="connsiteY53" fmla="*/ 6412676 h 6412676"/>
              <a:gd name="connsiteX54" fmla="*/ 0 w 11887200"/>
              <a:gd name="connsiteY54" fmla="*/ 5765579 h 6412676"/>
              <a:gd name="connsiteX55" fmla="*/ 0 w 11887200"/>
              <a:gd name="connsiteY55" fmla="*/ 5310862 h 6412676"/>
              <a:gd name="connsiteX56" fmla="*/ 0 w 11887200"/>
              <a:gd name="connsiteY56" fmla="*/ 4920271 h 6412676"/>
              <a:gd name="connsiteX57" fmla="*/ 0 w 11887200"/>
              <a:gd name="connsiteY57" fmla="*/ 4465554 h 6412676"/>
              <a:gd name="connsiteX58" fmla="*/ 0 w 11887200"/>
              <a:gd name="connsiteY58" fmla="*/ 3818457 h 6412676"/>
              <a:gd name="connsiteX59" fmla="*/ 0 w 11887200"/>
              <a:gd name="connsiteY59" fmla="*/ 3427867 h 6412676"/>
              <a:gd name="connsiteX60" fmla="*/ 0 w 11887200"/>
              <a:gd name="connsiteY60" fmla="*/ 2780770 h 6412676"/>
              <a:gd name="connsiteX61" fmla="*/ 0 w 11887200"/>
              <a:gd name="connsiteY61" fmla="*/ 2390179 h 6412676"/>
              <a:gd name="connsiteX62" fmla="*/ 0 w 11887200"/>
              <a:gd name="connsiteY62" fmla="*/ 1743082 h 6412676"/>
              <a:gd name="connsiteX63" fmla="*/ 0 w 11887200"/>
              <a:gd name="connsiteY63" fmla="*/ 1224238 h 6412676"/>
              <a:gd name="connsiteX64" fmla="*/ 0 w 11887200"/>
              <a:gd name="connsiteY64" fmla="*/ 641268 h 6412676"/>
              <a:gd name="connsiteX65" fmla="*/ 0 w 11887200"/>
              <a:gd name="connsiteY65" fmla="*/ 0 h 6412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1887200" h="6412676" fill="none" extrusionOk="0">
                <a:moveTo>
                  <a:pt x="0" y="0"/>
                </a:moveTo>
                <a:cubicBezTo>
                  <a:pt x="97551" y="-7593"/>
                  <a:pt x="178421" y="20956"/>
                  <a:pt x="237744" y="0"/>
                </a:cubicBezTo>
                <a:cubicBezTo>
                  <a:pt x="297067" y="-20956"/>
                  <a:pt x="414023" y="22521"/>
                  <a:pt x="475488" y="0"/>
                </a:cubicBezTo>
                <a:cubicBezTo>
                  <a:pt x="536953" y="-22521"/>
                  <a:pt x="956569" y="15450"/>
                  <a:pt x="1188720" y="0"/>
                </a:cubicBezTo>
                <a:cubicBezTo>
                  <a:pt x="1420871" y="-15450"/>
                  <a:pt x="1723862" y="43650"/>
                  <a:pt x="2020824" y="0"/>
                </a:cubicBezTo>
                <a:cubicBezTo>
                  <a:pt x="2317786" y="-43650"/>
                  <a:pt x="2397154" y="65525"/>
                  <a:pt x="2615184" y="0"/>
                </a:cubicBezTo>
                <a:cubicBezTo>
                  <a:pt x="2833214" y="-65525"/>
                  <a:pt x="3225369" y="64638"/>
                  <a:pt x="3447288" y="0"/>
                </a:cubicBezTo>
                <a:cubicBezTo>
                  <a:pt x="3669207" y="-64638"/>
                  <a:pt x="3979745" y="45573"/>
                  <a:pt x="4279392" y="0"/>
                </a:cubicBezTo>
                <a:cubicBezTo>
                  <a:pt x="4579039" y="-45573"/>
                  <a:pt x="4548156" y="36402"/>
                  <a:pt x="4636008" y="0"/>
                </a:cubicBezTo>
                <a:cubicBezTo>
                  <a:pt x="4723860" y="-36402"/>
                  <a:pt x="5282109" y="97030"/>
                  <a:pt x="5468112" y="0"/>
                </a:cubicBezTo>
                <a:cubicBezTo>
                  <a:pt x="5654115" y="-97030"/>
                  <a:pt x="6023677" y="65919"/>
                  <a:pt x="6181344" y="0"/>
                </a:cubicBezTo>
                <a:cubicBezTo>
                  <a:pt x="6339011" y="-65919"/>
                  <a:pt x="6643176" y="19505"/>
                  <a:pt x="6894576" y="0"/>
                </a:cubicBezTo>
                <a:cubicBezTo>
                  <a:pt x="7145976" y="-19505"/>
                  <a:pt x="7380281" y="38849"/>
                  <a:pt x="7726680" y="0"/>
                </a:cubicBezTo>
                <a:cubicBezTo>
                  <a:pt x="8073079" y="-38849"/>
                  <a:pt x="8051691" y="47937"/>
                  <a:pt x="8202168" y="0"/>
                </a:cubicBezTo>
                <a:cubicBezTo>
                  <a:pt x="8352645" y="-47937"/>
                  <a:pt x="8577157" y="11743"/>
                  <a:pt x="8796528" y="0"/>
                </a:cubicBezTo>
                <a:cubicBezTo>
                  <a:pt x="9015899" y="-11743"/>
                  <a:pt x="9138009" y="36802"/>
                  <a:pt x="9390888" y="0"/>
                </a:cubicBezTo>
                <a:cubicBezTo>
                  <a:pt x="9643767" y="-36802"/>
                  <a:pt x="9587586" y="34229"/>
                  <a:pt x="9747504" y="0"/>
                </a:cubicBezTo>
                <a:cubicBezTo>
                  <a:pt x="9907422" y="-34229"/>
                  <a:pt x="10290159" y="21608"/>
                  <a:pt x="10579608" y="0"/>
                </a:cubicBezTo>
                <a:cubicBezTo>
                  <a:pt x="10869057" y="-21608"/>
                  <a:pt x="10920242" y="56102"/>
                  <a:pt x="11055096" y="0"/>
                </a:cubicBezTo>
                <a:cubicBezTo>
                  <a:pt x="11189950" y="-56102"/>
                  <a:pt x="11713895" y="99322"/>
                  <a:pt x="11887200" y="0"/>
                </a:cubicBezTo>
                <a:cubicBezTo>
                  <a:pt x="11890616" y="197788"/>
                  <a:pt x="11817653" y="430151"/>
                  <a:pt x="11887200" y="711224"/>
                </a:cubicBezTo>
                <a:cubicBezTo>
                  <a:pt x="11956747" y="992297"/>
                  <a:pt x="11866461" y="1116299"/>
                  <a:pt x="11887200" y="1294195"/>
                </a:cubicBezTo>
                <a:cubicBezTo>
                  <a:pt x="11907939" y="1472091"/>
                  <a:pt x="11845218" y="1566943"/>
                  <a:pt x="11887200" y="1748912"/>
                </a:cubicBezTo>
                <a:cubicBezTo>
                  <a:pt x="11929182" y="1930881"/>
                  <a:pt x="11864552" y="2034863"/>
                  <a:pt x="11887200" y="2203629"/>
                </a:cubicBezTo>
                <a:cubicBezTo>
                  <a:pt x="11909848" y="2372395"/>
                  <a:pt x="11827191" y="2545067"/>
                  <a:pt x="11887200" y="2850726"/>
                </a:cubicBezTo>
                <a:cubicBezTo>
                  <a:pt x="11947209" y="3156385"/>
                  <a:pt x="11874592" y="3121047"/>
                  <a:pt x="11887200" y="3241316"/>
                </a:cubicBezTo>
                <a:cubicBezTo>
                  <a:pt x="11899808" y="3361585"/>
                  <a:pt x="11853837" y="3610109"/>
                  <a:pt x="11887200" y="3952540"/>
                </a:cubicBezTo>
                <a:cubicBezTo>
                  <a:pt x="11920563" y="4294971"/>
                  <a:pt x="11865146" y="4303131"/>
                  <a:pt x="11887200" y="4535511"/>
                </a:cubicBezTo>
                <a:cubicBezTo>
                  <a:pt x="11909254" y="4767891"/>
                  <a:pt x="11847325" y="4831477"/>
                  <a:pt x="11887200" y="4990228"/>
                </a:cubicBezTo>
                <a:cubicBezTo>
                  <a:pt x="11927075" y="5148979"/>
                  <a:pt x="11859575" y="5271094"/>
                  <a:pt x="11887200" y="5380818"/>
                </a:cubicBezTo>
                <a:cubicBezTo>
                  <a:pt x="11914825" y="5490542"/>
                  <a:pt x="11786880" y="6125195"/>
                  <a:pt x="11887200" y="6412676"/>
                </a:cubicBezTo>
                <a:cubicBezTo>
                  <a:pt x="11831443" y="6431692"/>
                  <a:pt x="11745096" y="6409084"/>
                  <a:pt x="11649456" y="6412676"/>
                </a:cubicBezTo>
                <a:cubicBezTo>
                  <a:pt x="11553816" y="6416268"/>
                  <a:pt x="11462882" y="6396819"/>
                  <a:pt x="11292840" y="6412676"/>
                </a:cubicBezTo>
                <a:cubicBezTo>
                  <a:pt x="11122798" y="6428533"/>
                  <a:pt x="10914513" y="6400285"/>
                  <a:pt x="10817352" y="6412676"/>
                </a:cubicBezTo>
                <a:cubicBezTo>
                  <a:pt x="10720191" y="6425067"/>
                  <a:pt x="10261345" y="6363307"/>
                  <a:pt x="9985248" y="6412676"/>
                </a:cubicBezTo>
                <a:cubicBezTo>
                  <a:pt x="9709151" y="6462045"/>
                  <a:pt x="9589122" y="6380040"/>
                  <a:pt x="9390888" y="6412676"/>
                </a:cubicBezTo>
                <a:cubicBezTo>
                  <a:pt x="9192654" y="6445312"/>
                  <a:pt x="9145782" y="6400095"/>
                  <a:pt x="8915400" y="6412676"/>
                </a:cubicBezTo>
                <a:cubicBezTo>
                  <a:pt x="8685018" y="6425257"/>
                  <a:pt x="8706145" y="6396838"/>
                  <a:pt x="8558784" y="6412676"/>
                </a:cubicBezTo>
                <a:cubicBezTo>
                  <a:pt x="8411423" y="6428514"/>
                  <a:pt x="8287365" y="6399260"/>
                  <a:pt x="8083296" y="6412676"/>
                </a:cubicBezTo>
                <a:cubicBezTo>
                  <a:pt x="7879227" y="6426092"/>
                  <a:pt x="7785008" y="6359033"/>
                  <a:pt x="7607808" y="6412676"/>
                </a:cubicBezTo>
                <a:cubicBezTo>
                  <a:pt x="7430608" y="6466319"/>
                  <a:pt x="7162610" y="6387117"/>
                  <a:pt x="6894576" y="6412676"/>
                </a:cubicBezTo>
                <a:cubicBezTo>
                  <a:pt x="6626542" y="6438235"/>
                  <a:pt x="6569291" y="6393986"/>
                  <a:pt x="6419088" y="6412676"/>
                </a:cubicBezTo>
                <a:cubicBezTo>
                  <a:pt x="6268885" y="6431366"/>
                  <a:pt x="5865370" y="6336729"/>
                  <a:pt x="5705856" y="6412676"/>
                </a:cubicBezTo>
                <a:cubicBezTo>
                  <a:pt x="5546342" y="6488623"/>
                  <a:pt x="5517640" y="6410322"/>
                  <a:pt x="5468112" y="6412676"/>
                </a:cubicBezTo>
                <a:cubicBezTo>
                  <a:pt x="5418584" y="6415030"/>
                  <a:pt x="4925500" y="6385132"/>
                  <a:pt x="4636008" y="6412676"/>
                </a:cubicBezTo>
                <a:cubicBezTo>
                  <a:pt x="4346516" y="6440220"/>
                  <a:pt x="4452489" y="6412591"/>
                  <a:pt x="4279392" y="6412676"/>
                </a:cubicBezTo>
                <a:cubicBezTo>
                  <a:pt x="4106295" y="6412761"/>
                  <a:pt x="3910299" y="6374870"/>
                  <a:pt x="3685032" y="6412676"/>
                </a:cubicBezTo>
                <a:cubicBezTo>
                  <a:pt x="3459765" y="6450482"/>
                  <a:pt x="3429398" y="6385043"/>
                  <a:pt x="3209544" y="6412676"/>
                </a:cubicBezTo>
                <a:cubicBezTo>
                  <a:pt x="2989690" y="6440309"/>
                  <a:pt x="2803749" y="6343972"/>
                  <a:pt x="2615184" y="6412676"/>
                </a:cubicBezTo>
                <a:cubicBezTo>
                  <a:pt x="2426619" y="6481380"/>
                  <a:pt x="1950148" y="6344287"/>
                  <a:pt x="1783080" y="6412676"/>
                </a:cubicBezTo>
                <a:cubicBezTo>
                  <a:pt x="1616012" y="6481065"/>
                  <a:pt x="1537761" y="6394006"/>
                  <a:pt x="1426464" y="6412676"/>
                </a:cubicBezTo>
                <a:cubicBezTo>
                  <a:pt x="1315167" y="6431346"/>
                  <a:pt x="1127184" y="6403799"/>
                  <a:pt x="950976" y="6412676"/>
                </a:cubicBezTo>
                <a:cubicBezTo>
                  <a:pt x="774768" y="6421553"/>
                  <a:pt x="764957" y="6396773"/>
                  <a:pt x="713232" y="6412676"/>
                </a:cubicBezTo>
                <a:cubicBezTo>
                  <a:pt x="661507" y="6428579"/>
                  <a:pt x="273064" y="6371404"/>
                  <a:pt x="0" y="6412676"/>
                </a:cubicBezTo>
                <a:cubicBezTo>
                  <a:pt x="-10310" y="6216871"/>
                  <a:pt x="15948" y="6053713"/>
                  <a:pt x="0" y="5765579"/>
                </a:cubicBezTo>
                <a:cubicBezTo>
                  <a:pt x="-15948" y="5477445"/>
                  <a:pt x="52003" y="5435787"/>
                  <a:pt x="0" y="5310862"/>
                </a:cubicBezTo>
                <a:cubicBezTo>
                  <a:pt x="-52003" y="5185937"/>
                  <a:pt x="42909" y="5026919"/>
                  <a:pt x="0" y="4920271"/>
                </a:cubicBezTo>
                <a:cubicBezTo>
                  <a:pt x="-42909" y="4813623"/>
                  <a:pt x="52935" y="4588530"/>
                  <a:pt x="0" y="4465554"/>
                </a:cubicBezTo>
                <a:cubicBezTo>
                  <a:pt x="-52935" y="4342578"/>
                  <a:pt x="9469" y="3972753"/>
                  <a:pt x="0" y="3818457"/>
                </a:cubicBezTo>
                <a:cubicBezTo>
                  <a:pt x="-9469" y="3664161"/>
                  <a:pt x="25805" y="3532848"/>
                  <a:pt x="0" y="3427867"/>
                </a:cubicBezTo>
                <a:cubicBezTo>
                  <a:pt x="-25805" y="3322886"/>
                  <a:pt x="28279" y="3034965"/>
                  <a:pt x="0" y="2780770"/>
                </a:cubicBezTo>
                <a:cubicBezTo>
                  <a:pt x="-28279" y="2526575"/>
                  <a:pt x="2369" y="2560782"/>
                  <a:pt x="0" y="2390179"/>
                </a:cubicBezTo>
                <a:cubicBezTo>
                  <a:pt x="-2369" y="2219576"/>
                  <a:pt x="6024" y="2008757"/>
                  <a:pt x="0" y="1743082"/>
                </a:cubicBezTo>
                <a:cubicBezTo>
                  <a:pt x="-6024" y="1477407"/>
                  <a:pt x="19596" y="1393468"/>
                  <a:pt x="0" y="1224238"/>
                </a:cubicBezTo>
                <a:cubicBezTo>
                  <a:pt x="-19596" y="1055008"/>
                  <a:pt x="43767" y="788739"/>
                  <a:pt x="0" y="641268"/>
                </a:cubicBezTo>
                <a:cubicBezTo>
                  <a:pt x="-43767" y="493797"/>
                  <a:pt x="17353" y="272837"/>
                  <a:pt x="0" y="0"/>
                </a:cubicBezTo>
                <a:close/>
              </a:path>
              <a:path w="11887200" h="6412676" stroke="0" extrusionOk="0">
                <a:moveTo>
                  <a:pt x="0" y="0"/>
                </a:moveTo>
                <a:cubicBezTo>
                  <a:pt x="265773" y="-73457"/>
                  <a:pt x="503829" y="89683"/>
                  <a:pt x="832104" y="0"/>
                </a:cubicBezTo>
                <a:cubicBezTo>
                  <a:pt x="1160379" y="-89683"/>
                  <a:pt x="954353" y="1497"/>
                  <a:pt x="1069848" y="0"/>
                </a:cubicBezTo>
                <a:cubicBezTo>
                  <a:pt x="1185343" y="-1497"/>
                  <a:pt x="1632088" y="34509"/>
                  <a:pt x="1783080" y="0"/>
                </a:cubicBezTo>
                <a:cubicBezTo>
                  <a:pt x="1934072" y="-34509"/>
                  <a:pt x="2160095" y="49510"/>
                  <a:pt x="2258568" y="0"/>
                </a:cubicBezTo>
                <a:cubicBezTo>
                  <a:pt x="2357041" y="-49510"/>
                  <a:pt x="2608694" y="17288"/>
                  <a:pt x="2734056" y="0"/>
                </a:cubicBezTo>
                <a:cubicBezTo>
                  <a:pt x="2859418" y="-17288"/>
                  <a:pt x="3089268" y="45805"/>
                  <a:pt x="3328416" y="0"/>
                </a:cubicBezTo>
                <a:cubicBezTo>
                  <a:pt x="3567564" y="-45805"/>
                  <a:pt x="3469435" y="934"/>
                  <a:pt x="3566160" y="0"/>
                </a:cubicBezTo>
                <a:cubicBezTo>
                  <a:pt x="3662885" y="-934"/>
                  <a:pt x="3978511" y="66495"/>
                  <a:pt x="4160520" y="0"/>
                </a:cubicBezTo>
                <a:cubicBezTo>
                  <a:pt x="4342529" y="-66495"/>
                  <a:pt x="4535775" y="4978"/>
                  <a:pt x="4636008" y="0"/>
                </a:cubicBezTo>
                <a:cubicBezTo>
                  <a:pt x="4736241" y="-4978"/>
                  <a:pt x="4831413" y="23509"/>
                  <a:pt x="4992624" y="0"/>
                </a:cubicBezTo>
                <a:cubicBezTo>
                  <a:pt x="5153835" y="-23509"/>
                  <a:pt x="5458645" y="39196"/>
                  <a:pt x="5705856" y="0"/>
                </a:cubicBezTo>
                <a:cubicBezTo>
                  <a:pt x="5953067" y="-39196"/>
                  <a:pt x="5840252" y="11776"/>
                  <a:pt x="5943600" y="0"/>
                </a:cubicBezTo>
                <a:cubicBezTo>
                  <a:pt x="6046948" y="-11776"/>
                  <a:pt x="6415342" y="56647"/>
                  <a:pt x="6537960" y="0"/>
                </a:cubicBezTo>
                <a:cubicBezTo>
                  <a:pt x="6660578" y="-56647"/>
                  <a:pt x="6725317" y="22152"/>
                  <a:pt x="6775704" y="0"/>
                </a:cubicBezTo>
                <a:cubicBezTo>
                  <a:pt x="6826091" y="-22152"/>
                  <a:pt x="7320580" y="69080"/>
                  <a:pt x="7488936" y="0"/>
                </a:cubicBezTo>
                <a:cubicBezTo>
                  <a:pt x="7657292" y="-69080"/>
                  <a:pt x="7908044" y="3785"/>
                  <a:pt x="8321040" y="0"/>
                </a:cubicBezTo>
                <a:cubicBezTo>
                  <a:pt x="8734036" y="-3785"/>
                  <a:pt x="8579152" y="40088"/>
                  <a:pt x="8677656" y="0"/>
                </a:cubicBezTo>
                <a:cubicBezTo>
                  <a:pt x="8776160" y="-40088"/>
                  <a:pt x="9028946" y="34039"/>
                  <a:pt x="9272016" y="0"/>
                </a:cubicBezTo>
                <a:cubicBezTo>
                  <a:pt x="9515086" y="-34039"/>
                  <a:pt x="9772614" y="82188"/>
                  <a:pt x="9985248" y="0"/>
                </a:cubicBezTo>
                <a:cubicBezTo>
                  <a:pt x="10197882" y="-82188"/>
                  <a:pt x="10375423" y="1873"/>
                  <a:pt x="10698480" y="0"/>
                </a:cubicBezTo>
                <a:cubicBezTo>
                  <a:pt x="11021537" y="-1873"/>
                  <a:pt x="11631023" y="14155"/>
                  <a:pt x="11887200" y="0"/>
                </a:cubicBezTo>
                <a:cubicBezTo>
                  <a:pt x="11971304" y="248654"/>
                  <a:pt x="11816990" y="370450"/>
                  <a:pt x="11887200" y="711224"/>
                </a:cubicBezTo>
                <a:cubicBezTo>
                  <a:pt x="11957410" y="1051998"/>
                  <a:pt x="11851388" y="1215102"/>
                  <a:pt x="11887200" y="1358321"/>
                </a:cubicBezTo>
                <a:cubicBezTo>
                  <a:pt x="11923012" y="1501540"/>
                  <a:pt x="11821308" y="1809826"/>
                  <a:pt x="11887200" y="2005419"/>
                </a:cubicBezTo>
                <a:cubicBezTo>
                  <a:pt x="11953092" y="2201012"/>
                  <a:pt x="11812962" y="2455930"/>
                  <a:pt x="11887200" y="2716643"/>
                </a:cubicBezTo>
                <a:cubicBezTo>
                  <a:pt x="11961438" y="2977356"/>
                  <a:pt x="11845021" y="3005465"/>
                  <a:pt x="11887200" y="3235487"/>
                </a:cubicBezTo>
                <a:cubicBezTo>
                  <a:pt x="11929379" y="3465509"/>
                  <a:pt x="11838983" y="3786128"/>
                  <a:pt x="11887200" y="3946711"/>
                </a:cubicBezTo>
                <a:cubicBezTo>
                  <a:pt x="11935417" y="4107294"/>
                  <a:pt x="11873890" y="4260870"/>
                  <a:pt x="11887200" y="4465554"/>
                </a:cubicBezTo>
                <a:cubicBezTo>
                  <a:pt x="11900510" y="4670238"/>
                  <a:pt x="11863895" y="4902645"/>
                  <a:pt x="11887200" y="5112652"/>
                </a:cubicBezTo>
                <a:cubicBezTo>
                  <a:pt x="11910505" y="5322659"/>
                  <a:pt x="11871659" y="5471898"/>
                  <a:pt x="11887200" y="5695622"/>
                </a:cubicBezTo>
                <a:cubicBezTo>
                  <a:pt x="11902741" y="5919346"/>
                  <a:pt x="11835976" y="6137365"/>
                  <a:pt x="11887200" y="6412676"/>
                </a:cubicBezTo>
                <a:cubicBezTo>
                  <a:pt x="11826989" y="6421651"/>
                  <a:pt x="11720580" y="6386844"/>
                  <a:pt x="11649456" y="6412676"/>
                </a:cubicBezTo>
                <a:cubicBezTo>
                  <a:pt x="11578332" y="6438508"/>
                  <a:pt x="11384207" y="6378780"/>
                  <a:pt x="11173968" y="6412676"/>
                </a:cubicBezTo>
                <a:cubicBezTo>
                  <a:pt x="10963729" y="6446572"/>
                  <a:pt x="10891809" y="6393000"/>
                  <a:pt x="10698480" y="6412676"/>
                </a:cubicBezTo>
                <a:cubicBezTo>
                  <a:pt x="10505151" y="6432352"/>
                  <a:pt x="10345498" y="6374173"/>
                  <a:pt x="10104120" y="6412676"/>
                </a:cubicBezTo>
                <a:cubicBezTo>
                  <a:pt x="9862742" y="6451179"/>
                  <a:pt x="9886641" y="6402781"/>
                  <a:pt x="9747504" y="6412676"/>
                </a:cubicBezTo>
                <a:cubicBezTo>
                  <a:pt x="9608367" y="6422571"/>
                  <a:pt x="9273745" y="6339009"/>
                  <a:pt x="8915400" y="6412676"/>
                </a:cubicBezTo>
                <a:cubicBezTo>
                  <a:pt x="8557055" y="6486343"/>
                  <a:pt x="8549276" y="6344547"/>
                  <a:pt x="8321040" y="6412676"/>
                </a:cubicBezTo>
                <a:cubicBezTo>
                  <a:pt x="8092804" y="6480805"/>
                  <a:pt x="8078156" y="6399667"/>
                  <a:pt x="7845552" y="6412676"/>
                </a:cubicBezTo>
                <a:cubicBezTo>
                  <a:pt x="7612948" y="6425685"/>
                  <a:pt x="7720888" y="6405649"/>
                  <a:pt x="7607808" y="6412676"/>
                </a:cubicBezTo>
                <a:cubicBezTo>
                  <a:pt x="7494728" y="6419703"/>
                  <a:pt x="7199905" y="6377273"/>
                  <a:pt x="6894576" y="6412676"/>
                </a:cubicBezTo>
                <a:cubicBezTo>
                  <a:pt x="6589247" y="6448079"/>
                  <a:pt x="6512504" y="6395154"/>
                  <a:pt x="6181344" y="6412676"/>
                </a:cubicBezTo>
                <a:cubicBezTo>
                  <a:pt x="5850184" y="6430198"/>
                  <a:pt x="5519434" y="6402592"/>
                  <a:pt x="5349240" y="6412676"/>
                </a:cubicBezTo>
                <a:cubicBezTo>
                  <a:pt x="5179046" y="6422760"/>
                  <a:pt x="4685564" y="6317449"/>
                  <a:pt x="4517136" y="6412676"/>
                </a:cubicBezTo>
                <a:cubicBezTo>
                  <a:pt x="4348708" y="6507903"/>
                  <a:pt x="4095641" y="6360392"/>
                  <a:pt x="3922776" y="6412676"/>
                </a:cubicBezTo>
                <a:cubicBezTo>
                  <a:pt x="3749911" y="6464960"/>
                  <a:pt x="3476721" y="6331925"/>
                  <a:pt x="3209544" y="6412676"/>
                </a:cubicBezTo>
                <a:cubicBezTo>
                  <a:pt x="2942367" y="6493427"/>
                  <a:pt x="2915155" y="6392239"/>
                  <a:pt x="2734056" y="6412676"/>
                </a:cubicBezTo>
                <a:cubicBezTo>
                  <a:pt x="2552957" y="6433113"/>
                  <a:pt x="2357642" y="6345545"/>
                  <a:pt x="2020824" y="6412676"/>
                </a:cubicBezTo>
                <a:cubicBezTo>
                  <a:pt x="1684006" y="6479807"/>
                  <a:pt x="1803071" y="6411684"/>
                  <a:pt x="1664208" y="6412676"/>
                </a:cubicBezTo>
                <a:cubicBezTo>
                  <a:pt x="1525345" y="6413668"/>
                  <a:pt x="1442145" y="6371152"/>
                  <a:pt x="1307592" y="6412676"/>
                </a:cubicBezTo>
                <a:cubicBezTo>
                  <a:pt x="1173039" y="6454200"/>
                  <a:pt x="1007220" y="6386824"/>
                  <a:pt x="832104" y="6412676"/>
                </a:cubicBezTo>
                <a:cubicBezTo>
                  <a:pt x="656988" y="6438528"/>
                  <a:pt x="313961" y="6318709"/>
                  <a:pt x="0" y="6412676"/>
                </a:cubicBezTo>
                <a:cubicBezTo>
                  <a:pt x="-25323" y="6206525"/>
                  <a:pt x="38864" y="6070230"/>
                  <a:pt x="0" y="5829705"/>
                </a:cubicBezTo>
                <a:cubicBezTo>
                  <a:pt x="-38864" y="5589180"/>
                  <a:pt x="26143" y="5501693"/>
                  <a:pt x="0" y="5246735"/>
                </a:cubicBezTo>
                <a:cubicBezTo>
                  <a:pt x="-26143" y="4991777"/>
                  <a:pt x="25779" y="4977345"/>
                  <a:pt x="0" y="4856145"/>
                </a:cubicBezTo>
                <a:cubicBezTo>
                  <a:pt x="-25779" y="4734945"/>
                  <a:pt x="77097" y="4427296"/>
                  <a:pt x="0" y="4209047"/>
                </a:cubicBezTo>
                <a:cubicBezTo>
                  <a:pt x="-77097" y="3990798"/>
                  <a:pt x="61239" y="3874409"/>
                  <a:pt x="0" y="3626077"/>
                </a:cubicBezTo>
                <a:cubicBezTo>
                  <a:pt x="-61239" y="3377745"/>
                  <a:pt x="52540" y="3309684"/>
                  <a:pt x="0" y="3043106"/>
                </a:cubicBezTo>
                <a:cubicBezTo>
                  <a:pt x="-52540" y="2776528"/>
                  <a:pt x="37986" y="2795135"/>
                  <a:pt x="0" y="2588389"/>
                </a:cubicBezTo>
                <a:cubicBezTo>
                  <a:pt x="-37986" y="2381643"/>
                  <a:pt x="33438" y="2254847"/>
                  <a:pt x="0" y="2133672"/>
                </a:cubicBezTo>
                <a:cubicBezTo>
                  <a:pt x="-33438" y="2012497"/>
                  <a:pt x="9235" y="1748076"/>
                  <a:pt x="0" y="1614828"/>
                </a:cubicBezTo>
                <a:cubicBezTo>
                  <a:pt x="-9235" y="1481580"/>
                  <a:pt x="19708" y="1275770"/>
                  <a:pt x="0" y="1095985"/>
                </a:cubicBezTo>
                <a:cubicBezTo>
                  <a:pt x="-19708" y="916200"/>
                  <a:pt x="1293" y="715391"/>
                  <a:pt x="0" y="577141"/>
                </a:cubicBezTo>
                <a:cubicBezTo>
                  <a:pt x="-1293" y="438891"/>
                  <a:pt x="11405" y="20006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FF66FF"/>
            </a:solidFill>
            <a:extLst>
              <a:ext uri="{C807C97D-BFC1-408E-A445-0C87EB9F89A2}">
                <ask:lineSketchStyleProps xmlns:ask="http://schemas.microsoft.com/office/drawing/2018/sketchyshapes" sd="375564147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759DD72C-7A9D-4F82-963D-6D98BD13BF5C}"/>
              </a:ext>
            </a:extLst>
          </p:cNvPr>
          <p:cNvSpPr/>
          <p:nvPr/>
        </p:nvSpPr>
        <p:spPr>
          <a:xfrm>
            <a:off x="904002" y="670558"/>
            <a:ext cx="2486312" cy="584415"/>
          </a:xfrm>
          <a:prstGeom prst="roundRect">
            <a:avLst/>
          </a:prstGeom>
          <a:solidFill>
            <a:srgbClr val="80C5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Times New Roman" panose="02020603050405020304" charset="0"/>
              </a:rPr>
              <a:t>Tập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Times New Roman" panose="0202060305040502030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Times New Roman" panose="02020603050405020304" charset="0"/>
              </a:rPr>
              <a:t>viết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Times New Roman" panose="02020603050405020304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907A297C-31E4-4E5D-852B-F51BAFE62437}"/>
              </a:ext>
            </a:extLst>
          </p:cNvPr>
          <p:cNvSpPr/>
          <p:nvPr/>
        </p:nvSpPr>
        <p:spPr>
          <a:xfrm>
            <a:off x="553273" y="708136"/>
            <a:ext cx="551146" cy="496733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E200000000000000" pitchFamily="34" charset="0"/>
                <a:ea typeface="Arial-Rounded"/>
                <a:cs typeface="+mn-cs"/>
              </a:rPr>
              <a:t>3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23820A4-B343-4D31-9F01-59FB960072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4002" y="1418079"/>
            <a:ext cx="11166011" cy="498939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81761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5B59FBC-A858-4FD6-B76E-583BC3311D08}"/>
              </a:ext>
            </a:extLst>
          </p:cNvPr>
          <p:cNvSpPr/>
          <p:nvPr/>
        </p:nvSpPr>
        <p:spPr>
          <a:xfrm>
            <a:off x="178130" y="273132"/>
            <a:ext cx="11887200" cy="6412676"/>
          </a:xfrm>
          <a:custGeom>
            <a:avLst/>
            <a:gdLst>
              <a:gd name="connsiteX0" fmla="*/ 0 w 11887200"/>
              <a:gd name="connsiteY0" fmla="*/ 0 h 6412676"/>
              <a:gd name="connsiteX1" fmla="*/ 237744 w 11887200"/>
              <a:gd name="connsiteY1" fmla="*/ 0 h 6412676"/>
              <a:gd name="connsiteX2" fmla="*/ 475488 w 11887200"/>
              <a:gd name="connsiteY2" fmla="*/ 0 h 6412676"/>
              <a:gd name="connsiteX3" fmla="*/ 1188720 w 11887200"/>
              <a:gd name="connsiteY3" fmla="*/ 0 h 6412676"/>
              <a:gd name="connsiteX4" fmla="*/ 2020824 w 11887200"/>
              <a:gd name="connsiteY4" fmla="*/ 0 h 6412676"/>
              <a:gd name="connsiteX5" fmla="*/ 2615184 w 11887200"/>
              <a:gd name="connsiteY5" fmla="*/ 0 h 6412676"/>
              <a:gd name="connsiteX6" fmla="*/ 3447288 w 11887200"/>
              <a:gd name="connsiteY6" fmla="*/ 0 h 6412676"/>
              <a:gd name="connsiteX7" fmla="*/ 4279392 w 11887200"/>
              <a:gd name="connsiteY7" fmla="*/ 0 h 6412676"/>
              <a:gd name="connsiteX8" fmla="*/ 4636008 w 11887200"/>
              <a:gd name="connsiteY8" fmla="*/ 0 h 6412676"/>
              <a:gd name="connsiteX9" fmla="*/ 5468112 w 11887200"/>
              <a:gd name="connsiteY9" fmla="*/ 0 h 6412676"/>
              <a:gd name="connsiteX10" fmla="*/ 6181344 w 11887200"/>
              <a:gd name="connsiteY10" fmla="*/ 0 h 6412676"/>
              <a:gd name="connsiteX11" fmla="*/ 6894576 w 11887200"/>
              <a:gd name="connsiteY11" fmla="*/ 0 h 6412676"/>
              <a:gd name="connsiteX12" fmla="*/ 7726680 w 11887200"/>
              <a:gd name="connsiteY12" fmla="*/ 0 h 6412676"/>
              <a:gd name="connsiteX13" fmla="*/ 8202168 w 11887200"/>
              <a:gd name="connsiteY13" fmla="*/ 0 h 6412676"/>
              <a:gd name="connsiteX14" fmla="*/ 8796528 w 11887200"/>
              <a:gd name="connsiteY14" fmla="*/ 0 h 6412676"/>
              <a:gd name="connsiteX15" fmla="*/ 9390888 w 11887200"/>
              <a:gd name="connsiteY15" fmla="*/ 0 h 6412676"/>
              <a:gd name="connsiteX16" fmla="*/ 9747504 w 11887200"/>
              <a:gd name="connsiteY16" fmla="*/ 0 h 6412676"/>
              <a:gd name="connsiteX17" fmla="*/ 10579608 w 11887200"/>
              <a:gd name="connsiteY17" fmla="*/ 0 h 6412676"/>
              <a:gd name="connsiteX18" fmla="*/ 11055096 w 11887200"/>
              <a:gd name="connsiteY18" fmla="*/ 0 h 6412676"/>
              <a:gd name="connsiteX19" fmla="*/ 11887200 w 11887200"/>
              <a:gd name="connsiteY19" fmla="*/ 0 h 6412676"/>
              <a:gd name="connsiteX20" fmla="*/ 11887200 w 11887200"/>
              <a:gd name="connsiteY20" fmla="*/ 711224 h 6412676"/>
              <a:gd name="connsiteX21" fmla="*/ 11887200 w 11887200"/>
              <a:gd name="connsiteY21" fmla="*/ 1294195 h 6412676"/>
              <a:gd name="connsiteX22" fmla="*/ 11887200 w 11887200"/>
              <a:gd name="connsiteY22" fmla="*/ 1748912 h 6412676"/>
              <a:gd name="connsiteX23" fmla="*/ 11887200 w 11887200"/>
              <a:gd name="connsiteY23" fmla="*/ 2203629 h 6412676"/>
              <a:gd name="connsiteX24" fmla="*/ 11887200 w 11887200"/>
              <a:gd name="connsiteY24" fmla="*/ 2850726 h 6412676"/>
              <a:gd name="connsiteX25" fmla="*/ 11887200 w 11887200"/>
              <a:gd name="connsiteY25" fmla="*/ 3241316 h 6412676"/>
              <a:gd name="connsiteX26" fmla="*/ 11887200 w 11887200"/>
              <a:gd name="connsiteY26" fmla="*/ 3952540 h 6412676"/>
              <a:gd name="connsiteX27" fmla="*/ 11887200 w 11887200"/>
              <a:gd name="connsiteY27" fmla="*/ 4535511 h 6412676"/>
              <a:gd name="connsiteX28" fmla="*/ 11887200 w 11887200"/>
              <a:gd name="connsiteY28" fmla="*/ 4990228 h 6412676"/>
              <a:gd name="connsiteX29" fmla="*/ 11887200 w 11887200"/>
              <a:gd name="connsiteY29" fmla="*/ 5380818 h 6412676"/>
              <a:gd name="connsiteX30" fmla="*/ 11887200 w 11887200"/>
              <a:gd name="connsiteY30" fmla="*/ 6412676 h 6412676"/>
              <a:gd name="connsiteX31" fmla="*/ 11649456 w 11887200"/>
              <a:gd name="connsiteY31" fmla="*/ 6412676 h 6412676"/>
              <a:gd name="connsiteX32" fmla="*/ 11292840 w 11887200"/>
              <a:gd name="connsiteY32" fmla="*/ 6412676 h 6412676"/>
              <a:gd name="connsiteX33" fmla="*/ 10817352 w 11887200"/>
              <a:gd name="connsiteY33" fmla="*/ 6412676 h 6412676"/>
              <a:gd name="connsiteX34" fmla="*/ 9985248 w 11887200"/>
              <a:gd name="connsiteY34" fmla="*/ 6412676 h 6412676"/>
              <a:gd name="connsiteX35" fmla="*/ 9390888 w 11887200"/>
              <a:gd name="connsiteY35" fmla="*/ 6412676 h 6412676"/>
              <a:gd name="connsiteX36" fmla="*/ 8915400 w 11887200"/>
              <a:gd name="connsiteY36" fmla="*/ 6412676 h 6412676"/>
              <a:gd name="connsiteX37" fmla="*/ 8558784 w 11887200"/>
              <a:gd name="connsiteY37" fmla="*/ 6412676 h 6412676"/>
              <a:gd name="connsiteX38" fmla="*/ 8083296 w 11887200"/>
              <a:gd name="connsiteY38" fmla="*/ 6412676 h 6412676"/>
              <a:gd name="connsiteX39" fmla="*/ 7607808 w 11887200"/>
              <a:gd name="connsiteY39" fmla="*/ 6412676 h 6412676"/>
              <a:gd name="connsiteX40" fmla="*/ 6894576 w 11887200"/>
              <a:gd name="connsiteY40" fmla="*/ 6412676 h 6412676"/>
              <a:gd name="connsiteX41" fmla="*/ 6419088 w 11887200"/>
              <a:gd name="connsiteY41" fmla="*/ 6412676 h 6412676"/>
              <a:gd name="connsiteX42" fmla="*/ 5705856 w 11887200"/>
              <a:gd name="connsiteY42" fmla="*/ 6412676 h 6412676"/>
              <a:gd name="connsiteX43" fmla="*/ 5468112 w 11887200"/>
              <a:gd name="connsiteY43" fmla="*/ 6412676 h 6412676"/>
              <a:gd name="connsiteX44" fmla="*/ 4636008 w 11887200"/>
              <a:gd name="connsiteY44" fmla="*/ 6412676 h 6412676"/>
              <a:gd name="connsiteX45" fmla="*/ 4279392 w 11887200"/>
              <a:gd name="connsiteY45" fmla="*/ 6412676 h 6412676"/>
              <a:gd name="connsiteX46" fmla="*/ 3685032 w 11887200"/>
              <a:gd name="connsiteY46" fmla="*/ 6412676 h 6412676"/>
              <a:gd name="connsiteX47" fmla="*/ 3209544 w 11887200"/>
              <a:gd name="connsiteY47" fmla="*/ 6412676 h 6412676"/>
              <a:gd name="connsiteX48" fmla="*/ 2615184 w 11887200"/>
              <a:gd name="connsiteY48" fmla="*/ 6412676 h 6412676"/>
              <a:gd name="connsiteX49" fmla="*/ 1783080 w 11887200"/>
              <a:gd name="connsiteY49" fmla="*/ 6412676 h 6412676"/>
              <a:gd name="connsiteX50" fmla="*/ 1426464 w 11887200"/>
              <a:gd name="connsiteY50" fmla="*/ 6412676 h 6412676"/>
              <a:gd name="connsiteX51" fmla="*/ 950976 w 11887200"/>
              <a:gd name="connsiteY51" fmla="*/ 6412676 h 6412676"/>
              <a:gd name="connsiteX52" fmla="*/ 713232 w 11887200"/>
              <a:gd name="connsiteY52" fmla="*/ 6412676 h 6412676"/>
              <a:gd name="connsiteX53" fmla="*/ 0 w 11887200"/>
              <a:gd name="connsiteY53" fmla="*/ 6412676 h 6412676"/>
              <a:gd name="connsiteX54" fmla="*/ 0 w 11887200"/>
              <a:gd name="connsiteY54" fmla="*/ 5765579 h 6412676"/>
              <a:gd name="connsiteX55" fmla="*/ 0 w 11887200"/>
              <a:gd name="connsiteY55" fmla="*/ 5310862 h 6412676"/>
              <a:gd name="connsiteX56" fmla="*/ 0 w 11887200"/>
              <a:gd name="connsiteY56" fmla="*/ 4920271 h 6412676"/>
              <a:gd name="connsiteX57" fmla="*/ 0 w 11887200"/>
              <a:gd name="connsiteY57" fmla="*/ 4465554 h 6412676"/>
              <a:gd name="connsiteX58" fmla="*/ 0 w 11887200"/>
              <a:gd name="connsiteY58" fmla="*/ 3818457 h 6412676"/>
              <a:gd name="connsiteX59" fmla="*/ 0 w 11887200"/>
              <a:gd name="connsiteY59" fmla="*/ 3427867 h 6412676"/>
              <a:gd name="connsiteX60" fmla="*/ 0 w 11887200"/>
              <a:gd name="connsiteY60" fmla="*/ 2780770 h 6412676"/>
              <a:gd name="connsiteX61" fmla="*/ 0 w 11887200"/>
              <a:gd name="connsiteY61" fmla="*/ 2390179 h 6412676"/>
              <a:gd name="connsiteX62" fmla="*/ 0 w 11887200"/>
              <a:gd name="connsiteY62" fmla="*/ 1743082 h 6412676"/>
              <a:gd name="connsiteX63" fmla="*/ 0 w 11887200"/>
              <a:gd name="connsiteY63" fmla="*/ 1224238 h 6412676"/>
              <a:gd name="connsiteX64" fmla="*/ 0 w 11887200"/>
              <a:gd name="connsiteY64" fmla="*/ 641268 h 6412676"/>
              <a:gd name="connsiteX65" fmla="*/ 0 w 11887200"/>
              <a:gd name="connsiteY65" fmla="*/ 0 h 6412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1887200" h="6412676" fill="none" extrusionOk="0">
                <a:moveTo>
                  <a:pt x="0" y="0"/>
                </a:moveTo>
                <a:cubicBezTo>
                  <a:pt x="97551" y="-7593"/>
                  <a:pt x="178421" y="20956"/>
                  <a:pt x="237744" y="0"/>
                </a:cubicBezTo>
                <a:cubicBezTo>
                  <a:pt x="297067" y="-20956"/>
                  <a:pt x="414023" y="22521"/>
                  <a:pt x="475488" y="0"/>
                </a:cubicBezTo>
                <a:cubicBezTo>
                  <a:pt x="536953" y="-22521"/>
                  <a:pt x="956569" y="15450"/>
                  <a:pt x="1188720" y="0"/>
                </a:cubicBezTo>
                <a:cubicBezTo>
                  <a:pt x="1420871" y="-15450"/>
                  <a:pt x="1723862" y="43650"/>
                  <a:pt x="2020824" y="0"/>
                </a:cubicBezTo>
                <a:cubicBezTo>
                  <a:pt x="2317786" y="-43650"/>
                  <a:pt x="2397154" y="65525"/>
                  <a:pt x="2615184" y="0"/>
                </a:cubicBezTo>
                <a:cubicBezTo>
                  <a:pt x="2833214" y="-65525"/>
                  <a:pt x="3225369" y="64638"/>
                  <a:pt x="3447288" y="0"/>
                </a:cubicBezTo>
                <a:cubicBezTo>
                  <a:pt x="3669207" y="-64638"/>
                  <a:pt x="3979745" y="45573"/>
                  <a:pt x="4279392" y="0"/>
                </a:cubicBezTo>
                <a:cubicBezTo>
                  <a:pt x="4579039" y="-45573"/>
                  <a:pt x="4548156" y="36402"/>
                  <a:pt x="4636008" y="0"/>
                </a:cubicBezTo>
                <a:cubicBezTo>
                  <a:pt x="4723860" y="-36402"/>
                  <a:pt x="5282109" y="97030"/>
                  <a:pt x="5468112" y="0"/>
                </a:cubicBezTo>
                <a:cubicBezTo>
                  <a:pt x="5654115" y="-97030"/>
                  <a:pt x="6023677" y="65919"/>
                  <a:pt x="6181344" y="0"/>
                </a:cubicBezTo>
                <a:cubicBezTo>
                  <a:pt x="6339011" y="-65919"/>
                  <a:pt x="6643176" y="19505"/>
                  <a:pt x="6894576" y="0"/>
                </a:cubicBezTo>
                <a:cubicBezTo>
                  <a:pt x="7145976" y="-19505"/>
                  <a:pt x="7380281" y="38849"/>
                  <a:pt x="7726680" y="0"/>
                </a:cubicBezTo>
                <a:cubicBezTo>
                  <a:pt x="8073079" y="-38849"/>
                  <a:pt x="8051691" y="47937"/>
                  <a:pt x="8202168" y="0"/>
                </a:cubicBezTo>
                <a:cubicBezTo>
                  <a:pt x="8352645" y="-47937"/>
                  <a:pt x="8577157" y="11743"/>
                  <a:pt x="8796528" y="0"/>
                </a:cubicBezTo>
                <a:cubicBezTo>
                  <a:pt x="9015899" y="-11743"/>
                  <a:pt x="9138009" y="36802"/>
                  <a:pt x="9390888" y="0"/>
                </a:cubicBezTo>
                <a:cubicBezTo>
                  <a:pt x="9643767" y="-36802"/>
                  <a:pt x="9587586" y="34229"/>
                  <a:pt x="9747504" y="0"/>
                </a:cubicBezTo>
                <a:cubicBezTo>
                  <a:pt x="9907422" y="-34229"/>
                  <a:pt x="10290159" y="21608"/>
                  <a:pt x="10579608" y="0"/>
                </a:cubicBezTo>
                <a:cubicBezTo>
                  <a:pt x="10869057" y="-21608"/>
                  <a:pt x="10920242" y="56102"/>
                  <a:pt x="11055096" y="0"/>
                </a:cubicBezTo>
                <a:cubicBezTo>
                  <a:pt x="11189950" y="-56102"/>
                  <a:pt x="11713895" y="99322"/>
                  <a:pt x="11887200" y="0"/>
                </a:cubicBezTo>
                <a:cubicBezTo>
                  <a:pt x="11890616" y="197788"/>
                  <a:pt x="11817653" y="430151"/>
                  <a:pt x="11887200" y="711224"/>
                </a:cubicBezTo>
                <a:cubicBezTo>
                  <a:pt x="11956747" y="992297"/>
                  <a:pt x="11866461" y="1116299"/>
                  <a:pt x="11887200" y="1294195"/>
                </a:cubicBezTo>
                <a:cubicBezTo>
                  <a:pt x="11907939" y="1472091"/>
                  <a:pt x="11845218" y="1566943"/>
                  <a:pt x="11887200" y="1748912"/>
                </a:cubicBezTo>
                <a:cubicBezTo>
                  <a:pt x="11929182" y="1930881"/>
                  <a:pt x="11864552" y="2034863"/>
                  <a:pt x="11887200" y="2203629"/>
                </a:cubicBezTo>
                <a:cubicBezTo>
                  <a:pt x="11909848" y="2372395"/>
                  <a:pt x="11827191" y="2545067"/>
                  <a:pt x="11887200" y="2850726"/>
                </a:cubicBezTo>
                <a:cubicBezTo>
                  <a:pt x="11947209" y="3156385"/>
                  <a:pt x="11874592" y="3121047"/>
                  <a:pt x="11887200" y="3241316"/>
                </a:cubicBezTo>
                <a:cubicBezTo>
                  <a:pt x="11899808" y="3361585"/>
                  <a:pt x="11853837" y="3610109"/>
                  <a:pt x="11887200" y="3952540"/>
                </a:cubicBezTo>
                <a:cubicBezTo>
                  <a:pt x="11920563" y="4294971"/>
                  <a:pt x="11865146" y="4303131"/>
                  <a:pt x="11887200" y="4535511"/>
                </a:cubicBezTo>
                <a:cubicBezTo>
                  <a:pt x="11909254" y="4767891"/>
                  <a:pt x="11847325" y="4831477"/>
                  <a:pt x="11887200" y="4990228"/>
                </a:cubicBezTo>
                <a:cubicBezTo>
                  <a:pt x="11927075" y="5148979"/>
                  <a:pt x="11859575" y="5271094"/>
                  <a:pt x="11887200" y="5380818"/>
                </a:cubicBezTo>
                <a:cubicBezTo>
                  <a:pt x="11914825" y="5490542"/>
                  <a:pt x="11786880" y="6125195"/>
                  <a:pt x="11887200" y="6412676"/>
                </a:cubicBezTo>
                <a:cubicBezTo>
                  <a:pt x="11831443" y="6431692"/>
                  <a:pt x="11745096" y="6409084"/>
                  <a:pt x="11649456" y="6412676"/>
                </a:cubicBezTo>
                <a:cubicBezTo>
                  <a:pt x="11553816" y="6416268"/>
                  <a:pt x="11462882" y="6396819"/>
                  <a:pt x="11292840" y="6412676"/>
                </a:cubicBezTo>
                <a:cubicBezTo>
                  <a:pt x="11122798" y="6428533"/>
                  <a:pt x="10914513" y="6400285"/>
                  <a:pt x="10817352" y="6412676"/>
                </a:cubicBezTo>
                <a:cubicBezTo>
                  <a:pt x="10720191" y="6425067"/>
                  <a:pt x="10261345" y="6363307"/>
                  <a:pt x="9985248" y="6412676"/>
                </a:cubicBezTo>
                <a:cubicBezTo>
                  <a:pt x="9709151" y="6462045"/>
                  <a:pt x="9589122" y="6380040"/>
                  <a:pt x="9390888" y="6412676"/>
                </a:cubicBezTo>
                <a:cubicBezTo>
                  <a:pt x="9192654" y="6445312"/>
                  <a:pt x="9145782" y="6400095"/>
                  <a:pt x="8915400" y="6412676"/>
                </a:cubicBezTo>
                <a:cubicBezTo>
                  <a:pt x="8685018" y="6425257"/>
                  <a:pt x="8706145" y="6396838"/>
                  <a:pt x="8558784" y="6412676"/>
                </a:cubicBezTo>
                <a:cubicBezTo>
                  <a:pt x="8411423" y="6428514"/>
                  <a:pt x="8287365" y="6399260"/>
                  <a:pt x="8083296" y="6412676"/>
                </a:cubicBezTo>
                <a:cubicBezTo>
                  <a:pt x="7879227" y="6426092"/>
                  <a:pt x="7785008" y="6359033"/>
                  <a:pt x="7607808" y="6412676"/>
                </a:cubicBezTo>
                <a:cubicBezTo>
                  <a:pt x="7430608" y="6466319"/>
                  <a:pt x="7162610" y="6387117"/>
                  <a:pt x="6894576" y="6412676"/>
                </a:cubicBezTo>
                <a:cubicBezTo>
                  <a:pt x="6626542" y="6438235"/>
                  <a:pt x="6569291" y="6393986"/>
                  <a:pt x="6419088" y="6412676"/>
                </a:cubicBezTo>
                <a:cubicBezTo>
                  <a:pt x="6268885" y="6431366"/>
                  <a:pt x="5865370" y="6336729"/>
                  <a:pt x="5705856" y="6412676"/>
                </a:cubicBezTo>
                <a:cubicBezTo>
                  <a:pt x="5546342" y="6488623"/>
                  <a:pt x="5517640" y="6410322"/>
                  <a:pt x="5468112" y="6412676"/>
                </a:cubicBezTo>
                <a:cubicBezTo>
                  <a:pt x="5418584" y="6415030"/>
                  <a:pt x="4925500" y="6385132"/>
                  <a:pt x="4636008" y="6412676"/>
                </a:cubicBezTo>
                <a:cubicBezTo>
                  <a:pt x="4346516" y="6440220"/>
                  <a:pt x="4452489" y="6412591"/>
                  <a:pt x="4279392" y="6412676"/>
                </a:cubicBezTo>
                <a:cubicBezTo>
                  <a:pt x="4106295" y="6412761"/>
                  <a:pt x="3910299" y="6374870"/>
                  <a:pt x="3685032" y="6412676"/>
                </a:cubicBezTo>
                <a:cubicBezTo>
                  <a:pt x="3459765" y="6450482"/>
                  <a:pt x="3429398" y="6385043"/>
                  <a:pt x="3209544" y="6412676"/>
                </a:cubicBezTo>
                <a:cubicBezTo>
                  <a:pt x="2989690" y="6440309"/>
                  <a:pt x="2803749" y="6343972"/>
                  <a:pt x="2615184" y="6412676"/>
                </a:cubicBezTo>
                <a:cubicBezTo>
                  <a:pt x="2426619" y="6481380"/>
                  <a:pt x="1950148" y="6344287"/>
                  <a:pt x="1783080" y="6412676"/>
                </a:cubicBezTo>
                <a:cubicBezTo>
                  <a:pt x="1616012" y="6481065"/>
                  <a:pt x="1537761" y="6394006"/>
                  <a:pt x="1426464" y="6412676"/>
                </a:cubicBezTo>
                <a:cubicBezTo>
                  <a:pt x="1315167" y="6431346"/>
                  <a:pt x="1127184" y="6403799"/>
                  <a:pt x="950976" y="6412676"/>
                </a:cubicBezTo>
                <a:cubicBezTo>
                  <a:pt x="774768" y="6421553"/>
                  <a:pt x="764957" y="6396773"/>
                  <a:pt x="713232" y="6412676"/>
                </a:cubicBezTo>
                <a:cubicBezTo>
                  <a:pt x="661507" y="6428579"/>
                  <a:pt x="273064" y="6371404"/>
                  <a:pt x="0" y="6412676"/>
                </a:cubicBezTo>
                <a:cubicBezTo>
                  <a:pt x="-10310" y="6216871"/>
                  <a:pt x="15948" y="6053713"/>
                  <a:pt x="0" y="5765579"/>
                </a:cubicBezTo>
                <a:cubicBezTo>
                  <a:pt x="-15948" y="5477445"/>
                  <a:pt x="52003" y="5435787"/>
                  <a:pt x="0" y="5310862"/>
                </a:cubicBezTo>
                <a:cubicBezTo>
                  <a:pt x="-52003" y="5185937"/>
                  <a:pt x="42909" y="5026919"/>
                  <a:pt x="0" y="4920271"/>
                </a:cubicBezTo>
                <a:cubicBezTo>
                  <a:pt x="-42909" y="4813623"/>
                  <a:pt x="52935" y="4588530"/>
                  <a:pt x="0" y="4465554"/>
                </a:cubicBezTo>
                <a:cubicBezTo>
                  <a:pt x="-52935" y="4342578"/>
                  <a:pt x="9469" y="3972753"/>
                  <a:pt x="0" y="3818457"/>
                </a:cubicBezTo>
                <a:cubicBezTo>
                  <a:pt x="-9469" y="3664161"/>
                  <a:pt x="25805" y="3532848"/>
                  <a:pt x="0" y="3427867"/>
                </a:cubicBezTo>
                <a:cubicBezTo>
                  <a:pt x="-25805" y="3322886"/>
                  <a:pt x="28279" y="3034965"/>
                  <a:pt x="0" y="2780770"/>
                </a:cubicBezTo>
                <a:cubicBezTo>
                  <a:pt x="-28279" y="2526575"/>
                  <a:pt x="2369" y="2560782"/>
                  <a:pt x="0" y="2390179"/>
                </a:cubicBezTo>
                <a:cubicBezTo>
                  <a:pt x="-2369" y="2219576"/>
                  <a:pt x="6024" y="2008757"/>
                  <a:pt x="0" y="1743082"/>
                </a:cubicBezTo>
                <a:cubicBezTo>
                  <a:pt x="-6024" y="1477407"/>
                  <a:pt x="19596" y="1393468"/>
                  <a:pt x="0" y="1224238"/>
                </a:cubicBezTo>
                <a:cubicBezTo>
                  <a:pt x="-19596" y="1055008"/>
                  <a:pt x="43767" y="788739"/>
                  <a:pt x="0" y="641268"/>
                </a:cubicBezTo>
                <a:cubicBezTo>
                  <a:pt x="-43767" y="493797"/>
                  <a:pt x="17353" y="272837"/>
                  <a:pt x="0" y="0"/>
                </a:cubicBezTo>
                <a:close/>
              </a:path>
              <a:path w="11887200" h="6412676" stroke="0" extrusionOk="0">
                <a:moveTo>
                  <a:pt x="0" y="0"/>
                </a:moveTo>
                <a:cubicBezTo>
                  <a:pt x="265773" y="-73457"/>
                  <a:pt x="503829" y="89683"/>
                  <a:pt x="832104" y="0"/>
                </a:cubicBezTo>
                <a:cubicBezTo>
                  <a:pt x="1160379" y="-89683"/>
                  <a:pt x="954353" y="1497"/>
                  <a:pt x="1069848" y="0"/>
                </a:cubicBezTo>
                <a:cubicBezTo>
                  <a:pt x="1185343" y="-1497"/>
                  <a:pt x="1632088" y="34509"/>
                  <a:pt x="1783080" y="0"/>
                </a:cubicBezTo>
                <a:cubicBezTo>
                  <a:pt x="1934072" y="-34509"/>
                  <a:pt x="2160095" y="49510"/>
                  <a:pt x="2258568" y="0"/>
                </a:cubicBezTo>
                <a:cubicBezTo>
                  <a:pt x="2357041" y="-49510"/>
                  <a:pt x="2608694" y="17288"/>
                  <a:pt x="2734056" y="0"/>
                </a:cubicBezTo>
                <a:cubicBezTo>
                  <a:pt x="2859418" y="-17288"/>
                  <a:pt x="3089268" y="45805"/>
                  <a:pt x="3328416" y="0"/>
                </a:cubicBezTo>
                <a:cubicBezTo>
                  <a:pt x="3567564" y="-45805"/>
                  <a:pt x="3469435" y="934"/>
                  <a:pt x="3566160" y="0"/>
                </a:cubicBezTo>
                <a:cubicBezTo>
                  <a:pt x="3662885" y="-934"/>
                  <a:pt x="3978511" y="66495"/>
                  <a:pt x="4160520" y="0"/>
                </a:cubicBezTo>
                <a:cubicBezTo>
                  <a:pt x="4342529" y="-66495"/>
                  <a:pt x="4535775" y="4978"/>
                  <a:pt x="4636008" y="0"/>
                </a:cubicBezTo>
                <a:cubicBezTo>
                  <a:pt x="4736241" y="-4978"/>
                  <a:pt x="4831413" y="23509"/>
                  <a:pt x="4992624" y="0"/>
                </a:cubicBezTo>
                <a:cubicBezTo>
                  <a:pt x="5153835" y="-23509"/>
                  <a:pt x="5458645" y="39196"/>
                  <a:pt x="5705856" y="0"/>
                </a:cubicBezTo>
                <a:cubicBezTo>
                  <a:pt x="5953067" y="-39196"/>
                  <a:pt x="5840252" y="11776"/>
                  <a:pt x="5943600" y="0"/>
                </a:cubicBezTo>
                <a:cubicBezTo>
                  <a:pt x="6046948" y="-11776"/>
                  <a:pt x="6415342" y="56647"/>
                  <a:pt x="6537960" y="0"/>
                </a:cubicBezTo>
                <a:cubicBezTo>
                  <a:pt x="6660578" y="-56647"/>
                  <a:pt x="6725317" y="22152"/>
                  <a:pt x="6775704" y="0"/>
                </a:cubicBezTo>
                <a:cubicBezTo>
                  <a:pt x="6826091" y="-22152"/>
                  <a:pt x="7320580" y="69080"/>
                  <a:pt x="7488936" y="0"/>
                </a:cubicBezTo>
                <a:cubicBezTo>
                  <a:pt x="7657292" y="-69080"/>
                  <a:pt x="7908044" y="3785"/>
                  <a:pt x="8321040" y="0"/>
                </a:cubicBezTo>
                <a:cubicBezTo>
                  <a:pt x="8734036" y="-3785"/>
                  <a:pt x="8579152" y="40088"/>
                  <a:pt x="8677656" y="0"/>
                </a:cubicBezTo>
                <a:cubicBezTo>
                  <a:pt x="8776160" y="-40088"/>
                  <a:pt x="9028946" y="34039"/>
                  <a:pt x="9272016" y="0"/>
                </a:cubicBezTo>
                <a:cubicBezTo>
                  <a:pt x="9515086" y="-34039"/>
                  <a:pt x="9772614" y="82188"/>
                  <a:pt x="9985248" y="0"/>
                </a:cubicBezTo>
                <a:cubicBezTo>
                  <a:pt x="10197882" y="-82188"/>
                  <a:pt x="10375423" y="1873"/>
                  <a:pt x="10698480" y="0"/>
                </a:cubicBezTo>
                <a:cubicBezTo>
                  <a:pt x="11021537" y="-1873"/>
                  <a:pt x="11631023" y="14155"/>
                  <a:pt x="11887200" y="0"/>
                </a:cubicBezTo>
                <a:cubicBezTo>
                  <a:pt x="11971304" y="248654"/>
                  <a:pt x="11816990" y="370450"/>
                  <a:pt x="11887200" y="711224"/>
                </a:cubicBezTo>
                <a:cubicBezTo>
                  <a:pt x="11957410" y="1051998"/>
                  <a:pt x="11851388" y="1215102"/>
                  <a:pt x="11887200" y="1358321"/>
                </a:cubicBezTo>
                <a:cubicBezTo>
                  <a:pt x="11923012" y="1501540"/>
                  <a:pt x="11821308" y="1809826"/>
                  <a:pt x="11887200" y="2005419"/>
                </a:cubicBezTo>
                <a:cubicBezTo>
                  <a:pt x="11953092" y="2201012"/>
                  <a:pt x="11812962" y="2455930"/>
                  <a:pt x="11887200" y="2716643"/>
                </a:cubicBezTo>
                <a:cubicBezTo>
                  <a:pt x="11961438" y="2977356"/>
                  <a:pt x="11845021" y="3005465"/>
                  <a:pt x="11887200" y="3235487"/>
                </a:cubicBezTo>
                <a:cubicBezTo>
                  <a:pt x="11929379" y="3465509"/>
                  <a:pt x="11838983" y="3786128"/>
                  <a:pt x="11887200" y="3946711"/>
                </a:cubicBezTo>
                <a:cubicBezTo>
                  <a:pt x="11935417" y="4107294"/>
                  <a:pt x="11873890" y="4260870"/>
                  <a:pt x="11887200" y="4465554"/>
                </a:cubicBezTo>
                <a:cubicBezTo>
                  <a:pt x="11900510" y="4670238"/>
                  <a:pt x="11863895" y="4902645"/>
                  <a:pt x="11887200" y="5112652"/>
                </a:cubicBezTo>
                <a:cubicBezTo>
                  <a:pt x="11910505" y="5322659"/>
                  <a:pt x="11871659" y="5471898"/>
                  <a:pt x="11887200" y="5695622"/>
                </a:cubicBezTo>
                <a:cubicBezTo>
                  <a:pt x="11902741" y="5919346"/>
                  <a:pt x="11835976" y="6137365"/>
                  <a:pt x="11887200" y="6412676"/>
                </a:cubicBezTo>
                <a:cubicBezTo>
                  <a:pt x="11826989" y="6421651"/>
                  <a:pt x="11720580" y="6386844"/>
                  <a:pt x="11649456" y="6412676"/>
                </a:cubicBezTo>
                <a:cubicBezTo>
                  <a:pt x="11578332" y="6438508"/>
                  <a:pt x="11384207" y="6378780"/>
                  <a:pt x="11173968" y="6412676"/>
                </a:cubicBezTo>
                <a:cubicBezTo>
                  <a:pt x="10963729" y="6446572"/>
                  <a:pt x="10891809" y="6393000"/>
                  <a:pt x="10698480" y="6412676"/>
                </a:cubicBezTo>
                <a:cubicBezTo>
                  <a:pt x="10505151" y="6432352"/>
                  <a:pt x="10345498" y="6374173"/>
                  <a:pt x="10104120" y="6412676"/>
                </a:cubicBezTo>
                <a:cubicBezTo>
                  <a:pt x="9862742" y="6451179"/>
                  <a:pt x="9886641" y="6402781"/>
                  <a:pt x="9747504" y="6412676"/>
                </a:cubicBezTo>
                <a:cubicBezTo>
                  <a:pt x="9608367" y="6422571"/>
                  <a:pt x="9273745" y="6339009"/>
                  <a:pt x="8915400" y="6412676"/>
                </a:cubicBezTo>
                <a:cubicBezTo>
                  <a:pt x="8557055" y="6486343"/>
                  <a:pt x="8549276" y="6344547"/>
                  <a:pt x="8321040" y="6412676"/>
                </a:cubicBezTo>
                <a:cubicBezTo>
                  <a:pt x="8092804" y="6480805"/>
                  <a:pt x="8078156" y="6399667"/>
                  <a:pt x="7845552" y="6412676"/>
                </a:cubicBezTo>
                <a:cubicBezTo>
                  <a:pt x="7612948" y="6425685"/>
                  <a:pt x="7720888" y="6405649"/>
                  <a:pt x="7607808" y="6412676"/>
                </a:cubicBezTo>
                <a:cubicBezTo>
                  <a:pt x="7494728" y="6419703"/>
                  <a:pt x="7199905" y="6377273"/>
                  <a:pt x="6894576" y="6412676"/>
                </a:cubicBezTo>
                <a:cubicBezTo>
                  <a:pt x="6589247" y="6448079"/>
                  <a:pt x="6512504" y="6395154"/>
                  <a:pt x="6181344" y="6412676"/>
                </a:cubicBezTo>
                <a:cubicBezTo>
                  <a:pt x="5850184" y="6430198"/>
                  <a:pt x="5519434" y="6402592"/>
                  <a:pt x="5349240" y="6412676"/>
                </a:cubicBezTo>
                <a:cubicBezTo>
                  <a:pt x="5179046" y="6422760"/>
                  <a:pt x="4685564" y="6317449"/>
                  <a:pt x="4517136" y="6412676"/>
                </a:cubicBezTo>
                <a:cubicBezTo>
                  <a:pt x="4348708" y="6507903"/>
                  <a:pt x="4095641" y="6360392"/>
                  <a:pt x="3922776" y="6412676"/>
                </a:cubicBezTo>
                <a:cubicBezTo>
                  <a:pt x="3749911" y="6464960"/>
                  <a:pt x="3476721" y="6331925"/>
                  <a:pt x="3209544" y="6412676"/>
                </a:cubicBezTo>
                <a:cubicBezTo>
                  <a:pt x="2942367" y="6493427"/>
                  <a:pt x="2915155" y="6392239"/>
                  <a:pt x="2734056" y="6412676"/>
                </a:cubicBezTo>
                <a:cubicBezTo>
                  <a:pt x="2552957" y="6433113"/>
                  <a:pt x="2357642" y="6345545"/>
                  <a:pt x="2020824" y="6412676"/>
                </a:cubicBezTo>
                <a:cubicBezTo>
                  <a:pt x="1684006" y="6479807"/>
                  <a:pt x="1803071" y="6411684"/>
                  <a:pt x="1664208" y="6412676"/>
                </a:cubicBezTo>
                <a:cubicBezTo>
                  <a:pt x="1525345" y="6413668"/>
                  <a:pt x="1442145" y="6371152"/>
                  <a:pt x="1307592" y="6412676"/>
                </a:cubicBezTo>
                <a:cubicBezTo>
                  <a:pt x="1173039" y="6454200"/>
                  <a:pt x="1007220" y="6386824"/>
                  <a:pt x="832104" y="6412676"/>
                </a:cubicBezTo>
                <a:cubicBezTo>
                  <a:pt x="656988" y="6438528"/>
                  <a:pt x="313961" y="6318709"/>
                  <a:pt x="0" y="6412676"/>
                </a:cubicBezTo>
                <a:cubicBezTo>
                  <a:pt x="-25323" y="6206525"/>
                  <a:pt x="38864" y="6070230"/>
                  <a:pt x="0" y="5829705"/>
                </a:cubicBezTo>
                <a:cubicBezTo>
                  <a:pt x="-38864" y="5589180"/>
                  <a:pt x="26143" y="5501693"/>
                  <a:pt x="0" y="5246735"/>
                </a:cubicBezTo>
                <a:cubicBezTo>
                  <a:pt x="-26143" y="4991777"/>
                  <a:pt x="25779" y="4977345"/>
                  <a:pt x="0" y="4856145"/>
                </a:cubicBezTo>
                <a:cubicBezTo>
                  <a:pt x="-25779" y="4734945"/>
                  <a:pt x="77097" y="4427296"/>
                  <a:pt x="0" y="4209047"/>
                </a:cubicBezTo>
                <a:cubicBezTo>
                  <a:pt x="-77097" y="3990798"/>
                  <a:pt x="61239" y="3874409"/>
                  <a:pt x="0" y="3626077"/>
                </a:cubicBezTo>
                <a:cubicBezTo>
                  <a:pt x="-61239" y="3377745"/>
                  <a:pt x="52540" y="3309684"/>
                  <a:pt x="0" y="3043106"/>
                </a:cubicBezTo>
                <a:cubicBezTo>
                  <a:pt x="-52540" y="2776528"/>
                  <a:pt x="37986" y="2795135"/>
                  <a:pt x="0" y="2588389"/>
                </a:cubicBezTo>
                <a:cubicBezTo>
                  <a:pt x="-37986" y="2381643"/>
                  <a:pt x="33438" y="2254847"/>
                  <a:pt x="0" y="2133672"/>
                </a:cubicBezTo>
                <a:cubicBezTo>
                  <a:pt x="-33438" y="2012497"/>
                  <a:pt x="9235" y="1748076"/>
                  <a:pt x="0" y="1614828"/>
                </a:cubicBezTo>
                <a:cubicBezTo>
                  <a:pt x="-9235" y="1481580"/>
                  <a:pt x="19708" y="1275770"/>
                  <a:pt x="0" y="1095985"/>
                </a:cubicBezTo>
                <a:cubicBezTo>
                  <a:pt x="-19708" y="916200"/>
                  <a:pt x="1293" y="715391"/>
                  <a:pt x="0" y="577141"/>
                </a:cubicBezTo>
                <a:cubicBezTo>
                  <a:pt x="-1293" y="438891"/>
                  <a:pt x="11405" y="20006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FF66FF"/>
            </a:solidFill>
            <a:extLst>
              <a:ext uri="{C807C97D-BFC1-408E-A445-0C87EB9F89A2}">
                <ask:lineSketchStyleProps xmlns:ask="http://schemas.microsoft.com/office/drawing/2018/sketchyshapes" sd="375564147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76A391B-C69B-40A4-861E-242A85EDDC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6085" y="295650"/>
            <a:ext cx="7729869" cy="518438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317B7F7-EB1F-4B66-9A57-589ACB643EBA}"/>
              </a:ext>
            </a:extLst>
          </p:cNvPr>
          <p:cNvSpPr txBox="1"/>
          <p:nvPr/>
        </p:nvSpPr>
        <p:spPr>
          <a:xfrm>
            <a:off x="4599074" y="5569205"/>
            <a:ext cx="354389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sz="2800">
                <a:latin typeface="Quicksand Medium" panose="00000600000000000000"/>
              </a:defRPr>
            </a:lvl1pPr>
          </a:lstStyle>
          <a:p>
            <a:pPr algn="ctr"/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</a:t>
            </a:r>
            <a:r>
              <a: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bế</a:t>
            </a:r>
            <a:r>
              <a: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0A5AF97-B4AF-4618-BBBE-BB29351B59C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130" y="295650"/>
            <a:ext cx="1315584" cy="68505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9851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5B59FBC-A858-4FD6-B76E-583BC3311D08}"/>
              </a:ext>
            </a:extLst>
          </p:cNvPr>
          <p:cNvSpPr/>
          <p:nvPr/>
        </p:nvSpPr>
        <p:spPr>
          <a:xfrm>
            <a:off x="178130" y="273132"/>
            <a:ext cx="11887200" cy="6412676"/>
          </a:xfrm>
          <a:custGeom>
            <a:avLst/>
            <a:gdLst>
              <a:gd name="connsiteX0" fmla="*/ 0 w 11887200"/>
              <a:gd name="connsiteY0" fmla="*/ 0 h 6412676"/>
              <a:gd name="connsiteX1" fmla="*/ 237744 w 11887200"/>
              <a:gd name="connsiteY1" fmla="*/ 0 h 6412676"/>
              <a:gd name="connsiteX2" fmla="*/ 475488 w 11887200"/>
              <a:gd name="connsiteY2" fmla="*/ 0 h 6412676"/>
              <a:gd name="connsiteX3" fmla="*/ 1188720 w 11887200"/>
              <a:gd name="connsiteY3" fmla="*/ 0 h 6412676"/>
              <a:gd name="connsiteX4" fmla="*/ 2020824 w 11887200"/>
              <a:gd name="connsiteY4" fmla="*/ 0 h 6412676"/>
              <a:gd name="connsiteX5" fmla="*/ 2615184 w 11887200"/>
              <a:gd name="connsiteY5" fmla="*/ 0 h 6412676"/>
              <a:gd name="connsiteX6" fmla="*/ 3447288 w 11887200"/>
              <a:gd name="connsiteY6" fmla="*/ 0 h 6412676"/>
              <a:gd name="connsiteX7" fmla="*/ 4279392 w 11887200"/>
              <a:gd name="connsiteY7" fmla="*/ 0 h 6412676"/>
              <a:gd name="connsiteX8" fmla="*/ 4636008 w 11887200"/>
              <a:gd name="connsiteY8" fmla="*/ 0 h 6412676"/>
              <a:gd name="connsiteX9" fmla="*/ 5468112 w 11887200"/>
              <a:gd name="connsiteY9" fmla="*/ 0 h 6412676"/>
              <a:gd name="connsiteX10" fmla="*/ 6181344 w 11887200"/>
              <a:gd name="connsiteY10" fmla="*/ 0 h 6412676"/>
              <a:gd name="connsiteX11" fmla="*/ 6894576 w 11887200"/>
              <a:gd name="connsiteY11" fmla="*/ 0 h 6412676"/>
              <a:gd name="connsiteX12" fmla="*/ 7726680 w 11887200"/>
              <a:gd name="connsiteY12" fmla="*/ 0 h 6412676"/>
              <a:gd name="connsiteX13" fmla="*/ 8202168 w 11887200"/>
              <a:gd name="connsiteY13" fmla="*/ 0 h 6412676"/>
              <a:gd name="connsiteX14" fmla="*/ 8796528 w 11887200"/>
              <a:gd name="connsiteY14" fmla="*/ 0 h 6412676"/>
              <a:gd name="connsiteX15" fmla="*/ 9390888 w 11887200"/>
              <a:gd name="connsiteY15" fmla="*/ 0 h 6412676"/>
              <a:gd name="connsiteX16" fmla="*/ 9747504 w 11887200"/>
              <a:gd name="connsiteY16" fmla="*/ 0 h 6412676"/>
              <a:gd name="connsiteX17" fmla="*/ 10579608 w 11887200"/>
              <a:gd name="connsiteY17" fmla="*/ 0 h 6412676"/>
              <a:gd name="connsiteX18" fmla="*/ 11055096 w 11887200"/>
              <a:gd name="connsiteY18" fmla="*/ 0 h 6412676"/>
              <a:gd name="connsiteX19" fmla="*/ 11887200 w 11887200"/>
              <a:gd name="connsiteY19" fmla="*/ 0 h 6412676"/>
              <a:gd name="connsiteX20" fmla="*/ 11887200 w 11887200"/>
              <a:gd name="connsiteY20" fmla="*/ 711224 h 6412676"/>
              <a:gd name="connsiteX21" fmla="*/ 11887200 w 11887200"/>
              <a:gd name="connsiteY21" fmla="*/ 1294195 h 6412676"/>
              <a:gd name="connsiteX22" fmla="*/ 11887200 w 11887200"/>
              <a:gd name="connsiteY22" fmla="*/ 1748912 h 6412676"/>
              <a:gd name="connsiteX23" fmla="*/ 11887200 w 11887200"/>
              <a:gd name="connsiteY23" fmla="*/ 2203629 h 6412676"/>
              <a:gd name="connsiteX24" fmla="*/ 11887200 w 11887200"/>
              <a:gd name="connsiteY24" fmla="*/ 2850726 h 6412676"/>
              <a:gd name="connsiteX25" fmla="*/ 11887200 w 11887200"/>
              <a:gd name="connsiteY25" fmla="*/ 3241316 h 6412676"/>
              <a:gd name="connsiteX26" fmla="*/ 11887200 w 11887200"/>
              <a:gd name="connsiteY26" fmla="*/ 3952540 h 6412676"/>
              <a:gd name="connsiteX27" fmla="*/ 11887200 w 11887200"/>
              <a:gd name="connsiteY27" fmla="*/ 4535511 h 6412676"/>
              <a:gd name="connsiteX28" fmla="*/ 11887200 w 11887200"/>
              <a:gd name="connsiteY28" fmla="*/ 4990228 h 6412676"/>
              <a:gd name="connsiteX29" fmla="*/ 11887200 w 11887200"/>
              <a:gd name="connsiteY29" fmla="*/ 5380818 h 6412676"/>
              <a:gd name="connsiteX30" fmla="*/ 11887200 w 11887200"/>
              <a:gd name="connsiteY30" fmla="*/ 6412676 h 6412676"/>
              <a:gd name="connsiteX31" fmla="*/ 11649456 w 11887200"/>
              <a:gd name="connsiteY31" fmla="*/ 6412676 h 6412676"/>
              <a:gd name="connsiteX32" fmla="*/ 11292840 w 11887200"/>
              <a:gd name="connsiteY32" fmla="*/ 6412676 h 6412676"/>
              <a:gd name="connsiteX33" fmla="*/ 10817352 w 11887200"/>
              <a:gd name="connsiteY33" fmla="*/ 6412676 h 6412676"/>
              <a:gd name="connsiteX34" fmla="*/ 9985248 w 11887200"/>
              <a:gd name="connsiteY34" fmla="*/ 6412676 h 6412676"/>
              <a:gd name="connsiteX35" fmla="*/ 9390888 w 11887200"/>
              <a:gd name="connsiteY35" fmla="*/ 6412676 h 6412676"/>
              <a:gd name="connsiteX36" fmla="*/ 8915400 w 11887200"/>
              <a:gd name="connsiteY36" fmla="*/ 6412676 h 6412676"/>
              <a:gd name="connsiteX37" fmla="*/ 8558784 w 11887200"/>
              <a:gd name="connsiteY37" fmla="*/ 6412676 h 6412676"/>
              <a:gd name="connsiteX38" fmla="*/ 8083296 w 11887200"/>
              <a:gd name="connsiteY38" fmla="*/ 6412676 h 6412676"/>
              <a:gd name="connsiteX39" fmla="*/ 7607808 w 11887200"/>
              <a:gd name="connsiteY39" fmla="*/ 6412676 h 6412676"/>
              <a:gd name="connsiteX40" fmla="*/ 6894576 w 11887200"/>
              <a:gd name="connsiteY40" fmla="*/ 6412676 h 6412676"/>
              <a:gd name="connsiteX41" fmla="*/ 6419088 w 11887200"/>
              <a:gd name="connsiteY41" fmla="*/ 6412676 h 6412676"/>
              <a:gd name="connsiteX42" fmla="*/ 5705856 w 11887200"/>
              <a:gd name="connsiteY42" fmla="*/ 6412676 h 6412676"/>
              <a:gd name="connsiteX43" fmla="*/ 5468112 w 11887200"/>
              <a:gd name="connsiteY43" fmla="*/ 6412676 h 6412676"/>
              <a:gd name="connsiteX44" fmla="*/ 4636008 w 11887200"/>
              <a:gd name="connsiteY44" fmla="*/ 6412676 h 6412676"/>
              <a:gd name="connsiteX45" fmla="*/ 4279392 w 11887200"/>
              <a:gd name="connsiteY45" fmla="*/ 6412676 h 6412676"/>
              <a:gd name="connsiteX46" fmla="*/ 3685032 w 11887200"/>
              <a:gd name="connsiteY46" fmla="*/ 6412676 h 6412676"/>
              <a:gd name="connsiteX47" fmla="*/ 3209544 w 11887200"/>
              <a:gd name="connsiteY47" fmla="*/ 6412676 h 6412676"/>
              <a:gd name="connsiteX48" fmla="*/ 2615184 w 11887200"/>
              <a:gd name="connsiteY48" fmla="*/ 6412676 h 6412676"/>
              <a:gd name="connsiteX49" fmla="*/ 1783080 w 11887200"/>
              <a:gd name="connsiteY49" fmla="*/ 6412676 h 6412676"/>
              <a:gd name="connsiteX50" fmla="*/ 1426464 w 11887200"/>
              <a:gd name="connsiteY50" fmla="*/ 6412676 h 6412676"/>
              <a:gd name="connsiteX51" fmla="*/ 950976 w 11887200"/>
              <a:gd name="connsiteY51" fmla="*/ 6412676 h 6412676"/>
              <a:gd name="connsiteX52" fmla="*/ 713232 w 11887200"/>
              <a:gd name="connsiteY52" fmla="*/ 6412676 h 6412676"/>
              <a:gd name="connsiteX53" fmla="*/ 0 w 11887200"/>
              <a:gd name="connsiteY53" fmla="*/ 6412676 h 6412676"/>
              <a:gd name="connsiteX54" fmla="*/ 0 w 11887200"/>
              <a:gd name="connsiteY54" fmla="*/ 5765579 h 6412676"/>
              <a:gd name="connsiteX55" fmla="*/ 0 w 11887200"/>
              <a:gd name="connsiteY55" fmla="*/ 5310862 h 6412676"/>
              <a:gd name="connsiteX56" fmla="*/ 0 w 11887200"/>
              <a:gd name="connsiteY56" fmla="*/ 4920271 h 6412676"/>
              <a:gd name="connsiteX57" fmla="*/ 0 w 11887200"/>
              <a:gd name="connsiteY57" fmla="*/ 4465554 h 6412676"/>
              <a:gd name="connsiteX58" fmla="*/ 0 w 11887200"/>
              <a:gd name="connsiteY58" fmla="*/ 3818457 h 6412676"/>
              <a:gd name="connsiteX59" fmla="*/ 0 w 11887200"/>
              <a:gd name="connsiteY59" fmla="*/ 3427867 h 6412676"/>
              <a:gd name="connsiteX60" fmla="*/ 0 w 11887200"/>
              <a:gd name="connsiteY60" fmla="*/ 2780770 h 6412676"/>
              <a:gd name="connsiteX61" fmla="*/ 0 w 11887200"/>
              <a:gd name="connsiteY61" fmla="*/ 2390179 h 6412676"/>
              <a:gd name="connsiteX62" fmla="*/ 0 w 11887200"/>
              <a:gd name="connsiteY62" fmla="*/ 1743082 h 6412676"/>
              <a:gd name="connsiteX63" fmla="*/ 0 w 11887200"/>
              <a:gd name="connsiteY63" fmla="*/ 1224238 h 6412676"/>
              <a:gd name="connsiteX64" fmla="*/ 0 w 11887200"/>
              <a:gd name="connsiteY64" fmla="*/ 641268 h 6412676"/>
              <a:gd name="connsiteX65" fmla="*/ 0 w 11887200"/>
              <a:gd name="connsiteY65" fmla="*/ 0 h 6412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1887200" h="6412676" fill="none" extrusionOk="0">
                <a:moveTo>
                  <a:pt x="0" y="0"/>
                </a:moveTo>
                <a:cubicBezTo>
                  <a:pt x="97551" y="-7593"/>
                  <a:pt x="178421" y="20956"/>
                  <a:pt x="237744" y="0"/>
                </a:cubicBezTo>
                <a:cubicBezTo>
                  <a:pt x="297067" y="-20956"/>
                  <a:pt x="414023" y="22521"/>
                  <a:pt x="475488" y="0"/>
                </a:cubicBezTo>
                <a:cubicBezTo>
                  <a:pt x="536953" y="-22521"/>
                  <a:pt x="956569" y="15450"/>
                  <a:pt x="1188720" y="0"/>
                </a:cubicBezTo>
                <a:cubicBezTo>
                  <a:pt x="1420871" y="-15450"/>
                  <a:pt x="1723862" y="43650"/>
                  <a:pt x="2020824" y="0"/>
                </a:cubicBezTo>
                <a:cubicBezTo>
                  <a:pt x="2317786" y="-43650"/>
                  <a:pt x="2397154" y="65525"/>
                  <a:pt x="2615184" y="0"/>
                </a:cubicBezTo>
                <a:cubicBezTo>
                  <a:pt x="2833214" y="-65525"/>
                  <a:pt x="3225369" y="64638"/>
                  <a:pt x="3447288" y="0"/>
                </a:cubicBezTo>
                <a:cubicBezTo>
                  <a:pt x="3669207" y="-64638"/>
                  <a:pt x="3979745" y="45573"/>
                  <a:pt x="4279392" y="0"/>
                </a:cubicBezTo>
                <a:cubicBezTo>
                  <a:pt x="4579039" y="-45573"/>
                  <a:pt x="4548156" y="36402"/>
                  <a:pt x="4636008" y="0"/>
                </a:cubicBezTo>
                <a:cubicBezTo>
                  <a:pt x="4723860" y="-36402"/>
                  <a:pt x="5282109" y="97030"/>
                  <a:pt x="5468112" y="0"/>
                </a:cubicBezTo>
                <a:cubicBezTo>
                  <a:pt x="5654115" y="-97030"/>
                  <a:pt x="6023677" y="65919"/>
                  <a:pt x="6181344" y="0"/>
                </a:cubicBezTo>
                <a:cubicBezTo>
                  <a:pt x="6339011" y="-65919"/>
                  <a:pt x="6643176" y="19505"/>
                  <a:pt x="6894576" y="0"/>
                </a:cubicBezTo>
                <a:cubicBezTo>
                  <a:pt x="7145976" y="-19505"/>
                  <a:pt x="7380281" y="38849"/>
                  <a:pt x="7726680" y="0"/>
                </a:cubicBezTo>
                <a:cubicBezTo>
                  <a:pt x="8073079" y="-38849"/>
                  <a:pt x="8051691" y="47937"/>
                  <a:pt x="8202168" y="0"/>
                </a:cubicBezTo>
                <a:cubicBezTo>
                  <a:pt x="8352645" y="-47937"/>
                  <a:pt x="8577157" y="11743"/>
                  <a:pt x="8796528" y="0"/>
                </a:cubicBezTo>
                <a:cubicBezTo>
                  <a:pt x="9015899" y="-11743"/>
                  <a:pt x="9138009" y="36802"/>
                  <a:pt x="9390888" y="0"/>
                </a:cubicBezTo>
                <a:cubicBezTo>
                  <a:pt x="9643767" y="-36802"/>
                  <a:pt x="9587586" y="34229"/>
                  <a:pt x="9747504" y="0"/>
                </a:cubicBezTo>
                <a:cubicBezTo>
                  <a:pt x="9907422" y="-34229"/>
                  <a:pt x="10290159" y="21608"/>
                  <a:pt x="10579608" y="0"/>
                </a:cubicBezTo>
                <a:cubicBezTo>
                  <a:pt x="10869057" y="-21608"/>
                  <a:pt x="10920242" y="56102"/>
                  <a:pt x="11055096" y="0"/>
                </a:cubicBezTo>
                <a:cubicBezTo>
                  <a:pt x="11189950" y="-56102"/>
                  <a:pt x="11713895" y="99322"/>
                  <a:pt x="11887200" y="0"/>
                </a:cubicBezTo>
                <a:cubicBezTo>
                  <a:pt x="11890616" y="197788"/>
                  <a:pt x="11817653" y="430151"/>
                  <a:pt x="11887200" y="711224"/>
                </a:cubicBezTo>
                <a:cubicBezTo>
                  <a:pt x="11956747" y="992297"/>
                  <a:pt x="11866461" y="1116299"/>
                  <a:pt x="11887200" y="1294195"/>
                </a:cubicBezTo>
                <a:cubicBezTo>
                  <a:pt x="11907939" y="1472091"/>
                  <a:pt x="11845218" y="1566943"/>
                  <a:pt x="11887200" y="1748912"/>
                </a:cubicBezTo>
                <a:cubicBezTo>
                  <a:pt x="11929182" y="1930881"/>
                  <a:pt x="11864552" y="2034863"/>
                  <a:pt x="11887200" y="2203629"/>
                </a:cubicBezTo>
                <a:cubicBezTo>
                  <a:pt x="11909848" y="2372395"/>
                  <a:pt x="11827191" y="2545067"/>
                  <a:pt x="11887200" y="2850726"/>
                </a:cubicBezTo>
                <a:cubicBezTo>
                  <a:pt x="11947209" y="3156385"/>
                  <a:pt x="11874592" y="3121047"/>
                  <a:pt x="11887200" y="3241316"/>
                </a:cubicBezTo>
                <a:cubicBezTo>
                  <a:pt x="11899808" y="3361585"/>
                  <a:pt x="11853837" y="3610109"/>
                  <a:pt x="11887200" y="3952540"/>
                </a:cubicBezTo>
                <a:cubicBezTo>
                  <a:pt x="11920563" y="4294971"/>
                  <a:pt x="11865146" y="4303131"/>
                  <a:pt x="11887200" y="4535511"/>
                </a:cubicBezTo>
                <a:cubicBezTo>
                  <a:pt x="11909254" y="4767891"/>
                  <a:pt x="11847325" y="4831477"/>
                  <a:pt x="11887200" y="4990228"/>
                </a:cubicBezTo>
                <a:cubicBezTo>
                  <a:pt x="11927075" y="5148979"/>
                  <a:pt x="11859575" y="5271094"/>
                  <a:pt x="11887200" y="5380818"/>
                </a:cubicBezTo>
                <a:cubicBezTo>
                  <a:pt x="11914825" y="5490542"/>
                  <a:pt x="11786880" y="6125195"/>
                  <a:pt x="11887200" y="6412676"/>
                </a:cubicBezTo>
                <a:cubicBezTo>
                  <a:pt x="11831443" y="6431692"/>
                  <a:pt x="11745096" y="6409084"/>
                  <a:pt x="11649456" y="6412676"/>
                </a:cubicBezTo>
                <a:cubicBezTo>
                  <a:pt x="11553816" y="6416268"/>
                  <a:pt x="11462882" y="6396819"/>
                  <a:pt x="11292840" y="6412676"/>
                </a:cubicBezTo>
                <a:cubicBezTo>
                  <a:pt x="11122798" y="6428533"/>
                  <a:pt x="10914513" y="6400285"/>
                  <a:pt x="10817352" y="6412676"/>
                </a:cubicBezTo>
                <a:cubicBezTo>
                  <a:pt x="10720191" y="6425067"/>
                  <a:pt x="10261345" y="6363307"/>
                  <a:pt x="9985248" y="6412676"/>
                </a:cubicBezTo>
                <a:cubicBezTo>
                  <a:pt x="9709151" y="6462045"/>
                  <a:pt x="9589122" y="6380040"/>
                  <a:pt x="9390888" y="6412676"/>
                </a:cubicBezTo>
                <a:cubicBezTo>
                  <a:pt x="9192654" y="6445312"/>
                  <a:pt x="9145782" y="6400095"/>
                  <a:pt x="8915400" y="6412676"/>
                </a:cubicBezTo>
                <a:cubicBezTo>
                  <a:pt x="8685018" y="6425257"/>
                  <a:pt x="8706145" y="6396838"/>
                  <a:pt x="8558784" y="6412676"/>
                </a:cubicBezTo>
                <a:cubicBezTo>
                  <a:pt x="8411423" y="6428514"/>
                  <a:pt x="8287365" y="6399260"/>
                  <a:pt x="8083296" y="6412676"/>
                </a:cubicBezTo>
                <a:cubicBezTo>
                  <a:pt x="7879227" y="6426092"/>
                  <a:pt x="7785008" y="6359033"/>
                  <a:pt x="7607808" y="6412676"/>
                </a:cubicBezTo>
                <a:cubicBezTo>
                  <a:pt x="7430608" y="6466319"/>
                  <a:pt x="7162610" y="6387117"/>
                  <a:pt x="6894576" y="6412676"/>
                </a:cubicBezTo>
                <a:cubicBezTo>
                  <a:pt x="6626542" y="6438235"/>
                  <a:pt x="6569291" y="6393986"/>
                  <a:pt x="6419088" y="6412676"/>
                </a:cubicBezTo>
                <a:cubicBezTo>
                  <a:pt x="6268885" y="6431366"/>
                  <a:pt x="5865370" y="6336729"/>
                  <a:pt x="5705856" y="6412676"/>
                </a:cubicBezTo>
                <a:cubicBezTo>
                  <a:pt x="5546342" y="6488623"/>
                  <a:pt x="5517640" y="6410322"/>
                  <a:pt x="5468112" y="6412676"/>
                </a:cubicBezTo>
                <a:cubicBezTo>
                  <a:pt x="5418584" y="6415030"/>
                  <a:pt x="4925500" y="6385132"/>
                  <a:pt x="4636008" y="6412676"/>
                </a:cubicBezTo>
                <a:cubicBezTo>
                  <a:pt x="4346516" y="6440220"/>
                  <a:pt x="4452489" y="6412591"/>
                  <a:pt x="4279392" y="6412676"/>
                </a:cubicBezTo>
                <a:cubicBezTo>
                  <a:pt x="4106295" y="6412761"/>
                  <a:pt x="3910299" y="6374870"/>
                  <a:pt x="3685032" y="6412676"/>
                </a:cubicBezTo>
                <a:cubicBezTo>
                  <a:pt x="3459765" y="6450482"/>
                  <a:pt x="3429398" y="6385043"/>
                  <a:pt x="3209544" y="6412676"/>
                </a:cubicBezTo>
                <a:cubicBezTo>
                  <a:pt x="2989690" y="6440309"/>
                  <a:pt x="2803749" y="6343972"/>
                  <a:pt x="2615184" y="6412676"/>
                </a:cubicBezTo>
                <a:cubicBezTo>
                  <a:pt x="2426619" y="6481380"/>
                  <a:pt x="1950148" y="6344287"/>
                  <a:pt x="1783080" y="6412676"/>
                </a:cubicBezTo>
                <a:cubicBezTo>
                  <a:pt x="1616012" y="6481065"/>
                  <a:pt x="1537761" y="6394006"/>
                  <a:pt x="1426464" y="6412676"/>
                </a:cubicBezTo>
                <a:cubicBezTo>
                  <a:pt x="1315167" y="6431346"/>
                  <a:pt x="1127184" y="6403799"/>
                  <a:pt x="950976" y="6412676"/>
                </a:cubicBezTo>
                <a:cubicBezTo>
                  <a:pt x="774768" y="6421553"/>
                  <a:pt x="764957" y="6396773"/>
                  <a:pt x="713232" y="6412676"/>
                </a:cubicBezTo>
                <a:cubicBezTo>
                  <a:pt x="661507" y="6428579"/>
                  <a:pt x="273064" y="6371404"/>
                  <a:pt x="0" y="6412676"/>
                </a:cubicBezTo>
                <a:cubicBezTo>
                  <a:pt x="-10310" y="6216871"/>
                  <a:pt x="15948" y="6053713"/>
                  <a:pt x="0" y="5765579"/>
                </a:cubicBezTo>
                <a:cubicBezTo>
                  <a:pt x="-15948" y="5477445"/>
                  <a:pt x="52003" y="5435787"/>
                  <a:pt x="0" y="5310862"/>
                </a:cubicBezTo>
                <a:cubicBezTo>
                  <a:pt x="-52003" y="5185937"/>
                  <a:pt x="42909" y="5026919"/>
                  <a:pt x="0" y="4920271"/>
                </a:cubicBezTo>
                <a:cubicBezTo>
                  <a:pt x="-42909" y="4813623"/>
                  <a:pt x="52935" y="4588530"/>
                  <a:pt x="0" y="4465554"/>
                </a:cubicBezTo>
                <a:cubicBezTo>
                  <a:pt x="-52935" y="4342578"/>
                  <a:pt x="9469" y="3972753"/>
                  <a:pt x="0" y="3818457"/>
                </a:cubicBezTo>
                <a:cubicBezTo>
                  <a:pt x="-9469" y="3664161"/>
                  <a:pt x="25805" y="3532848"/>
                  <a:pt x="0" y="3427867"/>
                </a:cubicBezTo>
                <a:cubicBezTo>
                  <a:pt x="-25805" y="3322886"/>
                  <a:pt x="28279" y="3034965"/>
                  <a:pt x="0" y="2780770"/>
                </a:cubicBezTo>
                <a:cubicBezTo>
                  <a:pt x="-28279" y="2526575"/>
                  <a:pt x="2369" y="2560782"/>
                  <a:pt x="0" y="2390179"/>
                </a:cubicBezTo>
                <a:cubicBezTo>
                  <a:pt x="-2369" y="2219576"/>
                  <a:pt x="6024" y="2008757"/>
                  <a:pt x="0" y="1743082"/>
                </a:cubicBezTo>
                <a:cubicBezTo>
                  <a:pt x="-6024" y="1477407"/>
                  <a:pt x="19596" y="1393468"/>
                  <a:pt x="0" y="1224238"/>
                </a:cubicBezTo>
                <a:cubicBezTo>
                  <a:pt x="-19596" y="1055008"/>
                  <a:pt x="43767" y="788739"/>
                  <a:pt x="0" y="641268"/>
                </a:cubicBezTo>
                <a:cubicBezTo>
                  <a:pt x="-43767" y="493797"/>
                  <a:pt x="17353" y="272837"/>
                  <a:pt x="0" y="0"/>
                </a:cubicBezTo>
                <a:close/>
              </a:path>
              <a:path w="11887200" h="6412676" stroke="0" extrusionOk="0">
                <a:moveTo>
                  <a:pt x="0" y="0"/>
                </a:moveTo>
                <a:cubicBezTo>
                  <a:pt x="265773" y="-73457"/>
                  <a:pt x="503829" y="89683"/>
                  <a:pt x="832104" y="0"/>
                </a:cubicBezTo>
                <a:cubicBezTo>
                  <a:pt x="1160379" y="-89683"/>
                  <a:pt x="954353" y="1497"/>
                  <a:pt x="1069848" y="0"/>
                </a:cubicBezTo>
                <a:cubicBezTo>
                  <a:pt x="1185343" y="-1497"/>
                  <a:pt x="1632088" y="34509"/>
                  <a:pt x="1783080" y="0"/>
                </a:cubicBezTo>
                <a:cubicBezTo>
                  <a:pt x="1934072" y="-34509"/>
                  <a:pt x="2160095" y="49510"/>
                  <a:pt x="2258568" y="0"/>
                </a:cubicBezTo>
                <a:cubicBezTo>
                  <a:pt x="2357041" y="-49510"/>
                  <a:pt x="2608694" y="17288"/>
                  <a:pt x="2734056" y="0"/>
                </a:cubicBezTo>
                <a:cubicBezTo>
                  <a:pt x="2859418" y="-17288"/>
                  <a:pt x="3089268" y="45805"/>
                  <a:pt x="3328416" y="0"/>
                </a:cubicBezTo>
                <a:cubicBezTo>
                  <a:pt x="3567564" y="-45805"/>
                  <a:pt x="3469435" y="934"/>
                  <a:pt x="3566160" y="0"/>
                </a:cubicBezTo>
                <a:cubicBezTo>
                  <a:pt x="3662885" y="-934"/>
                  <a:pt x="3978511" y="66495"/>
                  <a:pt x="4160520" y="0"/>
                </a:cubicBezTo>
                <a:cubicBezTo>
                  <a:pt x="4342529" y="-66495"/>
                  <a:pt x="4535775" y="4978"/>
                  <a:pt x="4636008" y="0"/>
                </a:cubicBezTo>
                <a:cubicBezTo>
                  <a:pt x="4736241" y="-4978"/>
                  <a:pt x="4831413" y="23509"/>
                  <a:pt x="4992624" y="0"/>
                </a:cubicBezTo>
                <a:cubicBezTo>
                  <a:pt x="5153835" y="-23509"/>
                  <a:pt x="5458645" y="39196"/>
                  <a:pt x="5705856" y="0"/>
                </a:cubicBezTo>
                <a:cubicBezTo>
                  <a:pt x="5953067" y="-39196"/>
                  <a:pt x="5840252" y="11776"/>
                  <a:pt x="5943600" y="0"/>
                </a:cubicBezTo>
                <a:cubicBezTo>
                  <a:pt x="6046948" y="-11776"/>
                  <a:pt x="6415342" y="56647"/>
                  <a:pt x="6537960" y="0"/>
                </a:cubicBezTo>
                <a:cubicBezTo>
                  <a:pt x="6660578" y="-56647"/>
                  <a:pt x="6725317" y="22152"/>
                  <a:pt x="6775704" y="0"/>
                </a:cubicBezTo>
                <a:cubicBezTo>
                  <a:pt x="6826091" y="-22152"/>
                  <a:pt x="7320580" y="69080"/>
                  <a:pt x="7488936" y="0"/>
                </a:cubicBezTo>
                <a:cubicBezTo>
                  <a:pt x="7657292" y="-69080"/>
                  <a:pt x="7908044" y="3785"/>
                  <a:pt x="8321040" y="0"/>
                </a:cubicBezTo>
                <a:cubicBezTo>
                  <a:pt x="8734036" y="-3785"/>
                  <a:pt x="8579152" y="40088"/>
                  <a:pt x="8677656" y="0"/>
                </a:cubicBezTo>
                <a:cubicBezTo>
                  <a:pt x="8776160" y="-40088"/>
                  <a:pt x="9028946" y="34039"/>
                  <a:pt x="9272016" y="0"/>
                </a:cubicBezTo>
                <a:cubicBezTo>
                  <a:pt x="9515086" y="-34039"/>
                  <a:pt x="9772614" y="82188"/>
                  <a:pt x="9985248" y="0"/>
                </a:cubicBezTo>
                <a:cubicBezTo>
                  <a:pt x="10197882" y="-82188"/>
                  <a:pt x="10375423" y="1873"/>
                  <a:pt x="10698480" y="0"/>
                </a:cubicBezTo>
                <a:cubicBezTo>
                  <a:pt x="11021537" y="-1873"/>
                  <a:pt x="11631023" y="14155"/>
                  <a:pt x="11887200" y="0"/>
                </a:cubicBezTo>
                <a:cubicBezTo>
                  <a:pt x="11971304" y="248654"/>
                  <a:pt x="11816990" y="370450"/>
                  <a:pt x="11887200" y="711224"/>
                </a:cubicBezTo>
                <a:cubicBezTo>
                  <a:pt x="11957410" y="1051998"/>
                  <a:pt x="11851388" y="1215102"/>
                  <a:pt x="11887200" y="1358321"/>
                </a:cubicBezTo>
                <a:cubicBezTo>
                  <a:pt x="11923012" y="1501540"/>
                  <a:pt x="11821308" y="1809826"/>
                  <a:pt x="11887200" y="2005419"/>
                </a:cubicBezTo>
                <a:cubicBezTo>
                  <a:pt x="11953092" y="2201012"/>
                  <a:pt x="11812962" y="2455930"/>
                  <a:pt x="11887200" y="2716643"/>
                </a:cubicBezTo>
                <a:cubicBezTo>
                  <a:pt x="11961438" y="2977356"/>
                  <a:pt x="11845021" y="3005465"/>
                  <a:pt x="11887200" y="3235487"/>
                </a:cubicBezTo>
                <a:cubicBezTo>
                  <a:pt x="11929379" y="3465509"/>
                  <a:pt x="11838983" y="3786128"/>
                  <a:pt x="11887200" y="3946711"/>
                </a:cubicBezTo>
                <a:cubicBezTo>
                  <a:pt x="11935417" y="4107294"/>
                  <a:pt x="11873890" y="4260870"/>
                  <a:pt x="11887200" y="4465554"/>
                </a:cubicBezTo>
                <a:cubicBezTo>
                  <a:pt x="11900510" y="4670238"/>
                  <a:pt x="11863895" y="4902645"/>
                  <a:pt x="11887200" y="5112652"/>
                </a:cubicBezTo>
                <a:cubicBezTo>
                  <a:pt x="11910505" y="5322659"/>
                  <a:pt x="11871659" y="5471898"/>
                  <a:pt x="11887200" y="5695622"/>
                </a:cubicBezTo>
                <a:cubicBezTo>
                  <a:pt x="11902741" y="5919346"/>
                  <a:pt x="11835976" y="6137365"/>
                  <a:pt x="11887200" y="6412676"/>
                </a:cubicBezTo>
                <a:cubicBezTo>
                  <a:pt x="11826989" y="6421651"/>
                  <a:pt x="11720580" y="6386844"/>
                  <a:pt x="11649456" y="6412676"/>
                </a:cubicBezTo>
                <a:cubicBezTo>
                  <a:pt x="11578332" y="6438508"/>
                  <a:pt x="11384207" y="6378780"/>
                  <a:pt x="11173968" y="6412676"/>
                </a:cubicBezTo>
                <a:cubicBezTo>
                  <a:pt x="10963729" y="6446572"/>
                  <a:pt x="10891809" y="6393000"/>
                  <a:pt x="10698480" y="6412676"/>
                </a:cubicBezTo>
                <a:cubicBezTo>
                  <a:pt x="10505151" y="6432352"/>
                  <a:pt x="10345498" y="6374173"/>
                  <a:pt x="10104120" y="6412676"/>
                </a:cubicBezTo>
                <a:cubicBezTo>
                  <a:pt x="9862742" y="6451179"/>
                  <a:pt x="9886641" y="6402781"/>
                  <a:pt x="9747504" y="6412676"/>
                </a:cubicBezTo>
                <a:cubicBezTo>
                  <a:pt x="9608367" y="6422571"/>
                  <a:pt x="9273745" y="6339009"/>
                  <a:pt x="8915400" y="6412676"/>
                </a:cubicBezTo>
                <a:cubicBezTo>
                  <a:pt x="8557055" y="6486343"/>
                  <a:pt x="8549276" y="6344547"/>
                  <a:pt x="8321040" y="6412676"/>
                </a:cubicBezTo>
                <a:cubicBezTo>
                  <a:pt x="8092804" y="6480805"/>
                  <a:pt x="8078156" y="6399667"/>
                  <a:pt x="7845552" y="6412676"/>
                </a:cubicBezTo>
                <a:cubicBezTo>
                  <a:pt x="7612948" y="6425685"/>
                  <a:pt x="7720888" y="6405649"/>
                  <a:pt x="7607808" y="6412676"/>
                </a:cubicBezTo>
                <a:cubicBezTo>
                  <a:pt x="7494728" y="6419703"/>
                  <a:pt x="7199905" y="6377273"/>
                  <a:pt x="6894576" y="6412676"/>
                </a:cubicBezTo>
                <a:cubicBezTo>
                  <a:pt x="6589247" y="6448079"/>
                  <a:pt x="6512504" y="6395154"/>
                  <a:pt x="6181344" y="6412676"/>
                </a:cubicBezTo>
                <a:cubicBezTo>
                  <a:pt x="5850184" y="6430198"/>
                  <a:pt x="5519434" y="6402592"/>
                  <a:pt x="5349240" y="6412676"/>
                </a:cubicBezTo>
                <a:cubicBezTo>
                  <a:pt x="5179046" y="6422760"/>
                  <a:pt x="4685564" y="6317449"/>
                  <a:pt x="4517136" y="6412676"/>
                </a:cubicBezTo>
                <a:cubicBezTo>
                  <a:pt x="4348708" y="6507903"/>
                  <a:pt x="4095641" y="6360392"/>
                  <a:pt x="3922776" y="6412676"/>
                </a:cubicBezTo>
                <a:cubicBezTo>
                  <a:pt x="3749911" y="6464960"/>
                  <a:pt x="3476721" y="6331925"/>
                  <a:pt x="3209544" y="6412676"/>
                </a:cubicBezTo>
                <a:cubicBezTo>
                  <a:pt x="2942367" y="6493427"/>
                  <a:pt x="2915155" y="6392239"/>
                  <a:pt x="2734056" y="6412676"/>
                </a:cubicBezTo>
                <a:cubicBezTo>
                  <a:pt x="2552957" y="6433113"/>
                  <a:pt x="2357642" y="6345545"/>
                  <a:pt x="2020824" y="6412676"/>
                </a:cubicBezTo>
                <a:cubicBezTo>
                  <a:pt x="1684006" y="6479807"/>
                  <a:pt x="1803071" y="6411684"/>
                  <a:pt x="1664208" y="6412676"/>
                </a:cubicBezTo>
                <a:cubicBezTo>
                  <a:pt x="1525345" y="6413668"/>
                  <a:pt x="1442145" y="6371152"/>
                  <a:pt x="1307592" y="6412676"/>
                </a:cubicBezTo>
                <a:cubicBezTo>
                  <a:pt x="1173039" y="6454200"/>
                  <a:pt x="1007220" y="6386824"/>
                  <a:pt x="832104" y="6412676"/>
                </a:cubicBezTo>
                <a:cubicBezTo>
                  <a:pt x="656988" y="6438528"/>
                  <a:pt x="313961" y="6318709"/>
                  <a:pt x="0" y="6412676"/>
                </a:cubicBezTo>
                <a:cubicBezTo>
                  <a:pt x="-25323" y="6206525"/>
                  <a:pt x="38864" y="6070230"/>
                  <a:pt x="0" y="5829705"/>
                </a:cubicBezTo>
                <a:cubicBezTo>
                  <a:pt x="-38864" y="5589180"/>
                  <a:pt x="26143" y="5501693"/>
                  <a:pt x="0" y="5246735"/>
                </a:cubicBezTo>
                <a:cubicBezTo>
                  <a:pt x="-26143" y="4991777"/>
                  <a:pt x="25779" y="4977345"/>
                  <a:pt x="0" y="4856145"/>
                </a:cubicBezTo>
                <a:cubicBezTo>
                  <a:pt x="-25779" y="4734945"/>
                  <a:pt x="77097" y="4427296"/>
                  <a:pt x="0" y="4209047"/>
                </a:cubicBezTo>
                <a:cubicBezTo>
                  <a:pt x="-77097" y="3990798"/>
                  <a:pt x="61239" y="3874409"/>
                  <a:pt x="0" y="3626077"/>
                </a:cubicBezTo>
                <a:cubicBezTo>
                  <a:pt x="-61239" y="3377745"/>
                  <a:pt x="52540" y="3309684"/>
                  <a:pt x="0" y="3043106"/>
                </a:cubicBezTo>
                <a:cubicBezTo>
                  <a:pt x="-52540" y="2776528"/>
                  <a:pt x="37986" y="2795135"/>
                  <a:pt x="0" y="2588389"/>
                </a:cubicBezTo>
                <a:cubicBezTo>
                  <a:pt x="-37986" y="2381643"/>
                  <a:pt x="33438" y="2254847"/>
                  <a:pt x="0" y="2133672"/>
                </a:cubicBezTo>
                <a:cubicBezTo>
                  <a:pt x="-33438" y="2012497"/>
                  <a:pt x="9235" y="1748076"/>
                  <a:pt x="0" y="1614828"/>
                </a:cubicBezTo>
                <a:cubicBezTo>
                  <a:pt x="-9235" y="1481580"/>
                  <a:pt x="19708" y="1275770"/>
                  <a:pt x="0" y="1095985"/>
                </a:cubicBezTo>
                <a:cubicBezTo>
                  <a:pt x="-19708" y="916200"/>
                  <a:pt x="1293" y="715391"/>
                  <a:pt x="0" y="577141"/>
                </a:cubicBezTo>
                <a:cubicBezTo>
                  <a:pt x="-1293" y="438891"/>
                  <a:pt x="11405" y="20006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FF66FF"/>
            </a:solidFill>
            <a:extLst>
              <a:ext uri="{C807C97D-BFC1-408E-A445-0C87EB9F89A2}">
                <ask:lineSketchStyleProps xmlns:ask="http://schemas.microsoft.com/office/drawing/2018/sketchyshapes" sd="375564147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1664C4D-0CE6-4940-B5A3-4EED4832EF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2279" y="1437123"/>
            <a:ext cx="7562097" cy="514774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6B4C686-587F-45F3-A2C0-5BAFBA9922D7}"/>
              </a:ext>
            </a:extLst>
          </p:cNvPr>
          <p:cNvSpPr txBox="1"/>
          <p:nvPr/>
        </p:nvSpPr>
        <p:spPr>
          <a:xfrm>
            <a:off x="3555260" y="328831"/>
            <a:ext cx="582839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sân</a:t>
            </a:r>
            <a:r>
              <a: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tr</a:t>
            </a:r>
            <a:r>
              <a:rPr lang="vi-VN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</a:t>
            </a:r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ờng</a:t>
            </a:r>
            <a:endParaRPr lang="en-US" sz="6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297BC96-5978-446F-9124-D58B369917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130" y="273132"/>
            <a:ext cx="1258756" cy="56353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81958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/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4" name="Rectangle 23"/>
          <p:cNvSpPr/>
          <p:nvPr/>
        </p:nvSpPr>
        <p:spPr>
          <a:xfrm>
            <a:off x="2341699" y="1928040"/>
            <a:ext cx="7714741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</a:t>
            </a: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Chơi</a:t>
            </a: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Kéo</a:t>
            </a: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</a:t>
            </a:r>
          </a:p>
        </p:txBody>
      </p:sp>
      <p:pic>
        <p:nvPicPr>
          <p:cNvPr id="25" name="Coupe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5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261202" y="-609600"/>
            <a:ext cx="609600" cy="609600"/>
          </a:xfrm>
          <a:prstGeom prst="rect">
            <a:avLst/>
          </a:prstGeom>
        </p:spPr>
      </p:pic>
      <p:pic>
        <p:nvPicPr>
          <p:cNvPr id="29" name="9 Imagen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763" y="3803414"/>
            <a:ext cx="9682490" cy="2752209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25901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00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8" dur="1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1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464 0.00926 C -0.02409 0.00487 -0.00729 0.00232 0.01107 0.00232 C 0.02955 0.00232 0.04609 0.00487 0.05742 0.00926 C 0.04609 0.01366 0.02955 0.0169 0.01107 0.0169 C -0.00729 0.0169 -0.02409 0.01366 -0.03464 0.00926 Z " pathEditMode="relative" rAng="0" ptsTypes="AAAAA">
                                      <p:cBhvr>
                                        <p:cTn id="14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96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2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/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" name="9 Image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3327" y="4453039"/>
            <a:ext cx="8042674" cy="2286098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25" name="Coupe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57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261202" y="-609600"/>
            <a:ext cx="609600" cy="60960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503295" y="281089"/>
            <a:ext cx="11182350" cy="3867150"/>
          </a:xfrm>
          <a:prstGeom prst="roundRect">
            <a:avLst/>
          </a:prstGeom>
          <a:solidFill>
            <a:schemeClr val="bg1">
              <a:alpha val="88000"/>
            </a:schemeClr>
          </a:solidFill>
          <a:ln w="57150">
            <a:solidFill>
              <a:srgbClr val="00B05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Cách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chơi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sinh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giúp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kéo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Mỗi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gian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định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giúp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hợp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hai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coi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như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hòa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Kết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thúc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nhiều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(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tương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đương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nhiều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chiến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464279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00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877 0.00949 C -0.01823 0.00509 -0.00143 0.00255 0.01693 0.00255 C 0.03542 0.00255 0.05196 0.00509 0.06328 0.00949 C 0.05196 0.01389 0.03542 0.01713 0.01693 0.01713 C -0.00143 0.01713 -0.01823 0.01389 -0.02877 0.00949 Z " pathEditMode="relative" rAng="0" ptsTypes="AAAAA">
                                      <p:cBhvr>
                                        <p:cTn id="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96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/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ảnh kéo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/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/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sp>
        <p:nvSpPr>
          <p:cNvPr id="28" name="Nội dung CH"/>
          <p:cNvSpPr/>
          <p:nvPr/>
        </p:nvSpPr>
        <p:spPr>
          <a:xfrm>
            <a:off x="533400" y="685800"/>
            <a:ext cx="11258266" cy="3390901"/>
          </a:xfrm>
          <a:prstGeom prst="round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 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9" name="Câu hỏi"/>
          <p:cNvSpPr/>
          <p:nvPr/>
        </p:nvSpPr>
        <p:spPr>
          <a:xfrm>
            <a:off x="4435522" y="0"/>
            <a:ext cx="2209800" cy="6858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sp>
        <p:nvSpPr>
          <p:cNvPr id="30" name="Đáp án"/>
          <p:cNvSpPr/>
          <p:nvPr/>
        </p:nvSpPr>
        <p:spPr>
          <a:xfrm>
            <a:off x="827964" y="2820760"/>
            <a:ext cx="10467832" cy="929138"/>
          </a:xfrm>
          <a:prstGeom prst="roundRect">
            <a:avLst>
              <a:gd name="adj" fmla="val 50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Đáp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án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sp>
        <p:nvSpPr>
          <p:cNvPr id="2" name="Rectangle 1"/>
          <p:cNvSpPr/>
          <p:nvPr/>
        </p:nvSpPr>
        <p:spPr>
          <a:xfrm>
            <a:off x="485660" y="1283645"/>
            <a:ext cx="11185049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err="1">
                <a:ln w="0"/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4000" b="1" dirty="0">
                <a:ln w="0"/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ln w="0"/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4000" b="1" dirty="0">
                <a:ln w="0"/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ln w="0"/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4000" b="1" dirty="0">
                <a:ln w="0"/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ln w="0"/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lang="en-US" sz="4000" b="1" dirty="0">
                <a:ln w="0"/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000" b="1" dirty="0" err="1">
                <a:ln w="0"/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4000" b="1" dirty="0">
                <a:ln w="0"/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ln w="0"/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4000" b="1" dirty="0">
                <a:ln w="0"/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ln w="0"/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4000" b="1" dirty="0">
                <a:ln w="0"/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ln w="0"/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chứa</a:t>
            </a:r>
            <a:r>
              <a:rPr lang="en-US" sz="4000" b="1" dirty="0">
                <a:ln w="0"/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ln w="0"/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âm</a:t>
            </a:r>
            <a:r>
              <a:rPr lang="en-US" sz="4000" b="1" dirty="0">
                <a:ln w="0"/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>
                <a:ln w="0"/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</a:t>
            </a:r>
            <a:r>
              <a:rPr lang="en-US" sz="4000" b="1" dirty="0">
                <a:ln w="0"/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algn="ctr"/>
            <a:r>
              <a:rPr kumimoji="0" lang="en-US" sz="40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bé,</a:t>
            </a:r>
            <a:r>
              <a:rPr kumimoji="0" lang="en-US" sz="4000" b="1" i="0" u="none" strike="noStrike" kern="1200" cap="none" spc="0" normalizeH="0" noProof="0" dirty="0">
                <a:ln w="0"/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</a:t>
            </a:r>
            <a:r>
              <a:rPr lang="en-US" sz="4000" b="1" dirty="0">
                <a:solidFill>
                  <a:srgbClr val="FF0000"/>
                </a:solidFill>
                <a:latin typeface="Century Gothic" pitchFamily="34" charset="0"/>
              </a:rPr>
              <a:t>à</a:t>
            </a:r>
            <a:r>
              <a:rPr kumimoji="0" lang="en-US" sz="4000" b="1" i="0" u="none" strike="noStrike" kern="1200" cap="none" spc="0" normalizeH="0" noProof="0" dirty="0">
                <a:ln w="0"/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c</a:t>
            </a:r>
            <a:r>
              <a:rPr lang="en-US" sz="4000" b="1" dirty="0">
                <a:solidFill>
                  <a:srgbClr val="FF0000"/>
                </a:solidFill>
                <a:latin typeface="Century Gothic" pitchFamily="34" charset="0"/>
              </a:rPr>
              <a:t>à</a:t>
            </a:r>
          </a:p>
        </p:txBody>
      </p:sp>
      <p:pic>
        <p:nvPicPr>
          <p:cNvPr id="49" name="Picture 115" descr="ALRMCLOK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54" y="114737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15</a:t>
            </a:r>
          </a:p>
        </p:txBody>
      </p:sp>
      <p:sp>
        <p:nvSpPr>
          <p:cNvPr id="5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14</a:t>
            </a:r>
          </a:p>
        </p:txBody>
      </p:sp>
      <p:sp>
        <p:nvSpPr>
          <p:cNvPr id="5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13</a:t>
            </a:r>
          </a:p>
        </p:txBody>
      </p:sp>
      <p:sp>
        <p:nvSpPr>
          <p:cNvPr id="7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12</a:t>
            </a:r>
          </a:p>
        </p:txBody>
      </p:sp>
      <p:sp>
        <p:nvSpPr>
          <p:cNvPr id="7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11</a:t>
            </a:r>
          </a:p>
        </p:txBody>
      </p:sp>
      <p:sp>
        <p:nvSpPr>
          <p:cNvPr id="7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10</a:t>
            </a:r>
          </a:p>
        </p:txBody>
      </p:sp>
      <p:sp>
        <p:nvSpPr>
          <p:cNvPr id="73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9</a:t>
            </a:r>
          </a:p>
        </p:txBody>
      </p:sp>
      <p:sp>
        <p:nvSpPr>
          <p:cNvPr id="74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8</a:t>
            </a:r>
          </a:p>
        </p:txBody>
      </p:sp>
      <p:sp>
        <p:nvSpPr>
          <p:cNvPr id="75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7</a:t>
            </a:r>
          </a:p>
        </p:txBody>
      </p:sp>
      <p:sp>
        <p:nvSpPr>
          <p:cNvPr id="76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6</a:t>
            </a:r>
          </a:p>
        </p:txBody>
      </p:sp>
      <p:sp>
        <p:nvSpPr>
          <p:cNvPr id="77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5</a:t>
            </a:r>
          </a:p>
        </p:txBody>
      </p:sp>
      <p:sp>
        <p:nvSpPr>
          <p:cNvPr id="78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</a:t>
            </a:r>
          </a:p>
        </p:txBody>
      </p:sp>
      <p:sp>
        <p:nvSpPr>
          <p:cNvPr id="79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</a:p>
        </p:txBody>
      </p:sp>
      <p:sp>
        <p:nvSpPr>
          <p:cNvPr id="8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</a:p>
        </p:txBody>
      </p:sp>
      <p:sp>
        <p:nvSpPr>
          <p:cNvPr id="8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</a:p>
        </p:txBody>
      </p:sp>
      <p:sp>
        <p:nvSpPr>
          <p:cNvPr id="8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3276158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0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60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0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80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90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0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1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20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3000"/>
                            </p:stCondLst>
                            <p:childTnLst>
                              <p:par>
                                <p:cTn id="8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4000"/>
                            </p:stCondLst>
                            <p:childTnLst>
                              <p:par>
                                <p:cTn id="8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5000"/>
                            </p:stCondLst>
                            <p:childTnLst>
                              <p:par>
                                <p:cTn id="8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  <p:bldP spid="2" grpId="0"/>
      <p:bldP spid="50" grpId="0" animBg="1"/>
      <p:bldP spid="51" grpId="0" animBg="1"/>
      <p:bldP spid="52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2|7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238</TotalTime>
  <Words>306</Words>
  <Application>Microsoft Office PowerPoint</Application>
  <PresentationFormat>Widescreen</PresentationFormat>
  <Paragraphs>87</Paragraphs>
  <Slides>13</Slides>
  <Notes>4</Notes>
  <HiddenSlides>0</HiddenSlides>
  <MMClips>6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13</vt:i4>
      </vt:variant>
    </vt:vector>
  </HeadingPairs>
  <TitlesOfParts>
    <vt:vector size="26" baseType="lpstr">
      <vt:lpstr>.VnAvant</vt:lpstr>
      <vt:lpstr>Arial</vt:lpstr>
      <vt:lpstr>Arial-Rounded</vt:lpstr>
      <vt:lpstr>Calibri</vt:lpstr>
      <vt:lpstr>Calibri Light</vt:lpstr>
      <vt:lpstr>Century Gothic</vt:lpstr>
      <vt:lpstr>Segoe UI Black</vt:lpstr>
      <vt:lpstr>Times New Roman</vt:lpstr>
      <vt:lpstr>Wingdings</vt:lpstr>
      <vt:lpstr>Office 主题​​</vt:lpstr>
      <vt:lpstr>4_Office Theme</vt:lpstr>
      <vt:lpstr>1_Tema de Office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linhmx</dc:creator>
  <cp:lastModifiedBy>dung duong</cp:lastModifiedBy>
  <cp:revision>51</cp:revision>
  <dcterms:created xsi:type="dcterms:W3CDTF">2020-08-13T09:32:00Z</dcterms:created>
  <dcterms:modified xsi:type="dcterms:W3CDTF">2021-10-28T14:33:11Z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