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90" r:id="rId2"/>
    <p:sldMasterId id="2147483714" r:id="rId3"/>
    <p:sldMasterId id="2147483716" r:id="rId4"/>
    <p:sldMasterId id="2147483727" r:id="rId5"/>
  </p:sldMasterIdLst>
  <p:notesMasterIdLst>
    <p:notesMasterId r:id="rId26"/>
  </p:notesMasterIdLst>
  <p:sldIdLst>
    <p:sldId id="256" r:id="rId6"/>
    <p:sldId id="366" r:id="rId7"/>
    <p:sldId id="316" r:id="rId8"/>
    <p:sldId id="365" r:id="rId9"/>
    <p:sldId id="318" r:id="rId10"/>
    <p:sldId id="319" r:id="rId11"/>
    <p:sldId id="320" r:id="rId12"/>
    <p:sldId id="263" r:id="rId13"/>
    <p:sldId id="321" r:id="rId14"/>
    <p:sldId id="322" r:id="rId15"/>
    <p:sldId id="269" r:id="rId16"/>
    <p:sldId id="325" r:id="rId17"/>
    <p:sldId id="326" r:id="rId18"/>
    <p:sldId id="368" r:id="rId19"/>
    <p:sldId id="327" r:id="rId20"/>
    <p:sldId id="362" r:id="rId21"/>
    <p:sldId id="290" r:id="rId22"/>
    <p:sldId id="298" r:id="rId23"/>
    <p:sldId id="299" r:id="rId24"/>
    <p:sldId id="275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BDE0"/>
    <a:srgbClr val="FF79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412E15-125A-4A36-87A6-68660807AD8B}" type="datetimeFigureOut">
              <a:rPr lang="en-US" smtClean="0"/>
              <a:t>28/10/2021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B898D2-1677-4DA8-A20D-C0C5D373E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0972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9477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6489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11301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68993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63820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5878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6389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28/10/2021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28/10/2021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28/10/2021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color background 2">
  <p:cSld name="Blank with color background 2">
    <p:bg>
      <p:bgPr>
        <a:solidFill>
          <a:srgbClr val="FF7B59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3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322" name="Google Shape;322;p13"/>
          <p:cNvSpPr/>
          <p:nvPr/>
        </p:nvSpPr>
        <p:spPr>
          <a:xfrm rot="1318871">
            <a:off x="104749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3" name="Google Shape;323;p13"/>
          <p:cNvSpPr/>
          <p:nvPr/>
        </p:nvSpPr>
        <p:spPr>
          <a:xfrm>
            <a:off x="109742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4" name="Google Shape;324;p13"/>
          <p:cNvSpPr/>
          <p:nvPr/>
        </p:nvSpPr>
        <p:spPr>
          <a:xfrm rot="-548659">
            <a:off x="115009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" name="Google Shape;325;p13"/>
          <p:cNvSpPr/>
          <p:nvPr/>
        </p:nvSpPr>
        <p:spPr>
          <a:xfrm rot="-9290062">
            <a:off x="113442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3"/>
          <p:cNvSpPr/>
          <p:nvPr/>
        </p:nvSpPr>
        <p:spPr>
          <a:xfrm rot="5503490">
            <a:off x="105562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3"/>
          <p:cNvSpPr/>
          <p:nvPr/>
        </p:nvSpPr>
        <p:spPr>
          <a:xfrm>
            <a:off x="10975950" y="35748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3"/>
          <p:cNvSpPr/>
          <p:nvPr/>
        </p:nvSpPr>
        <p:spPr>
          <a:xfrm rot="-830047">
            <a:off x="10481452" y="31417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3"/>
          <p:cNvSpPr/>
          <p:nvPr/>
        </p:nvSpPr>
        <p:spPr>
          <a:xfrm>
            <a:off x="101782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3"/>
          <p:cNvSpPr/>
          <p:nvPr/>
        </p:nvSpPr>
        <p:spPr>
          <a:xfrm rot="8224608">
            <a:off x="110885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58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3795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2922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2021/10/28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6264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2021/10/28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4643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2021/10/28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902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2021/10/28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583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28/10/2021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2021/10/28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9102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2021/10/28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1679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7763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2200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680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78505-303C-467F-9638-6564230B4E2E}" type="datetimeFigureOut">
              <a:rPr lang="en-US" smtClean="0"/>
              <a:t>28/10/2021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1407E-FC12-4EB7-9403-C2EC53BA4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912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78505-303C-467F-9638-6564230B4E2E}" type="datetimeFigureOut">
              <a:rPr lang="en-US" smtClean="0"/>
              <a:t>28/10/2021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1407E-FC12-4EB7-9403-C2EC53BA4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945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6071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064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360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28/10/2021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0974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144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732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8784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948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9527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2415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223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2021/10/28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762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2021/10/28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337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28/10/2021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2021/10/28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485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2021/10/28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8699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2021/10/28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953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2021/10/28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0553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2021/10/28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066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2021/10/28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8838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2021/10/28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7637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2021/10/28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606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2021/10/28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267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28/10/2021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28/10/2021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28/10/2021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28/10/2021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28/10/2021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tags" Target="../tags/tag1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5F3456-2B02-4FC3-9B3D-9B550E85FD30}" type="datetimeFigureOut">
              <a:rPr lang="en-US" smtClean="0"/>
              <a:t>28/10/2021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FB242-887E-4FBD-BBF2-BE5F9D1D0288}" type="datetimeFigureOut">
              <a:rPr lang="zh-CN" altLang="en-US" smtClean="0"/>
              <a:t>2021/10/28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9926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D1FC610-42C2-49E1-8181-6CA7E86CCAA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67001"/>
            <a:ext cx="6858000" cy="12192001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61AA1819-109F-49BA-AF3F-08ECD6693337}"/>
              </a:ext>
            </a:extLst>
          </p:cNvPr>
          <p:cNvGrpSpPr/>
          <p:nvPr userDrawn="1"/>
        </p:nvGrpSpPr>
        <p:grpSpPr>
          <a:xfrm>
            <a:off x="598714" y="610121"/>
            <a:ext cx="10994572" cy="5637757"/>
            <a:chOff x="598714" y="610121"/>
            <a:chExt cx="10994572" cy="5637757"/>
          </a:xfrm>
        </p:grpSpPr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id="{DC04A625-1523-419A-AD2A-B9AE57C6FDED}"/>
                </a:ext>
              </a:extLst>
            </p:cNvPr>
            <p:cNvSpPr/>
            <p:nvPr/>
          </p:nvSpPr>
          <p:spPr>
            <a:xfrm>
              <a:off x="598714" y="610121"/>
              <a:ext cx="10994572" cy="563775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959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0000"/>
                </a:solidFill>
              </a:endParaRPr>
            </a:p>
          </p:txBody>
        </p:sp>
        <p:pic>
          <p:nvPicPr>
            <p:cNvPr id="5" name="PA-1022141">
              <a:extLst>
                <a:ext uri="{FF2B5EF4-FFF2-40B4-BE49-F238E27FC236}">
                  <a16:creationId xmlns:a16="http://schemas.microsoft.com/office/drawing/2014/main" id="{8DE851D8-324A-4D52-A4B3-D857D96E333D}"/>
                </a:ext>
              </a:extLst>
            </p:cNvPr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58749" flipH="1">
              <a:off x="730877" y="870488"/>
              <a:ext cx="974251" cy="9742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12360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64" r:id="rId2"/>
    <p:sldLayoutId id="2147483765" r:id="rId3"/>
    <p:sldLayoutId id="2147483767" r:id="rId4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360311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2021/10/28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EA1120-B585-4297-B273-945F804BCABC}"/>
              </a:ext>
            </a:extLst>
          </p:cNvPr>
          <p:cNvSpPr txBox="1"/>
          <p:nvPr userDrawn="1"/>
        </p:nvSpPr>
        <p:spPr>
          <a:xfrm>
            <a:off x="8930787" y="-31422"/>
            <a:ext cx="353670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290571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38.xml"/><Relationship Id="rId7" Type="http://schemas.openxmlformats.org/officeDocument/2006/relationships/image" Target="../media/image4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45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image" Target="../media/image17.png"/><Relationship Id="rId7" Type="http://schemas.openxmlformats.org/officeDocument/2006/relationships/slide" Target="slide12.xml"/><Relationship Id="rId12" Type="http://schemas.openxmlformats.org/officeDocument/2006/relationships/image" Target="../media/image18.png"/><Relationship Id="rId2" Type="http://schemas.openxmlformats.org/officeDocument/2006/relationships/slide" Target="slide8.xml"/><Relationship Id="rId1" Type="http://schemas.openxmlformats.org/officeDocument/2006/relationships/slideLayout" Target="../slideLayouts/slideLayout26.xml"/><Relationship Id="rId6" Type="http://schemas.openxmlformats.org/officeDocument/2006/relationships/slide" Target="slide7.xml"/><Relationship Id="rId11" Type="http://schemas.openxmlformats.org/officeDocument/2006/relationships/slide" Target="slide18.xml"/><Relationship Id="rId5" Type="http://schemas.openxmlformats.org/officeDocument/2006/relationships/slide" Target="slide6.xml"/><Relationship Id="rId10" Type="http://schemas.openxmlformats.org/officeDocument/2006/relationships/slide" Target="slide17.xml"/><Relationship Id="rId4" Type="http://schemas.openxmlformats.org/officeDocument/2006/relationships/slide" Target="slide5.xml"/><Relationship Id="rId9" Type="http://schemas.openxmlformats.org/officeDocument/2006/relationships/slide" Target="slide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8915400" y="1316766"/>
            <a:ext cx="3276600" cy="1892300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8" t="2037" r="6249"/>
          <a:stretch/>
        </p:blipFill>
        <p:spPr>
          <a:xfrm>
            <a:off x="1117600" y="139699"/>
            <a:ext cx="10312400" cy="6718300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/>
        </p:blipFill>
        <p:spPr>
          <a:xfrm>
            <a:off x="10337800" y="3670300"/>
            <a:ext cx="1854200" cy="2743201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/>
        </p:blipFill>
        <p:spPr>
          <a:xfrm>
            <a:off x="0" y="4914900"/>
            <a:ext cx="2108200" cy="889000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239349" y="51097"/>
            <a:ext cx="3276600" cy="18923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114822" y="3209066"/>
            <a:ext cx="630545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altLang="zh-CN" sz="8000" b="1" dirty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Xin </a:t>
            </a:r>
            <a:r>
              <a:rPr lang="en-US" altLang="zh-CN" sz="8000" b="1" dirty="0" err="1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chào</a:t>
            </a:r>
            <a:r>
              <a:rPr lang="en-US" altLang="zh-CN" sz="8000" b="1" dirty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altLang="zh-CN" sz="8000" b="1" dirty="0" err="1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các</a:t>
            </a:r>
            <a:r>
              <a:rPr lang="en-US" altLang="zh-CN" sz="8000" b="1" dirty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con</a:t>
            </a:r>
            <a:endParaRPr lang="zh-CN" altLang="en-US" sz="8000" b="1" dirty="0">
              <a:ln w="31550" cmpd="sng">
                <a:gradFill>
                  <a:gsLst>
                    <a:gs pos="64000">
                      <a:srgbClr val="9BBB59">
                        <a:lumMod val="50000"/>
                      </a:srgbClr>
                    </a:gs>
                    <a:gs pos="0">
                      <a:srgbClr val="9BBB59">
                        <a:lumMod val="75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prstClr val="white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Segoe UI Black" panose="020B0A02040204020203" pitchFamily="34" charset="0"/>
              <a:ea typeface="华文琥珀" pitchFamily="2" charset="-122"/>
              <a:cs typeface="Segoe UI Black" panose="020B0A02040204020203" pitchFamily="34" charset="0"/>
            </a:endParaRPr>
          </a:p>
        </p:txBody>
      </p:sp>
      <p:pic>
        <p:nvPicPr>
          <p:cNvPr id="17" name="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5934">
            <a:off x="3340610" y="2208473"/>
            <a:ext cx="1078989" cy="1048808"/>
          </a:xfrm>
          <a:prstGeom prst="rect">
            <a:avLst/>
          </a:prstGeom>
        </p:spPr>
      </p:pic>
      <p:pic>
        <p:nvPicPr>
          <p:cNvPr id="18" name="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720" y="2412119"/>
            <a:ext cx="1148180" cy="955285"/>
          </a:xfrm>
          <a:prstGeom prst="rect">
            <a:avLst/>
          </a:prstGeom>
        </p:spPr>
      </p:pic>
      <p:pic>
        <p:nvPicPr>
          <p:cNvPr id="19" name="18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/>
        </p:blipFill>
        <p:spPr>
          <a:xfrm>
            <a:off x="0" y="5527040"/>
            <a:ext cx="12192000" cy="1330960"/>
          </a:xfrm>
          <a:prstGeom prst="rect">
            <a:avLst/>
          </a:prstGeom>
        </p:spPr>
      </p:pic>
      <p:pic>
        <p:nvPicPr>
          <p:cNvPr id="20" name="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40971" y="3332989"/>
            <a:ext cx="3121024" cy="3176899"/>
          </a:xfrm>
          <a:prstGeom prst="rect">
            <a:avLst/>
          </a:prstGeom>
        </p:spPr>
      </p:pic>
      <p:grpSp>
        <p:nvGrpSpPr>
          <p:cNvPr id="3" name="2 2"/>
          <p:cNvGrpSpPr/>
          <p:nvPr/>
        </p:nvGrpSpPr>
        <p:grpSpPr>
          <a:xfrm>
            <a:off x="-5617301" y="2934478"/>
            <a:ext cx="5448300" cy="3479023"/>
            <a:chOff x="-4212976" y="2200858"/>
            <a:chExt cx="4086225" cy="2609267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710" t="40370" r="7603" b="8900"/>
            <a:stretch/>
          </p:blipFill>
          <p:spPr>
            <a:xfrm>
              <a:off x="-4212976" y="2200858"/>
              <a:ext cx="4086225" cy="2609267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-2981351" y="3734430"/>
              <a:ext cx="1313100" cy="2654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/>
              <a:r>
                <a:rPr lang="en-US" altLang="zh-CN" sz="17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方正粗圆_GBK" panose="03000509000000000000" pitchFamily="65" charset="-122"/>
                  <a:cs typeface="Times New Roman" panose="02020603050405020304" pitchFamily="18" charset="0"/>
                </a:rPr>
                <a:t>Cô</a:t>
              </a:r>
              <a:r>
                <a:rPr lang="en-US" altLang="zh-CN" sz="17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方正粗圆_GBK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17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方正粗圆_GBK" panose="03000509000000000000" pitchFamily="65" charset="-122"/>
                  <a:cs typeface="Times New Roman" panose="02020603050405020304" pitchFamily="18" charset="0"/>
                </a:rPr>
                <a:t>chào</a:t>
              </a:r>
              <a:r>
                <a:rPr lang="en-US" altLang="zh-CN" sz="17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方正粗圆_GBK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17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方正粗圆_GBK" panose="03000509000000000000" pitchFamily="65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17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方正粗圆_GBK" panose="03000509000000000000" pitchFamily="65" charset="-122"/>
                  <a:cs typeface="Times New Roman" panose="02020603050405020304" pitchFamily="18" charset="0"/>
                </a:rPr>
                <a:t> con!</a:t>
              </a:r>
              <a:endParaRPr lang="zh-CN" altLang="en-US" sz="1700" b="1" dirty="0">
                <a:solidFill>
                  <a:srgbClr val="FF0000"/>
                </a:solidFill>
                <a:latin typeface="Times New Roman" panose="02020603050405020304" pitchFamily="18" charset="0"/>
                <a:ea typeface="方正粗圆_GBK" panose="03000509000000000000" pitchFamily="65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689600" y="-127552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199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19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2" presetClass="emph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2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2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/>
        </p:blipFill>
        <p:spPr>
          <a:xfrm>
            <a:off x="0" y="0"/>
            <a:ext cx="9070848" cy="4632960"/>
          </a:xfrm>
          <a:prstGeom prst="rect">
            <a:avLst/>
          </a:prstGeom>
        </p:spPr>
      </p:pic>
      <p:pic>
        <p:nvPicPr>
          <p:cNvPr id="11" name="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67" t="31526" r="6533" b="22726"/>
          <a:stretch/>
        </p:blipFill>
        <p:spPr>
          <a:xfrm>
            <a:off x="9645803" y="302340"/>
            <a:ext cx="2442453" cy="2856931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00" t="31289" r="22801" b="23674"/>
          <a:stretch/>
        </p:blipFill>
        <p:spPr>
          <a:xfrm>
            <a:off x="8987350" y="1791020"/>
            <a:ext cx="2535765" cy="3088640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18" t="33778" r="36813" b="24385"/>
          <a:stretch/>
        </p:blipFill>
        <p:spPr>
          <a:xfrm>
            <a:off x="7855333" y="3064701"/>
            <a:ext cx="2264032" cy="2869184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7" t="33778" r="52133" b="24148"/>
          <a:stretch/>
        </p:blipFill>
        <p:spPr>
          <a:xfrm>
            <a:off x="5195819" y="3264804"/>
            <a:ext cx="3168352" cy="3471497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t="5452" r="53867" b="6845"/>
          <a:stretch/>
        </p:blipFill>
        <p:spPr>
          <a:xfrm>
            <a:off x="335360" y="-582148"/>
            <a:ext cx="6471456" cy="76256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19661" y="1277792"/>
            <a:ext cx="321273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altLang="zh-CN" sz="8800" dirty="0" err="1">
                <a:solidFill>
                  <a:srgbClr val="F79646">
                    <a:lumMod val="75000"/>
                  </a:srgb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Tiết</a:t>
            </a:r>
            <a:r>
              <a:rPr lang="en-US" altLang="zh-CN" sz="8800" dirty="0">
                <a:solidFill>
                  <a:srgbClr val="F79646">
                    <a:lumMod val="75000"/>
                  </a:srgb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1</a:t>
            </a:r>
            <a:endParaRPr lang="zh-CN" altLang="en-US" sz="8800" dirty="0">
              <a:solidFill>
                <a:srgbClr val="F79646">
                  <a:lumMod val="75000"/>
                </a:srgbClr>
              </a:solidFill>
              <a:latin typeface="Segoe UI Black" panose="020B0A02040204020203" pitchFamily="34" charset="0"/>
              <a:ea typeface="方正粗圆_GBK" pitchFamily="65" charset="-122"/>
              <a:cs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584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F34E3F2-7DA2-488B-95AF-01A820F61E2D}"/>
              </a:ext>
            </a:extLst>
          </p:cNvPr>
          <p:cNvSpPr/>
          <p:nvPr/>
        </p:nvSpPr>
        <p:spPr>
          <a:xfrm>
            <a:off x="896645" y="941033"/>
            <a:ext cx="1260629" cy="1109709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540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601B61-61BC-4269-9747-53DA3C541D34}"/>
              </a:ext>
            </a:extLst>
          </p:cNvPr>
          <p:cNvSpPr txBox="1"/>
          <p:nvPr/>
        </p:nvSpPr>
        <p:spPr>
          <a:xfrm>
            <a:off x="2298497" y="4346208"/>
            <a:ext cx="75536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</a:t>
            </a:r>
            <a:endParaRPr lang="en-US" sz="5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9E2F5-777B-4114-B93B-1DD98038E895}"/>
              </a:ext>
            </a:extLst>
          </p:cNvPr>
          <p:cNvGrpSpPr/>
          <p:nvPr/>
        </p:nvGrpSpPr>
        <p:grpSpPr>
          <a:xfrm>
            <a:off x="2750163" y="4337665"/>
            <a:ext cx="7279502" cy="931873"/>
            <a:chOff x="2554854" y="4336297"/>
            <a:chExt cx="7279502" cy="931873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56A237F-E904-4E16-9224-C91706DE066D}"/>
                </a:ext>
              </a:extLst>
            </p:cNvPr>
            <p:cNvSpPr txBox="1"/>
            <p:nvPr/>
          </p:nvSpPr>
          <p:spPr>
            <a:xfrm>
              <a:off x="2554854" y="4344840"/>
              <a:ext cx="42862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368025B-22B3-4A70-9CDA-D785AC83B94D}"/>
                </a:ext>
              </a:extLst>
            </p:cNvPr>
            <p:cNvSpPr txBox="1"/>
            <p:nvPr/>
          </p:nvSpPr>
          <p:spPr>
            <a:xfrm>
              <a:off x="3466674" y="4344840"/>
              <a:ext cx="3612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ê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5D11A2A-30A3-41FC-9318-FD1ABBFFDA2B}"/>
                </a:ext>
              </a:extLst>
            </p:cNvPr>
            <p:cNvSpPr txBox="1"/>
            <p:nvPr/>
          </p:nvSpPr>
          <p:spPr>
            <a:xfrm>
              <a:off x="4620102" y="4337139"/>
              <a:ext cx="40457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73145D4-7537-415F-ADA6-739232A93D91}"/>
                </a:ext>
              </a:extLst>
            </p:cNvPr>
            <p:cNvSpPr/>
            <p:nvPr/>
          </p:nvSpPr>
          <p:spPr>
            <a:xfrm>
              <a:off x="6334270" y="4340320"/>
              <a:ext cx="545342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54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972A297-C54C-4C1F-A2C1-D654C48073E6}"/>
                </a:ext>
              </a:extLst>
            </p:cNvPr>
            <p:cNvSpPr txBox="1"/>
            <p:nvPr/>
          </p:nvSpPr>
          <p:spPr>
            <a:xfrm>
              <a:off x="7251522" y="4344840"/>
              <a:ext cx="20951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ê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F8DD384-9B45-49FA-9BBB-E1F512DD47C1}"/>
                </a:ext>
              </a:extLst>
            </p:cNvPr>
            <p:cNvSpPr txBox="1"/>
            <p:nvPr/>
          </p:nvSpPr>
          <p:spPr>
            <a:xfrm>
              <a:off x="9535085" y="4336297"/>
              <a:ext cx="29927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05A9B9E2-D800-4E7B-90C8-D7F4337806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1620" y="667744"/>
            <a:ext cx="8663518" cy="32004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5811E34-FEA5-4517-9B80-160AA0FEFF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53" y="685499"/>
            <a:ext cx="2055241" cy="5998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F0DD60F-984E-428D-9C01-6692BB7E9C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671" y="-245073"/>
            <a:ext cx="1740960" cy="1740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05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B7A61B6-1D07-4430-B277-177283670C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99" y="215880"/>
            <a:ext cx="1740959" cy="90656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189669" y="1977348"/>
            <a:ext cx="29890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e</a:t>
            </a:r>
            <a:endParaRPr lang="vi-VN" sz="54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979384" y="2062963"/>
            <a:ext cx="29890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ê</a:t>
            </a:r>
            <a:endParaRPr lang="vi-VN" sz="5400" dirty="0">
              <a:solidFill>
                <a:srgbClr val="FF0000"/>
              </a:solidFill>
            </a:endParaRPr>
          </a:p>
        </p:txBody>
      </p:sp>
      <p:graphicFrame>
        <p:nvGraphicFramePr>
          <p:cNvPr id="7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8873922"/>
              </p:ext>
            </p:extLst>
          </p:nvPr>
        </p:nvGraphicFramePr>
        <p:xfrm>
          <a:off x="2134668" y="3029943"/>
          <a:ext cx="2859062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95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52648">
                <a:tc>
                  <a:txBody>
                    <a:bodyPr/>
                    <a:lstStyle/>
                    <a:p>
                      <a:pPr algn="ctr"/>
                      <a:r>
                        <a:rPr lang="en-US" sz="4800" b="0" dirty="0">
                          <a:solidFill>
                            <a:schemeClr val="tx1"/>
                          </a:solidFill>
                          <a:latin typeface=".VnAvant" panose="020BE200000000000000" pitchFamily="34" charset="0"/>
                        </a:rPr>
                        <a:t>b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0" dirty="0">
                          <a:solidFill>
                            <a:srgbClr val="FF0000"/>
                          </a:solidFill>
                          <a:latin typeface="Century Gothic" pitchFamily="34" charset="0"/>
                        </a:rPr>
                        <a:t>e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2134668" y="3885351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>
              <a:solidFill>
                <a:srgbClr val="FF0000"/>
              </a:solidFill>
              <a:latin typeface=".VnAvant" panose="020BE200000000000000" pitchFamily="34" charset="0"/>
            </a:endParaRPr>
          </a:p>
          <a:p>
            <a:pPr algn="ctr"/>
            <a:r>
              <a:rPr lang="en-US" sz="4800" dirty="0">
                <a:solidFill>
                  <a:schemeClr val="tx1"/>
                </a:solidFill>
                <a:latin typeface="Century Gothic" pitchFamily="34" charset="0"/>
              </a:rPr>
              <a:t>b</a:t>
            </a:r>
            <a:r>
              <a:rPr lang="en-US" sz="4800" dirty="0">
                <a:solidFill>
                  <a:srgbClr val="FF0000"/>
                </a:solidFill>
                <a:latin typeface="Century Gothic" pitchFamily="34" charset="0"/>
              </a:rPr>
              <a:t>e</a:t>
            </a:r>
          </a:p>
          <a:p>
            <a:pPr algn="ctr"/>
            <a:endParaRPr lang="en-US" sz="48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graphicFrame>
        <p:nvGraphicFramePr>
          <p:cNvPr id="9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9666226"/>
              </p:ext>
            </p:extLst>
          </p:nvPr>
        </p:nvGraphicFramePr>
        <p:xfrm>
          <a:off x="6898824" y="3062391"/>
          <a:ext cx="2859062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95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8259">
                <a:tc>
                  <a:txBody>
                    <a:bodyPr/>
                    <a:lstStyle/>
                    <a:p>
                      <a:pPr algn="ctr"/>
                      <a:r>
                        <a:rPr lang="en-US" sz="4800" b="0" dirty="0">
                          <a:solidFill>
                            <a:schemeClr val="tx1"/>
                          </a:solidFill>
                          <a:latin typeface=".VnAvant" panose="020BE200000000000000" pitchFamily="34" charset="0"/>
                        </a:rPr>
                        <a:t>b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0" dirty="0">
                          <a:solidFill>
                            <a:srgbClr val="FF0000"/>
                          </a:solidFill>
                          <a:latin typeface="Century Gothic" pitchFamily="34" charset="0"/>
                        </a:rPr>
                        <a:t>ê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6898824" y="3913487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  <a:latin typeface="Century Gothic" pitchFamily="34" charset="0"/>
              </a:rPr>
              <a:t>b</a:t>
            </a:r>
            <a:r>
              <a:rPr lang="en-US" sz="4800" dirty="0">
                <a:solidFill>
                  <a:srgbClr val="FF0000"/>
                </a:solidFill>
                <a:latin typeface="Century Gothic" pitchFamily="34" charset="0"/>
              </a:rPr>
              <a:t>ê</a:t>
            </a:r>
          </a:p>
        </p:txBody>
      </p:sp>
      <p:cxnSp>
        <p:nvCxnSpPr>
          <p:cNvPr id="14" name="Straight Connector 13"/>
          <p:cNvCxnSpPr/>
          <p:nvPr/>
        </p:nvCxnSpPr>
        <p:spPr>
          <a:xfrm rot="5400000" flipH="1" flipV="1">
            <a:off x="3734371" y="3964225"/>
            <a:ext cx="117565" cy="7837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5400000" flipH="1" flipV="1">
            <a:off x="8626662" y="3893892"/>
            <a:ext cx="117565" cy="7837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265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8" grpId="0" animBg="1"/>
      <p:bldP spid="8" grpId="1" animBg="1"/>
      <p:bldP spid="10" grpId="0" animBg="1"/>
      <p:bldP spid="10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7F4951-1AA7-47F5-BD83-142FA4A45D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7734"/>
          <a:stretch/>
        </p:blipFill>
        <p:spPr>
          <a:xfrm>
            <a:off x="878041" y="960515"/>
            <a:ext cx="4433548" cy="30311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F7E1C43-0F28-41B6-A436-CD9B6D345014}"/>
              </a:ext>
            </a:extLst>
          </p:cNvPr>
          <p:cNvSpPr txBox="1"/>
          <p:nvPr/>
        </p:nvSpPr>
        <p:spPr>
          <a:xfrm>
            <a:off x="2405848" y="3808521"/>
            <a:ext cx="28674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</a:t>
            </a:r>
            <a:endParaRPr lang="en-US" sz="6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46B3BF9-C43D-44E0-972E-7B945F38790A}"/>
              </a:ext>
            </a:extLst>
          </p:cNvPr>
          <p:cNvSpPr txBox="1"/>
          <p:nvPr/>
        </p:nvSpPr>
        <p:spPr>
          <a:xfrm>
            <a:off x="6232124" y="3808521"/>
            <a:ext cx="28674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endParaRPr lang="en-US" sz="6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6104AE4-C7BF-4B02-8CB2-AA5A52CD26F8}"/>
              </a:ext>
            </a:extLst>
          </p:cNvPr>
          <p:cNvSpPr txBox="1"/>
          <p:nvPr/>
        </p:nvSpPr>
        <p:spPr>
          <a:xfrm>
            <a:off x="9587143" y="3835155"/>
            <a:ext cx="28674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bế</a:t>
            </a:r>
            <a:endParaRPr lang="en-US" sz="6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7F4951-1AA7-47F5-BD83-142FA4A45D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865" t="8956" r="30701"/>
          <a:stretch/>
        </p:blipFill>
        <p:spPr>
          <a:xfrm>
            <a:off x="5174221" y="766483"/>
            <a:ext cx="2877670" cy="27596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7F4951-1AA7-47F5-BD83-142FA4A45D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699" r="-385"/>
          <a:stretch/>
        </p:blipFill>
        <p:spPr>
          <a:xfrm>
            <a:off x="8539422" y="804038"/>
            <a:ext cx="2694393" cy="30311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F7E1C43-0F28-41B6-A436-CD9B6D345014}"/>
              </a:ext>
            </a:extLst>
          </p:cNvPr>
          <p:cNvSpPr txBox="1"/>
          <p:nvPr/>
        </p:nvSpPr>
        <p:spPr>
          <a:xfrm>
            <a:off x="2411528" y="3808521"/>
            <a:ext cx="28674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6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6B3BF9-C43D-44E0-972E-7B945F38790A}"/>
              </a:ext>
            </a:extLst>
          </p:cNvPr>
          <p:cNvSpPr txBox="1"/>
          <p:nvPr/>
        </p:nvSpPr>
        <p:spPr>
          <a:xfrm>
            <a:off x="6239891" y="3808261"/>
            <a:ext cx="28674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6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104AE4-C7BF-4B02-8CB2-AA5A52CD26F8}"/>
              </a:ext>
            </a:extLst>
          </p:cNvPr>
          <p:cNvSpPr txBox="1"/>
          <p:nvPr/>
        </p:nvSpPr>
        <p:spPr>
          <a:xfrm>
            <a:off x="9592822" y="3857162"/>
            <a:ext cx="28674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6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</a:t>
            </a:r>
          </a:p>
        </p:txBody>
      </p:sp>
    </p:spTree>
    <p:extLst>
      <p:ext uri="{BB962C8B-B14F-4D97-AF65-F5344CB8AC3E}">
        <p14:creationId xmlns:p14="http://schemas.microsoft.com/office/powerpoint/2010/main" val="1961930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1" grpId="0"/>
      <p:bldP spid="22" grpId="0"/>
      <p:bldP spid="8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B7A61B6-1D07-4430-B277-177283670C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99" y="215880"/>
            <a:ext cx="1740959" cy="90656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189669" y="1009164"/>
            <a:ext cx="29890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e</a:t>
            </a:r>
            <a:endParaRPr lang="vi-VN" sz="54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979384" y="1094779"/>
            <a:ext cx="29890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ê</a:t>
            </a:r>
            <a:endParaRPr lang="vi-VN" sz="5400" dirty="0">
              <a:solidFill>
                <a:srgbClr val="FF0000"/>
              </a:solidFill>
            </a:endParaRPr>
          </a:p>
        </p:txBody>
      </p:sp>
      <p:graphicFrame>
        <p:nvGraphicFramePr>
          <p:cNvPr id="7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7903085"/>
              </p:ext>
            </p:extLst>
          </p:nvPr>
        </p:nvGraphicFramePr>
        <p:xfrm>
          <a:off x="2134668" y="2061759"/>
          <a:ext cx="2859062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95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52648">
                <a:tc>
                  <a:txBody>
                    <a:bodyPr/>
                    <a:lstStyle/>
                    <a:p>
                      <a:pPr algn="ctr"/>
                      <a:r>
                        <a:rPr lang="en-US" sz="4800" b="0" dirty="0">
                          <a:solidFill>
                            <a:schemeClr val="tx1"/>
                          </a:solidFill>
                          <a:latin typeface=".VnAvant" panose="020BE200000000000000" pitchFamily="34" charset="0"/>
                        </a:rPr>
                        <a:t>b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0" dirty="0">
                          <a:solidFill>
                            <a:srgbClr val="FF0000"/>
                          </a:solidFill>
                          <a:latin typeface="Century Gothic" pitchFamily="34" charset="0"/>
                        </a:rPr>
                        <a:t>e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2134668" y="2917167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>
              <a:solidFill>
                <a:srgbClr val="FF0000"/>
              </a:solidFill>
              <a:latin typeface=".VnAvant" panose="020BE200000000000000" pitchFamily="34" charset="0"/>
            </a:endParaRPr>
          </a:p>
          <a:p>
            <a:pPr algn="ctr"/>
            <a:r>
              <a:rPr lang="en-US" sz="4800" dirty="0">
                <a:solidFill>
                  <a:schemeClr val="tx1"/>
                </a:solidFill>
                <a:latin typeface="Century Gothic" pitchFamily="34" charset="0"/>
              </a:rPr>
              <a:t>b</a:t>
            </a:r>
            <a:r>
              <a:rPr lang="en-US" sz="4800" dirty="0">
                <a:solidFill>
                  <a:srgbClr val="FF0000"/>
                </a:solidFill>
                <a:latin typeface="Century Gothic" pitchFamily="34" charset="0"/>
              </a:rPr>
              <a:t>e</a:t>
            </a:r>
          </a:p>
          <a:p>
            <a:pPr algn="ctr"/>
            <a:endParaRPr lang="en-US" sz="48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graphicFrame>
        <p:nvGraphicFramePr>
          <p:cNvPr id="9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3439821"/>
              </p:ext>
            </p:extLst>
          </p:nvPr>
        </p:nvGraphicFramePr>
        <p:xfrm>
          <a:off x="6898824" y="2094207"/>
          <a:ext cx="2859062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95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8259">
                <a:tc>
                  <a:txBody>
                    <a:bodyPr/>
                    <a:lstStyle/>
                    <a:p>
                      <a:pPr algn="ctr"/>
                      <a:r>
                        <a:rPr lang="en-US" sz="4800" b="0" dirty="0">
                          <a:solidFill>
                            <a:schemeClr val="tx1"/>
                          </a:solidFill>
                          <a:latin typeface=".VnAvant" panose="020BE200000000000000" pitchFamily="34" charset="0"/>
                        </a:rPr>
                        <a:t>b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0" dirty="0">
                          <a:solidFill>
                            <a:srgbClr val="FF0000"/>
                          </a:solidFill>
                          <a:latin typeface="Century Gothic" pitchFamily="34" charset="0"/>
                        </a:rPr>
                        <a:t>ê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6898824" y="2945303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  <a:latin typeface="Century Gothic" pitchFamily="34" charset="0"/>
              </a:rPr>
              <a:t>b</a:t>
            </a:r>
            <a:r>
              <a:rPr lang="en-US" sz="4800" dirty="0">
                <a:solidFill>
                  <a:srgbClr val="FF0000"/>
                </a:solidFill>
                <a:latin typeface="Century Gothic" pitchFamily="34" charset="0"/>
              </a:rPr>
              <a:t>ê</a:t>
            </a:r>
          </a:p>
        </p:txBody>
      </p:sp>
      <p:cxnSp>
        <p:nvCxnSpPr>
          <p:cNvPr id="14" name="Straight Connector 13"/>
          <p:cNvCxnSpPr/>
          <p:nvPr/>
        </p:nvCxnSpPr>
        <p:spPr>
          <a:xfrm rot="5400000" flipH="1" flipV="1">
            <a:off x="3734371" y="2996041"/>
            <a:ext cx="117565" cy="7837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5400000" flipH="1" flipV="1">
            <a:off x="8626662" y="2925708"/>
            <a:ext cx="117565" cy="7837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F7E1C43-0F28-41B6-A436-CD9B6D345014}"/>
              </a:ext>
            </a:extLst>
          </p:cNvPr>
          <p:cNvSpPr txBox="1"/>
          <p:nvPr/>
        </p:nvSpPr>
        <p:spPr>
          <a:xfrm>
            <a:off x="2398599" y="4107035"/>
            <a:ext cx="28674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</a:t>
            </a:r>
            <a:endParaRPr lang="en-US" sz="5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46B3BF9-C43D-44E0-972E-7B945F38790A}"/>
              </a:ext>
            </a:extLst>
          </p:cNvPr>
          <p:cNvSpPr txBox="1"/>
          <p:nvPr/>
        </p:nvSpPr>
        <p:spPr>
          <a:xfrm>
            <a:off x="4993730" y="4081680"/>
            <a:ext cx="28674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endParaRPr lang="en-US" sz="5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6104AE4-C7BF-4B02-8CB2-AA5A52CD26F8}"/>
              </a:ext>
            </a:extLst>
          </p:cNvPr>
          <p:cNvSpPr txBox="1"/>
          <p:nvPr/>
        </p:nvSpPr>
        <p:spPr>
          <a:xfrm>
            <a:off x="7861218" y="4021662"/>
            <a:ext cx="28674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bế</a:t>
            </a:r>
            <a:endParaRPr lang="en-US" sz="5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336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383835" y="772768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E493324-4800-4DA9-B522-05EC717450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6"/>
          <a:stretch/>
        </p:blipFill>
        <p:spPr>
          <a:xfrm>
            <a:off x="6150769" y="1181686"/>
            <a:ext cx="6041231" cy="567631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285361" y="0"/>
            <a:ext cx="3080825" cy="4575269"/>
          </a:xfrm>
          <a:prstGeom prst="rect">
            <a:avLst/>
          </a:prstGeom>
        </p:spPr>
      </p:pic>
      <p:pic>
        <p:nvPicPr>
          <p:cNvPr id="3" name="Cute_Avalanch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9600" y="-1241425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598239" y="2762983"/>
            <a:ext cx="722757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</a:t>
            </a:r>
            <a:r>
              <a:rPr kumimoji="0" lang="en-US" sz="8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8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8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8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003957" y="0"/>
            <a:ext cx="3188043" cy="222422"/>
          </a:xfrm>
          <a:prstGeom prst="rect">
            <a:avLst/>
          </a:prstGeom>
          <a:solidFill>
            <a:srgbClr val="FFBD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33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4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[hanhtrangso.nxbgd.vn] Tập viết_ chữ e_HTS">
            <a:hlinkClick r:id="" action="ppaction://media"/>
            <a:extLst>
              <a:ext uri="{FF2B5EF4-FFF2-40B4-BE49-F238E27FC236}">
                <a16:creationId xmlns:a16="http://schemas.microsoft.com/office/drawing/2014/main" id="{29282BF3-DF35-4422-948A-E0A2ACE4AAD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E272626-96A8-4A6D-A59A-92CEE67C48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24" y="142960"/>
            <a:ext cx="2308482" cy="673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79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et chu e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98DCC52-4261-48F2-8AF1-2B1C736404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24" y="142960"/>
            <a:ext cx="2308482" cy="6737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é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ế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85975" y="0"/>
            <a:ext cx="802005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7589"/>
            <a:ext cx="9144000" cy="67228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58045" y="816629"/>
            <a:ext cx="6964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FF"/>
                </a:solidFill>
                <a:latin typeface="HP001 4 hàng" panose="020B0603050302020204" pitchFamily="34" charset="-93"/>
              </a:rPr>
              <a:t>Thứ năm ngày 23 tháng 9 năm 2021</a:t>
            </a:r>
            <a:endParaRPr lang="vi-VN" sz="2800" b="1" dirty="0">
              <a:solidFill>
                <a:srgbClr val="FFFFFF"/>
              </a:solidFill>
              <a:latin typeface="HP001 4 hàng" panose="020B0603050302020204" pitchFamily="34" charset="-93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47304" y="1451480"/>
            <a:ext cx="64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FF"/>
                </a:solidFill>
                <a:latin typeface="HP001 4 hàng" panose="020B0603050302020204" pitchFamily="34" charset="-93"/>
              </a:rPr>
              <a:t>Tiếng Việt</a:t>
            </a:r>
            <a:endParaRPr lang="vi-VN" sz="2800" b="1" dirty="0">
              <a:solidFill>
                <a:srgbClr val="FFFFFF"/>
              </a:solidFill>
              <a:latin typeface="HP001 4 hàng" panose="020B0603050302020204" pitchFamily="34" charset="-93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72696" y="2061088"/>
            <a:ext cx="7186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FF"/>
                </a:solidFill>
                <a:latin typeface="HP001 4 hàng" panose="020B0603050302020204" pitchFamily="34" charset="-93"/>
              </a:rPr>
              <a:t>Bài 4:  </a:t>
            </a:r>
            <a:r>
              <a:rPr lang="en-US" sz="2800" dirty="0">
                <a:solidFill>
                  <a:srgbClr val="FFFF00"/>
                </a:solidFill>
                <a:latin typeface="Century Gothic" panose="020B0502020202020204" pitchFamily="34" charset="0"/>
              </a:rPr>
              <a:t>E  </a:t>
            </a:r>
            <a:r>
              <a:rPr lang="en-US" sz="2800" dirty="0" err="1">
                <a:solidFill>
                  <a:srgbClr val="FFFF00"/>
                </a:solidFill>
                <a:latin typeface="Century Gothic" panose="020B0502020202020204" pitchFamily="34" charset="0"/>
              </a:rPr>
              <a:t>e</a:t>
            </a:r>
            <a:r>
              <a:rPr lang="en-US" sz="2800" dirty="0">
                <a:solidFill>
                  <a:srgbClr val="FFFF00"/>
                </a:solidFill>
                <a:latin typeface="Century Gothic" panose="020B0502020202020204" pitchFamily="34" charset="0"/>
              </a:rPr>
              <a:t>  Ê  </a:t>
            </a:r>
            <a:r>
              <a:rPr lang="en-US" sz="2800" dirty="0" err="1">
                <a:solidFill>
                  <a:srgbClr val="FFFF00"/>
                </a:solidFill>
                <a:latin typeface="Century Gothic" panose="020B0502020202020204" pitchFamily="34" charset="0"/>
              </a:rPr>
              <a:t>ê</a:t>
            </a:r>
            <a:r>
              <a:rPr lang="en-US" sz="2800" dirty="0">
                <a:solidFill>
                  <a:srgbClr val="FFFF00"/>
                </a:solidFill>
                <a:latin typeface="Century Gothic" panose="020B0502020202020204" pitchFamily="34" charset="0"/>
              </a:rPr>
              <a:t>  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-93"/>
              </a:rPr>
              <a:t>(</a:t>
            </a:r>
            <a:r>
              <a:rPr lang="en-US" sz="2800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Tiết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-93"/>
              </a:rPr>
              <a:t> 1– </a:t>
            </a:r>
            <a:r>
              <a:rPr lang="en-US" sz="2800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trang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-93"/>
              </a:rPr>
              <a:t> 20)</a:t>
            </a:r>
            <a:endParaRPr lang="vi-VN" sz="2800" b="1" dirty="0">
              <a:solidFill>
                <a:schemeClr val="bg1"/>
              </a:solidFill>
              <a:latin typeface="HP001 4 hàng" panose="020B0603050302020204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9782958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79" t="20025" r="2299" b="24802"/>
          <a:stretch/>
        </p:blipFill>
        <p:spPr>
          <a:xfrm rot="20520875">
            <a:off x="1304477" y="673422"/>
            <a:ext cx="2439219" cy="2875935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5" t="10830" r="28047" b="42989"/>
          <a:stretch/>
        </p:blipFill>
        <p:spPr>
          <a:xfrm rot="21395099">
            <a:off x="2126168" y="1925409"/>
            <a:ext cx="6528960" cy="3987959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/>
        </p:blipFill>
        <p:spPr>
          <a:xfrm rot="21079812">
            <a:off x="525706" y="2910832"/>
            <a:ext cx="11401209" cy="5833713"/>
          </a:xfrm>
          <a:prstGeom prst="rect">
            <a:avLst/>
          </a:prstGeom>
        </p:spPr>
      </p:pic>
      <p:pic>
        <p:nvPicPr>
          <p:cNvPr id="15" name="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55"/>
          <a:stretch/>
        </p:blipFill>
        <p:spPr>
          <a:xfrm>
            <a:off x="0" y="3083035"/>
            <a:ext cx="12192000" cy="3774965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3" t="6948" r="17586" b="9272"/>
          <a:stretch/>
        </p:blipFill>
        <p:spPr>
          <a:xfrm>
            <a:off x="1877849" y="476470"/>
            <a:ext cx="8170041" cy="5745655"/>
          </a:xfrm>
          <a:prstGeom prst="rect">
            <a:avLst/>
          </a:prstGeom>
        </p:spPr>
      </p:pic>
      <p:pic>
        <p:nvPicPr>
          <p:cNvPr id="12" name="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98640" y="3387532"/>
            <a:ext cx="41284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altLang="zh-CN" sz="6400" b="1" spc="-400" dirty="0" err="1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Thư</a:t>
            </a:r>
            <a:r>
              <a:rPr lang="en-US" altLang="zh-CN" sz="6400" b="1" spc="-40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altLang="zh-CN" sz="6400" b="1" spc="-400" dirty="0" err="1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giãn</a:t>
            </a:r>
            <a:endParaRPr lang="zh-CN" altLang="en-US" sz="6400" b="1" spc="-40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F79646">
                  <a:lumMod val="75000"/>
                </a:srgbClr>
              </a:solidFill>
              <a:latin typeface="Segoe UI Black" panose="020B0A02040204020203" pitchFamily="34" charset="0"/>
              <a:ea typeface="方正粗圆_GBK" panose="03000509000000000000" pitchFamily="65" charset="-122"/>
              <a:cs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06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1" y="594361"/>
            <a:ext cx="8453967" cy="4032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9654B1-4190-4E8A-B7EE-09BC8C74D58B}"/>
              </a:ext>
            </a:extLst>
          </p:cNvPr>
          <p:cNvSpPr txBox="1"/>
          <p:nvPr/>
        </p:nvSpPr>
        <p:spPr>
          <a:xfrm>
            <a:off x="878889" y="4507865"/>
            <a:ext cx="109284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/>
              <a:t>Các</a:t>
            </a:r>
            <a:r>
              <a:rPr lang="en-US" sz="3200" b="1" dirty="0"/>
              <a:t> con </a:t>
            </a:r>
            <a:r>
              <a:rPr lang="en-US" sz="3200" b="1" dirty="0" err="1"/>
              <a:t>hãy</a:t>
            </a:r>
            <a:r>
              <a:rPr lang="en-US" sz="3200" b="1" dirty="0"/>
              <a:t> </a:t>
            </a:r>
            <a:r>
              <a:rPr lang="en-US" sz="3200" b="1" dirty="0" err="1"/>
              <a:t>tham</a:t>
            </a:r>
            <a:r>
              <a:rPr lang="en-US" sz="3200" b="1" dirty="0"/>
              <a:t> </a:t>
            </a:r>
            <a:r>
              <a:rPr lang="en-US" sz="3200" b="1" dirty="0" err="1"/>
              <a:t>gia</a:t>
            </a:r>
            <a:r>
              <a:rPr lang="en-US" sz="3200" b="1" dirty="0"/>
              <a:t> </a:t>
            </a:r>
            <a:r>
              <a:rPr lang="en-US" sz="3200" b="1" dirty="0" err="1"/>
              <a:t>trò</a:t>
            </a:r>
            <a:r>
              <a:rPr lang="en-US" sz="3200" b="1" dirty="0"/>
              <a:t> </a:t>
            </a:r>
            <a:r>
              <a:rPr lang="en-US" sz="3200" b="1" dirty="0" err="1"/>
              <a:t>chơi</a:t>
            </a:r>
            <a:r>
              <a:rPr lang="en-US" sz="3200" b="1" dirty="0"/>
              <a:t> </a:t>
            </a:r>
            <a:r>
              <a:rPr lang="en-US" sz="3200" b="1" dirty="0" err="1"/>
              <a:t>hái</a:t>
            </a:r>
            <a:r>
              <a:rPr lang="en-US" sz="3200" b="1" dirty="0"/>
              <a:t> </a:t>
            </a:r>
            <a:r>
              <a:rPr lang="en-US" sz="3200" b="1" dirty="0" err="1"/>
              <a:t>táo</a:t>
            </a:r>
            <a:r>
              <a:rPr lang="en-US" sz="3200" b="1" dirty="0"/>
              <a:t> </a:t>
            </a:r>
            <a:r>
              <a:rPr lang="en-US" sz="3200" b="1" dirty="0" err="1"/>
              <a:t>để</a:t>
            </a:r>
            <a:r>
              <a:rPr lang="en-US" sz="3200" b="1" dirty="0"/>
              <a:t> </a:t>
            </a:r>
            <a:r>
              <a:rPr lang="en-US" sz="3200" b="1" dirty="0" err="1"/>
              <a:t>luyện</a:t>
            </a:r>
            <a:r>
              <a:rPr lang="en-US" sz="3200" b="1" dirty="0"/>
              <a:t> </a:t>
            </a:r>
            <a:r>
              <a:rPr lang="en-US" sz="3200" b="1" dirty="0" err="1"/>
              <a:t>đọc</a:t>
            </a:r>
            <a:r>
              <a:rPr lang="en-US" sz="3200" b="1" dirty="0"/>
              <a:t> </a:t>
            </a:r>
            <a:r>
              <a:rPr lang="en-US" sz="3200" b="1" dirty="0" err="1"/>
              <a:t>thêm</a:t>
            </a:r>
            <a:r>
              <a:rPr lang="en-US" sz="3200" b="1" dirty="0"/>
              <a:t> </a:t>
            </a:r>
            <a:r>
              <a:rPr lang="en-US" sz="3200" b="1" dirty="0" err="1"/>
              <a:t>nhé</a:t>
            </a:r>
            <a:r>
              <a:rPr lang="en-US" sz="3200" b="1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59973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rId2" action="ppaction://hlinksldjump"/>
            <a:extLst>
              <a:ext uri="{FF2B5EF4-FFF2-40B4-BE49-F238E27FC236}">
                <a16:creationId xmlns:a16="http://schemas.microsoft.com/office/drawing/2014/main" id="{DD0BE9CD-E8E7-4778-819B-27DA27FAA6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919" y="-106532"/>
            <a:ext cx="7211183" cy="7211183"/>
          </a:xfrm>
          <a:prstGeom prst="rect">
            <a:avLst/>
          </a:prstGeom>
        </p:spPr>
      </p:pic>
      <p:sp>
        <p:nvSpPr>
          <p:cNvPr id="54" name="TextBox 53">
            <a:hlinkClick r:id="rId4" action="ppaction://hlinksldjump"/>
            <a:extLst>
              <a:ext uri="{FF2B5EF4-FFF2-40B4-BE49-F238E27FC236}">
                <a16:creationId xmlns:a16="http://schemas.microsoft.com/office/drawing/2014/main" id="{AE64628B-FDC3-478A-8E9B-663392945C73}"/>
              </a:ext>
            </a:extLst>
          </p:cNvPr>
          <p:cNvSpPr txBox="1"/>
          <p:nvPr/>
        </p:nvSpPr>
        <p:spPr>
          <a:xfrm>
            <a:off x="5781038" y="515297"/>
            <a:ext cx="66644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.VnBodoni" panose="020B7200000000000000" pitchFamily="34" charset="0"/>
              </a:rPr>
              <a:t> </a:t>
            </a:r>
            <a:r>
              <a:rPr lang="en-US" sz="5400" dirty="0">
                <a:solidFill>
                  <a:srgbClr val="FF0000"/>
                </a:solidFill>
                <a:latin typeface=".VnBodoni" panose="020B7200000000000000" pitchFamily="34" charset="0"/>
              </a:rPr>
              <a:t>1</a:t>
            </a:r>
          </a:p>
        </p:txBody>
      </p:sp>
      <p:sp>
        <p:nvSpPr>
          <p:cNvPr id="55" name="TextBox 54">
            <a:hlinkClick r:id="rId5" action="ppaction://hlinksldjump"/>
            <a:extLst>
              <a:ext uri="{FF2B5EF4-FFF2-40B4-BE49-F238E27FC236}">
                <a16:creationId xmlns:a16="http://schemas.microsoft.com/office/drawing/2014/main" id="{BE5307E3-E0E2-403C-87AB-344441483C0C}"/>
              </a:ext>
            </a:extLst>
          </p:cNvPr>
          <p:cNvSpPr txBox="1"/>
          <p:nvPr/>
        </p:nvSpPr>
        <p:spPr>
          <a:xfrm>
            <a:off x="6562660" y="1427842"/>
            <a:ext cx="50149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.VnBodoni" panose="020B7200000000000000" pitchFamily="34" charset="0"/>
              </a:rPr>
              <a:t> </a:t>
            </a:r>
            <a:r>
              <a:rPr lang="en-US" sz="5400" dirty="0">
                <a:solidFill>
                  <a:srgbClr val="FF0000"/>
                </a:solidFill>
                <a:latin typeface=".VnBodoni" panose="020B7200000000000000" pitchFamily="34" charset="0"/>
              </a:rPr>
              <a:t>2</a:t>
            </a:r>
          </a:p>
        </p:txBody>
      </p:sp>
      <p:sp>
        <p:nvSpPr>
          <p:cNvPr id="56" name="TextBox 55">
            <a:hlinkClick r:id="rId6" action="ppaction://hlinksldjump"/>
            <a:extLst>
              <a:ext uri="{FF2B5EF4-FFF2-40B4-BE49-F238E27FC236}">
                <a16:creationId xmlns:a16="http://schemas.microsoft.com/office/drawing/2014/main" id="{0AE8B1A7-D55B-4503-A316-BFFF4438310B}"/>
              </a:ext>
            </a:extLst>
          </p:cNvPr>
          <p:cNvSpPr txBox="1"/>
          <p:nvPr/>
        </p:nvSpPr>
        <p:spPr>
          <a:xfrm>
            <a:off x="5179285" y="2093529"/>
            <a:ext cx="65738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.VnBodoni" panose="020B7200000000000000" pitchFamily="34" charset="0"/>
              </a:rPr>
              <a:t> </a:t>
            </a:r>
            <a:r>
              <a:rPr lang="en-US" sz="5400" dirty="0">
                <a:solidFill>
                  <a:srgbClr val="FF0000"/>
                </a:solidFill>
                <a:latin typeface=".VnBodoni" panose="020B7200000000000000" pitchFamily="34" charset="0"/>
              </a:rPr>
              <a:t>3</a:t>
            </a:r>
          </a:p>
        </p:txBody>
      </p:sp>
      <p:sp>
        <p:nvSpPr>
          <p:cNvPr id="57" name="TextBox 56">
            <a:hlinkClick r:id="rId7" action="ppaction://hlinksldjump"/>
            <a:extLst>
              <a:ext uri="{FF2B5EF4-FFF2-40B4-BE49-F238E27FC236}">
                <a16:creationId xmlns:a16="http://schemas.microsoft.com/office/drawing/2014/main" id="{3FB4528C-FAE8-4F05-BAC7-DD18A1EDA7D5}"/>
              </a:ext>
            </a:extLst>
          </p:cNvPr>
          <p:cNvSpPr txBox="1"/>
          <p:nvPr/>
        </p:nvSpPr>
        <p:spPr>
          <a:xfrm>
            <a:off x="4144553" y="1293215"/>
            <a:ext cx="64018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.VnBodoni" panose="020B7200000000000000" pitchFamily="34" charset="0"/>
              </a:rPr>
              <a:t> </a:t>
            </a:r>
            <a:r>
              <a:rPr lang="en-US" sz="5400" u="sng" dirty="0">
                <a:solidFill>
                  <a:srgbClr val="FF0000"/>
                </a:solidFill>
                <a:latin typeface=".VnBodoni" panose="020B7200000000000000" pitchFamily="34" charset="0"/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4</a:t>
            </a:r>
            <a:endParaRPr lang="en-US" sz="5400" u="sng" dirty="0">
              <a:solidFill>
                <a:srgbClr val="FF0000"/>
              </a:solidFill>
              <a:latin typeface=".VnBodoni" panose="020B7200000000000000" pitchFamily="34" charset="0"/>
            </a:endParaRPr>
          </a:p>
        </p:txBody>
      </p:sp>
      <p:sp>
        <p:nvSpPr>
          <p:cNvPr id="59" name="TextBox 58">
            <a:hlinkClick r:id="rId8" action="ppaction://hlinksldjump"/>
            <a:extLst>
              <a:ext uri="{FF2B5EF4-FFF2-40B4-BE49-F238E27FC236}">
                <a16:creationId xmlns:a16="http://schemas.microsoft.com/office/drawing/2014/main" id="{BD5946E6-05F9-4C94-964C-8D946D426427}"/>
              </a:ext>
            </a:extLst>
          </p:cNvPr>
          <p:cNvSpPr txBox="1"/>
          <p:nvPr/>
        </p:nvSpPr>
        <p:spPr>
          <a:xfrm>
            <a:off x="10284159" y="2270016"/>
            <a:ext cx="666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.VnBodoni" panose="020B7200000000000000" pitchFamily="34" charset="0"/>
              </a:rPr>
              <a:t> </a:t>
            </a:r>
            <a:r>
              <a:rPr lang="en-US" sz="3600" dirty="0">
                <a:solidFill>
                  <a:schemeClr val="bg1"/>
                </a:solidFill>
                <a:latin typeface=".VnBodoni" panose="020B7200000000000000" pitchFamily="34" charset="0"/>
              </a:rPr>
              <a:t>1</a:t>
            </a:r>
          </a:p>
        </p:txBody>
      </p:sp>
      <p:sp>
        <p:nvSpPr>
          <p:cNvPr id="61" name="TextBox 60">
            <a:hlinkClick r:id="rId9" action="ppaction://hlinksldjump"/>
            <a:extLst>
              <a:ext uri="{FF2B5EF4-FFF2-40B4-BE49-F238E27FC236}">
                <a16:creationId xmlns:a16="http://schemas.microsoft.com/office/drawing/2014/main" id="{908CFDDD-4225-4EC3-BB33-C02508AB689F}"/>
              </a:ext>
            </a:extLst>
          </p:cNvPr>
          <p:cNvSpPr txBox="1"/>
          <p:nvPr/>
        </p:nvSpPr>
        <p:spPr>
          <a:xfrm>
            <a:off x="9693215" y="3428772"/>
            <a:ext cx="666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.VnBodoni" panose="020B7200000000000000" pitchFamily="34" charset="0"/>
              </a:rPr>
              <a:t> </a:t>
            </a:r>
            <a:r>
              <a:rPr lang="en-US" sz="3600" dirty="0">
                <a:solidFill>
                  <a:schemeClr val="bg1"/>
                </a:solidFill>
                <a:latin typeface=".VnBodoni" panose="020B7200000000000000" pitchFamily="34" charset="0"/>
              </a:rPr>
              <a:t>3</a:t>
            </a:r>
          </a:p>
        </p:txBody>
      </p:sp>
      <p:sp>
        <p:nvSpPr>
          <p:cNvPr id="62" name="TextBox 61">
            <a:hlinkClick r:id="rId10" action="ppaction://hlinksldjump"/>
            <a:extLst>
              <a:ext uri="{FF2B5EF4-FFF2-40B4-BE49-F238E27FC236}">
                <a16:creationId xmlns:a16="http://schemas.microsoft.com/office/drawing/2014/main" id="{D069F0E9-F48E-40CF-BBDD-FA03C2F3D5F9}"/>
              </a:ext>
            </a:extLst>
          </p:cNvPr>
          <p:cNvSpPr txBox="1"/>
          <p:nvPr/>
        </p:nvSpPr>
        <p:spPr>
          <a:xfrm>
            <a:off x="8736842" y="3646118"/>
            <a:ext cx="666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.VnBodoni" panose="020B7200000000000000" pitchFamily="34" charset="0"/>
              </a:rPr>
              <a:t> </a:t>
            </a:r>
            <a:r>
              <a:rPr lang="en-US" sz="3600" dirty="0">
                <a:solidFill>
                  <a:schemeClr val="bg1"/>
                </a:solidFill>
                <a:latin typeface=".VnBodoni" panose="020B7200000000000000" pitchFamily="34" charset="0"/>
              </a:rPr>
              <a:t>4</a:t>
            </a:r>
          </a:p>
        </p:txBody>
      </p:sp>
      <p:sp>
        <p:nvSpPr>
          <p:cNvPr id="63" name="TextBox 62">
            <a:hlinkClick r:id="rId11" action="ppaction://hlinksldjump"/>
            <a:extLst>
              <a:ext uri="{FF2B5EF4-FFF2-40B4-BE49-F238E27FC236}">
                <a16:creationId xmlns:a16="http://schemas.microsoft.com/office/drawing/2014/main" id="{79E609A4-F128-48E8-B277-174F09B4E977}"/>
              </a:ext>
            </a:extLst>
          </p:cNvPr>
          <p:cNvSpPr txBox="1"/>
          <p:nvPr/>
        </p:nvSpPr>
        <p:spPr>
          <a:xfrm>
            <a:off x="9212605" y="2505075"/>
            <a:ext cx="666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.VnBodoni" panose="020B7200000000000000" pitchFamily="34" charset="0"/>
              </a:rPr>
              <a:t> </a:t>
            </a:r>
            <a:r>
              <a:rPr lang="en-US" sz="3600" dirty="0">
                <a:solidFill>
                  <a:schemeClr val="bg1"/>
                </a:solidFill>
                <a:latin typeface=".VnBodoni" panose="020B7200000000000000" pitchFamily="34" charset="0"/>
              </a:rPr>
              <a:t>5</a:t>
            </a:r>
          </a:p>
        </p:txBody>
      </p:sp>
      <p:pic>
        <p:nvPicPr>
          <p:cNvPr id="11" name="Picture 10">
            <a:hlinkClick r:id="rId2" action="ppaction://hlinksldjump"/>
            <a:extLst>
              <a:ext uri="{FF2B5EF4-FFF2-40B4-BE49-F238E27FC236}">
                <a16:creationId xmlns:a16="http://schemas.microsoft.com/office/drawing/2014/main" id="{71A8927B-4C4D-4C6B-B78F-E1DE0B3AFE4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410" y="2267179"/>
            <a:ext cx="1298335" cy="12983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5B86078-BBED-43CF-9F74-EF5184920E8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624" y="3071951"/>
            <a:ext cx="1298335" cy="12983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1AE7AA0-D00F-4066-847D-07C6D60F79D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447" y="2483521"/>
            <a:ext cx="1239588" cy="12395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F20C30-B6C0-4D31-B08B-EF484C1A86D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707" y="1353593"/>
            <a:ext cx="1239588" cy="123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742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48148E-6 L 0.03867 0.4451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7" y="2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81481E-6 L 4.375E-6 0.2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59259E-6 L -0.04297 0.30023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8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>
            <a:hlinkClick r:id="rId2" action="ppaction://hlinksldjump"/>
          </p:cNvPr>
          <p:cNvSpPr/>
          <p:nvPr/>
        </p:nvSpPr>
        <p:spPr>
          <a:xfrm>
            <a:off x="10363200" y="6245561"/>
            <a:ext cx="1320800" cy="452927"/>
          </a:xfrm>
          <a:prstGeom prst="rightArrow">
            <a:avLst/>
          </a:prstGeom>
          <a:solidFill>
            <a:srgbClr val="81E3B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 err="1">
                <a:solidFill>
                  <a:srgbClr val="FF0000"/>
                </a:solidFill>
                <a:latin typeface="Calibri"/>
              </a:rPr>
              <a:t>Trở</a:t>
            </a:r>
            <a:r>
              <a:rPr lang="en-US" sz="2400" dirty="0">
                <a:solidFill>
                  <a:srgbClr val="FF0000"/>
                </a:solidFill>
                <a:latin typeface="Calibri"/>
              </a:rPr>
              <a:t>  </a:t>
            </a:r>
            <a:r>
              <a:rPr lang="en-US" sz="2400" dirty="0" err="1">
                <a:solidFill>
                  <a:srgbClr val="FF0000"/>
                </a:solidFill>
                <a:latin typeface="Calibri"/>
              </a:rPr>
              <a:t>về</a:t>
            </a:r>
            <a:endParaRPr lang="en-US" sz="2400" dirty="0">
              <a:solidFill>
                <a:srgbClr val="FF0000"/>
              </a:solidFill>
              <a:latin typeface="Calibri"/>
            </a:endParaRPr>
          </a:p>
        </p:txBody>
      </p:sp>
      <p:pic>
        <p:nvPicPr>
          <p:cNvPr id="5" name="Picture 6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630"/>
          <a:stretch/>
        </p:blipFill>
        <p:spPr bwMode="auto">
          <a:xfrm flipH="1">
            <a:off x="11172033" y="177800"/>
            <a:ext cx="672951" cy="987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808833" y="1500175"/>
            <a:ext cx="10363200" cy="1470025"/>
          </a:xfrm>
        </p:spPr>
        <p:txBody>
          <a:bodyPr>
            <a:noAutofit/>
          </a:bodyPr>
          <a:lstStyle/>
          <a:p>
            <a:pPr algn="ctr"/>
            <a:r>
              <a:rPr lang="en-US" sz="26533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b,c</a:t>
            </a:r>
            <a:endParaRPr lang="en-US" sz="26533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0F680A9-3FB7-48FF-95F3-870B1129BAFC}"/>
              </a:ext>
            </a:extLst>
          </p:cNvPr>
          <p:cNvSpPr/>
          <p:nvPr/>
        </p:nvSpPr>
        <p:spPr>
          <a:xfrm>
            <a:off x="784546" y="857564"/>
            <a:ext cx="2077374" cy="9499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F0F90CD2-2310-4C57-80B8-F4375F241D6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004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Arrow 1">
            <a:hlinkClick r:id="rId2" action="ppaction://hlinksldjump"/>
          </p:cNvPr>
          <p:cNvSpPr/>
          <p:nvPr/>
        </p:nvSpPr>
        <p:spPr>
          <a:xfrm>
            <a:off x="10315852" y="6245561"/>
            <a:ext cx="1368148" cy="452927"/>
          </a:xfrm>
          <a:prstGeom prst="rightArrow">
            <a:avLst/>
          </a:prstGeom>
          <a:solidFill>
            <a:srgbClr val="81E3B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 err="1">
                <a:solidFill>
                  <a:prstClr val="white"/>
                </a:solidFill>
                <a:latin typeface="Calibri"/>
              </a:rPr>
              <a:t>Trở</a:t>
            </a:r>
            <a:r>
              <a:rPr lang="en-US" sz="2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Calibri"/>
              </a:rPr>
              <a:t>về</a:t>
            </a:r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600" y="95529"/>
            <a:ext cx="1258357" cy="929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7"/>
          <p:cNvSpPr txBox="1">
            <a:spLocks/>
          </p:cNvSpPr>
          <p:nvPr/>
        </p:nvSpPr>
        <p:spPr>
          <a:xfrm>
            <a:off x="829733" y="660401"/>
            <a:ext cx="10363200" cy="1470025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endParaRPr lang="en-US" sz="184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427A6B9-2F7E-4782-9748-8FC550C354AE}"/>
              </a:ext>
            </a:extLst>
          </p:cNvPr>
          <p:cNvSpPr/>
          <p:nvPr/>
        </p:nvSpPr>
        <p:spPr>
          <a:xfrm>
            <a:off x="795866" y="942698"/>
            <a:ext cx="2077374" cy="9499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16876" y="2695298"/>
            <a:ext cx="25603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latin typeface="Century Gothic" pitchFamily="34" charset="0"/>
              </a:rPr>
              <a:t>cà</a:t>
            </a:r>
            <a:endParaRPr lang="en-US" sz="8000" b="1" dirty="0">
              <a:latin typeface="Century Gothic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25335" y="2665898"/>
            <a:ext cx="25603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latin typeface="Century Gothic" pitchFamily="34" charset="0"/>
              </a:rPr>
              <a:t>cá</a:t>
            </a:r>
            <a:endParaRPr lang="en-US" sz="8000" b="1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920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Arrow 1">
            <a:hlinkClick r:id="rId2" action="ppaction://hlinksldjump"/>
          </p:cNvPr>
          <p:cNvSpPr/>
          <p:nvPr/>
        </p:nvSpPr>
        <p:spPr>
          <a:xfrm>
            <a:off x="10314065" y="6245561"/>
            <a:ext cx="1369935" cy="452927"/>
          </a:xfrm>
          <a:prstGeom prst="rightArrow">
            <a:avLst/>
          </a:prstGeom>
          <a:solidFill>
            <a:srgbClr val="81E3B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 err="1">
                <a:solidFill>
                  <a:prstClr val="white"/>
                </a:solidFill>
                <a:latin typeface="Calibri"/>
              </a:rPr>
              <a:t>Trở</a:t>
            </a:r>
            <a:r>
              <a:rPr lang="en-US" sz="2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Calibri"/>
              </a:rPr>
              <a:t>về</a:t>
            </a:r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10170">
            <a:off x="11048154" y="133498"/>
            <a:ext cx="917757" cy="1052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ubtitle 8"/>
          <p:cNvSpPr txBox="1">
            <a:spLocks/>
          </p:cNvSpPr>
          <p:nvPr/>
        </p:nvSpPr>
        <p:spPr>
          <a:xfrm>
            <a:off x="1686758" y="1562717"/>
            <a:ext cx="8534400" cy="1752600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219170">
              <a:buNone/>
            </a:pPr>
            <a:r>
              <a:rPr lang="en-US" sz="9600" b="1" dirty="0">
                <a:solidFill>
                  <a:srgbClr val="FF0000"/>
                </a:solidFill>
                <a:latin typeface="Century Gothic" pitchFamily="34" charset="0"/>
                <a:cs typeface="Times New Roman" panose="02020603050405020304" charset="0"/>
              </a:rPr>
              <a:t>ca</a:t>
            </a:r>
            <a:endParaRPr lang="en-US" sz="18400" dirty="0">
              <a:solidFill>
                <a:srgbClr val="FF0000"/>
              </a:solidFill>
              <a:latin typeface="Century Gothic" panose="020B0502020202020204" pitchFamily="34" charset="0"/>
              <a:ea typeface="Arial-Rounded" pitchFamily="34" charset="0"/>
              <a:cs typeface="Arial-Rounded" pitchFamily="34" charset="0"/>
            </a:endParaRPr>
          </a:p>
          <a:p>
            <a:pPr marL="0" indent="0" algn="ctr" defTabSz="1219170">
              <a:buNone/>
            </a:pPr>
            <a:r>
              <a:rPr lang="en-US" sz="4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Phân</a:t>
            </a:r>
            <a:r>
              <a:rPr lang="en-US" sz="4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tích</a:t>
            </a:r>
            <a:r>
              <a:rPr lang="en-US" sz="4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4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“</a:t>
            </a:r>
            <a:r>
              <a:rPr lang="en-US" sz="4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</a:t>
            </a:r>
            <a:r>
              <a:rPr lang="en-US" sz="4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”</a:t>
            </a:r>
          </a:p>
          <a:p>
            <a:pPr marL="0" indent="0" algn="ctr" defTabSz="1219170">
              <a:buNone/>
            </a:pPr>
            <a:endParaRPr lang="en-US" sz="184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08A73D2-3372-4392-ABDC-85B8336B0D72}"/>
              </a:ext>
            </a:extLst>
          </p:cNvPr>
          <p:cNvSpPr/>
          <p:nvPr/>
        </p:nvSpPr>
        <p:spPr>
          <a:xfrm>
            <a:off x="756279" y="949126"/>
            <a:ext cx="2077374" cy="9499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71525" y="1549654"/>
            <a:ext cx="6008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?</a:t>
            </a:r>
            <a:endParaRPr lang="vi-VN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27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Arrow 1">
            <a:hlinkClick r:id="rId2" action="ppaction://hlinksldjump"/>
          </p:cNvPr>
          <p:cNvSpPr/>
          <p:nvPr/>
        </p:nvSpPr>
        <p:spPr>
          <a:xfrm>
            <a:off x="10147177" y="6245561"/>
            <a:ext cx="1536823" cy="452927"/>
          </a:xfrm>
          <a:prstGeom prst="rightArrow">
            <a:avLst/>
          </a:prstGeom>
          <a:solidFill>
            <a:srgbClr val="81E3B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 err="1">
                <a:solidFill>
                  <a:prstClr val="white"/>
                </a:solidFill>
                <a:latin typeface="Calibri"/>
              </a:rPr>
              <a:t>Trở</a:t>
            </a:r>
            <a:r>
              <a:rPr lang="en-US" sz="2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Calibri"/>
              </a:rPr>
              <a:t>về</a:t>
            </a:r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074401" y="43874"/>
            <a:ext cx="1025815" cy="941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7"/>
          <p:cNvSpPr txBox="1">
            <a:spLocks/>
          </p:cNvSpPr>
          <p:nvPr/>
        </p:nvSpPr>
        <p:spPr>
          <a:xfrm>
            <a:off x="727969" y="2352369"/>
            <a:ext cx="11185816" cy="1470025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8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 1 tiếng chứa âm: </a:t>
            </a:r>
            <a:r>
              <a:rPr lang="en-US" sz="88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534746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6" t="43141" r="16000" b="18696"/>
          <a:stretch/>
        </p:blipFill>
        <p:spPr>
          <a:xfrm>
            <a:off x="8561961" y="2201491"/>
            <a:ext cx="1934005" cy="2289520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/>
        </p:blipFill>
        <p:spPr>
          <a:xfrm>
            <a:off x="7056107" y="4056933"/>
            <a:ext cx="4470400" cy="1883664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728949" y="0"/>
            <a:ext cx="7575296" cy="6453632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67" t="20385" r="6933" b="5896"/>
          <a:stretch/>
        </p:blipFill>
        <p:spPr>
          <a:xfrm>
            <a:off x="10599915" y="1529125"/>
            <a:ext cx="1853184" cy="50556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68102" y="2398821"/>
            <a:ext cx="6768038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1219170"/>
            <a:r>
              <a:rPr lang="en-US" altLang="zh-CN" sz="4800" b="1" dirty="0" err="1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altLang="zh-CN" sz="4800" b="1" dirty="0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4: E, e, Ê, ê</a:t>
            </a:r>
            <a:endParaRPr lang="zh-CN" altLang="en-US" sz="48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239349" y="3082597"/>
            <a:ext cx="2497563" cy="3371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688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</TotalTime>
  <Words>158</Words>
  <Application>Microsoft Office PowerPoint</Application>
  <PresentationFormat>Widescreen</PresentationFormat>
  <Paragraphs>71</Paragraphs>
  <Slides>20</Slides>
  <Notes>7</Notes>
  <HiddenSlides>0</HiddenSlides>
  <MMClips>6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38" baseType="lpstr">
      <vt:lpstr>等线</vt:lpstr>
      <vt:lpstr>.VnAvant</vt:lpstr>
      <vt:lpstr>.VnBodoni</vt:lpstr>
      <vt:lpstr>Arial</vt:lpstr>
      <vt:lpstr>Arial-Rounded</vt:lpstr>
      <vt:lpstr>Calibri</vt:lpstr>
      <vt:lpstr>Calibri Light</vt:lpstr>
      <vt:lpstr>Century Gothic</vt:lpstr>
      <vt:lpstr>HP001 4 hàng</vt:lpstr>
      <vt:lpstr>Lato</vt:lpstr>
      <vt:lpstr>Segoe UI Black</vt:lpstr>
      <vt:lpstr>Times New Roman</vt:lpstr>
      <vt:lpstr>华康少女文字W5(P)</vt:lpstr>
      <vt:lpstr>Office Theme</vt:lpstr>
      <vt:lpstr>Office 主题​​</vt:lpstr>
      <vt:lpstr>2_Office Theme</vt:lpstr>
      <vt:lpstr>Simple Light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b,c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dung duong</cp:lastModifiedBy>
  <cp:revision>51</cp:revision>
  <dcterms:created xsi:type="dcterms:W3CDTF">2020-08-13T09:32:00Z</dcterms:created>
  <dcterms:modified xsi:type="dcterms:W3CDTF">2021-10-28T09:35:36Z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