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</p:sldMasterIdLst>
  <p:notesMasterIdLst>
    <p:notesMasterId r:id="rId28"/>
  </p:notesMasterIdLst>
  <p:sldIdLst>
    <p:sldId id="3401" r:id="rId6"/>
    <p:sldId id="2007577095" r:id="rId7"/>
    <p:sldId id="3399" r:id="rId8"/>
    <p:sldId id="332" r:id="rId9"/>
    <p:sldId id="323" r:id="rId10"/>
    <p:sldId id="2007577097" r:id="rId11"/>
    <p:sldId id="326" r:id="rId12"/>
    <p:sldId id="327" r:id="rId13"/>
    <p:sldId id="328" r:id="rId14"/>
    <p:sldId id="329" r:id="rId15"/>
    <p:sldId id="330" r:id="rId16"/>
    <p:sldId id="2007577098" r:id="rId17"/>
    <p:sldId id="2007577099" r:id="rId18"/>
    <p:sldId id="324" r:id="rId19"/>
    <p:sldId id="333" r:id="rId20"/>
    <p:sldId id="334" r:id="rId21"/>
    <p:sldId id="2007577102" r:id="rId22"/>
    <p:sldId id="336" r:id="rId23"/>
    <p:sldId id="335" r:id="rId24"/>
    <p:sldId id="337" r:id="rId25"/>
    <p:sldId id="2007577103" r:id="rId26"/>
    <p:sldId id="51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4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7.png"/><Relationship Id="rId5" Type="http://schemas.openxmlformats.org/officeDocument/2006/relationships/image" Target="../media/image40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2123" y="3023317"/>
            <a:ext cx="8359527" cy="2367727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6994441" y="3321521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189"/>
          <p:cNvGrpSpPr/>
          <p:nvPr/>
        </p:nvGrpSpPr>
        <p:grpSpPr>
          <a:xfrm>
            <a:off x="6988488" y="3336318"/>
            <a:ext cx="620603" cy="748665"/>
            <a:chOff x="6316654" y="187632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74340" y="18763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9</a:t>
              </a:r>
            </a:p>
          </p:txBody>
        </p:sp>
      </p:grpSp>
      <p:grpSp>
        <p:nvGrpSpPr>
          <p:cNvPr id="4" name="Group 177"/>
          <p:cNvGrpSpPr/>
          <p:nvPr/>
        </p:nvGrpSpPr>
        <p:grpSpPr>
          <a:xfrm>
            <a:off x="4923264" y="3341834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1806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8</a:t>
              </a:r>
            </a:p>
          </p:txBody>
        </p:sp>
      </p:grpSp>
      <p:grpSp>
        <p:nvGrpSpPr>
          <p:cNvPr id="5" name="Group 179"/>
          <p:cNvGrpSpPr/>
          <p:nvPr/>
        </p:nvGrpSpPr>
        <p:grpSpPr>
          <a:xfrm>
            <a:off x="8978343" y="3400098"/>
            <a:ext cx="736099" cy="666658"/>
            <a:chOff x="7805100" y="1923840"/>
            <a:chExt cx="552266" cy="500167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05100" y="1923840"/>
              <a:ext cx="552266" cy="500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Lato"/>
                </a:rPr>
                <a:t>10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885264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e)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45005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3848" y="2988494"/>
            <a:ext cx="8359527" cy="2367727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6826167" y="3286698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189"/>
          <p:cNvGrpSpPr/>
          <p:nvPr/>
        </p:nvGrpSpPr>
        <p:grpSpPr>
          <a:xfrm>
            <a:off x="6820217" y="3301496"/>
            <a:ext cx="620603" cy="748665"/>
            <a:chOff x="6316654" y="187632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62910" y="1876320"/>
              <a:ext cx="354617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4" name="Group 177"/>
          <p:cNvGrpSpPr/>
          <p:nvPr/>
        </p:nvGrpSpPr>
        <p:grpSpPr>
          <a:xfrm>
            <a:off x="4754989" y="3307011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1806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0</a:t>
              </a:r>
            </a:p>
          </p:txBody>
        </p:sp>
      </p:grpSp>
      <p:grpSp>
        <p:nvGrpSpPr>
          <p:cNvPr id="5" name="Group 179"/>
          <p:cNvGrpSpPr/>
          <p:nvPr/>
        </p:nvGrpSpPr>
        <p:grpSpPr>
          <a:xfrm>
            <a:off x="8882378" y="3304332"/>
            <a:ext cx="635559" cy="748665"/>
            <a:chOff x="7859352" y="187812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96540" y="18781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53513" y="2850441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g)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26568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0481" y="403801"/>
            <a:ext cx="2230362" cy="991397"/>
          </a:xfrm>
          <a:prstGeom prst="rect">
            <a:avLst/>
          </a:prstGeom>
          <a:noFill/>
        </p:spPr>
      </p:pic>
      <p:sp>
        <p:nvSpPr>
          <p:cNvPr id="34" name="Rectangle 33"/>
          <p:cNvSpPr/>
          <p:nvPr/>
        </p:nvSpPr>
        <p:spPr>
          <a:xfrm>
            <a:off x="244515" y="810551"/>
            <a:ext cx="463971" cy="5846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609402"/>
            <a:endParaRPr lang="en-GB" sz="3199" b="1" dirty="0">
              <a:solidFill>
                <a:prstClr val="white"/>
              </a:solidFill>
              <a:latin typeface="UTM Cookies" pitchFamily="18" charset="0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481" y="1547878"/>
            <a:ext cx="9244534" cy="44828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0297FE-3898-4D9D-927C-F7C93D9642F6}"/>
              </a:ext>
            </a:extLst>
          </p:cNvPr>
          <p:cNvSpPr txBox="1"/>
          <p:nvPr/>
        </p:nvSpPr>
        <p:spPr>
          <a:xfrm>
            <a:off x="9094128" y="2005779"/>
            <a:ext cx="4234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09A2A2-5E12-49B2-B4A0-FCF4E556DC5F}"/>
              </a:ext>
            </a:extLst>
          </p:cNvPr>
          <p:cNvSpPr txBox="1"/>
          <p:nvPr/>
        </p:nvSpPr>
        <p:spPr>
          <a:xfrm>
            <a:off x="4649948" y="3327620"/>
            <a:ext cx="4234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B9E5CD-3651-4529-92E6-4B342C4E19A1}"/>
              </a:ext>
            </a:extLst>
          </p:cNvPr>
          <p:cNvSpPr txBox="1"/>
          <p:nvPr/>
        </p:nvSpPr>
        <p:spPr>
          <a:xfrm>
            <a:off x="4649948" y="4679156"/>
            <a:ext cx="4234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C1FAA9-C656-4395-A91A-BAB44536E16D}"/>
              </a:ext>
            </a:extLst>
          </p:cNvPr>
          <p:cNvSpPr txBox="1"/>
          <p:nvPr/>
        </p:nvSpPr>
        <p:spPr>
          <a:xfrm>
            <a:off x="9094128" y="3327620"/>
            <a:ext cx="4234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C114BB-420A-4282-BF17-004CB05E83E2}"/>
              </a:ext>
            </a:extLst>
          </p:cNvPr>
          <p:cNvSpPr txBox="1"/>
          <p:nvPr/>
        </p:nvSpPr>
        <p:spPr>
          <a:xfrm>
            <a:off x="9094128" y="4702488"/>
            <a:ext cx="4234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31832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BF43D2-C268-4BF0-8F10-7A58E3A38DBF}"/>
              </a:ext>
            </a:extLst>
          </p:cNvPr>
          <p:cNvSpPr txBox="1"/>
          <p:nvPr/>
        </p:nvSpPr>
        <p:spPr>
          <a:xfrm>
            <a:off x="2875936" y="2467896"/>
            <a:ext cx="875071" cy="76944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FC9881-E6D6-49F0-A53A-43F2CB328FD2}"/>
              </a:ext>
            </a:extLst>
          </p:cNvPr>
          <p:cNvSpPr txBox="1"/>
          <p:nvPr/>
        </p:nvSpPr>
        <p:spPr>
          <a:xfrm>
            <a:off x="8878529" y="2467896"/>
            <a:ext cx="875071" cy="76944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97E1D4-9438-4686-B597-C9E79631BE8D}"/>
              </a:ext>
            </a:extLst>
          </p:cNvPr>
          <p:cNvSpPr txBox="1"/>
          <p:nvPr/>
        </p:nvSpPr>
        <p:spPr>
          <a:xfrm>
            <a:off x="5075903" y="2504832"/>
            <a:ext cx="2652252" cy="76944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BD3648-BCC1-40EC-8C71-5E17C7472A75}"/>
              </a:ext>
            </a:extLst>
          </p:cNvPr>
          <p:cNvSpPr txBox="1"/>
          <p:nvPr/>
        </p:nvSpPr>
        <p:spPr>
          <a:xfrm>
            <a:off x="5082661" y="2517848"/>
            <a:ext cx="2652251" cy="76944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7 , 8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6E4A43-469E-46AF-8B64-8B34D135D319}"/>
              </a:ext>
            </a:extLst>
          </p:cNvPr>
          <p:cNvSpPr txBox="1"/>
          <p:nvPr/>
        </p:nvSpPr>
        <p:spPr>
          <a:xfrm>
            <a:off x="3975919" y="2467895"/>
            <a:ext cx="875071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B7FDB3-C580-4AAB-A46B-4D034010C5AC}"/>
              </a:ext>
            </a:extLst>
          </p:cNvPr>
          <p:cNvSpPr txBox="1"/>
          <p:nvPr/>
        </p:nvSpPr>
        <p:spPr>
          <a:xfrm>
            <a:off x="7895303" y="2504832"/>
            <a:ext cx="875071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835B2F-A3D5-46EA-9051-7758C9EC9C91}"/>
              </a:ext>
            </a:extLst>
          </p:cNvPr>
          <p:cNvSpPr txBox="1"/>
          <p:nvPr/>
        </p:nvSpPr>
        <p:spPr>
          <a:xfrm>
            <a:off x="5075903" y="839121"/>
            <a:ext cx="2467897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64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1094" y="491072"/>
            <a:ext cx="2230362" cy="991397"/>
          </a:xfrm>
          <a:prstGeom prst="rect">
            <a:avLst/>
          </a:prstGeom>
          <a:noFill/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738" y="4135209"/>
            <a:ext cx="2275779" cy="2649947"/>
          </a:xfrm>
          <a:prstGeom prst="rect">
            <a:avLst/>
          </a:prstGeom>
        </p:spPr>
      </p:pic>
      <p:grpSp>
        <p:nvGrpSpPr>
          <p:cNvPr id="124" name="Group 123"/>
          <p:cNvGrpSpPr/>
          <p:nvPr/>
        </p:nvGrpSpPr>
        <p:grpSpPr>
          <a:xfrm>
            <a:off x="530737" y="1351642"/>
            <a:ext cx="4145409" cy="2394754"/>
            <a:chOff x="479833" y="1367073"/>
            <a:chExt cx="2453490" cy="1104533"/>
          </a:xfrm>
        </p:grpSpPr>
        <p:sp>
          <p:nvSpPr>
            <p:cNvPr id="125" name="Cloud Callout 124"/>
            <p:cNvSpPr/>
            <p:nvPr/>
          </p:nvSpPr>
          <p:spPr>
            <a:xfrm>
              <a:off x="479833" y="1367073"/>
              <a:ext cx="2453490" cy="1104533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679801" y="1564611"/>
              <a:ext cx="1945698" cy="894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Đố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các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bạn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biết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có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bao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nhiêu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đám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mây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,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bao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nhiêu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ông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mặt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trời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và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bao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nhiêu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con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trâu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trong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hình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133" name="Picture 4" descr="F:\AAA-LÀM ẢNH SLIDE\Bai6-LT2-2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7740" y="5672169"/>
            <a:ext cx="986859" cy="691155"/>
          </a:xfrm>
          <a:prstGeom prst="rect">
            <a:avLst/>
          </a:prstGeom>
          <a:noFill/>
        </p:spPr>
      </p:pic>
      <p:pic>
        <p:nvPicPr>
          <p:cNvPr id="134" name="Picture 5" descr="F:\AAA-LÀM ẢNH SLIDE\Bai6-LT2-2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37411" y="5674852"/>
            <a:ext cx="685791" cy="685791"/>
          </a:xfrm>
          <a:prstGeom prst="rect">
            <a:avLst/>
          </a:prstGeom>
          <a:noFill/>
        </p:spPr>
      </p:pic>
      <p:pic>
        <p:nvPicPr>
          <p:cNvPr id="3074" name="Picture 2" descr="F:\AAA-LÀM ẢNH SLIDE\Bai6-LT2-2(8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842" y="5652113"/>
            <a:ext cx="509082" cy="731266"/>
          </a:xfrm>
          <a:prstGeom prst="rect">
            <a:avLst/>
          </a:prstGeom>
          <a:noFill/>
        </p:spPr>
      </p:pic>
      <p:grpSp>
        <p:nvGrpSpPr>
          <p:cNvPr id="153" name="Group 152"/>
          <p:cNvGrpSpPr/>
          <p:nvPr/>
        </p:nvGrpSpPr>
        <p:grpSpPr>
          <a:xfrm>
            <a:off x="4175284" y="5761166"/>
            <a:ext cx="500862" cy="514599"/>
            <a:chOff x="3132549" y="4322274"/>
            <a:chExt cx="375777" cy="386083"/>
          </a:xfrm>
        </p:grpSpPr>
        <p:sp>
          <p:nvSpPr>
            <p:cNvPr id="140" name="Rounded Rectangle 139"/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3150606" y="4322274"/>
              <a:ext cx="25039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6085793" y="5761166"/>
            <a:ext cx="500863" cy="514599"/>
            <a:chOff x="4565929" y="4322274"/>
            <a:chExt cx="375778" cy="386083"/>
          </a:xfrm>
        </p:grpSpPr>
        <p:sp>
          <p:nvSpPr>
            <p:cNvPr id="143" name="Rounded Rectangle 142"/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4579545" y="4322274"/>
              <a:ext cx="250397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8021736" y="5761166"/>
            <a:ext cx="500863" cy="514599"/>
            <a:chOff x="6018390" y="4322274"/>
            <a:chExt cx="375778" cy="386083"/>
          </a:xfrm>
        </p:grpSpPr>
        <p:sp>
          <p:nvSpPr>
            <p:cNvPr id="138" name="Rounded Rectangle 137"/>
            <p:cNvSpPr/>
            <p:nvPr/>
          </p:nvSpPr>
          <p:spPr>
            <a:xfrm>
              <a:off x="6018390" y="4339807"/>
              <a:ext cx="375778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037153" y="4322274"/>
              <a:ext cx="250397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57" name="Group 156"/>
          <p:cNvGrpSpPr/>
          <p:nvPr/>
        </p:nvGrpSpPr>
        <p:grpSpPr>
          <a:xfrm>
            <a:off x="9954332" y="5761166"/>
            <a:ext cx="500862" cy="514599"/>
            <a:chOff x="7468340" y="4322274"/>
            <a:chExt cx="375777" cy="386083"/>
          </a:xfrm>
        </p:grpSpPr>
        <p:sp>
          <p:nvSpPr>
            <p:cNvPr id="136" name="Rounded Rectangle 135"/>
            <p:cNvSpPr/>
            <p:nvPr/>
          </p:nvSpPr>
          <p:spPr>
            <a:xfrm>
              <a:off x="7468340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485706" y="4322274"/>
              <a:ext cx="25039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pic>
        <p:nvPicPr>
          <p:cNvPr id="173" name="Picture 3" descr="F:\AAA-PDF-SGK\B6-LT2-1.png"/>
          <p:cNvPicPr>
            <a:picLocks noChangeAspect="1" noChangeArrowheads="1"/>
          </p:cNvPicPr>
          <p:nvPr/>
        </p:nvPicPr>
        <p:blipFill>
          <a:blip r:embed="rId7" cstate="print"/>
          <a:srcRect l="17175" t="46362" r="6134" b="14181"/>
          <a:stretch>
            <a:fillRect/>
          </a:stretch>
        </p:blipFill>
        <p:spPr bwMode="auto">
          <a:xfrm>
            <a:off x="4736395" y="1351641"/>
            <a:ext cx="6449802" cy="4271753"/>
          </a:xfrm>
          <a:prstGeom prst="rect">
            <a:avLst/>
          </a:prstGeom>
          <a:noFill/>
        </p:spPr>
      </p:pic>
      <p:grpSp>
        <p:nvGrpSpPr>
          <p:cNvPr id="174" name="Group 173"/>
          <p:cNvGrpSpPr/>
          <p:nvPr/>
        </p:nvGrpSpPr>
        <p:grpSpPr>
          <a:xfrm>
            <a:off x="4179313" y="5771232"/>
            <a:ext cx="500862" cy="514599"/>
            <a:chOff x="3132549" y="4322274"/>
            <a:chExt cx="375777" cy="386083"/>
          </a:xfrm>
        </p:grpSpPr>
        <p:sp>
          <p:nvSpPr>
            <p:cNvPr id="175" name="Rounded Rectangle 174"/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3168712" y="4322274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6089832" y="5771232"/>
            <a:ext cx="500864" cy="514599"/>
            <a:chOff x="4565929" y="4322274"/>
            <a:chExt cx="375778" cy="386083"/>
          </a:xfrm>
        </p:grpSpPr>
        <p:sp>
          <p:nvSpPr>
            <p:cNvPr id="178" name="Rounded Rectangle 177"/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4588598" y="4322274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8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8025763" y="5771232"/>
            <a:ext cx="500863" cy="514599"/>
            <a:chOff x="6018390" y="4322274"/>
            <a:chExt cx="375778" cy="386083"/>
          </a:xfrm>
        </p:grpSpPr>
        <p:sp>
          <p:nvSpPr>
            <p:cNvPr id="181" name="Rounded Rectangle 180"/>
            <p:cNvSpPr/>
            <p:nvPr/>
          </p:nvSpPr>
          <p:spPr>
            <a:xfrm>
              <a:off x="6018390" y="4339807"/>
              <a:ext cx="375778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6046206" y="4322274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9958364" y="5771232"/>
            <a:ext cx="500862" cy="514599"/>
            <a:chOff x="7468340" y="4322274"/>
            <a:chExt cx="375777" cy="386083"/>
          </a:xfrm>
        </p:grpSpPr>
        <p:sp>
          <p:nvSpPr>
            <p:cNvPr id="184" name="Rounded Rectangle 183"/>
            <p:cNvSpPr/>
            <p:nvPr/>
          </p:nvSpPr>
          <p:spPr>
            <a:xfrm>
              <a:off x="7468340" y="4339807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7494759" y="4322274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5</a:t>
              </a:r>
            </a:p>
          </p:txBody>
        </p:sp>
      </p:grpSp>
      <p:pic>
        <p:nvPicPr>
          <p:cNvPr id="1026" name="Picture 2" descr="F:\AAA-LÀM ẢNH SLIDE\Bai6-LT2-2(9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60848" y="5719105"/>
            <a:ext cx="815057" cy="630450"/>
          </a:xfrm>
          <a:prstGeom prst="rect">
            <a:avLst/>
          </a:prstGeom>
          <a:noFill/>
        </p:spPr>
      </p:pic>
      <p:sp>
        <p:nvSpPr>
          <p:cNvPr id="39" name="Rectangle 38"/>
          <p:cNvSpPr/>
          <p:nvPr/>
        </p:nvSpPr>
        <p:spPr>
          <a:xfrm>
            <a:off x="6943720" y="644976"/>
            <a:ext cx="1430200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6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2. </a:t>
            </a:r>
            <a:r>
              <a:rPr lang="en-GB" sz="36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07602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2394484" y="1264050"/>
            <a:ext cx="12939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3200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3. </a:t>
            </a:r>
            <a:r>
              <a:rPr lang="en-GB" sz="3200" b="1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?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2561547" y="1991262"/>
            <a:ext cx="7068906" cy="3972062"/>
            <a:chOff x="3728205" y="1132498"/>
            <a:chExt cx="5303520" cy="2980081"/>
          </a:xfrm>
        </p:grpSpPr>
        <p:pic>
          <p:nvPicPr>
            <p:cNvPr id="41" name="Picture 4" descr="F:\AAA-PDF-SGK\B6-LT2-3.png"/>
            <p:cNvPicPr>
              <a:picLocks noChangeAspect="1" noChangeArrowheads="1"/>
            </p:cNvPicPr>
            <p:nvPr/>
          </p:nvPicPr>
          <p:blipFill>
            <a:blip r:embed="rId2" cstate="print"/>
            <a:srcRect l="17175" t="10909" r="8588" b="58180"/>
            <a:stretch>
              <a:fillRect/>
            </a:stretch>
          </p:blipFill>
          <p:spPr bwMode="auto">
            <a:xfrm>
              <a:off x="3728205" y="1132498"/>
              <a:ext cx="5303520" cy="2980081"/>
            </a:xfrm>
            <a:prstGeom prst="rect">
              <a:avLst/>
            </a:prstGeom>
            <a:noFill/>
          </p:spPr>
        </p:pic>
        <p:sp>
          <p:nvSpPr>
            <p:cNvPr id="42" name="TextBox 41"/>
            <p:cNvSpPr txBox="1"/>
            <p:nvPr/>
          </p:nvSpPr>
          <p:spPr>
            <a:xfrm>
              <a:off x="4654550" y="164909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1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257800" y="164909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3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067300" y="1315720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067300" y="1906270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4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518150" y="2661920"/>
              <a:ext cx="314137" cy="277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b="1" dirty="0">
                  <a:solidFill>
                    <a:srgbClr val="3B6BDD"/>
                  </a:solidFill>
                  <a:latin typeface="+mj-lt"/>
                </a:rPr>
                <a:t>10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851400" y="2795270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6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546600" y="3182620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8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401050" y="2128520"/>
              <a:ext cx="314137" cy="277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b="1" dirty="0">
                  <a:solidFill>
                    <a:srgbClr val="00B050"/>
                  </a:solidFill>
                  <a:latin typeface="+mj-lt"/>
                </a:rPr>
                <a:t>10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702550" y="185864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1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401050" y="239839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9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401050" y="301434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8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607300" y="253809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5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061325" y="253809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6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061325" y="319214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7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124700" y="249364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099300" y="315404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651750" y="332549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422900" y="332549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156200" y="229679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248150" y="265874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pic>
        <p:nvPicPr>
          <p:cNvPr id="6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9181" y="370661"/>
            <a:ext cx="2230362" cy="9913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967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UAN\Downloads\LT2-b3-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3913" y="1095630"/>
            <a:ext cx="4893377" cy="4893378"/>
          </a:xfrm>
          <a:prstGeom prst="rect">
            <a:avLst/>
          </a:prstGeom>
          <a:noFill/>
        </p:spPr>
      </p:pic>
      <p:pic>
        <p:nvPicPr>
          <p:cNvPr id="3" name="Picture 3" descr="C:\Users\TUAN\Downloads\LT2-b3-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2394" y="1095630"/>
            <a:ext cx="4893377" cy="4893378"/>
          </a:xfrm>
          <a:prstGeom prst="rect">
            <a:avLst/>
          </a:prstGeom>
          <a:noFill/>
        </p:spPr>
      </p:pic>
      <p:grpSp>
        <p:nvGrpSpPr>
          <p:cNvPr id="4" name="Group 22"/>
          <p:cNvGrpSpPr/>
          <p:nvPr/>
        </p:nvGrpSpPr>
        <p:grpSpPr>
          <a:xfrm>
            <a:off x="3330048" y="3280733"/>
            <a:ext cx="575263" cy="666657"/>
            <a:chOff x="2531059" y="2611524"/>
            <a:chExt cx="431597" cy="500166"/>
          </a:xfrm>
        </p:grpSpPr>
        <p:sp>
          <p:nvSpPr>
            <p:cNvPr id="5" name="Rounded Rectangle 4"/>
            <p:cNvSpPr/>
            <p:nvPr/>
          </p:nvSpPr>
          <p:spPr>
            <a:xfrm>
              <a:off x="2531059" y="2662201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538377" y="2611524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7" name="Group 23"/>
          <p:cNvGrpSpPr/>
          <p:nvPr/>
        </p:nvGrpSpPr>
        <p:grpSpPr>
          <a:xfrm>
            <a:off x="4097064" y="5355906"/>
            <a:ext cx="575263" cy="666657"/>
            <a:chOff x="3106521" y="4168442"/>
            <a:chExt cx="431597" cy="500166"/>
          </a:xfrm>
        </p:grpSpPr>
        <p:sp>
          <p:nvSpPr>
            <p:cNvPr id="8" name="Rounded Rectangle 7"/>
            <p:cNvSpPr/>
            <p:nvPr/>
          </p:nvSpPr>
          <p:spPr>
            <a:xfrm>
              <a:off x="3106521" y="421058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22374" y="4168442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0" name="Group 21"/>
          <p:cNvGrpSpPr/>
          <p:nvPr/>
        </p:nvGrpSpPr>
        <p:grpSpPr>
          <a:xfrm>
            <a:off x="1329629" y="4184253"/>
            <a:ext cx="575263" cy="666657"/>
            <a:chOff x="1030224" y="3289399"/>
            <a:chExt cx="431597" cy="500166"/>
          </a:xfrm>
        </p:grpSpPr>
        <p:sp>
          <p:nvSpPr>
            <p:cNvPr id="11" name="Rounded Rectangle 10"/>
            <p:cNvSpPr/>
            <p:nvPr/>
          </p:nvSpPr>
          <p:spPr>
            <a:xfrm>
              <a:off x="1030224" y="3333980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43638" y="3289399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3" name="Group 20"/>
          <p:cNvGrpSpPr/>
          <p:nvPr/>
        </p:nvGrpSpPr>
        <p:grpSpPr>
          <a:xfrm>
            <a:off x="6581744" y="2965475"/>
            <a:ext cx="575263" cy="666657"/>
            <a:chOff x="4970678" y="2374999"/>
            <a:chExt cx="431597" cy="500166"/>
          </a:xfrm>
        </p:grpSpPr>
        <p:sp>
          <p:nvSpPr>
            <p:cNvPr id="14" name="Rounded Rectangle 13"/>
            <p:cNvSpPr/>
            <p:nvPr/>
          </p:nvSpPr>
          <p:spPr>
            <a:xfrm>
              <a:off x="4970678" y="2424456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979215" y="2374999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6" name="Group 19"/>
          <p:cNvGrpSpPr/>
          <p:nvPr/>
        </p:nvGrpSpPr>
        <p:grpSpPr>
          <a:xfrm>
            <a:off x="6628870" y="5264902"/>
            <a:ext cx="575263" cy="666657"/>
            <a:chOff x="5006035" y="4100166"/>
            <a:chExt cx="431597" cy="500166"/>
          </a:xfrm>
        </p:grpSpPr>
        <p:sp>
          <p:nvSpPr>
            <p:cNvPr id="17" name="Rounded Rectangle 16"/>
            <p:cNvSpPr/>
            <p:nvPr/>
          </p:nvSpPr>
          <p:spPr>
            <a:xfrm>
              <a:off x="5006035" y="414962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14572" y="4100166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060527" y="5342903"/>
            <a:ext cx="575263" cy="666657"/>
            <a:chOff x="6080150" y="4158687"/>
            <a:chExt cx="431597" cy="500166"/>
          </a:xfrm>
        </p:grpSpPr>
        <p:sp>
          <p:nvSpPr>
            <p:cNvPr id="20" name="Rounded Rectangle 19"/>
            <p:cNvSpPr/>
            <p:nvPr/>
          </p:nvSpPr>
          <p:spPr>
            <a:xfrm>
              <a:off x="6080150" y="4214242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089906" y="4158687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330047" y="3308035"/>
            <a:ext cx="575263" cy="666657"/>
            <a:chOff x="2531059" y="2632007"/>
            <a:chExt cx="431597" cy="500166"/>
          </a:xfrm>
        </p:grpSpPr>
        <p:sp>
          <p:nvSpPr>
            <p:cNvPr id="23" name="Rounded Rectangle 22"/>
            <p:cNvSpPr/>
            <p:nvPr/>
          </p:nvSpPr>
          <p:spPr>
            <a:xfrm>
              <a:off x="2531059" y="2662201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58860" y="2632007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+mj-lt"/>
                </a:rPr>
                <a:t>5</a:t>
              </a:r>
            </a:p>
          </p:txBody>
        </p:sp>
      </p:grpSp>
      <p:grpSp>
        <p:nvGrpSpPr>
          <p:cNvPr id="25" name="Group 21"/>
          <p:cNvGrpSpPr/>
          <p:nvPr/>
        </p:nvGrpSpPr>
        <p:grpSpPr>
          <a:xfrm>
            <a:off x="1329630" y="4196319"/>
            <a:ext cx="575263" cy="666657"/>
            <a:chOff x="1030224" y="3298452"/>
            <a:chExt cx="431597" cy="500166"/>
          </a:xfrm>
        </p:grpSpPr>
        <p:sp>
          <p:nvSpPr>
            <p:cNvPr id="26" name="Rounded Rectangle 25"/>
            <p:cNvSpPr/>
            <p:nvPr/>
          </p:nvSpPr>
          <p:spPr>
            <a:xfrm>
              <a:off x="1030224" y="3333980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70797" y="3298452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+mj-lt"/>
                </a:rPr>
                <a:t>7</a:t>
              </a:r>
            </a:p>
          </p:txBody>
        </p:sp>
      </p:grpSp>
      <p:grpSp>
        <p:nvGrpSpPr>
          <p:cNvPr id="28" name="Group 20"/>
          <p:cNvGrpSpPr/>
          <p:nvPr/>
        </p:nvGrpSpPr>
        <p:grpSpPr>
          <a:xfrm>
            <a:off x="6581745" y="2977542"/>
            <a:ext cx="575263" cy="666657"/>
            <a:chOff x="4970678" y="2384052"/>
            <a:chExt cx="431597" cy="500166"/>
          </a:xfrm>
        </p:grpSpPr>
        <p:sp>
          <p:nvSpPr>
            <p:cNvPr id="29" name="Rounded Rectangle 28"/>
            <p:cNvSpPr/>
            <p:nvPr/>
          </p:nvSpPr>
          <p:spPr>
            <a:xfrm>
              <a:off x="4970678" y="2424456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008751" y="2384052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00B050"/>
                  </a:solidFill>
                  <a:latin typeface="+mj-lt"/>
                </a:rPr>
                <a:t>2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060531" y="5354970"/>
            <a:ext cx="575263" cy="666657"/>
            <a:chOff x="6080150" y="4167740"/>
            <a:chExt cx="431597" cy="500166"/>
          </a:xfrm>
        </p:grpSpPr>
        <p:sp>
          <p:nvSpPr>
            <p:cNvPr id="32" name="Rounded Rectangle 31"/>
            <p:cNvSpPr/>
            <p:nvPr/>
          </p:nvSpPr>
          <p:spPr>
            <a:xfrm>
              <a:off x="6080150" y="4214242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110389" y="4167740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00B050"/>
                  </a:solidFill>
                  <a:latin typeface="+mj-lt"/>
                </a:rPr>
                <a:t>4</a:t>
              </a:r>
            </a:p>
          </p:txBody>
        </p:sp>
      </p:grpSp>
      <p:grpSp>
        <p:nvGrpSpPr>
          <p:cNvPr id="34" name="Group 23"/>
          <p:cNvGrpSpPr/>
          <p:nvPr/>
        </p:nvGrpSpPr>
        <p:grpSpPr>
          <a:xfrm>
            <a:off x="4097062" y="5355906"/>
            <a:ext cx="575263" cy="666657"/>
            <a:chOff x="3106521" y="4168442"/>
            <a:chExt cx="431597" cy="500166"/>
          </a:xfrm>
        </p:grpSpPr>
        <p:sp>
          <p:nvSpPr>
            <p:cNvPr id="35" name="Rounded Rectangle 34"/>
            <p:cNvSpPr/>
            <p:nvPr/>
          </p:nvSpPr>
          <p:spPr>
            <a:xfrm>
              <a:off x="3106521" y="421058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140480" y="4168442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+mj-lt"/>
                </a:rPr>
                <a:t>9</a:t>
              </a:r>
            </a:p>
          </p:txBody>
        </p:sp>
      </p:grpSp>
      <p:grpSp>
        <p:nvGrpSpPr>
          <p:cNvPr id="37" name="Group 19"/>
          <p:cNvGrpSpPr/>
          <p:nvPr/>
        </p:nvGrpSpPr>
        <p:grpSpPr>
          <a:xfrm>
            <a:off x="6628874" y="5276969"/>
            <a:ext cx="575263" cy="666657"/>
            <a:chOff x="5006035" y="4109219"/>
            <a:chExt cx="431597" cy="500166"/>
          </a:xfrm>
        </p:grpSpPr>
        <p:sp>
          <p:nvSpPr>
            <p:cNvPr id="38" name="Rounded Rectangle 37"/>
            <p:cNvSpPr/>
            <p:nvPr/>
          </p:nvSpPr>
          <p:spPr>
            <a:xfrm>
              <a:off x="5006035" y="414962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32678" y="4109219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00B050"/>
                  </a:solidFill>
                  <a:latin typeface="+mj-lt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339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BF43D2-C268-4BF0-8F10-7A58E3A38DBF}"/>
              </a:ext>
            </a:extLst>
          </p:cNvPr>
          <p:cNvSpPr txBox="1"/>
          <p:nvPr/>
        </p:nvSpPr>
        <p:spPr>
          <a:xfrm>
            <a:off x="1332885" y="1924971"/>
            <a:ext cx="9725640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:…..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FC9881-E6D6-49F0-A53A-43F2CB328FD2}"/>
              </a:ext>
            </a:extLst>
          </p:cNvPr>
          <p:cNvSpPr txBox="1"/>
          <p:nvPr/>
        </p:nvSpPr>
        <p:spPr>
          <a:xfrm>
            <a:off x="1328277" y="4410996"/>
            <a:ext cx="9730248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0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9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tất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bao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nhiêu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:…..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BD3648-BCC1-40EC-8C71-5E17C7472A75}"/>
              </a:ext>
            </a:extLst>
          </p:cNvPr>
          <p:cNvSpPr txBox="1"/>
          <p:nvPr/>
        </p:nvSpPr>
        <p:spPr>
          <a:xfrm>
            <a:off x="1328277" y="3235944"/>
            <a:ext cx="9730248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:…..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835B2F-A3D5-46EA-9051-7758C9EC9C91}"/>
              </a:ext>
            </a:extLst>
          </p:cNvPr>
          <p:cNvSpPr txBox="1"/>
          <p:nvPr/>
        </p:nvSpPr>
        <p:spPr>
          <a:xfrm>
            <a:off x="5075903" y="839121"/>
            <a:ext cx="2467897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CC55F7-BD79-438B-8083-837AB255B2C1}"/>
              </a:ext>
            </a:extLst>
          </p:cNvPr>
          <p:cNvSpPr txBox="1"/>
          <p:nvPr/>
        </p:nvSpPr>
        <p:spPr>
          <a:xfrm>
            <a:off x="7543800" y="1846561"/>
            <a:ext cx="875071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80FA0D-C35D-4752-BF41-CA0E1BAFC3CA}"/>
              </a:ext>
            </a:extLst>
          </p:cNvPr>
          <p:cNvSpPr txBox="1"/>
          <p:nvPr/>
        </p:nvSpPr>
        <p:spPr>
          <a:xfrm>
            <a:off x="9315450" y="4313536"/>
            <a:ext cx="1647825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B8CC3B-3618-4C77-8703-487DDF1EAC3A}"/>
              </a:ext>
            </a:extLst>
          </p:cNvPr>
          <p:cNvSpPr txBox="1"/>
          <p:nvPr/>
        </p:nvSpPr>
        <p:spPr>
          <a:xfrm>
            <a:off x="7696200" y="3146720"/>
            <a:ext cx="875071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07158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AAA-PDF-SGK\B6-LT2-4.png"/>
          <p:cNvPicPr>
            <a:picLocks noChangeAspect="1" noChangeArrowheads="1"/>
          </p:cNvPicPr>
          <p:nvPr/>
        </p:nvPicPr>
        <p:blipFill>
          <a:blip r:embed="rId2" cstate="print"/>
          <a:srcRect l="17175" t="46362" r="14721" b="10000"/>
          <a:stretch>
            <a:fillRect/>
          </a:stretch>
        </p:blipFill>
        <p:spPr bwMode="auto">
          <a:xfrm>
            <a:off x="4322618" y="501162"/>
            <a:ext cx="6925499" cy="5988543"/>
          </a:xfrm>
          <a:prstGeom prst="rect">
            <a:avLst/>
          </a:prstGeom>
          <a:noFill/>
        </p:spPr>
      </p:pic>
      <p:pic>
        <p:nvPicPr>
          <p:cNvPr id="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2544" y="501162"/>
            <a:ext cx="2230362" cy="991397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778793" y="1611312"/>
            <a:ext cx="4945114" cy="461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402"/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4. </a:t>
            </a:r>
            <a:r>
              <a:rPr lang="en-GB" sz="2399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Chọn</a:t>
            </a:r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399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đáp</a:t>
            </a:r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399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án</a:t>
            </a:r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399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đúng</a:t>
            </a:r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304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9704" y="401731"/>
            <a:ext cx="2230362" cy="991397"/>
          </a:xfrm>
          <a:prstGeom prst="rect">
            <a:avLst/>
          </a:prstGeom>
          <a:noFill/>
        </p:spPr>
      </p:pic>
      <p:pic>
        <p:nvPicPr>
          <p:cNvPr id="7" name="Picture 2" descr="F:\AAA-LÀM ẢNH SLIDE\Bai6-LT2-4a(4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03692" y="2484095"/>
            <a:ext cx="1735901" cy="3168820"/>
          </a:xfrm>
          <a:prstGeom prst="rect">
            <a:avLst/>
          </a:prstGeom>
          <a:noFill/>
        </p:spPr>
      </p:pic>
      <p:pic>
        <p:nvPicPr>
          <p:cNvPr id="8" name="Picture 3" descr="F:\AAA-LÀM ẢNH SLIDE\Bai6-LT2-4a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8293" y="2484095"/>
            <a:ext cx="1731346" cy="3168820"/>
          </a:xfrm>
          <a:prstGeom prst="rect">
            <a:avLst/>
          </a:prstGeom>
          <a:noFill/>
        </p:spPr>
      </p:pic>
      <p:pic>
        <p:nvPicPr>
          <p:cNvPr id="9" name="Picture 4" descr="F:\AAA-LÀM ẢNH SLIDE\Bai6-LT2-4a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85457" y="2484095"/>
            <a:ext cx="1735901" cy="3168820"/>
          </a:xfrm>
          <a:prstGeom prst="rect">
            <a:avLst/>
          </a:prstGeom>
          <a:noFill/>
        </p:spPr>
      </p:pic>
      <p:pic>
        <p:nvPicPr>
          <p:cNvPr id="10" name="Picture 5" descr="F:\AAA-LÀM ẢNH SLIDE\Bai6-LT2-4a(3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6488" y="2484095"/>
            <a:ext cx="1735901" cy="3168820"/>
          </a:xfrm>
          <a:prstGeom prst="rect">
            <a:avLst/>
          </a:prstGeom>
          <a:noFill/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320024" y="5996742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A.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709465" y="5996742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050497" y="5996742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27701" y="5996742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D.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78432" y="1565042"/>
            <a:ext cx="761742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Cốc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nào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nhiều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hạt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sen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nhất</a:t>
            </a:r>
            <a:endParaRPr lang="en-GB" sz="3199" dirty="0">
              <a:solidFill>
                <a:prstClr val="black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306104" y="5867416"/>
            <a:ext cx="670327" cy="670327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9011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89254" y="1998499"/>
            <a:ext cx="8813492" cy="20276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</a:t>
            </a:r>
            <a:r>
              <a:rPr lang="en-US" sz="6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ài</a:t>
            </a:r>
            <a:r>
              <a:rPr lang="en-US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6: </a:t>
            </a:r>
            <a:r>
              <a:rPr lang="en-US" sz="6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Luyện</a:t>
            </a:r>
            <a:r>
              <a:rPr lang="en-US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tập</a:t>
            </a:r>
            <a:r>
              <a:rPr lang="en-US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chung</a:t>
            </a:r>
            <a:endParaRPr lang="en-US" sz="60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48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Tiết</a:t>
            </a:r>
            <a:r>
              <a:rPr lang="en-US" sz="48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 </a:t>
            </a:r>
            <a:r>
              <a:rPr lang="en-US" sz="48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trang</a:t>
            </a:r>
            <a:r>
              <a:rPr lang="en-US" sz="48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40-41</a:t>
            </a:r>
            <a:endParaRPr lang="vi-VN" sz="48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2739614" y="1148134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Các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từ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1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đến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022037" y="5677804"/>
            <a:ext cx="670327" cy="670327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3" name="Picture 2" descr="F:\AAA-LÀM ẢNH SLIDE\Bai6-LT2-4a(4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37392" y="2332800"/>
            <a:ext cx="1730663" cy="3159258"/>
          </a:xfrm>
          <a:prstGeom prst="rect">
            <a:avLst/>
          </a:prstGeom>
          <a:noFill/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743483" y="5807131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132924" y="5807131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473955" y="5807131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851159" y="5807131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D.</a:t>
            </a:r>
          </a:p>
        </p:txBody>
      </p:sp>
      <p:pic>
        <p:nvPicPr>
          <p:cNvPr id="8" name="Picture 2" descr="F:\AAA-LÀM ẢNH SLIDE\Bai6-LT2-4b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5482" y="2334311"/>
            <a:ext cx="1730663" cy="3159255"/>
          </a:xfrm>
          <a:prstGeom prst="rect">
            <a:avLst/>
          </a:prstGeom>
          <a:noFill/>
        </p:spPr>
      </p:pic>
      <p:pic>
        <p:nvPicPr>
          <p:cNvPr id="9" name="Picture 3" descr="F:\AAA-LÀM ẢNH SLIDE\Bai6-LT2-4b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7523" y="2334311"/>
            <a:ext cx="1730663" cy="3158014"/>
          </a:xfrm>
          <a:prstGeom prst="rect">
            <a:avLst/>
          </a:prstGeom>
          <a:noFill/>
        </p:spPr>
      </p:pic>
      <p:pic>
        <p:nvPicPr>
          <p:cNvPr id="10" name="Picture 4" descr="F:\AAA-LÀM ẢNH SLIDE\Bai6-LT2-4b(3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64336" y="2334311"/>
            <a:ext cx="1730663" cy="3160541"/>
          </a:xfrm>
          <a:prstGeom prst="rect">
            <a:avLst/>
          </a:prstGeom>
          <a:noFill/>
        </p:spPr>
      </p:pic>
      <p:pic>
        <p:nvPicPr>
          <p:cNvPr id="11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85632" y="534094"/>
            <a:ext cx="2230362" cy="991397"/>
          </a:xfrm>
          <a:prstGeom prst="rect">
            <a:avLst/>
          </a:prstGeom>
          <a:noFill/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88196" y="1551443"/>
            <a:ext cx="58005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Cốc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nào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ít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hạt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sen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nhất</a:t>
            </a:r>
            <a:endParaRPr lang="en-GB" sz="3199" dirty="0">
              <a:solidFill>
                <a:prstClr val="black"/>
              </a:solidFill>
              <a:latin typeface="+mj-lt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57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AAA-LÀM ẢNH SLIDE\Bai6-LT2-4b(1).png">
            <a:extLst>
              <a:ext uri="{FF2B5EF4-FFF2-40B4-BE49-F238E27FC236}">
                <a16:creationId xmlns:a16="http://schemas.microsoft.com/office/drawing/2014/main" id="{ADBA3BE6-6221-446E-BCFB-F520CABA8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0553" y="947963"/>
            <a:ext cx="1730663" cy="3159255"/>
          </a:xfrm>
          <a:prstGeom prst="rect">
            <a:avLst/>
          </a:prstGeom>
          <a:noFill/>
        </p:spPr>
      </p:pic>
      <p:pic>
        <p:nvPicPr>
          <p:cNvPr id="3" name="Picture 4" descr="F:\AAA-LÀM ẢNH SLIDE\Bai6-LT2-4b(3).png">
            <a:extLst>
              <a:ext uri="{FF2B5EF4-FFF2-40B4-BE49-F238E27FC236}">
                <a16:creationId xmlns:a16="http://schemas.microsoft.com/office/drawing/2014/main" id="{625B241B-84F1-4309-912F-0E33DFE64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9407" y="947963"/>
            <a:ext cx="1730663" cy="3160541"/>
          </a:xfrm>
          <a:prstGeom prst="rect">
            <a:avLst/>
          </a:prstGeom>
          <a:noFill/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F127582-E1A9-434A-AE11-4A41D5D87F30}"/>
              </a:ext>
            </a:extLst>
          </p:cNvPr>
          <p:cNvSpPr txBox="1">
            <a:spLocks/>
          </p:cNvSpPr>
          <p:nvPr/>
        </p:nvSpPr>
        <p:spPr>
          <a:xfrm>
            <a:off x="3520231" y="4283131"/>
            <a:ext cx="1032104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F9C6A8A-A9E7-4D81-926B-C0D88B8D9760}"/>
              </a:ext>
            </a:extLst>
          </p:cNvPr>
          <p:cNvSpPr txBox="1">
            <a:spLocks/>
          </p:cNvSpPr>
          <p:nvPr/>
        </p:nvSpPr>
        <p:spPr>
          <a:xfrm>
            <a:off x="8318576" y="4224137"/>
            <a:ext cx="746766" cy="644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B.</a:t>
            </a:r>
          </a:p>
        </p:txBody>
      </p:sp>
      <p:pic>
        <p:nvPicPr>
          <p:cNvPr id="6" name="Picture 2" descr="F:\AAA-LÀM ẢNH SLIDE\Bai6-LT2-4b(1).png">
            <a:extLst>
              <a:ext uri="{FF2B5EF4-FFF2-40B4-BE49-F238E27FC236}">
                <a16:creationId xmlns:a16="http://schemas.microsoft.com/office/drawing/2014/main" id="{94779295-5483-48C7-BCEC-9E1E50FAAD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526" l="9936" r="89744">
                        <a14:foregroundMark x1="17628" y1="89649" x2="17628" y2="89649"/>
                        <a14:foregroundMark x1="20513" y1="90175" x2="29167" y2="90526"/>
                        <a14:backgroundMark x1="72436" y1="65088" x2="20513" y2="71228"/>
                        <a14:backgroundMark x1="75000" y1="62281" x2="85897" y2="31053"/>
                        <a14:backgroundMark x1="68910" y1="70351" x2="88141" y2="85789"/>
                        <a14:backgroundMark x1="88141" y1="85789" x2="59936" y2="87719"/>
                        <a14:backgroundMark x1="59936" y1="87719" x2="70513" y2="72632"/>
                        <a14:backgroundMark x1="70513" y1="72632" x2="71795" y2="72456"/>
                        <a14:backgroundMark x1="13782" y1="16140" x2="52244" y2="17895"/>
                        <a14:backgroundMark x1="52244" y1="17895" x2="89423" y2="34035"/>
                        <a14:backgroundMark x1="89423" y1="34035" x2="82051" y2="52982"/>
                        <a14:backgroundMark x1="82051" y1="52982" x2="52564" y2="65789"/>
                        <a14:backgroundMark x1="52564" y1="65789" x2="14744" y2="71754"/>
                        <a14:backgroundMark x1="14744" y1="71754" x2="8654" y2="39298"/>
                        <a14:backgroundMark x1="8654" y1="39298" x2="25641" y2="30702"/>
                        <a14:backgroundMark x1="9295" y1="42281" x2="45192" y2="39649"/>
                        <a14:backgroundMark x1="45192" y1="39649" x2="79487" y2="43509"/>
                        <a14:backgroundMark x1="79487" y1="43509" x2="51603" y2="64035"/>
                        <a14:backgroundMark x1="51603" y1="64035" x2="38782" y2="64035"/>
                        <a14:backgroundMark x1="25000" y1="65088" x2="57372" y2="74912"/>
                        <a14:backgroundMark x1="57372" y1="74912" x2="77885" y2="90175"/>
                        <a14:backgroundMark x1="77885" y1="90175" x2="63782" y2="93684"/>
                        <a14:backgroundMark x1="8654" y1="30702" x2="57051" y2="32105"/>
                        <a14:backgroundMark x1="57051" y1="32105" x2="58654" y2="60702"/>
                        <a14:backgroundMark x1="58654" y1="60702" x2="17308" y2="49474"/>
                        <a14:backgroundMark x1="17308" y1="49474" x2="19551" y2="37719"/>
                        <a14:backgroundMark x1="14423" y1="77719" x2="49038" y2="75789"/>
                        <a14:backgroundMark x1="49038" y1="75789" x2="50000" y2="77544"/>
                      </a14:backgroundRemoval>
                    </a14:imgEffect>
                  </a14:imgLayer>
                </a14:imgProps>
              </a:ext>
            </a:extLst>
          </a:blip>
          <a:srcRect l="8607" t="78075" r="66232" b="5918"/>
          <a:stretch/>
        </p:blipFill>
        <p:spPr bwMode="auto">
          <a:xfrm>
            <a:off x="3361664" y="-672218"/>
            <a:ext cx="521110" cy="605160"/>
          </a:xfrm>
          <a:prstGeom prst="rect">
            <a:avLst/>
          </a:prstGeom>
          <a:noFill/>
        </p:spPr>
      </p:pic>
      <p:pic>
        <p:nvPicPr>
          <p:cNvPr id="7" name="Picture 2" descr="F:\AAA-LÀM ẢNH SLIDE\Bai6-LT2-4b(1).png">
            <a:extLst>
              <a:ext uri="{FF2B5EF4-FFF2-40B4-BE49-F238E27FC236}">
                <a16:creationId xmlns:a16="http://schemas.microsoft.com/office/drawing/2014/main" id="{A3FFA35C-9F93-49E9-A302-9B556269A1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526" l="9936" r="89744">
                        <a14:foregroundMark x1="17628" y1="89649" x2="17628" y2="89649"/>
                        <a14:foregroundMark x1="20513" y1="90175" x2="29167" y2="90526"/>
                        <a14:backgroundMark x1="72436" y1="65088" x2="20513" y2="71228"/>
                        <a14:backgroundMark x1="75000" y1="62281" x2="85897" y2="31053"/>
                        <a14:backgroundMark x1="68910" y1="70351" x2="88141" y2="85789"/>
                        <a14:backgroundMark x1="88141" y1="85789" x2="59936" y2="87719"/>
                        <a14:backgroundMark x1="59936" y1="87719" x2="70513" y2="72632"/>
                        <a14:backgroundMark x1="70513" y1="72632" x2="71795" y2="72456"/>
                        <a14:backgroundMark x1="13782" y1="16140" x2="52244" y2="17895"/>
                        <a14:backgroundMark x1="52244" y1="17895" x2="89423" y2="34035"/>
                        <a14:backgroundMark x1="89423" y1="34035" x2="82051" y2="52982"/>
                        <a14:backgroundMark x1="82051" y1="52982" x2="52564" y2="65789"/>
                        <a14:backgroundMark x1="52564" y1="65789" x2="14744" y2="71754"/>
                        <a14:backgroundMark x1="14744" y1="71754" x2="8654" y2="39298"/>
                        <a14:backgroundMark x1="8654" y1="39298" x2="25641" y2="30702"/>
                        <a14:backgroundMark x1="9295" y1="42281" x2="45192" y2="39649"/>
                        <a14:backgroundMark x1="45192" y1="39649" x2="79487" y2="43509"/>
                        <a14:backgroundMark x1="79487" y1="43509" x2="51603" y2="64035"/>
                        <a14:backgroundMark x1="51603" y1="64035" x2="38782" y2="64035"/>
                        <a14:backgroundMark x1="25000" y1="65088" x2="57372" y2="74912"/>
                        <a14:backgroundMark x1="57372" y1="74912" x2="77885" y2="90175"/>
                        <a14:backgroundMark x1="77885" y1="90175" x2="63782" y2="93684"/>
                        <a14:backgroundMark x1="8654" y1="30702" x2="57051" y2="32105"/>
                        <a14:backgroundMark x1="57051" y1="32105" x2="58654" y2="60702"/>
                        <a14:backgroundMark x1="58654" y1="60702" x2="17308" y2="49474"/>
                        <a14:backgroundMark x1="17308" y1="49474" x2="19551" y2="37719"/>
                        <a14:backgroundMark x1="14423" y1="77719" x2="49038" y2="75789"/>
                        <a14:backgroundMark x1="49038" y1="75789" x2="50000" y2="77544"/>
                      </a14:backgroundRemoval>
                    </a14:imgEffect>
                  </a14:imgLayer>
                </a14:imgProps>
              </a:ext>
            </a:extLst>
          </a:blip>
          <a:srcRect l="8607" t="78075" r="66232" b="5918"/>
          <a:stretch/>
        </p:blipFill>
        <p:spPr bwMode="auto">
          <a:xfrm>
            <a:off x="4173011" y="-605160"/>
            <a:ext cx="521110" cy="605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177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00718 L -0.01445 0.4009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" y="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00847 0.3675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176274" y="2095459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0481" y="403801"/>
            <a:ext cx="2230362" cy="991397"/>
          </a:xfrm>
          <a:prstGeom prst="rect">
            <a:avLst/>
          </a:prstGeom>
          <a:noFill/>
        </p:spPr>
      </p:pic>
      <p:sp>
        <p:nvSpPr>
          <p:cNvPr id="34" name="Rectangle 33"/>
          <p:cNvSpPr/>
          <p:nvPr/>
        </p:nvSpPr>
        <p:spPr>
          <a:xfrm>
            <a:off x="244515" y="810551"/>
            <a:ext cx="463971" cy="5846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609402"/>
            <a:endParaRPr lang="en-GB" sz="3199" b="1" dirty="0">
              <a:solidFill>
                <a:prstClr val="white"/>
              </a:solidFill>
              <a:latin typeface="UTM Cookies" pitchFamily="18" charset="0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481" y="1547878"/>
            <a:ext cx="9244534" cy="448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2123" y="2918849"/>
            <a:ext cx="8359527" cy="2367727"/>
          </a:xfrm>
          <a:prstGeom prst="rect">
            <a:avLst/>
          </a:prstGeom>
          <a:noFill/>
        </p:spPr>
      </p:pic>
      <p:grpSp>
        <p:nvGrpSpPr>
          <p:cNvPr id="178" name="Group 177"/>
          <p:cNvGrpSpPr/>
          <p:nvPr/>
        </p:nvGrpSpPr>
        <p:grpSpPr>
          <a:xfrm>
            <a:off x="4923267" y="3237366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783770" y="188013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9050659" y="3234687"/>
            <a:ext cx="635559" cy="748665"/>
            <a:chOff x="7859352" y="187812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73680" y="187812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79" name="Group 178"/>
          <p:cNvGrpSpPr/>
          <p:nvPr/>
        </p:nvGrpSpPr>
        <p:grpSpPr>
          <a:xfrm>
            <a:off x="6994441" y="3217053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84" name="Group 183"/>
          <p:cNvGrpSpPr/>
          <p:nvPr/>
        </p:nvGrpSpPr>
        <p:grpSpPr>
          <a:xfrm>
            <a:off x="4917313" y="3236929"/>
            <a:ext cx="635558" cy="748665"/>
            <a:chOff x="4762734" y="1880130"/>
            <a:chExt cx="476834" cy="561694"/>
          </a:xfrm>
        </p:grpSpPr>
        <p:sp>
          <p:nvSpPr>
            <p:cNvPr id="185" name="Rounded Rectangle 184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480663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187" name="Group 186"/>
          <p:cNvGrpSpPr/>
          <p:nvPr/>
        </p:nvGrpSpPr>
        <p:grpSpPr>
          <a:xfrm>
            <a:off x="9044708" y="3234250"/>
            <a:ext cx="635559" cy="748665"/>
            <a:chOff x="7859352" y="1878120"/>
            <a:chExt cx="476835" cy="561694"/>
          </a:xfrm>
        </p:grpSpPr>
        <p:sp>
          <p:nvSpPr>
            <p:cNvPr id="188" name="Rounded Rectangle 187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7873680" y="18781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190" name="Group 189"/>
          <p:cNvGrpSpPr/>
          <p:nvPr/>
        </p:nvGrpSpPr>
        <p:grpSpPr>
          <a:xfrm>
            <a:off x="6988483" y="3216616"/>
            <a:ext cx="620603" cy="748665"/>
            <a:chOff x="6316654" y="186489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51480" y="186489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</p:grp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780796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44515" y="810551"/>
            <a:ext cx="463971" cy="5846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609402"/>
            <a:endParaRPr lang="en-GB" sz="3199" b="1" dirty="0">
              <a:solidFill>
                <a:prstClr val="white"/>
              </a:solidFill>
              <a:latin typeface="UTM Cookies" pitchFamily="18" charset="0"/>
              <a:cs typeface="Lato" panose="020F050202020403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90023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0481" y="403801"/>
            <a:ext cx="2230362" cy="991397"/>
          </a:xfrm>
          <a:prstGeom prst="rect">
            <a:avLst/>
          </a:prstGeom>
          <a:noFill/>
        </p:spPr>
      </p:pic>
      <p:sp>
        <p:nvSpPr>
          <p:cNvPr id="34" name="Rectangle 33"/>
          <p:cNvSpPr/>
          <p:nvPr/>
        </p:nvSpPr>
        <p:spPr>
          <a:xfrm>
            <a:off x="244515" y="810551"/>
            <a:ext cx="463971" cy="5846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609402"/>
            <a:endParaRPr lang="en-GB" sz="3199" b="1" dirty="0">
              <a:solidFill>
                <a:prstClr val="white"/>
              </a:solidFill>
              <a:latin typeface="UTM Cookies" pitchFamily="18" charset="0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481" y="1547878"/>
            <a:ext cx="9244534" cy="448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68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2123" y="2988494"/>
            <a:ext cx="8359527" cy="2367727"/>
          </a:xfrm>
          <a:prstGeom prst="rect">
            <a:avLst/>
          </a:prstGeom>
          <a:noFill/>
        </p:spPr>
      </p:pic>
      <p:grpSp>
        <p:nvGrpSpPr>
          <p:cNvPr id="4" name="Group 178"/>
          <p:cNvGrpSpPr/>
          <p:nvPr/>
        </p:nvGrpSpPr>
        <p:grpSpPr>
          <a:xfrm>
            <a:off x="6994441" y="3286698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7" name="Group 189"/>
          <p:cNvGrpSpPr/>
          <p:nvPr/>
        </p:nvGrpSpPr>
        <p:grpSpPr>
          <a:xfrm>
            <a:off x="6988483" y="3286261"/>
            <a:ext cx="620603" cy="748665"/>
            <a:chOff x="6316654" y="186489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51480" y="186489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2" name="Group 177"/>
          <p:cNvGrpSpPr/>
          <p:nvPr/>
        </p:nvGrpSpPr>
        <p:grpSpPr>
          <a:xfrm>
            <a:off x="4923269" y="3307011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79520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3" name="Group 179"/>
          <p:cNvGrpSpPr/>
          <p:nvPr/>
        </p:nvGrpSpPr>
        <p:grpSpPr>
          <a:xfrm>
            <a:off x="9050661" y="3304332"/>
            <a:ext cx="635559" cy="748665"/>
            <a:chOff x="7859352" y="187812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73680" y="18781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5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850441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92525" y="178881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4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400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4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70824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2123" y="2918849"/>
            <a:ext cx="8359527" cy="2367727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6994441" y="3217053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189"/>
          <p:cNvGrpSpPr/>
          <p:nvPr/>
        </p:nvGrpSpPr>
        <p:grpSpPr>
          <a:xfrm>
            <a:off x="6988483" y="3216616"/>
            <a:ext cx="620603" cy="748665"/>
            <a:chOff x="6316654" y="186489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51480" y="186489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5</a:t>
              </a:r>
            </a:p>
          </p:txBody>
        </p:sp>
      </p:grpSp>
      <p:grpSp>
        <p:nvGrpSpPr>
          <p:cNvPr id="4" name="Group 177"/>
          <p:cNvGrpSpPr/>
          <p:nvPr/>
        </p:nvGrpSpPr>
        <p:grpSpPr>
          <a:xfrm>
            <a:off x="4923269" y="3237366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79520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5" name="Group 179"/>
          <p:cNvGrpSpPr/>
          <p:nvPr/>
        </p:nvGrpSpPr>
        <p:grpSpPr>
          <a:xfrm>
            <a:off x="9050657" y="3249921"/>
            <a:ext cx="635559" cy="748665"/>
            <a:chOff x="7859352" y="188955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85110" y="188955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6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780796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c)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53076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2123" y="2918849"/>
            <a:ext cx="8359527" cy="2367727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6994441" y="3217053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189"/>
          <p:cNvGrpSpPr/>
          <p:nvPr/>
        </p:nvGrpSpPr>
        <p:grpSpPr>
          <a:xfrm>
            <a:off x="6988492" y="3231850"/>
            <a:ext cx="620603" cy="748665"/>
            <a:chOff x="6316654" y="187632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62910" y="18763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8</a:t>
              </a:r>
            </a:p>
          </p:txBody>
        </p:sp>
      </p:grpSp>
      <p:grpSp>
        <p:nvGrpSpPr>
          <p:cNvPr id="4" name="Group 177"/>
          <p:cNvGrpSpPr/>
          <p:nvPr/>
        </p:nvGrpSpPr>
        <p:grpSpPr>
          <a:xfrm>
            <a:off x="4923264" y="3237366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1806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7</a:t>
              </a:r>
            </a:p>
          </p:txBody>
        </p:sp>
      </p:grpSp>
      <p:grpSp>
        <p:nvGrpSpPr>
          <p:cNvPr id="5" name="Group 179"/>
          <p:cNvGrpSpPr/>
          <p:nvPr/>
        </p:nvGrpSpPr>
        <p:grpSpPr>
          <a:xfrm>
            <a:off x="9050653" y="3249921"/>
            <a:ext cx="635559" cy="748665"/>
            <a:chOff x="7859352" y="188955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96540" y="188955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9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780796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d)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39819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264</Words>
  <Application>Microsoft Office PowerPoint</Application>
  <PresentationFormat>Widescreen</PresentationFormat>
  <Paragraphs>120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等线</vt:lpstr>
      <vt:lpstr>微软雅黑</vt:lpstr>
      <vt:lpstr>Arial</vt:lpstr>
      <vt:lpstr>Arial-Rounded</vt:lpstr>
      <vt:lpstr>Calibri</vt:lpstr>
      <vt:lpstr>Lato</vt:lpstr>
      <vt:lpstr>Times New Roman</vt:lpstr>
      <vt:lpstr>UTM Cookies</vt:lpstr>
      <vt:lpstr>Office Theme</vt:lpstr>
      <vt:lpstr>2_Office 主题</vt:lpstr>
      <vt:lpstr>https://www.freeppt7.com</vt:lpstr>
      <vt:lpstr>3_Office 主题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dung duong</cp:lastModifiedBy>
  <cp:revision>55</cp:revision>
  <dcterms:created xsi:type="dcterms:W3CDTF">2021-07-20T01:55:21Z</dcterms:created>
  <dcterms:modified xsi:type="dcterms:W3CDTF">2021-10-28T15:20:06Z</dcterms:modified>
</cp:coreProperties>
</file>