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326" r:id="rId4"/>
    <p:sldId id="292" r:id="rId5"/>
    <p:sldId id="313" r:id="rId6"/>
    <p:sldId id="331" r:id="rId7"/>
    <p:sldId id="314" r:id="rId8"/>
    <p:sldId id="328" r:id="rId9"/>
    <p:sldId id="320" r:id="rId10"/>
    <p:sldId id="321" r:id="rId11"/>
    <p:sldId id="258" r:id="rId12"/>
    <p:sldId id="332" r:id="rId13"/>
    <p:sldId id="333" r:id="rId14"/>
    <p:sldId id="315" r:id="rId15"/>
    <p:sldId id="329" r:id="rId16"/>
  </p:sldIdLst>
  <p:sldSz cx="9144000" cy="6858000" type="screen4x3"/>
  <p:notesSz cx="6858000" cy="9144000"/>
  <p:embeddedFontLst>
    <p:embeddedFont>
      <p:font typeface=".VnAvant" panose="020B7200000000000000" pitchFamily="34" charset="0"/>
      <p:regular r:id="rId18"/>
      <p:bold r:id="rId19"/>
      <p:italic r:id="rId20"/>
      <p:boldItalic r:id="rId21"/>
    </p:embeddedFont>
    <p:embeddedFont>
      <p:font typeface=".VnTimeH" panose="020B7200000000000000" pitchFamily="3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Euphemia" panose="020B0503040102020104" pitchFamily="34" charset="0"/>
      <p:regular r:id="rId32"/>
    </p:embeddedFont>
    <p:embeddedFont>
      <p:font typeface="Tahoma" panose="020B0604030504040204" pitchFamily="34" charset="0"/>
      <p:regular r:id="rId33"/>
      <p:bold r:id="rId34"/>
    </p:embeddedFont>
  </p:embeddedFontLst>
  <p:custDataLst>
    <p:tags r:id="rId35"/>
  </p:custData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D6A300"/>
    <a:srgbClr val="FFC305"/>
    <a:srgbClr val="FFEDB3"/>
    <a:srgbClr val="FFE89F"/>
    <a:srgbClr val="FFEEB7"/>
    <a:srgbClr val="FFD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1"/>
    <p:restoredTop sz="93739"/>
  </p:normalViewPr>
  <p:slideViewPr>
    <p:cSldViewPr showGuides="1">
      <p:cViewPr varScale="1">
        <p:scale>
          <a:sx n="68" d="100"/>
          <a:sy n="68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F5E331-F34A-4A9F-ADAD-80D929C75AA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28/10/2021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8436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en-US" altLang="en-US" sz="1200" dirty="0"/>
              <a:t>‹#›</a:t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sz="1200" dirty="0"/>
              <a:t>8</a:t>
            </a:fld>
            <a:endParaRPr lang="en-US" sz="1200" dirty="0"/>
          </a:p>
        </p:txBody>
      </p:sp>
      <p:sp>
        <p:nvSpPr>
          <p:cNvPr id="19459" name="Rectangle 7"/>
          <p:cNvSpPr txBox="1">
            <a:spLocks noGrp="1"/>
          </p:cNvSpPr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sz="1200" dirty="0">
                <a:latin typeface="Times New Roman" panose="02020603050405020304" pitchFamily="18" charset="0"/>
              </a:rPr>
              <a:t>8</a:t>
            </a:fld>
            <a:endParaRPr lang="en-US" sz="1200" dirty="0">
              <a:latin typeface="Times New Roman" panose="02020603050405020304" pitchFamily="18" charset="0"/>
            </a:endParaRPr>
          </a:p>
        </p:txBody>
      </p:sp>
      <p:sp>
        <p:nvSpPr>
          <p:cNvPr id="1946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wrap="square" lIns="91440" tIns="45720" rIns="91440" bIns="45720" anchor="t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E2820-AFE1-45FA-949E-17BDB534E1D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660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4629D-5E31-41E9-B552-8935559003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D5AB2B-51FA-46EF-B8D6-120961C0DB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5CBF4-0738-4F78-93AD-61E1BADC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EC64-628F-4C52-9C88-8D346998AD59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94948-D95A-40F7-B9C8-3BC2A5925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F8A9A-E022-4804-9207-454227531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206B-2399-4998-890F-DAD062E1C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422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946AB-DA22-454E-8322-A21081281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5B586-FA43-4019-BBD2-66DDCF00C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896E6-3262-4950-BF42-76704E0E7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EC64-628F-4C52-9C88-8D346998AD59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E3B5D-BE26-4CA1-9865-C5BAA61A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D1DCA-5A0A-463B-86B1-EA90126CE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206B-2399-4998-890F-DAD062E1C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108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22A88-8EA4-41D2-B61F-577F54AD2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990DB-293C-4410-8AEE-590D9A39C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55B86-6F94-4187-AA91-0631BC7F7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EC64-628F-4C52-9C88-8D346998AD59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9FD5D-8FFC-4C3E-8B5D-4EF2CD6F2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238C8-ADA5-4F10-8678-0BC74815B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206B-2399-4998-890F-DAD062E1C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46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B3A9B-2EC4-4C1C-977C-EFF17157C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15FD8-DEF7-4511-9EBA-9EC7FF1903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EE93D1-14AD-4B5D-A108-86553DA7C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070D3F-E73B-45AC-B184-D777B91EE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EC64-628F-4C52-9C88-8D346998AD59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CFD30D-80A2-4D0B-8E19-069CC979B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B6635F-DC02-4CCE-8163-3F5C7F254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206B-2399-4998-890F-DAD062E1C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878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EA87A-1722-41A7-826C-60A4074C0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F4C35D-E860-4F28-AFCD-EA75E2643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749AB8-7990-4143-BE51-B851C81AD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3FFA8A-BCA5-4B98-B472-42D379DD59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F08451-8F6E-42B3-B9C2-E158D67884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8186D1-F2E9-4ABA-A637-53BF333A4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EC64-628F-4C52-9C88-8D346998AD59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228EC1-9A98-4A74-94D7-918A414EB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70D5F1-A022-40A4-A35F-D291493F3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206B-2399-4998-890F-DAD062E1C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607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76509-BFCB-4833-ACAA-6D3DD85E4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9DEE98-906A-410B-909E-BD1B120FF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EC64-628F-4C52-9C88-8D346998AD59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018DFA-D643-463F-8414-91BF1D5E1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AE8033-C114-4E99-B9C0-3EC59545B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206B-2399-4998-890F-DAD062E1C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430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293AEF-2EAE-433C-B621-0377498A4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EC64-628F-4C52-9C88-8D346998AD59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22FDE8-FB27-4752-8757-A00471CD9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4078B3-8C95-4F12-9604-30BEF0D25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206B-2399-4998-890F-DAD062E1C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338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D7576-2643-4D9C-9998-2EFBFA614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24D62-29DE-495A-95A7-814D1BB0E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810514-E11E-4A15-8A74-F88BA8BB1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C19C3A-349B-433D-8F4E-F0228902F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EC64-628F-4C52-9C88-8D346998AD59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CE855A-087E-4081-8784-CDFE0BA46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704B3A-A74C-423C-A1C3-0D2AD6FC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206B-2399-4998-890F-DAD062E1C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178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7D581-37B4-498B-9F81-EFAEFD8F9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B8ECD3-9ECE-4931-875E-AFA9F312A4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53E2D-4F9C-4FE3-907B-9089ACB76E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3F01C7-9FD0-4E2F-9ED0-0D7F8CC88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EC64-628F-4C52-9C88-8D346998AD59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FA52E1-F6F9-4341-B0EE-6CE9978DA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3E015F-1E22-46DA-849C-6969E0384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206B-2399-4998-890F-DAD062E1C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632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40701-5EC1-4953-BEEF-8B8E9E13D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0F3C6D-0F86-4E44-B159-236B21A32E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2A0F8-1FD6-4A18-AB79-3121C7E83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EC64-628F-4C52-9C88-8D346998AD59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C1298-D923-471D-AC04-D22A42C00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DD888-D746-4D07-B898-FA02B02D2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206B-2399-4998-890F-DAD062E1C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144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F9AA8A-7BA6-40E2-B763-8FF1969CF2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52517B-E482-49A5-AFA4-E9FF6B8C4A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ACE24-9D1A-43FA-B079-543456F8E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EC64-628F-4C52-9C88-8D346998AD59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7E350-EFCD-4EEB-BB81-0183BEC9B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37FFF-E2BE-4387-A5A0-E3D92F68C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206B-2399-4998-890F-DAD062E1C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867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98910" y="304800"/>
            <a:ext cx="531852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95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798910" y="3108804"/>
            <a:ext cx="531852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4160A937-CCB1-4E1C-B936-FD9CD2E337BB}" type="datetime1">
              <a:rPr lang="vi-VN" smtClean="0">
                <a:solidFill>
                  <a:srgbClr val="A6B727">
                    <a:lumMod val="50000"/>
                  </a:srgbClr>
                </a:solidFill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28/10/2021</a:t>
            </a:fld>
            <a:endParaRPr lang="vi-VN" dirty="0">
              <a:solidFill>
                <a:srgbClr val="A6B727">
                  <a:lumMod val="50000"/>
                </a:srgbClr>
              </a:solidFill>
            </a:endParaRPr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dirty="0">
              <a:solidFill>
                <a:srgbClr val="A6B727">
                  <a:lumMod val="50000"/>
                </a:srgbClr>
              </a:solidFill>
            </a:endParaRPr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FDBFFB2-86D9-4B8F-A59A-553A60B94BBE}" type="slidenum">
              <a:rPr lang="vi-VN" smtClean="0">
                <a:solidFill>
                  <a:srgbClr val="DF5327"/>
                </a:solidFill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vi-VN" dirty="0">
              <a:solidFill>
                <a:srgbClr val="DF53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32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8C3A219-E93E-4A57-8AB8-4746A4C196E5}" type="datetime1">
              <a:rPr lang="vi-VN" smtClean="0">
                <a:solidFill>
                  <a:srgbClr val="A6B727">
                    <a:lumMod val="50000"/>
                  </a:srgbClr>
                </a:solidFill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28/10/2021</a:t>
            </a:fld>
            <a:endParaRPr lang="vi-VN" dirty="0">
              <a:solidFill>
                <a:srgbClr val="A6B727">
                  <a:lumMod val="50000"/>
                </a:srgbClr>
              </a:solidFill>
            </a:endParaRPr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dirty="0">
              <a:solidFill>
                <a:srgbClr val="A6B727">
                  <a:lumMod val="50000"/>
                </a:srgbClr>
              </a:solidFill>
            </a:endParaRPr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FDBFFB2-86D9-4B8F-A59A-553A60B94BBE}" type="slidenum">
              <a:rPr lang="vi-VN" smtClean="0">
                <a:solidFill>
                  <a:srgbClr val="DF5327"/>
                </a:solidFill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vi-VN" dirty="0">
              <a:solidFill>
                <a:srgbClr val="DF53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885010" y="1600201"/>
            <a:ext cx="4800601" cy="2486025"/>
          </a:xfrm>
        </p:spPr>
        <p:txBody>
          <a:bodyPr rtlCol="0" anchor="b">
            <a:normAutofit/>
          </a:bodyPr>
          <a:lstStyle>
            <a:lvl1pPr>
              <a:defRPr sz="39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885009" y="4105029"/>
            <a:ext cx="4800601" cy="914400"/>
          </a:xfr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19677E3-5E68-4C16-8BBB-55F20A1A8FB6}" type="datetime1">
              <a:rPr lang="vi-VN" smtClean="0">
                <a:solidFill>
                  <a:srgbClr val="A6B727">
                    <a:lumMod val="50000"/>
                  </a:srgbClr>
                </a:solidFill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28/10/2021</a:t>
            </a:fld>
            <a:endParaRPr lang="vi-VN" dirty="0">
              <a:solidFill>
                <a:srgbClr val="A6B727">
                  <a:lumMod val="50000"/>
                </a:srgbClr>
              </a:solidFill>
            </a:endParaRPr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dirty="0">
              <a:solidFill>
                <a:srgbClr val="A6B727">
                  <a:lumMod val="50000"/>
                </a:srgbClr>
              </a:solidFill>
            </a:endParaRPr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FDBFFB2-86D9-4B8F-A59A-553A60B94BBE}" type="slidenum">
              <a:rPr lang="vi-VN" smtClean="0">
                <a:solidFill>
                  <a:srgbClr val="DF5327"/>
                </a:solidFill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vi-VN" dirty="0">
              <a:solidFill>
                <a:srgbClr val="DF53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31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1656160" y="1600200"/>
            <a:ext cx="3429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5256610" y="1600200"/>
            <a:ext cx="3429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AD27773-524D-45C8-A1FA-602C14602A3B}" type="datetime1">
              <a:rPr lang="vi-VN" smtClean="0">
                <a:solidFill>
                  <a:srgbClr val="A6B727">
                    <a:lumMod val="50000"/>
                  </a:srgbClr>
                </a:solidFill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28/10/2021</a:t>
            </a:fld>
            <a:endParaRPr lang="vi-VN" dirty="0">
              <a:solidFill>
                <a:srgbClr val="A6B727">
                  <a:lumMod val="50000"/>
                </a:srgbClr>
              </a:solidFill>
            </a:endParaRPr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dirty="0">
              <a:solidFill>
                <a:srgbClr val="A6B727">
                  <a:lumMod val="50000"/>
                </a:srgbClr>
              </a:solidFill>
            </a:endParaRPr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FDBFFB2-86D9-4B8F-A59A-553A60B94BBE}" type="slidenum">
              <a:rPr lang="vi-VN" smtClean="0">
                <a:solidFill>
                  <a:srgbClr val="DF5327"/>
                </a:solidFill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vi-VN" dirty="0">
              <a:solidFill>
                <a:srgbClr val="DF53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06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656160" y="1600200"/>
            <a:ext cx="3429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1656160" y="2505075"/>
            <a:ext cx="3429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256610" y="1600200"/>
            <a:ext cx="3429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256610" y="2505075"/>
            <a:ext cx="3429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80A089F-08F3-472C-992E-D6619EBCE691}" type="datetime1">
              <a:rPr lang="vi-VN" smtClean="0">
                <a:solidFill>
                  <a:srgbClr val="A6B727">
                    <a:lumMod val="50000"/>
                  </a:srgbClr>
                </a:solidFill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28/10/2021</a:t>
            </a:fld>
            <a:endParaRPr lang="vi-VN" dirty="0">
              <a:solidFill>
                <a:srgbClr val="A6B727">
                  <a:lumMod val="50000"/>
                </a:srgbClr>
              </a:solidFill>
            </a:endParaRPr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dirty="0">
              <a:solidFill>
                <a:srgbClr val="A6B727">
                  <a:lumMod val="50000"/>
                </a:srgbClr>
              </a:solidFill>
            </a:endParaRPr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FDBFFB2-86D9-4B8F-A59A-553A60B94BBE}" type="slidenum">
              <a:rPr lang="vi-VN" smtClean="0">
                <a:solidFill>
                  <a:srgbClr val="DF5327"/>
                </a:solidFill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vi-VN" dirty="0">
              <a:solidFill>
                <a:srgbClr val="DF53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4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8092662-6564-412C-9392-266C7F9E7420}" type="datetime1">
              <a:rPr lang="vi-VN" smtClean="0">
                <a:solidFill>
                  <a:srgbClr val="A6B727">
                    <a:lumMod val="50000"/>
                  </a:srgbClr>
                </a:solidFill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28/10/2021</a:t>
            </a:fld>
            <a:endParaRPr lang="vi-VN" dirty="0">
              <a:solidFill>
                <a:srgbClr val="A6B727">
                  <a:lumMod val="50000"/>
                </a:srgbClr>
              </a:solidFill>
            </a:endParaRPr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dirty="0">
              <a:solidFill>
                <a:srgbClr val="A6B727">
                  <a:lumMod val="50000"/>
                </a:srgbClr>
              </a:solidFill>
            </a:endParaRPr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FDBFFB2-86D9-4B8F-A59A-553A60B94BBE}" type="slidenum">
              <a:rPr lang="vi-VN" smtClean="0">
                <a:solidFill>
                  <a:srgbClr val="DF5327"/>
                </a:solidFill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vi-VN" dirty="0">
              <a:solidFill>
                <a:srgbClr val="DF53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72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DCFBD34-5AE3-4C91-B13A-0044E6640D70}" type="datetime1">
              <a:rPr lang="vi-VN" smtClean="0">
                <a:solidFill>
                  <a:srgbClr val="A6B727">
                    <a:lumMod val="50000"/>
                  </a:srgbClr>
                </a:solidFill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28/10/2021</a:t>
            </a:fld>
            <a:endParaRPr lang="vi-VN" dirty="0">
              <a:solidFill>
                <a:srgbClr val="A6B727">
                  <a:lumMod val="50000"/>
                </a:srgbClr>
              </a:solidFill>
            </a:endParaRPr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dirty="0">
              <a:solidFill>
                <a:srgbClr val="A6B727">
                  <a:lumMod val="50000"/>
                </a:srgbClr>
              </a:solidFill>
            </a:endParaRPr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FDBFFB2-86D9-4B8F-A59A-553A60B94BBE}" type="slidenum">
              <a:rPr lang="vi-VN" smtClean="0">
                <a:solidFill>
                  <a:srgbClr val="DF5327"/>
                </a:solidFill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vi-VN" dirty="0">
              <a:solidFill>
                <a:srgbClr val="DF53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17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970360" y="533400"/>
            <a:ext cx="5143500" cy="4800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88"/>
            <a:ext cx="20574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9AB1D4A-8458-4CC2-8BA4-421667826001}" type="datetime1">
              <a:rPr lang="vi-VN" smtClean="0">
                <a:solidFill>
                  <a:srgbClr val="A6B727">
                    <a:lumMod val="50000"/>
                  </a:srgbClr>
                </a:solidFill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28/10/2021</a:t>
            </a:fld>
            <a:endParaRPr lang="vi-VN" dirty="0">
              <a:solidFill>
                <a:srgbClr val="A6B727">
                  <a:lumMod val="50000"/>
                </a:srgbClr>
              </a:solidFill>
            </a:endParaRPr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dirty="0">
              <a:solidFill>
                <a:srgbClr val="A6B727">
                  <a:lumMod val="50000"/>
                </a:srgbClr>
              </a:solidFill>
            </a:endParaRPr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FDBFFB2-86D9-4B8F-A59A-553A60B94BBE}" type="slidenum">
              <a:rPr lang="vi-VN" smtClean="0">
                <a:solidFill>
                  <a:srgbClr val="DF5327"/>
                </a:solidFill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vi-VN" dirty="0">
              <a:solidFill>
                <a:srgbClr val="DF53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970359" y="533400"/>
            <a:ext cx="51435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056084" y="647700"/>
            <a:ext cx="497205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88"/>
            <a:ext cx="20574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8EEB4D7-FFE0-4612-A129-DD9A7DDC61EB}" type="datetime1">
              <a:rPr lang="vi-VN" smtClean="0">
                <a:solidFill>
                  <a:srgbClr val="A6B727">
                    <a:lumMod val="50000"/>
                  </a:srgbClr>
                </a:solidFill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28/10/2021</a:t>
            </a:fld>
            <a:endParaRPr lang="vi-VN" dirty="0">
              <a:solidFill>
                <a:srgbClr val="A6B727">
                  <a:lumMod val="50000"/>
                </a:srgbClr>
              </a:solidFill>
            </a:endParaRPr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dirty="0">
              <a:solidFill>
                <a:srgbClr val="A6B727">
                  <a:lumMod val="50000"/>
                </a:srgbClr>
              </a:solidFill>
            </a:endParaRPr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FDBFFB2-86D9-4B8F-A59A-553A60B94BBE}" type="slidenum">
              <a:rPr lang="vi-VN" smtClean="0">
                <a:solidFill>
                  <a:srgbClr val="DF5327"/>
                </a:solidFill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vi-VN" dirty="0">
              <a:solidFill>
                <a:srgbClr val="DF53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22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9520F76-9E09-43CF-92DF-1AD0B224A512}" type="datetime1">
              <a:rPr lang="vi-VN" smtClean="0">
                <a:solidFill>
                  <a:srgbClr val="A6B727">
                    <a:lumMod val="50000"/>
                  </a:srgbClr>
                </a:solidFill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28/10/2021</a:t>
            </a:fld>
            <a:endParaRPr lang="vi-VN" dirty="0">
              <a:solidFill>
                <a:srgbClr val="A6B727">
                  <a:lumMod val="50000"/>
                </a:srgbClr>
              </a:solidFill>
            </a:endParaRPr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dirty="0">
              <a:solidFill>
                <a:srgbClr val="A6B727">
                  <a:lumMod val="50000"/>
                </a:srgbClr>
              </a:solidFill>
            </a:endParaRPr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FDBFFB2-86D9-4B8F-A59A-553A60B94BBE}" type="slidenum">
              <a:rPr lang="vi-VN" smtClean="0">
                <a:solidFill>
                  <a:srgbClr val="DF5327"/>
                </a:solidFill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vi-VN" dirty="0">
              <a:solidFill>
                <a:srgbClr val="DF53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47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7398761" y="304801"/>
            <a:ext cx="128685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1657350" y="304801"/>
            <a:ext cx="5627111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55A2252-D2AD-48D1-AC58-782B0528B7D1}" type="datetime1">
              <a:rPr lang="vi-VN" smtClean="0">
                <a:solidFill>
                  <a:srgbClr val="A6B727">
                    <a:lumMod val="50000"/>
                  </a:srgbClr>
                </a:solidFill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28/10/2021</a:t>
            </a:fld>
            <a:endParaRPr lang="vi-VN" dirty="0">
              <a:solidFill>
                <a:srgbClr val="A6B727">
                  <a:lumMod val="50000"/>
                </a:srgbClr>
              </a:solidFill>
            </a:endParaRPr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dirty="0">
              <a:solidFill>
                <a:srgbClr val="A6B727">
                  <a:lumMod val="50000"/>
                </a:srgbClr>
              </a:solidFill>
            </a:endParaRPr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FDBFFB2-86D9-4B8F-A59A-553A60B94BBE}" type="slidenum">
              <a:rPr lang="vi-VN" smtClean="0">
                <a:solidFill>
                  <a:srgbClr val="DF5327"/>
                </a:solidFill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vi-VN" dirty="0">
              <a:solidFill>
                <a:srgbClr val="DF53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55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.VnAvant" panose="020B7200000000000000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8C04D9-8FA2-4E42-AB92-D8B561A81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B815BB-7B1E-4C00-8C12-A8479D55A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D5318-9C82-48E8-89BE-870CFAEB20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FEC64-628F-4C52-9C88-8D346998AD59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153D8-AFA5-40F9-92DA-FC1CD32894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113CD-703E-4C74-87AE-A251A7EA7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3206B-2399-4998-890F-DAD062E1C6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43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656160" y="304800"/>
            <a:ext cx="702945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702945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190182" y="6505078"/>
            <a:ext cx="72302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spc="-3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E94C8EA-7194-4619-9588-D81C9427E0FC}" type="datetime1">
              <a:rPr lang="vi-VN" smtClean="0">
                <a:solidFill>
                  <a:srgbClr val="A6B727">
                    <a:lumMod val="50000"/>
                  </a:srgbClr>
                </a:solidFill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28/10/2021</a:t>
            </a:fld>
            <a:endParaRPr lang="vi-VN" dirty="0">
              <a:solidFill>
                <a:srgbClr val="A6B727">
                  <a:lumMod val="50000"/>
                </a:srgbClr>
              </a:solidFill>
            </a:endParaRPr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960120" y="6505078"/>
            <a:ext cx="515731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dirty="0">
              <a:solidFill>
                <a:srgbClr val="A6B727">
                  <a:lumMod val="50000"/>
                </a:srgbClr>
              </a:solidFill>
            </a:endParaRPr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8685611" y="6280299"/>
            <a:ext cx="40004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38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FDBFFB2-86D9-4B8F-A59A-553A60B94BBE}" type="slidenum">
              <a:rPr lang="vi-VN" smtClean="0">
                <a:solidFill>
                  <a:srgbClr val="DF5327"/>
                </a:solidFill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vi-VN" dirty="0">
              <a:solidFill>
                <a:srgbClr val="DF53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69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45770" indent="-171450" algn="l" defTabSz="68580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8580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92583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16586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40589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2598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ut ch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TextBox 6"/>
          <p:cNvSpPr txBox="1"/>
          <p:nvPr/>
        </p:nvSpPr>
        <p:spPr>
          <a:xfrm>
            <a:off x="838200" y="1371600"/>
            <a:ext cx="8001000" cy="212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vi-VN" altLang="en-US" sz="6000" dirty="0">
                <a:solidFill>
                  <a:srgbClr val="0000FF"/>
                </a:solidFill>
                <a:latin typeface=".VnAvant" panose="020B7200000000000000" pitchFamily="34" charset="0"/>
              </a:rPr>
              <a:t>             </a:t>
            </a:r>
            <a:r>
              <a:rPr lang="vi-VN" altLang="en-US" sz="5400" b="1" dirty="0">
                <a:solidFill>
                  <a:srgbClr val="0000FF"/>
                </a:solidFill>
                <a:latin typeface=".VnAvant" panose="020B7200000000000000" pitchFamily="34" charset="0"/>
              </a:rPr>
              <a:t>Bµi </a:t>
            </a:r>
            <a:r>
              <a:rPr lang="en-US" altLang="en-US" sz="5400" b="1" dirty="0">
                <a:solidFill>
                  <a:srgbClr val="0000FF"/>
                </a:solidFill>
                <a:latin typeface=".VnAvant" panose="020B7200000000000000" pitchFamily="34" charset="0"/>
              </a:rPr>
              <a:t>19</a:t>
            </a:r>
            <a:endParaRPr lang="vi-VN" altLang="en-US" sz="5400" b="1" dirty="0">
              <a:solidFill>
                <a:srgbClr val="0000FF"/>
              </a:solidFill>
              <a:latin typeface=".VnAvant" panose="020B7200000000000000" pitchFamily="34" charset="0"/>
            </a:endParaRPr>
          </a:p>
          <a:p>
            <a:pPr eaLnBrk="1" hangingPunct="1"/>
            <a:r>
              <a:rPr lang="vi-VN" altLang="en-US" dirty="0">
                <a:latin typeface=".VnAvant" panose="020B7200000000000000" pitchFamily="34" charset="0"/>
              </a:rPr>
              <a:t>   </a:t>
            </a:r>
            <a:r>
              <a:rPr lang="en-US" alt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Ng  ng   Ngh  ngh</a:t>
            </a: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C1FB5-AC03-4BB7-B293-DA251F024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8A9610-3CD8-4185-AFCA-9271925650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82" y="228600"/>
            <a:ext cx="7900768" cy="6019800"/>
          </a:xfrm>
        </p:spPr>
      </p:pic>
    </p:spTree>
    <p:extLst>
      <p:ext uri="{BB962C8B-B14F-4D97-AF65-F5344CB8AC3E}">
        <p14:creationId xmlns:p14="http://schemas.microsoft.com/office/powerpoint/2010/main" val="4231599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0B5A7-1C78-4378-8BA3-1BB25137B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C27FCF-569C-416F-ACE2-2E435F4BC9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45196"/>
            <a:ext cx="7886700" cy="5827003"/>
          </a:xfrm>
        </p:spPr>
      </p:pic>
    </p:spTree>
    <p:extLst>
      <p:ext uri="{BB962C8B-B14F-4D97-AF65-F5344CB8AC3E}">
        <p14:creationId xmlns:p14="http://schemas.microsoft.com/office/powerpoint/2010/main" val="3501045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228725" y="757237"/>
            <a:ext cx="6615112" cy="2095430"/>
          </a:xfrm>
        </p:spPr>
        <p:txBody>
          <a:bodyPr rtlCol="0">
            <a:normAutofit/>
          </a:bodyPr>
          <a:lstStyle/>
          <a:p>
            <a:pPr algn="ctr" rtl="0"/>
            <a:r>
              <a:rPr lang="en-US" altLang="vi-VN" b="1" dirty="0" err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Hẹn</a:t>
            </a:r>
            <a:r>
              <a:rPr lang="en-US" altLang="vi-VN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</a:t>
            </a:r>
            <a:r>
              <a:rPr lang="en-US" altLang="vi-VN" b="1" dirty="0" err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gặp</a:t>
            </a:r>
            <a:r>
              <a:rPr lang="en-US" altLang="vi-VN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</a:t>
            </a:r>
            <a:r>
              <a:rPr lang="en-US" altLang="vi-VN" b="1" dirty="0" err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lại</a:t>
            </a:r>
            <a:r>
              <a:rPr lang="en-US" altLang="vi-VN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</a:t>
            </a:r>
            <a:r>
              <a:rPr lang="en-US" altLang="vi-VN" b="1" dirty="0" err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các</a:t>
            </a:r>
            <a:r>
              <a:rPr lang="en-US" altLang="vi-VN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con ở </a:t>
            </a:r>
            <a:r>
              <a:rPr lang="en-US" altLang="vi-VN" b="1" dirty="0" err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bài</a:t>
            </a:r>
            <a:r>
              <a:rPr lang="en-US" altLang="vi-VN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</a:t>
            </a:r>
            <a:r>
              <a:rPr lang="en-US" altLang="vi-VN" b="1" dirty="0" err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học</a:t>
            </a:r>
            <a:r>
              <a:rPr lang="en-US" altLang="vi-VN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</a:t>
            </a:r>
            <a:r>
              <a:rPr lang="en-US" altLang="vi-VN" b="1" dirty="0" err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sau</a:t>
            </a:r>
            <a:r>
              <a:rPr lang="en-US" altLang="vi-VN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208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1527"/>
    </mc:Choice>
    <mc:Fallback xmlns="">
      <p:transition advTm="415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2209800"/>
            <a:ext cx="7848600" cy="58477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/>
            <a:endParaRPr lang="en-US" altLang="en-US" sz="3200" b="1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a da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Rectangle 3"/>
          <p:cNvSpPr>
            <a:spLocks noGrp="1"/>
          </p:cNvSpPr>
          <p:nvPr>
            <p:ph type="ctrTitle"/>
          </p:nvPr>
        </p:nvSpPr>
        <p:spPr>
          <a:xfrm>
            <a:off x="381000" y="3352800"/>
            <a:ext cx="7772400" cy="1470025"/>
          </a:xfrm>
          <a:ln/>
        </p:spPr>
        <p:txBody>
          <a:bodyPr vert="horz" wrap="square" lIns="91440" tIns="45720" rIns="91440" bIns="45720" anchor="ctr"/>
          <a:lstStyle/>
          <a:p>
            <a:pPr>
              <a:buClrTx/>
              <a:buSzTx/>
              <a:buFontTx/>
            </a:pPr>
            <a:r>
              <a:rPr lang="en-US" altLang="en-US" sz="11700" b="1" dirty="0">
                <a:solidFill>
                  <a:schemeClr val="tx1"/>
                </a:solidFill>
                <a:latin typeface=".VnTimeH" panose="020B7200000000000000" pitchFamily="34" charset="0"/>
              </a:rPr>
              <a:t>TiÕt 1</a:t>
            </a:r>
            <a:br>
              <a:rPr lang="en-US" altLang="en-US" sz="11700" b="1" dirty="0">
                <a:solidFill>
                  <a:schemeClr val="tx1"/>
                </a:solidFill>
                <a:latin typeface=".VnTimeH" panose="020B7200000000000000" pitchFamily="34" charset="0"/>
              </a:rPr>
            </a:br>
            <a:endParaRPr lang="en-US" altLang="en-US" sz="11700" b="1" dirty="0">
              <a:solidFill>
                <a:schemeClr val="tx1"/>
              </a:solidFill>
              <a:latin typeface=".VnTimeH" panose="020B7200000000000000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5181600"/>
            <a:ext cx="91440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NghÐ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theo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mÑ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ra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ngâ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0" y="5181600"/>
            <a:ext cx="91440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Ngh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Ð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theo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mÑ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ra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â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512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71538"/>
            <a:ext cx="8159750" cy="3776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ounded Rectangle 8"/>
          <p:cNvSpPr/>
          <p:nvPr/>
        </p:nvSpPr>
        <p:spPr>
          <a:xfrm>
            <a:off x="838200" y="1676400"/>
            <a:ext cx="25908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NhËn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biÕt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81000" y="1676400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1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6"/>
          <p:cNvSpPr txBox="1"/>
          <p:nvPr/>
        </p:nvSpPr>
        <p:spPr>
          <a:xfrm>
            <a:off x="533400" y="1371600"/>
            <a:ext cx="8001000" cy="212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vi-VN" altLang="en-US" sz="6000" dirty="0">
                <a:solidFill>
                  <a:srgbClr val="0000FF"/>
                </a:solidFill>
                <a:latin typeface=".VnAvant" panose="020B7200000000000000" pitchFamily="34" charset="0"/>
              </a:rPr>
              <a:t>             </a:t>
            </a:r>
            <a:r>
              <a:rPr lang="vi-VN" altLang="en-US" sz="5400" b="1" dirty="0">
                <a:solidFill>
                  <a:srgbClr val="0000FF"/>
                </a:solidFill>
                <a:latin typeface=".VnAvant" panose="020B7200000000000000" pitchFamily="34" charset="0"/>
              </a:rPr>
              <a:t>Bµi </a:t>
            </a:r>
            <a:r>
              <a:rPr lang="en-US" altLang="en-US" sz="5400" b="1" dirty="0">
                <a:solidFill>
                  <a:srgbClr val="0000FF"/>
                </a:solidFill>
                <a:latin typeface=".VnAvant" panose="020B7200000000000000" pitchFamily="34" charset="0"/>
              </a:rPr>
              <a:t>19</a:t>
            </a:r>
            <a:endParaRPr lang="vi-VN" altLang="en-US" sz="5400" b="1" dirty="0">
              <a:solidFill>
                <a:srgbClr val="0000FF"/>
              </a:solidFill>
              <a:latin typeface=".VnAvant" panose="020B7200000000000000" pitchFamily="34" charset="0"/>
            </a:endParaRPr>
          </a:p>
          <a:p>
            <a:pPr eaLnBrk="1" hangingPunct="1"/>
            <a:r>
              <a:rPr lang="vi-VN" altLang="en-US" dirty="0">
                <a:latin typeface=".VnAvant" panose="020B7200000000000000" pitchFamily="34" charset="0"/>
              </a:rPr>
              <a:t>   </a:t>
            </a:r>
            <a:r>
              <a:rPr lang="en-US" alt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Ng  ng   Ngh  ngh</a:t>
            </a: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71600" y="457200"/>
            <a:ext cx="1676400" cy="7620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4400" b="1" dirty="0">
                <a:solidFill>
                  <a:srgbClr val="FFFFFF"/>
                </a:solidFill>
                <a:latin typeface=".VnAvant" panose="020B7200000000000000" pitchFamily="34" charset="0"/>
              </a:rPr>
              <a:t>§äc</a:t>
            </a:r>
          </a:p>
        </p:txBody>
      </p:sp>
      <p:sp>
        <p:nvSpPr>
          <p:cNvPr id="5" name="Oval 4"/>
          <p:cNvSpPr/>
          <p:nvPr/>
        </p:nvSpPr>
        <p:spPr>
          <a:xfrm>
            <a:off x="914400" y="533400"/>
            <a:ext cx="609600" cy="685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7172" name="TextBox 5"/>
          <p:cNvSpPr txBox="1"/>
          <p:nvPr/>
        </p:nvSpPr>
        <p:spPr>
          <a:xfrm>
            <a:off x="2133600" y="1295400"/>
            <a:ext cx="1057275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3000" y="2362200"/>
            <a:ext cx="13716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4600" y="2362200"/>
            <a:ext cx="12954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9" name="Rectangle 8"/>
          <p:cNvSpPr/>
          <p:nvPr/>
        </p:nvSpPr>
        <p:spPr>
          <a:xfrm>
            <a:off x="1143000" y="3276600"/>
            <a:ext cx="26670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â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57800" y="3276600"/>
            <a:ext cx="23622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ngh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Ð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0" y="2362200"/>
            <a:ext cx="15240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ngh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81800" y="2362200"/>
            <a:ext cx="8382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" y="4724400"/>
            <a:ext cx="81534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· 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ngù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nghe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nghÐ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nghÜ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7180" name="TextBox 13"/>
          <p:cNvSpPr txBox="1"/>
          <p:nvPr/>
        </p:nvSpPr>
        <p:spPr>
          <a:xfrm>
            <a:off x="5791200" y="1219200"/>
            <a:ext cx="1471613" cy="923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ngh</a:t>
            </a:r>
          </a:p>
        </p:txBody>
      </p:sp>
      <p:sp>
        <p:nvSpPr>
          <p:cNvPr id="7181" name="TextBox 14"/>
          <p:cNvSpPr txBox="1"/>
          <p:nvPr/>
        </p:nvSpPr>
        <p:spPr>
          <a:xfrm>
            <a:off x="458788" y="4864100"/>
            <a:ext cx="766762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</a:p>
        </p:txBody>
      </p:sp>
      <p:sp>
        <p:nvSpPr>
          <p:cNvPr id="7182" name="TextBox 15"/>
          <p:cNvSpPr txBox="1"/>
          <p:nvPr/>
        </p:nvSpPr>
        <p:spPr>
          <a:xfrm>
            <a:off x="1839913" y="4864100"/>
            <a:ext cx="766762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</a:p>
        </p:txBody>
      </p:sp>
      <p:sp>
        <p:nvSpPr>
          <p:cNvPr id="7183" name="TextBox 16"/>
          <p:cNvSpPr txBox="1"/>
          <p:nvPr/>
        </p:nvSpPr>
        <p:spPr>
          <a:xfrm>
            <a:off x="4427538" y="4860925"/>
            <a:ext cx="1042987" cy="6477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ngh</a:t>
            </a:r>
          </a:p>
        </p:txBody>
      </p:sp>
      <p:sp>
        <p:nvSpPr>
          <p:cNvPr id="7184" name="TextBox 17"/>
          <p:cNvSpPr txBox="1"/>
          <p:nvPr/>
        </p:nvSpPr>
        <p:spPr>
          <a:xfrm>
            <a:off x="3195638" y="4864100"/>
            <a:ext cx="766762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</a:p>
        </p:txBody>
      </p:sp>
      <p:sp>
        <p:nvSpPr>
          <p:cNvPr id="7185" name="TextBox 18"/>
          <p:cNvSpPr txBox="1"/>
          <p:nvPr/>
        </p:nvSpPr>
        <p:spPr>
          <a:xfrm>
            <a:off x="5945188" y="4864100"/>
            <a:ext cx="104457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ngh</a:t>
            </a:r>
          </a:p>
        </p:txBody>
      </p:sp>
      <p:sp>
        <p:nvSpPr>
          <p:cNvPr id="7186" name="TextBox 19"/>
          <p:cNvSpPr txBox="1"/>
          <p:nvPr/>
        </p:nvSpPr>
        <p:spPr>
          <a:xfrm>
            <a:off x="7340600" y="4864100"/>
            <a:ext cx="104457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ngh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7180" grpId="0"/>
      <p:bldP spid="7181" grpId="0"/>
      <p:bldP spid="7182" grpId="0"/>
      <p:bldP spid="7183" grpId="0"/>
      <p:bldP spid="7184" grpId="0"/>
      <p:bldP spid="7185" grpId="0"/>
      <p:bldP spid="71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76400" y="533400"/>
            <a:ext cx="1371600" cy="6858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3600" b="1" dirty="0">
                <a:solidFill>
                  <a:srgbClr val="FFFFFF"/>
                </a:solidFill>
                <a:latin typeface=".VnAvant" panose="020B7200000000000000" pitchFamily="34" charset="0"/>
              </a:rPr>
              <a:t>§äc</a:t>
            </a:r>
          </a:p>
        </p:txBody>
      </p:sp>
      <p:sp>
        <p:nvSpPr>
          <p:cNvPr id="5" name="Oval 4"/>
          <p:cNvSpPr/>
          <p:nvPr/>
        </p:nvSpPr>
        <p:spPr>
          <a:xfrm>
            <a:off x="1219200" y="533400"/>
            <a:ext cx="609600" cy="685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934200" y="4419600"/>
            <a:ext cx="16764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nghØ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hÌ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76800" y="4419600"/>
            <a:ext cx="20574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nghÖ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0" y="4419600"/>
            <a:ext cx="18288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ngâ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nhá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14400" y="4419600"/>
            <a:ext cx="21336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·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8201" name="TextBox 20"/>
          <p:cNvSpPr txBox="1"/>
          <p:nvPr/>
        </p:nvSpPr>
        <p:spPr>
          <a:xfrm>
            <a:off x="1036638" y="4559300"/>
            <a:ext cx="703262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</a:p>
        </p:txBody>
      </p:sp>
      <p:sp>
        <p:nvSpPr>
          <p:cNvPr id="8202" name="TextBox 21"/>
          <p:cNvSpPr txBox="1"/>
          <p:nvPr/>
        </p:nvSpPr>
        <p:spPr>
          <a:xfrm>
            <a:off x="3048000" y="4546600"/>
            <a:ext cx="70167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</a:p>
        </p:txBody>
      </p:sp>
      <p:sp>
        <p:nvSpPr>
          <p:cNvPr id="8203" name="TextBox 22"/>
          <p:cNvSpPr txBox="1"/>
          <p:nvPr/>
        </p:nvSpPr>
        <p:spPr>
          <a:xfrm>
            <a:off x="5473700" y="4548188"/>
            <a:ext cx="94932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.VnAvant" panose="020B7200000000000000" pitchFamily="34" charset="0"/>
              </a:rPr>
              <a:t>ngh</a:t>
            </a:r>
          </a:p>
        </p:txBody>
      </p:sp>
      <p:sp>
        <p:nvSpPr>
          <p:cNvPr id="8204" name="TextBox 23"/>
          <p:cNvSpPr txBox="1"/>
          <p:nvPr/>
        </p:nvSpPr>
        <p:spPr>
          <a:xfrm>
            <a:off x="6946900" y="4548188"/>
            <a:ext cx="94932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.VnAvant" panose="020B7200000000000000" pitchFamily="34" charset="0"/>
              </a:rPr>
              <a:t>ngh</a:t>
            </a:r>
          </a:p>
        </p:txBody>
      </p:sp>
      <p:pic>
        <p:nvPicPr>
          <p:cNvPr id="8206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71600"/>
            <a:ext cx="7929563" cy="2292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 animBg="1"/>
      <p:bldP spid="17" grpId="0" animBg="1"/>
      <p:bldP spid="20" grpId="0" animBg="1"/>
      <p:bldP spid="8201" grpId="0"/>
      <p:bldP spid="8202" grpId="0"/>
      <p:bldP spid="8203" grpId="0"/>
      <p:bldP spid="82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81400" y="457200"/>
            <a:ext cx="1371600" cy="6858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7200" b="0" i="0" u="none" kern="1200" baseline="0">
                <a:solidFill>
                  <a:schemeClr val="tx1"/>
                </a:solidFill>
                <a:latin typeface=".VnAvant" panose="020B7200000000000000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3600" b="1" dirty="0">
                <a:solidFill>
                  <a:srgbClr val="FFFFFF"/>
                </a:solidFill>
                <a:latin typeface=".VnAvant" panose="020B7200000000000000" pitchFamily="34" charset="0"/>
              </a:rPr>
              <a:t>§äc</a:t>
            </a:r>
          </a:p>
        </p:txBody>
      </p:sp>
      <p:sp>
        <p:nvSpPr>
          <p:cNvPr id="5" name="Oval 4"/>
          <p:cNvSpPr/>
          <p:nvPr/>
        </p:nvSpPr>
        <p:spPr>
          <a:xfrm>
            <a:off x="3200400" y="533400"/>
            <a:ext cx="5334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9220" name="TextBox 5"/>
          <p:cNvSpPr txBox="1"/>
          <p:nvPr/>
        </p:nvSpPr>
        <p:spPr>
          <a:xfrm>
            <a:off x="2286000" y="762000"/>
            <a:ext cx="12954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1600200"/>
            <a:ext cx="13716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1600200"/>
            <a:ext cx="12954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9" name="Rectangle 8"/>
          <p:cNvSpPr/>
          <p:nvPr/>
        </p:nvSpPr>
        <p:spPr>
          <a:xfrm>
            <a:off x="1295400" y="2133600"/>
            <a:ext cx="26670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ngâ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62600" y="2133600"/>
            <a:ext cx="23622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ngh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Ð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62600" y="1600200"/>
            <a:ext cx="12192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81800" y="1600200"/>
            <a:ext cx="11430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9900" y="4724400"/>
            <a:ext cx="81534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·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ngâ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nhá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nghÖ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nghØ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hÌ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9228" name="TextBox 15"/>
          <p:cNvSpPr txBox="1"/>
          <p:nvPr/>
        </p:nvSpPr>
        <p:spPr>
          <a:xfrm>
            <a:off x="6248400" y="838200"/>
            <a:ext cx="1138238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ngh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8000" y="3352800"/>
            <a:ext cx="80772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·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ngù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nghe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nghÐ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nghÜ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/>
          <p:nvPr/>
        </p:nvSpPr>
        <p:spPr>
          <a:xfrm>
            <a:off x="914400" y="1752600"/>
            <a:ext cx="5562600" cy="4038600"/>
          </a:xfrm>
          <a:prstGeom prst="rect">
            <a:avLst/>
          </a:prstGeom>
          <a:solidFill>
            <a:srgbClr val="003399"/>
          </a:solidFill>
          <a:ln w="7620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sz="2400" dirty="0">
              <a:latin typeface="Times New Roman" panose="02020603050405020304" pitchFamily="18" charset="0"/>
            </a:endParaRPr>
          </a:p>
        </p:txBody>
      </p:sp>
      <p:sp>
        <p:nvSpPr>
          <p:cNvPr id="10243" name="Rectangle 5"/>
          <p:cNvSpPr/>
          <p:nvPr/>
        </p:nvSpPr>
        <p:spPr>
          <a:xfrm>
            <a:off x="7086600" y="1600200"/>
            <a:ext cx="1295400" cy="30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sz="2400" dirty="0">
              <a:latin typeface="Times New Roman" panose="02020603050405020304" pitchFamily="18" charset="0"/>
            </a:endParaRPr>
          </a:p>
        </p:txBody>
      </p:sp>
      <p:sp>
        <p:nvSpPr>
          <p:cNvPr id="10244" name="Rectangle 6"/>
          <p:cNvSpPr/>
          <p:nvPr/>
        </p:nvSpPr>
        <p:spPr>
          <a:xfrm rot="-3389626">
            <a:off x="6438900" y="800100"/>
            <a:ext cx="1295400" cy="30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endParaRPr sz="2400" dirty="0">
              <a:latin typeface="Times New Roman" panose="02020603050405020304" pitchFamily="18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0" y="22860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r>
              <a:rPr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ViÕt b¶ng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0AA5BA-88B9-43B9-9873-646C241891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600075"/>
            <a:ext cx="7696201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1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0"/>
    </mc:Choice>
    <mc:Fallback xmlns="">
      <p:transition spd="slow" advClick="0" advTm="22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iÕt 1&amp;#x0D;&amp;#x0A;&amp;quot;&quot;/&gt;&lt;property id=&quot;20307&quot; value=&quot;292&quot;/&gt;&lt;/object&gt;&lt;object type=&quot;3&quot; unique_id=&quot;10005&quot;&gt;&lt;property id=&quot;20148&quot; value=&quot;5&quot;/&gt;&lt;property id=&quot;20300&quot; value=&quot;Slide 2 - &amp;quot;KiÓm tra bµi cò&amp;quot;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282&quot;/&gt;&lt;/object&gt;&lt;object type=&quot;3&quot; unique_id=&quot;10007&quot;&gt;&lt;property id=&quot;20148&quot; value=&quot;5&quot;/&gt;&lt;property id=&quot;20300&quot; value=&quot;Slide 4&quot;/&gt;&lt;property id=&quot;20307&quot; value=&quot;272&quot;/&gt;&lt;/object&gt;&lt;object type=&quot;3&quot; unique_id=&quot;10008&quot;&gt;&lt;property id=&quot;20148&quot; value=&quot;5&quot;/&gt;&lt;property id=&quot;20300&quot; value=&quot;Slide 5&quot;/&gt;&lt;property id=&quot;20307&quot; value=&quot;289&quot;/&gt;&lt;/object&gt;&lt;object type=&quot;3&quot; unique_id=&quot;10009&quot;&gt;&lt;property id=&quot;20148&quot; value=&quot;5&quot;/&gt;&lt;property id=&quot;20300&quot; value=&quot;Slide 6&quot;/&gt;&lt;property id=&quot;20307&quot; value=&quot;278&quot;/&gt;&lt;/object&gt;&lt;object type=&quot;3&quot; unique_id=&quot;10010&quot;&gt;&lt;property id=&quot;20148&quot; value=&quot;5&quot;/&gt;&lt;property id=&quot;20300&quot; value=&quot;Slide 7 - &amp;quot;&amp;#x0D;&amp;#x0A;&amp;quot;&quot;/&gt;&lt;property id=&quot;20307&quot; value=&quot;260&quot;/&gt;&lt;/object&gt;&lt;object type=&quot;3&quot; unique_id=&quot;10011&quot;&gt;&lt;property id=&quot;20148&quot; value=&quot;5&quot;/&gt;&lt;property id=&quot;20300&quot; value=&quot;Slide 8&quot;/&gt;&lt;property id=&quot;20307&quot; value=&quot;295&quot;/&gt;&lt;/object&gt;&lt;object type=&quot;3&quot; unique_id=&quot;10012&quot;&gt;&lt;property id=&quot;20148&quot; value=&quot;5&quot;/&gt;&lt;property id=&quot;20300&quot; value=&quot;Slide 9 - &amp;quot;TiÕt 2&amp;#x0D;&amp;#x0A;&amp;quot;&quot;/&gt;&lt;property id=&quot;20307&quot; value=&quot;296&quot;/&gt;&lt;/object&gt;&lt;object type=&quot;3&quot; unique_id=&quot;10013&quot;&gt;&lt;property id=&quot;20148&quot; value=&quot;5&quot;/&gt;&lt;property id=&quot;20300&quot; value=&quot;Slide 10 - &amp;quot;&amp;#x0D;&amp;#x0A;&amp;quot;&quot;/&gt;&lt;property id=&quot;20307&quot; value=&quot;297&quot;/&gt;&lt;/object&gt;&lt;object type=&quot;3&quot; unique_id=&quot;10014&quot;&gt;&lt;property id=&quot;20148&quot; value=&quot;5&quot;/&gt;&lt;property id=&quot;20300&quot; value=&quot;Slide 11&quot;/&gt;&lt;property id=&quot;20307&quot; value=&quot;283&quot;/&gt;&lt;/object&gt;&lt;object type=&quot;3&quot; unique_id=&quot;10015&quot;&gt;&lt;property id=&quot;20148&quot; value=&quot;5&quot;/&gt;&lt;property id=&quot;20300&quot; value=&quot;Slide 12&quot;/&gt;&lt;property id=&quot;20307&quot; value=&quot;284&quot;/&gt;&lt;/object&gt;&lt;object type=&quot;3&quot; unique_id=&quot;10016&quot;&gt;&lt;property id=&quot;20148&quot; value=&quot;5&quot;/&gt;&lt;property id=&quot;20300&quot; value=&quot;Slide 13&quot;/&gt;&lt;property id=&quot;20307&quot; value=&quot;285&quot;/&gt;&lt;/object&gt;&lt;object type=&quot;3&quot; unique_id=&quot;10017&quot;&gt;&lt;property id=&quot;20148&quot; value=&quot;5&quot;/&gt;&lt;property id=&quot;20300&quot; value=&quot;Slide 14&quot;/&gt;&lt;property id=&quot;20307&quot; value=&quot;298&quot;/&gt;&lt;/object&gt;&lt;object type=&quot;3&quot; unique_id=&quot;10018&quot;&gt;&lt;property id=&quot;20148&quot; value=&quot;5&quot;/&gt;&lt;property id=&quot;20300&quot; value=&quot;Slide 15&quot;/&gt;&lt;property id=&quot;20307&quot; value=&quot;299&quot;/&gt;&lt;/object&gt;&lt;object type=&quot;3&quot; unique_id=&quot;10019&quot;&gt;&lt;property id=&quot;20148&quot; value=&quot;5&quot;/&gt;&lt;property id=&quot;20300&quot; value=&quot;Slide 16&quot;/&gt;&lt;property id=&quot;20307&quot; value=&quot;291&quot;/&gt;&lt;/object&gt;&lt;object type=&quot;3&quot; unique_id=&quot;10020&quot;&gt;&lt;property id=&quot;20148&quot; value=&quot;5&quot;/&gt;&lt;property id=&quot;20300&quot; value=&quot;Slide 17&quot;/&gt;&lt;property id=&quot;20307&quot; value=&quot;300&quot;/&gt;&lt;/object&gt;&lt;object type=&quot;3&quot; unique_id=&quot;10021&quot;&gt;&lt;property id=&quot;20148&quot; value=&quot;5&quot;/&gt;&lt;property id=&quot;20300&quot; value=&quot;Slide 18&quot;/&gt;&lt;property id=&quot;20307&quot; value=&quot;286&quot;/&gt;&lt;/object&gt;&lt;object type=&quot;3&quot; unique_id=&quot;10022&quot;&gt;&lt;property id=&quot;20148&quot; value=&quot;5&quot;/&gt;&lt;property id=&quot;20300&quot; value=&quot;Slide 19&quot;/&gt;&lt;property id=&quot;20307&quot; value=&quot;287&quot;/&gt;&lt;/object&gt;&lt;/object&gt;&lt;/object&gt;&lt;/database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</TotalTime>
  <Words>121</Words>
  <Application>Microsoft Office PowerPoint</Application>
  <PresentationFormat>On-screen Show (4:3)</PresentationFormat>
  <Paragraphs>53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.VnTimeH</vt:lpstr>
      <vt:lpstr>.VnAvant</vt:lpstr>
      <vt:lpstr>Euphemia</vt:lpstr>
      <vt:lpstr>Calibri</vt:lpstr>
      <vt:lpstr>Wingdings</vt:lpstr>
      <vt:lpstr>Times New Roman</vt:lpstr>
      <vt:lpstr>Tahoma</vt:lpstr>
      <vt:lpstr>Calibri Light</vt:lpstr>
      <vt:lpstr>Arial</vt:lpstr>
      <vt:lpstr>Default Design</vt:lpstr>
      <vt:lpstr>Office Theme</vt:lpstr>
      <vt:lpstr>Trẻ em Vui vẻ 16x9</vt:lpstr>
      <vt:lpstr>PowerPoint Presentation</vt:lpstr>
      <vt:lpstr>TiÕt 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Hẹn gặp lại các con ở bài học sau.</vt:lpstr>
      <vt:lpstr>PowerPoint Presentation</vt:lpstr>
    </vt:vector>
  </TitlesOfParts>
  <Company>123456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Thø s¸u ngµy 14 th¸ng 9 n¨m 2007 Häc vÇn Bµi 13:</dc:title>
  <dc:creator>yen&amp;van</dc:creator>
  <cp:lastModifiedBy>dung duong</cp:lastModifiedBy>
  <cp:revision>107</cp:revision>
  <dcterms:created xsi:type="dcterms:W3CDTF">2002-08-27T21:28:28Z</dcterms:created>
  <dcterms:modified xsi:type="dcterms:W3CDTF">2021-10-28T13:08:21Z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