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2" r:id="rId2"/>
  </p:sldMasterIdLst>
  <p:notesMasterIdLst>
    <p:notesMasterId r:id="rId11"/>
  </p:notesMasterIdLst>
  <p:sldIdLst>
    <p:sldId id="326" r:id="rId3"/>
    <p:sldId id="322" r:id="rId4"/>
    <p:sldId id="324" r:id="rId5"/>
    <p:sldId id="325" r:id="rId6"/>
    <p:sldId id="299" r:id="rId7"/>
    <p:sldId id="330" r:id="rId8"/>
    <p:sldId id="329" r:id="rId9"/>
    <p:sldId id="315" r:id="rId10"/>
  </p:sldIdLst>
  <p:sldSz cx="9144000" cy="6858000" type="screen4x3"/>
  <p:notesSz cx="6858000" cy="9144000"/>
  <p:embeddedFontLst>
    <p:embeddedFont>
      <p:font typeface=".VnAvant" panose="020B7200000000000000" pitchFamily="3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Euphemia" panose="020B0503040102020104" pitchFamily="34" charset="0"/>
      <p:regular r:id="rId20"/>
    </p:embeddedFont>
    <p:embeddedFont>
      <p:font typeface="Tahoma" panose="020B0604030504040204" pitchFamily="34" charset="0"/>
      <p:regular r:id="rId21"/>
      <p:bold r:id="rId22"/>
    </p:embeddedFont>
  </p:embeddedFontLst>
  <p:custDataLst>
    <p:tags r:id="rId23"/>
  </p:custDataLst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D6A300"/>
    <a:srgbClr val="FFC305"/>
    <a:srgbClr val="FFEDB3"/>
    <a:srgbClr val="FFE89F"/>
    <a:srgbClr val="FFEEB7"/>
    <a:srgbClr val="FFD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1"/>
    <p:restoredTop sz="93739"/>
  </p:normalViewPr>
  <p:slideViewPr>
    <p:cSldViewPr showGuides="1">
      <p:cViewPr varScale="1">
        <p:scale>
          <a:sx n="68" d="100"/>
          <a:sy n="68" d="100"/>
        </p:scale>
        <p:origin x="15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EF5E331-F34A-4A9F-ADAD-80D929C75AA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28/10/2021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8436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en-US" altLang="en-US" sz="1200" dirty="0"/>
              <a:t>‹#›</a:t>
            </a:fld>
            <a:endParaRPr lang="en-US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E2820-AFE1-45FA-949E-17BDB534E1D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4660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98910" y="304800"/>
            <a:ext cx="531852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95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798910" y="3108804"/>
            <a:ext cx="531852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4160A937-CCB1-4E1C-B936-FD9CD2E337BB}" type="datetime1">
              <a:rPr lang="vi-VN" smtClean="0">
                <a:solidFill>
                  <a:srgbClr val="A6B727">
                    <a:lumMod val="50000"/>
                  </a:srgbClr>
                </a:solidFill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28/10/2021</a:t>
            </a:fld>
            <a:endParaRPr lang="vi-VN" dirty="0">
              <a:solidFill>
                <a:srgbClr val="A6B727">
                  <a:lumMod val="50000"/>
                </a:srgbClr>
              </a:solidFill>
            </a:endParaRPr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dirty="0">
              <a:solidFill>
                <a:srgbClr val="A6B727">
                  <a:lumMod val="50000"/>
                </a:srgbClr>
              </a:solidFill>
            </a:endParaRPr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FDBFFB2-86D9-4B8F-A59A-553A60B94BBE}" type="slidenum">
              <a:rPr lang="vi-VN" smtClean="0">
                <a:solidFill>
                  <a:srgbClr val="DF5327"/>
                </a:solidFill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vi-VN" dirty="0">
              <a:solidFill>
                <a:srgbClr val="DF53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72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38C3A219-E93E-4A57-8AB8-4746A4C196E5}" type="datetime1">
              <a:rPr lang="vi-VN" smtClean="0">
                <a:solidFill>
                  <a:srgbClr val="A6B727">
                    <a:lumMod val="50000"/>
                  </a:srgbClr>
                </a:solidFill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28/10/2021</a:t>
            </a:fld>
            <a:endParaRPr lang="vi-VN" dirty="0">
              <a:solidFill>
                <a:srgbClr val="A6B727">
                  <a:lumMod val="50000"/>
                </a:srgbClr>
              </a:solidFill>
            </a:endParaRPr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dirty="0">
              <a:solidFill>
                <a:srgbClr val="A6B727">
                  <a:lumMod val="50000"/>
                </a:srgbClr>
              </a:solidFill>
            </a:endParaRPr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FDBFFB2-86D9-4B8F-A59A-553A60B94BBE}" type="slidenum">
              <a:rPr lang="vi-VN" smtClean="0">
                <a:solidFill>
                  <a:srgbClr val="DF5327"/>
                </a:solidFill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vi-VN" dirty="0">
              <a:solidFill>
                <a:srgbClr val="DF53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28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885010" y="1600201"/>
            <a:ext cx="4800601" cy="2486025"/>
          </a:xfrm>
        </p:spPr>
        <p:txBody>
          <a:bodyPr rtlCol="0" anchor="b">
            <a:normAutofit/>
          </a:bodyPr>
          <a:lstStyle>
            <a:lvl1pPr>
              <a:defRPr sz="39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885009" y="4105029"/>
            <a:ext cx="4800601" cy="914400"/>
          </a:xfr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accent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19677E3-5E68-4C16-8BBB-55F20A1A8FB6}" type="datetime1">
              <a:rPr lang="vi-VN" smtClean="0">
                <a:solidFill>
                  <a:srgbClr val="A6B727">
                    <a:lumMod val="50000"/>
                  </a:srgbClr>
                </a:solidFill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28/10/2021</a:t>
            </a:fld>
            <a:endParaRPr lang="vi-VN" dirty="0">
              <a:solidFill>
                <a:srgbClr val="A6B727">
                  <a:lumMod val="50000"/>
                </a:srgbClr>
              </a:solidFill>
            </a:endParaRPr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dirty="0">
              <a:solidFill>
                <a:srgbClr val="A6B727">
                  <a:lumMod val="50000"/>
                </a:srgbClr>
              </a:solidFill>
            </a:endParaRPr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FDBFFB2-86D9-4B8F-A59A-553A60B94BBE}" type="slidenum">
              <a:rPr lang="vi-VN" smtClean="0">
                <a:solidFill>
                  <a:srgbClr val="DF5327"/>
                </a:solidFill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vi-VN" dirty="0">
              <a:solidFill>
                <a:srgbClr val="DF53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77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1656160" y="1600200"/>
            <a:ext cx="3429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5256610" y="1600200"/>
            <a:ext cx="3429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AD27773-524D-45C8-A1FA-602C14602A3B}" type="datetime1">
              <a:rPr lang="vi-VN" smtClean="0">
                <a:solidFill>
                  <a:srgbClr val="A6B727">
                    <a:lumMod val="50000"/>
                  </a:srgbClr>
                </a:solidFill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28/10/2021</a:t>
            </a:fld>
            <a:endParaRPr lang="vi-VN" dirty="0">
              <a:solidFill>
                <a:srgbClr val="A6B727">
                  <a:lumMod val="50000"/>
                </a:srgbClr>
              </a:solidFill>
            </a:endParaRPr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dirty="0">
              <a:solidFill>
                <a:srgbClr val="A6B727">
                  <a:lumMod val="50000"/>
                </a:srgbClr>
              </a:solidFill>
            </a:endParaRPr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FDBFFB2-86D9-4B8F-A59A-553A60B94BBE}" type="slidenum">
              <a:rPr lang="vi-VN" smtClean="0">
                <a:solidFill>
                  <a:srgbClr val="DF5327"/>
                </a:solidFill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vi-VN" dirty="0">
              <a:solidFill>
                <a:srgbClr val="DF53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20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656160" y="1600200"/>
            <a:ext cx="3429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75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1656160" y="2505075"/>
            <a:ext cx="3429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5256610" y="1600200"/>
            <a:ext cx="3429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75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5256610" y="2505075"/>
            <a:ext cx="3429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80A089F-08F3-472C-992E-D6619EBCE691}" type="datetime1">
              <a:rPr lang="vi-VN" smtClean="0">
                <a:solidFill>
                  <a:srgbClr val="A6B727">
                    <a:lumMod val="50000"/>
                  </a:srgbClr>
                </a:solidFill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28/10/2021</a:t>
            </a:fld>
            <a:endParaRPr lang="vi-VN" dirty="0">
              <a:solidFill>
                <a:srgbClr val="A6B727">
                  <a:lumMod val="50000"/>
                </a:srgbClr>
              </a:solidFill>
            </a:endParaRPr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dirty="0">
              <a:solidFill>
                <a:srgbClr val="A6B727">
                  <a:lumMod val="50000"/>
                </a:srgbClr>
              </a:solidFill>
            </a:endParaRPr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FDBFFB2-86D9-4B8F-A59A-553A60B94BBE}" type="slidenum">
              <a:rPr lang="vi-VN" smtClean="0">
                <a:solidFill>
                  <a:srgbClr val="DF5327"/>
                </a:solidFill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vi-VN" dirty="0">
              <a:solidFill>
                <a:srgbClr val="DF53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99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8092662-6564-412C-9392-266C7F9E7420}" type="datetime1">
              <a:rPr lang="vi-VN" smtClean="0">
                <a:solidFill>
                  <a:srgbClr val="A6B727">
                    <a:lumMod val="50000"/>
                  </a:srgbClr>
                </a:solidFill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28/10/2021</a:t>
            </a:fld>
            <a:endParaRPr lang="vi-VN" dirty="0">
              <a:solidFill>
                <a:srgbClr val="A6B727">
                  <a:lumMod val="50000"/>
                </a:srgbClr>
              </a:solidFill>
            </a:endParaRPr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dirty="0">
              <a:solidFill>
                <a:srgbClr val="A6B727">
                  <a:lumMod val="50000"/>
                </a:srgbClr>
              </a:solidFill>
            </a:endParaRPr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FDBFFB2-86D9-4B8F-A59A-553A60B94BBE}" type="slidenum">
              <a:rPr lang="vi-VN" smtClean="0">
                <a:solidFill>
                  <a:srgbClr val="DF5327"/>
                </a:solidFill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vi-VN" dirty="0">
              <a:solidFill>
                <a:srgbClr val="DF53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81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DCFBD34-5AE3-4C91-B13A-0044E6640D70}" type="datetime1">
              <a:rPr lang="vi-VN" smtClean="0">
                <a:solidFill>
                  <a:srgbClr val="A6B727">
                    <a:lumMod val="50000"/>
                  </a:srgbClr>
                </a:solidFill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28/10/2021</a:t>
            </a:fld>
            <a:endParaRPr lang="vi-VN" dirty="0">
              <a:solidFill>
                <a:srgbClr val="A6B727">
                  <a:lumMod val="50000"/>
                </a:srgbClr>
              </a:solidFill>
            </a:endParaRPr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dirty="0">
              <a:solidFill>
                <a:srgbClr val="A6B727">
                  <a:lumMod val="50000"/>
                </a:srgbClr>
              </a:solidFill>
            </a:endParaRPr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FDBFFB2-86D9-4B8F-A59A-553A60B94BBE}" type="slidenum">
              <a:rPr lang="vi-VN" smtClean="0">
                <a:solidFill>
                  <a:srgbClr val="DF5327"/>
                </a:solidFill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vi-VN" dirty="0">
              <a:solidFill>
                <a:srgbClr val="DF53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89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628209" y="2277477"/>
            <a:ext cx="2057401" cy="2322178"/>
          </a:xfrm>
        </p:spPr>
        <p:txBody>
          <a:bodyPr rtlCol="0" anchor="b">
            <a:normAutofit/>
          </a:bodyPr>
          <a:lstStyle>
            <a:lvl1pPr>
              <a:defRPr sz="195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970360" y="533400"/>
            <a:ext cx="5143500" cy="4800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628211" y="4583188"/>
            <a:ext cx="20574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750"/>
              </a:spcBef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9AB1D4A-8458-4CC2-8BA4-421667826001}" type="datetime1">
              <a:rPr lang="vi-VN" smtClean="0">
                <a:solidFill>
                  <a:srgbClr val="A6B727">
                    <a:lumMod val="50000"/>
                  </a:srgbClr>
                </a:solidFill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28/10/2021</a:t>
            </a:fld>
            <a:endParaRPr lang="vi-VN" dirty="0">
              <a:solidFill>
                <a:srgbClr val="A6B727">
                  <a:lumMod val="50000"/>
                </a:srgbClr>
              </a:solidFill>
            </a:endParaRPr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dirty="0">
              <a:solidFill>
                <a:srgbClr val="A6B727">
                  <a:lumMod val="50000"/>
                </a:srgbClr>
              </a:solidFill>
            </a:endParaRPr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FDBFFB2-86D9-4B8F-A59A-553A60B94BBE}" type="slidenum">
              <a:rPr lang="vi-VN" smtClean="0">
                <a:solidFill>
                  <a:srgbClr val="DF5327"/>
                </a:solidFill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vi-VN" dirty="0">
              <a:solidFill>
                <a:srgbClr val="DF53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98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628209" y="2277477"/>
            <a:ext cx="2057401" cy="2322178"/>
          </a:xfrm>
        </p:spPr>
        <p:txBody>
          <a:bodyPr rtlCol="0" anchor="b">
            <a:normAutofit/>
          </a:bodyPr>
          <a:lstStyle>
            <a:lvl1pPr>
              <a:defRPr sz="195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970359" y="533400"/>
            <a:ext cx="51435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056084" y="647700"/>
            <a:ext cx="497205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628211" y="4583188"/>
            <a:ext cx="20574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750"/>
              </a:spcBef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8EEB4D7-FFE0-4612-A129-DD9A7DDC61EB}" type="datetime1">
              <a:rPr lang="vi-VN" smtClean="0">
                <a:solidFill>
                  <a:srgbClr val="A6B727">
                    <a:lumMod val="50000"/>
                  </a:srgbClr>
                </a:solidFill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28/10/2021</a:t>
            </a:fld>
            <a:endParaRPr lang="vi-VN" dirty="0">
              <a:solidFill>
                <a:srgbClr val="A6B727">
                  <a:lumMod val="50000"/>
                </a:srgbClr>
              </a:solidFill>
            </a:endParaRPr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dirty="0">
              <a:solidFill>
                <a:srgbClr val="A6B727">
                  <a:lumMod val="50000"/>
                </a:srgbClr>
              </a:solidFill>
            </a:endParaRPr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FDBFFB2-86D9-4B8F-A59A-553A60B94BBE}" type="slidenum">
              <a:rPr lang="vi-VN" smtClean="0">
                <a:solidFill>
                  <a:srgbClr val="DF5327"/>
                </a:solidFill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vi-VN" dirty="0">
              <a:solidFill>
                <a:srgbClr val="DF53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33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9520F76-9E09-43CF-92DF-1AD0B224A512}" type="datetime1">
              <a:rPr lang="vi-VN" smtClean="0">
                <a:solidFill>
                  <a:srgbClr val="A6B727">
                    <a:lumMod val="50000"/>
                  </a:srgbClr>
                </a:solidFill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28/10/2021</a:t>
            </a:fld>
            <a:endParaRPr lang="vi-VN" dirty="0">
              <a:solidFill>
                <a:srgbClr val="A6B727">
                  <a:lumMod val="50000"/>
                </a:srgbClr>
              </a:solidFill>
            </a:endParaRPr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dirty="0">
              <a:solidFill>
                <a:srgbClr val="A6B727">
                  <a:lumMod val="50000"/>
                </a:srgbClr>
              </a:solidFill>
            </a:endParaRPr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FDBFFB2-86D9-4B8F-A59A-553A60B94BBE}" type="slidenum">
              <a:rPr lang="vi-VN" smtClean="0">
                <a:solidFill>
                  <a:srgbClr val="DF5327"/>
                </a:solidFill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vi-VN" dirty="0">
              <a:solidFill>
                <a:srgbClr val="DF53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98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7398761" y="304801"/>
            <a:ext cx="1286850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1657350" y="304801"/>
            <a:ext cx="5627111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355A2252-D2AD-48D1-AC58-782B0528B7D1}" type="datetime1">
              <a:rPr lang="vi-VN" smtClean="0">
                <a:solidFill>
                  <a:srgbClr val="A6B727">
                    <a:lumMod val="50000"/>
                  </a:srgbClr>
                </a:solidFill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28/10/2021</a:t>
            </a:fld>
            <a:endParaRPr lang="vi-VN" dirty="0">
              <a:solidFill>
                <a:srgbClr val="A6B727">
                  <a:lumMod val="50000"/>
                </a:srgbClr>
              </a:solidFill>
            </a:endParaRPr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dirty="0">
              <a:solidFill>
                <a:srgbClr val="A6B727">
                  <a:lumMod val="50000"/>
                </a:srgbClr>
              </a:solidFill>
            </a:endParaRPr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FDBFFB2-86D9-4B8F-A59A-553A60B94BBE}" type="slidenum">
              <a:rPr lang="vi-VN" smtClean="0">
                <a:solidFill>
                  <a:srgbClr val="DF5327"/>
                </a:solidFill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vi-VN" dirty="0">
              <a:solidFill>
                <a:srgbClr val="DF53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86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1656160" y="304800"/>
            <a:ext cx="702945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656160" y="1600200"/>
            <a:ext cx="702945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190182" y="6505078"/>
            <a:ext cx="72302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spc="-3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E94C8EA-7194-4619-9588-D81C9427E0FC}" type="datetime1">
              <a:rPr lang="vi-VN" smtClean="0">
                <a:solidFill>
                  <a:srgbClr val="A6B727">
                    <a:lumMod val="50000"/>
                  </a:srgbClr>
                </a:solidFill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28/10/2021</a:t>
            </a:fld>
            <a:endParaRPr lang="vi-VN" dirty="0">
              <a:solidFill>
                <a:srgbClr val="A6B727">
                  <a:lumMod val="50000"/>
                </a:srgbClr>
              </a:solidFill>
            </a:endParaRPr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960120" y="6505078"/>
            <a:ext cx="515731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dirty="0">
              <a:solidFill>
                <a:srgbClr val="A6B727">
                  <a:lumMod val="50000"/>
                </a:srgbClr>
              </a:solidFill>
            </a:endParaRPr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8685611" y="6280299"/>
            <a:ext cx="40004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38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FDBFFB2-86D9-4B8F-A59A-553A60B94BBE}" type="slidenum">
              <a:rPr lang="vi-VN" smtClean="0">
                <a:solidFill>
                  <a:srgbClr val="DF5327"/>
                </a:solidFill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vi-VN" dirty="0">
              <a:solidFill>
                <a:srgbClr val="DF53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44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05740" indent="-171450" algn="l" defTabSz="685800" rtl="0" eaLnBrk="1" latinLnBrk="0" hangingPunct="1">
        <a:lnSpc>
          <a:spcPct val="90000"/>
        </a:lnSpc>
        <a:spcBef>
          <a:spcPts val="1350"/>
        </a:spcBef>
        <a:buSzPct val="8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445770" indent="-171450" algn="l" defTabSz="68580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68580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92583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16586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40589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12598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ut ch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TextBox 6"/>
          <p:cNvSpPr txBox="1"/>
          <p:nvPr/>
        </p:nvSpPr>
        <p:spPr>
          <a:xfrm>
            <a:off x="838200" y="1371600"/>
            <a:ext cx="8001000" cy="2124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vi-VN" altLang="en-US" sz="6000" dirty="0">
                <a:solidFill>
                  <a:srgbClr val="0000FF"/>
                </a:solidFill>
                <a:latin typeface=".VnAvant" panose="020B7200000000000000" pitchFamily="34" charset="0"/>
              </a:rPr>
              <a:t>             </a:t>
            </a:r>
            <a:r>
              <a:rPr lang="vi-VN" altLang="en-US" sz="5400" b="1" dirty="0">
                <a:solidFill>
                  <a:srgbClr val="0000FF"/>
                </a:solidFill>
                <a:latin typeface=".VnAvant" panose="020B7200000000000000" pitchFamily="34" charset="0"/>
              </a:rPr>
              <a:t>Bµi </a:t>
            </a:r>
            <a:r>
              <a:rPr lang="en-US" altLang="en-US" sz="5400" b="1" dirty="0">
                <a:solidFill>
                  <a:srgbClr val="0000FF"/>
                </a:solidFill>
                <a:latin typeface=".VnAvant" panose="020B7200000000000000" pitchFamily="34" charset="0"/>
              </a:rPr>
              <a:t>19</a:t>
            </a:r>
            <a:endParaRPr lang="vi-VN" altLang="en-US" sz="5400" b="1" dirty="0">
              <a:solidFill>
                <a:srgbClr val="0000FF"/>
              </a:solidFill>
              <a:latin typeface=".VnAvant" panose="020B7200000000000000" pitchFamily="34" charset="0"/>
            </a:endParaRPr>
          </a:p>
          <a:p>
            <a:pPr eaLnBrk="1" hangingPunct="1"/>
            <a:r>
              <a:rPr lang="vi-VN" altLang="en-US" dirty="0">
                <a:latin typeface=".VnAvant" panose="020B7200000000000000" pitchFamily="34" charset="0"/>
              </a:rPr>
              <a:t>   </a:t>
            </a:r>
            <a:r>
              <a:rPr lang="en-US" alt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Ng  ng   Ngh  ngh</a:t>
            </a: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  <a:ln/>
        </p:spPr>
        <p:txBody>
          <a:bodyPr vert="horz" wrap="square" lIns="91440" tIns="45720" rIns="91440" bIns="45720" anchor="ctr"/>
          <a:lstStyle/>
          <a:p>
            <a:pPr>
              <a:buClrTx/>
              <a:buSzTx/>
              <a:buFontTx/>
            </a:pPr>
            <a:r>
              <a:rPr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TiÕt 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33400" y="5257800"/>
            <a:ext cx="86106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600" b="1" dirty="0">
                <a:latin typeface=".VnAvant" panose="020B7200000000000000" pitchFamily="34" charset="0"/>
              </a:rPr>
              <a:t> NghÐ ®· no cá. NghÐ ngñ ë bê ®ª.</a:t>
            </a:r>
          </a:p>
        </p:txBody>
      </p:sp>
      <p:pic>
        <p:nvPicPr>
          <p:cNvPr id="12291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85800"/>
            <a:ext cx="8001000" cy="4191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ounded Rectangle 6"/>
          <p:cNvSpPr/>
          <p:nvPr/>
        </p:nvSpPr>
        <p:spPr>
          <a:xfrm>
            <a:off x="1371600" y="609600"/>
            <a:ext cx="1676400" cy="762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4400" b="1" dirty="0">
                <a:solidFill>
                  <a:srgbClr val="FFFFFF"/>
                </a:solidFill>
                <a:latin typeface=".VnAvant" panose="020B7200000000000000" pitchFamily="34" charset="0"/>
              </a:rPr>
              <a:t>§äc</a:t>
            </a:r>
          </a:p>
        </p:txBody>
      </p:sp>
      <p:sp>
        <p:nvSpPr>
          <p:cNvPr id="8" name="Oval 7"/>
          <p:cNvSpPr/>
          <p:nvPr/>
        </p:nvSpPr>
        <p:spPr>
          <a:xfrm>
            <a:off x="914400" y="685800"/>
            <a:ext cx="609600" cy="685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3318" name="TextBox 8"/>
          <p:cNvSpPr txBox="1"/>
          <p:nvPr/>
        </p:nvSpPr>
        <p:spPr>
          <a:xfrm>
            <a:off x="646113" y="5257800"/>
            <a:ext cx="1108075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Ngh</a:t>
            </a:r>
          </a:p>
        </p:txBody>
      </p:sp>
      <p:sp>
        <p:nvSpPr>
          <p:cNvPr id="13319" name="TextBox 9"/>
          <p:cNvSpPr txBox="1"/>
          <p:nvPr/>
        </p:nvSpPr>
        <p:spPr>
          <a:xfrm>
            <a:off x="4243388" y="5257800"/>
            <a:ext cx="1108075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Ngh</a:t>
            </a:r>
          </a:p>
        </p:txBody>
      </p:sp>
      <p:sp>
        <p:nvSpPr>
          <p:cNvPr id="13320" name="TextBox 12"/>
          <p:cNvSpPr txBox="1"/>
          <p:nvPr/>
        </p:nvSpPr>
        <p:spPr>
          <a:xfrm>
            <a:off x="5575300" y="5259388"/>
            <a:ext cx="766763" cy="6477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ng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318" grpId="0"/>
      <p:bldP spid="13319" grpId="0"/>
      <p:bldP spid="133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62000" y="533400"/>
            <a:ext cx="1295400" cy="6096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Nãi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457200" y="533400"/>
            <a:ext cx="4572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4340" name="TextBox 7"/>
          <p:cNvSpPr txBox="1"/>
          <p:nvPr/>
        </p:nvSpPr>
        <p:spPr>
          <a:xfrm>
            <a:off x="1905000" y="838200"/>
            <a:ext cx="5775325" cy="7699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400" b="1" dirty="0">
                <a:latin typeface=".VnAvant" panose="020B7200000000000000" pitchFamily="34" charset="0"/>
              </a:rPr>
              <a:t>Th¨m v­ên b¸ch thó</a:t>
            </a:r>
          </a:p>
        </p:txBody>
      </p:sp>
      <p:pic>
        <p:nvPicPr>
          <p:cNvPr id="14341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04963"/>
            <a:ext cx="7086600" cy="4494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u the ngoi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00200" y="685800"/>
            <a:ext cx="4878388" cy="5334000"/>
          </a:xfrm>
          <a:ln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676400" y="685800"/>
            <a:ext cx="3276600" cy="762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T« vµ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viÕt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1295400" y="749300"/>
            <a:ext cx="609600" cy="685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5</a:t>
            </a:r>
          </a:p>
        </p:txBody>
      </p:sp>
      <p:pic>
        <p:nvPicPr>
          <p:cNvPr id="16388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048000"/>
            <a:ext cx="8077200" cy="1273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2133600"/>
            <a:ext cx="8001000" cy="1077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vi-VN" altLang="en-US" sz="3200" b="1" dirty="0">
                <a:latin typeface=".VnAvant" panose="020B7200000000000000" pitchFamily="34" charset="0"/>
              </a:rPr>
              <a:t>? Con h·y t×m nh÷ng tõ</a:t>
            </a:r>
            <a:r>
              <a:rPr lang="en-US" altLang="en-US" sz="3200" b="1" dirty="0">
                <a:latin typeface=".VnAvant" panose="020B7200000000000000" pitchFamily="34" charset="0"/>
              </a:rPr>
              <a:t> ng÷</a:t>
            </a:r>
            <a:r>
              <a:rPr lang="vi-VN" altLang="en-US" sz="3200" b="1" dirty="0">
                <a:latin typeface=".VnAvant" panose="020B7200000000000000" pitchFamily="34" charset="0"/>
              </a:rPr>
              <a:t> ngoµi bµi</a:t>
            </a:r>
            <a:r>
              <a:rPr lang="en-US" altLang="en-US" sz="3200" b="1" dirty="0">
                <a:latin typeface=".VnAvant" panose="020B7200000000000000" pitchFamily="34" charset="0"/>
              </a:rPr>
              <a:t> cã tõ chøa ©m : </a:t>
            </a:r>
            <a:r>
              <a:rPr lang="en-US" altLang="en-US" sz="3200" b="1" dirty="0">
                <a:solidFill>
                  <a:srgbClr val="FF0000"/>
                </a:solidFill>
                <a:latin typeface=".VnAvant" panose="020B7200000000000000" pitchFamily="34" charset="0"/>
              </a:rPr>
              <a:t>ng</a:t>
            </a:r>
            <a:r>
              <a:rPr lang="en-US" altLang="en-US" sz="3200" b="1" dirty="0">
                <a:latin typeface=".VnAvant" panose="020B7200000000000000" pitchFamily="34" charset="0"/>
              </a:rPr>
              <a:t> ,</a:t>
            </a:r>
            <a:r>
              <a:rPr lang="en-US" altLang="en-US" sz="3200" b="1" dirty="0">
                <a:solidFill>
                  <a:srgbClr val="FF0000"/>
                </a:solidFill>
                <a:latin typeface=".VnAvant" panose="020B7200000000000000" pitchFamily="34" charset="0"/>
              </a:rPr>
              <a:t>ngh</a:t>
            </a:r>
            <a:r>
              <a:rPr lang="en-US" altLang="en-US" sz="3200" b="1" dirty="0">
                <a:latin typeface=".VnAvant" panose="020B7200000000000000" pitchFamily="34" charset="0"/>
              </a:rPr>
              <a:t> </a:t>
            </a:r>
            <a:r>
              <a:rPr lang="vi-VN" altLang="en-US" sz="3200" b="1" dirty="0">
                <a:latin typeface=".VnAvant" panose="020B7200000000000000" pitchFamily="34" charset="0"/>
              </a:rPr>
              <a:t>?</a:t>
            </a:r>
            <a:endParaRPr lang="en-US" altLang="en-US" sz="3200" b="1" dirty="0">
              <a:latin typeface=".VnAvant" panose="020B72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209800"/>
            <a:ext cx="7848600" cy="1077913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/>
            <a:r>
              <a:rPr lang="vi-VN" altLang="en-US" sz="3200" b="1" dirty="0">
                <a:latin typeface=".VnAvant" panose="020B7200000000000000" pitchFamily="34" charset="0"/>
              </a:rPr>
              <a:t>? Nãi c©u víi mét trong c¸c tõ ng÷ mµ con võa t×m ®­</a:t>
            </a:r>
            <a:r>
              <a:rPr lang="en-US" altLang="en-US" sz="3200" b="1" dirty="0">
                <a:latin typeface="+mj-lt"/>
              </a:rPr>
              <a:t>ư</a:t>
            </a:r>
            <a:r>
              <a:rPr lang="vi-VN" altLang="en-US" sz="3200" b="1" dirty="0">
                <a:latin typeface=".VnAvant" panose="020B7200000000000000" pitchFamily="34" charset="0"/>
              </a:rPr>
              <a:t>îc ?</a:t>
            </a:r>
            <a:endParaRPr lang="en-US" altLang="en-US" sz="3200" b="1" dirty="0">
              <a:latin typeface=".VnAvant" panose="020B7200000000000000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00400" y="762000"/>
            <a:ext cx="3276600" cy="762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Cñng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cè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228725" y="757237"/>
            <a:ext cx="6615112" cy="2095430"/>
          </a:xfrm>
        </p:spPr>
        <p:txBody>
          <a:bodyPr rtlCol="0">
            <a:normAutofit/>
          </a:bodyPr>
          <a:lstStyle/>
          <a:p>
            <a:pPr algn="ctr" rtl="0"/>
            <a:r>
              <a:rPr lang="en-US" altLang="vi-VN" b="1" dirty="0" err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Hẹn</a:t>
            </a:r>
            <a:r>
              <a:rPr lang="en-US" altLang="vi-VN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 </a:t>
            </a:r>
            <a:r>
              <a:rPr lang="en-US" altLang="vi-VN" b="1" dirty="0" err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gặp</a:t>
            </a:r>
            <a:r>
              <a:rPr lang="en-US" altLang="vi-VN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 </a:t>
            </a:r>
            <a:r>
              <a:rPr lang="en-US" altLang="vi-VN" b="1" dirty="0" err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lại</a:t>
            </a:r>
            <a:r>
              <a:rPr lang="en-US" altLang="vi-VN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 </a:t>
            </a:r>
            <a:r>
              <a:rPr lang="en-US" altLang="vi-VN" b="1" dirty="0" err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các</a:t>
            </a:r>
            <a:r>
              <a:rPr lang="en-US" altLang="vi-VN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 con ở </a:t>
            </a:r>
            <a:r>
              <a:rPr lang="en-US" altLang="vi-VN" b="1" dirty="0" err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bài</a:t>
            </a:r>
            <a:r>
              <a:rPr lang="en-US" altLang="vi-VN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 </a:t>
            </a:r>
            <a:r>
              <a:rPr lang="en-US" altLang="vi-VN" b="1" dirty="0" err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học</a:t>
            </a:r>
            <a:r>
              <a:rPr lang="en-US" altLang="vi-VN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 </a:t>
            </a:r>
            <a:r>
              <a:rPr lang="en-US" altLang="vi-VN" b="1" dirty="0" err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sau</a:t>
            </a:r>
            <a:r>
              <a:rPr lang="en-US" altLang="vi-VN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208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1527"/>
    </mc:Choice>
    <mc:Fallback xmlns="">
      <p:transition advTm="415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iÕt 1&amp;#x0D;&amp;#x0A;&amp;quot;&quot;/&gt;&lt;property id=&quot;20307&quot; value=&quot;292&quot;/&gt;&lt;/object&gt;&lt;object type=&quot;3&quot; unique_id=&quot;10005&quot;&gt;&lt;property id=&quot;20148&quot; value=&quot;5&quot;/&gt;&lt;property id=&quot;20300&quot; value=&quot;Slide 2 - &amp;quot;KiÓm tra bµi cò&amp;quot;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282&quot;/&gt;&lt;/object&gt;&lt;object type=&quot;3&quot; unique_id=&quot;10007&quot;&gt;&lt;property id=&quot;20148&quot; value=&quot;5&quot;/&gt;&lt;property id=&quot;20300&quot; value=&quot;Slide 4&quot;/&gt;&lt;property id=&quot;20307&quot; value=&quot;272&quot;/&gt;&lt;/object&gt;&lt;object type=&quot;3&quot; unique_id=&quot;10008&quot;&gt;&lt;property id=&quot;20148&quot; value=&quot;5&quot;/&gt;&lt;property id=&quot;20300&quot; value=&quot;Slide 5&quot;/&gt;&lt;property id=&quot;20307&quot; value=&quot;289&quot;/&gt;&lt;/object&gt;&lt;object type=&quot;3&quot; unique_id=&quot;10009&quot;&gt;&lt;property id=&quot;20148&quot; value=&quot;5&quot;/&gt;&lt;property id=&quot;20300&quot; value=&quot;Slide 6&quot;/&gt;&lt;property id=&quot;20307&quot; value=&quot;278&quot;/&gt;&lt;/object&gt;&lt;object type=&quot;3&quot; unique_id=&quot;10010&quot;&gt;&lt;property id=&quot;20148&quot; value=&quot;5&quot;/&gt;&lt;property id=&quot;20300&quot; value=&quot;Slide 7 - &amp;quot;&amp;#x0D;&amp;#x0A;&amp;quot;&quot;/&gt;&lt;property id=&quot;20307&quot; value=&quot;260&quot;/&gt;&lt;/object&gt;&lt;object type=&quot;3&quot; unique_id=&quot;10011&quot;&gt;&lt;property id=&quot;20148&quot; value=&quot;5&quot;/&gt;&lt;property id=&quot;20300&quot; value=&quot;Slide 8&quot;/&gt;&lt;property id=&quot;20307&quot; value=&quot;295&quot;/&gt;&lt;/object&gt;&lt;object type=&quot;3&quot; unique_id=&quot;10012&quot;&gt;&lt;property id=&quot;20148&quot; value=&quot;5&quot;/&gt;&lt;property id=&quot;20300&quot; value=&quot;Slide 9 - &amp;quot;TiÕt 2&amp;#x0D;&amp;#x0A;&amp;quot;&quot;/&gt;&lt;property id=&quot;20307&quot; value=&quot;296&quot;/&gt;&lt;/object&gt;&lt;object type=&quot;3&quot; unique_id=&quot;10013&quot;&gt;&lt;property id=&quot;20148&quot; value=&quot;5&quot;/&gt;&lt;property id=&quot;20300&quot; value=&quot;Slide 10 - &amp;quot;&amp;#x0D;&amp;#x0A;&amp;quot;&quot;/&gt;&lt;property id=&quot;20307&quot; value=&quot;297&quot;/&gt;&lt;/object&gt;&lt;object type=&quot;3&quot; unique_id=&quot;10014&quot;&gt;&lt;property id=&quot;20148&quot; value=&quot;5&quot;/&gt;&lt;property id=&quot;20300&quot; value=&quot;Slide 11&quot;/&gt;&lt;property id=&quot;20307&quot; value=&quot;283&quot;/&gt;&lt;/object&gt;&lt;object type=&quot;3&quot; unique_id=&quot;10015&quot;&gt;&lt;property id=&quot;20148&quot; value=&quot;5&quot;/&gt;&lt;property id=&quot;20300&quot; value=&quot;Slide 12&quot;/&gt;&lt;property id=&quot;20307&quot; value=&quot;284&quot;/&gt;&lt;/object&gt;&lt;object type=&quot;3&quot; unique_id=&quot;10016&quot;&gt;&lt;property id=&quot;20148&quot; value=&quot;5&quot;/&gt;&lt;property id=&quot;20300&quot; value=&quot;Slide 13&quot;/&gt;&lt;property id=&quot;20307&quot; value=&quot;285&quot;/&gt;&lt;/object&gt;&lt;object type=&quot;3&quot; unique_id=&quot;10017&quot;&gt;&lt;property id=&quot;20148&quot; value=&quot;5&quot;/&gt;&lt;property id=&quot;20300&quot; value=&quot;Slide 14&quot;/&gt;&lt;property id=&quot;20307&quot; value=&quot;298&quot;/&gt;&lt;/object&gt;&lt;object type=&quot;3&quot; unique_id=&quot;10018&quot;&gt;&lt;property id=&quot;20148&quot; value=&quot;5&quot;/&gt;&lt;property id=&quot;20300&quot; value=&quot;Slide 15&quot;/&gt;&lt;property id=&quot;20307&quot; value=&quot;299&quot;/&gt;&lt;/object&gt;&lt;object type=&quot;3&quot; unique_id=&quot;10019&quot;&gt;&lt;property id=&quot;20148&quot; value=&quot;5&quot;/&gt;&lt;property id=&quot;20300&quot; value=&quot;Slide 16&quot;/&gt;&lt;property id=&quot;20307&quot; value=&quot;291&quot;/&gt;&lt;/object&gt;&lt;object type=&quot;3&quot; unique_id=&quot;10020&quot;&gt;&lt;property id=&quot;20148&quot; value=&quot;5&quot;/&gt;&lt;property id=&quot;20300&quot; value=&quot;Slide 17&quot;/&gt;&lt;property id=&quot;20307&quot; value=&quot;300&quot;/&gt;&lt;/object&gt;&lt;object type=&quot;3&quot; unique_id=&quot;10021&quot;&gt;&lt;property id=&quot;20148&quot; value=&quot;5&quot;/&gt;&lt;property id=&quot;20300&quot; value=&quot;Slide 18&quot;/&gt;&lt;property id=&quot;20307&quot; value=&quot;286&quot;/&gt;&lt;/object&gt;&lt;object type=&quot;3&quot; unique_id=&quot;10022&quot;&gt;&lt;property id=&quot;20148&quot; value=&quot;5&quot;/&gt;&lt;property id=&quot;20300&quot; value=&quot;Slide 19&quot;/&gt;&lt;property id=&quot;20307&quot; value=&quot;287&quot;/&gt;&lt;/object&gt;&lt;/object&gt;&lt;/object&gt;&lt;/database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</TotalTime>
  <Words>109</Words>
  <Application>Microsoft Office PowerPoint</Application>
  <PresentationFormat>On-screen Show (4:3)</PresentationFormat>
  <Paragraphs>19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.VnAvant</vt:lpstr>
      <vt:lpstr>Euphemia</vt:lpstr>
      <vt:lpstr>Calibri</vt:lpstr>
      <vt:lpstr>Wingdings</vt:lpstr>
      <vt:lpstr>Times New Roman</vt:lpstr>
      <vt:lpstr>Tahoma</vt:lpstr>
      <vt:lpstr>Arial</vt:lpstr>
      <vt:lpstr>Default Design</vt:lpstr>
      <vt:lpstr>Trẻ em Vui vẻ 16x9</vt:lpstr>
      <vt:lpstr>PowerPoint Presentation</vt:lpstr>
      <vt:lpstr>TiÕt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Hẹn gặp lại các con ở bài học sau.</vt:lpstr>
    </vt:vector>
  </TitlesOfParts>
  <Company>123456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Thø s¸u ngµy 14 th¸ng 9 n¨m 2007 Häc vÇn Bµi 13:</dc:title>
  <dc:creator>yen&amp;van</dc:creator>
  <cp:lastModifiedBy>dung duong</cp:lastModifiedBy>
  <cp:revision>107</cp:revision>
  <dcterms:created xsi:type="dcterms:W3CDTF">2002-08-27T21:28:28Z</dcterms:created>
  <dcterms:modified xsi:type="dcterms:W3CDTF">2021-10-28T13:09:20Z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