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7"/>
  </p:normalViewPr>
  <p:slideViewPr>
    <p:cSldViewPr snapToGrid="0" snapToObjects="1">
      <p:cViewPr varScale="1">
        <p:scale>
          <a:sx n="108" d="100"/>
          <a:sy n="108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ECADE-956F-D943-BCE9-8C025D008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6AE6DB-6686-394E-96D9-2E2334B64F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DE1B8-9E1E-F044-89AF-E157C6470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6417D-2FB1-BC46-AEA0-1FF36E9B467A}" type="datetimeFigureOut">
              <a:rPr lang="en-VN" smtClean="0"/>
              <a:t>03/01/2022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61417-68AF-054E-A401-3F7E65D1A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3169E-7E34-B84E-9A59-CF4930D3B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EB1C-E0CC-FC4E-B73B-5DD020C56AD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62923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BD30E-5D14-8948-A94E-AB2DBD01D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48BEA0-3D85-EA4A-A899-49D443AE58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971BC-C2CD-8D41-B60C-EBE045ADE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6417D-2FB1-BC46-AEA0-1FF36E9B467A}" type="datetimeFigureOut">
              <a:rPr lang="en-VN" smtClean="0"/>
              <a:t>03/01/2022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1D62F-23A3-2743-B9DE-4E2809309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34AAE-75B2-4048-ACB9-1AD019398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EB1C-E0CC-FC4E-B73B-5DD020C56AD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24170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5BAA54-EB73-1D4A-81F1-05292E9277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4504D0-82EB-0445-8ED7-5CCDA60421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41F1A9-07F7-2146-9AE5-40B78B608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6417D-2FB1-BC46-AEA0-1FF36E9B467A}" type="datetimeFigureOut">
              <a:rPr lang="en-VN" smtClean="0"/>
              <a:t>03/01/2022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FE283-F6A3-9D4C-949B-E0B4235AF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081C2-044D-E34C-9352-843BC763A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EB1C-E0CC-FC4E-B73B-5DD020C56AD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2136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1C8E6-F2A1-B348-ABC7-78B29A322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9A481-70CE-A24B-ADF3-84372D87B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5CFBB-E845-6A49-82FF-37539A5D0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6417D-2FB1-BC46-AEA0-1FF36E9B467A}" type="datetimeFigureOut">
              <a:rPr lang="en-VN" smtClean="0"/>
              <a:t>03/01/2022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16BDE-C08F-9B42-9FA1-498B47833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86F4B6-5830-7C47-98B8-DB1DB0896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EB1C-E0CC-FC4E-B73B-5DD020C56AD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46658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0F87C-C0A5-5041-A0D1-1A321EFD1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9449D6-D9BD-B54F-84D0-FA9204A38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E6678-BF46-674F-B563-5D29370D6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6417D-2FB1-BC46-AEA0-1FF36E9B467A}" type="datetimeFigureOut">
              <a:rPr lang="en-VN" smtClean="0"/>
              <a:t>03/01/2022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04021-532B-B245-81C7-5BE20CF3D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991EC-AC8C-1248-870A-3FCB33774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EB1C-E0CC-FC4E-B73B-5DD020C56AD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75788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4D0D5-631C-FD41-ACE8-2DE05A232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E62A1-F051-7F4C-9EF9-80368DD899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F1C68D-2B68-7C4B-BD7B-056A00F75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224386-86A0-E045-B261-2D51FDBC1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6417D-2FB1-BC46-AEA0-1FF36E9B467A}" type="datetimeFigureOut">
              <a:rPr lang="en-VN" smtClean="0"/>
              <a:t>03/01/2022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E0B87F-215A-4E4A-B165-5A1988330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04BC96-0506-A34D-81C9-4EFF9F739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EB1C-E0CC-FC4E-B73B-5DD020C56AD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52468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060CB-05A5-EB41-B3B8-A520E42BF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BD96E-0BAC-604E-AB6C-E342BDB77B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B28F3A-4968-4444-8964-B482E0B2E1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83532C-C319-9142-9A10-3876C77592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CC2C12-452C-C14C-8441-C748FDEBC6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DC3004-E330-3649-AF6E-A552808A3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6417D-2FB1-BC46-AEA0-1FF36E9B467A}" type="datetimeFigureOut">
              <a:rPr lang="en-VN" smtClean="0"/>
              <a:t>03/01/2022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D805DE-755E-6449-A1F7-3CF74D671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FDC9AD-F556-4044-B1AA-F1CE24CD1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EB1C-E0CC-FC4E-B73B-5DD020C56AD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40032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F454D-B85E-6740-8D23-A40FCE4DE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8D92B9-C9D3-FC4A-8215-5F148AFD9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6417D-2FB1-BC46-AEA0-1FF36E9B467A}" type="datetimeFigureOut">
              <a:rPr lang="en-VN" smtClean="0"/>
              <a:t>03/01/2022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B3ED7C-65F8-6D49-ACA8-0BE099B4C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C1E2D5-F91C-6B4A-A9EA-358FBE8CF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EB1C-E0CC-FC4E-B73B-5DD020C56AD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63618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4FB9FA-CF1C-8647-8053-6ADD96037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6417D-2FB1-BC46-AEA0-1FF36E9B467A}" type="datetimeFigureOut">
              <a:rPr lang="en-VN" smtClean="0"/>
              <a:t>03/01/2022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54EA84-CD29-B94F-9616-C44AE347A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4DCDEB-22BB-284E-9B3E-D61968618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EB1C-E0CC-FC4E-B73B-5DD020C56AD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79901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565FE-0F59-FA44-97BD-009FE5D0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A4E4B3-379D-DA47-8470-87624B5E7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E90A6D-0F6D-AC46-87ED-7E3D6D292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802F90-061F-1C4A-A214-E3F647C1F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6417D-2FB1-BC46-AEA0-1FF36E9B467A}" type="datetimeFigureOut">
              <a:rPr lang="en-VN" smtClean="0"/>
              <a:t>03/01/2022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F0512F-12A6-D241-8E3F-705174CD8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6C58E6-C948-4542-B5B6-842D55499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EB1C-E0CC-FC4E-B73B-5DD020C56AD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1424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44833-E8E3-254A-A30F-829B01C24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D537F3-282E-3543-85C7-53690B9E08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57EAD8-999B-F34C-97C7-A84FB76C36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88FE9-571D-A448-8C75-4BC5782B9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6417D-2FB1-BC46-AEA0-1FF36E9B467A}" type="datetimeFigureOut">
              <a:rPr lang="en-VN" smtClean="0"/>
              <a:t>03/01/2022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C0296-ADC8-DB4B-9C93-6DB53C42C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D69549-4ED5-1144-9302-8EFC2F833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EB1C-E0CC-FC4E-B73B-5DD020C56AD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76875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0E4EE9-03D5-FB4C-92F9-06D7925CA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70703-CFE4-AF4D-A045-0E7BED7C9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EDA2EB-0AB1-F042-9D33-56F7540ABE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6417D-2FB1-BC46-AEA0-1FF36E9B467A}" type="datetimeFigureOut">
              <a:rPr lang="en-VN" smtClean="0"/>
              <a:t>03/01/2022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FE47A-E29F-3649-8422-F5F46D515E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1BB65-2516-4C41-98BA-92DE233051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BEB1C-E0CC-FC4E-B73B-5DD020C56AD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2159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1CCF3-0B49-A241-BC41-EB476A5537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8D3062-A480-924D-9EE6-02E1D2A49F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GT K3 T18" descr="GT K3 T18">
            <a:hlinkClick r:id="" action="ppaction://media"/>
            <a:extLst>
              <a:ext uri="{FF2B5EF4-FFF2-40B4-BE49-F238E27FC236}">
                <a16:creationId xmlns:a16="http://schemas.microsoft.com/office/drawing/2014/main" id="{3F855E32-12F7-ED44-86F1-8B4BA61C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2" y="6350"/>
            <a:ext cx="12187237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14060-8260-EB46-A00C-FA8A8D14D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YÊU CẦU K3" descr="YÊU CẦU K3">
            <a:hlinkClick r:id="" action="ppaction://media"/>
            <a:extLst>
              <a:ext uri="{FF2B5EF4-FFF2-40B4-BE49-F238E27FC236}">
                <a16:creationId xmlns:a16="http://schemas.microsoft.com/office/drawing/2014/main" id="{E5F7A3BB-BC0A-3742-B3CB-6925D174054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64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D79C4-4C98-7548-BF56-D5B39F30E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KHỞI ĐỘNG K3" descr="KHỞI ĐỘNG K3">
            <a:hlinkClick r:id="" action="ppaction://media"/>
            <a:extLst>
              <a:ext uri="{FF2B5EF4-FFF2-40B4-BE49-F238E27FC236}">
                <a16:creationId xmlns:a16="http://schemas.microsoft.com/office/drawing/2014/main" id="{9EDC3CCC-A254-7449-9F85-8A2C7D2F0E5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947065"/>
          </a:xfrm>
        </p:spPr>
      </p:pic>
    </p:spTree>
    <p:extLst>
      <p:ext uri="{BB962C8B-B14F-4D97-AF65-F5344CB8AC3E}">
        <p14:creationId xmlns:p14="http://schemas.microsoft.com/office/powerpoint/2010/main" val="17612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5380B-C4BE-E24B-8DEE-62DFEB13C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7" name="K3" descr="K3">
            <a:hlinkClick r:id="" action="ppaction://media"/>
            <a:extLst>
              <a:ext uri="{FF2B5EF4-FFF2-40B4-BE49-F238E27FC236}">
                <a16:creationId xmlns:a16="http://schemas.microsoft.com/office/drawing/2014/main" id="{9A78AA50-DC7A-5D4A-8D28-04A674F1873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83128"/>
            <a:ext cx="12192000" cy="6774872"/>
          </a:xfrm>
        </p:spPr>
      </p:pic>
    </p:spTree>
    <p:extLst>
      <p:ext uri="{BB962C8B-B14F-4D97-AF65-F5344CB8AC3E}">
        <p14:creationId xmlns:p14="http://schemas.microsoft.com/office/powerpoint/2010/main" val="107036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1C949-CA15-CE4D-BE83-E35F60C02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ÔN 2K3" descr="ÔN 2K3">
            <a:hlinkClick r:id="" action="ppaction://media"/>
            <a:extLst>
              <a:ext uri="{FF2B5EF4-FFF2-40B4-BE49-F238E27FC236}">
                <a16:creationId xmlns:a16="http://schemas.microsoft.com/office/drawing/2014/main" id="{AD0E1191-71F7-B045-967B-237214A0F9B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68935"/>
          </a:xfrm>
        </p:spPr>
      </p:pic>
    </p:spTree>
    <p:extLst>
      <p:ext uri="{BB962C8B-B14F-4D97-AF65-F5344CB8AC3E}">
        <p14:creationId xmlns:p14="http://schemas.microsoft.com/office/powerpoint/2010/main" val="161134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A5489-81F8-4A47-B88C-E7C662ED0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ÔN 3K3" descr="ÔN 3K3">
            <a:hlinkClick r:id="" action="ppaction://media"/>
            <a:extLst>
              <a:ext uri="{FF2B5EF4-FFF2-40B4-BE49-F238E27FC236}">
                <a16:creationId xmlns:a16="http://schemas.microsoft.com/office/drawing/2014/main" id="{54C05D77-EB92-9A46-98BF-CD3ADC9A73C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745184"/>
          </a:xfrm>
        </p:spPr>
      </p:pic>
    </p:spTree>
    <p:extLst>
      <p:ext uri="{BB962C8B-B14F-4D97-AF65-F5344CB8AC3E}">
        <p14:creationId xmlns:p14="http://schemas.microsoft.com/office/powerpoint/2010/main" val="309544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4A7BB-B0FC-6B42-B2BB-ECAA2C420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BÀI THỂ LỰC K3" descr="BÀI THỂ LỰC K3">
            <a:hlinkClick r:id="" action="ppaction://media"/>
            <a:extLst>
              <a:ext uri="{FF2B5EF4-FFF2-40B4-BE49-F238E27FC236}">
                <a16:creationId xmlns:a16="http://schemas.microsoft.com/office/drawing/2014/main" id="{A49834F7-0B7B-8F40-BA13-1CD50A87B2C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02632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5A257-98B5-AA44-AE46-4E48A962E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THẢ LỎNG K3" descr="THẢ LỎNG K3">
            <a:hlinkClick r:id="" action="ppaction://media"/>
            <a:extLst>
              <a:ext uri="{FF2B5EF4-FFF2-40B4-BE49-F238E27FC236}">
                <a16:creationId xmlns:a16="http://schemas.microsoft.com/office/drawing/2014/main" id="{21357585-9741-0845-AB03-286729CF760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7340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Macintosh PowerPoint</Application>
  <PresentationFormat>Widescreen</PresentationFormat>
  <Paragraphs>0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hung</dc:creator>
  <cp:lastModifiedBy>nguyen hung</cp:lastModifiedBy>
  <cp:revision>1</cp:revision>
  <dcterms:created xsi:type="dcterms:W3CDTF">2022-01-03T11:06:38Z</dcterms:created>
  <dcterms:modified xsi:type="dcterms:W3CDTF">2022-01-03T11:26:39Z</dcterms:modified>
</cp:coreProperties>
</file>