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3"/>
  </p:normalViewPr>
  <p:slideViewPr>
    <p:cSldViewPr snapToGrid="0" snapToObjects="1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CB6D6-B626-5847-B289-EFDA921DB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13EA-44BA-0347-965A-4FD9F8601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EB481-72AC-6745-A0DC-0DA38E23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E8F30-2970-3A45-9F56-4FFD2CBB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FEDD8-631C-B043-BF06-FA7846EB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667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B8C1-8D51-C04B-ADEA-FAAB3AD9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0B4FE-4488-C241-B3C5-7562AF3AA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6E6C5-4F0E-0C4F-A34C-0DC6F62F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7C24C-E0DD-E841-ACDE-17A0CC23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0554E-CBD5-F14A-981A-4BAA769D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9724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947D35-46B7-D747-9D24-09088295A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163CC-1F75-BC41-85BB-23721DF25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01AF2-0918-954F-BF16-67FF0F51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1BD19-5150-9746-BC49-1261431C4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94002-FF97-4845-95B1-4EDD0C7B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509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D465-DE16-0B48-8AB6-75DFC4B7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5993C-EB49-7147-9DD8-EBD6C4867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5F22C-32DB-564C-ADCA-A9E3D551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81ED8-89FE-194D-87EB-DA790B3F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D8509-8244-EA45-A68E-F04B6C11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1015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8A92-1282-644E-8C0C-F45D263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3D77F-BAA8-2B49-9E84-498AF9668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6E9B-7022-E74C-8C8B-4EBD3BC36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C2D05-1BE0-B94B-ACF8-876F9F48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CA16B-A7E7-CE4C-9DD2-27CD2B53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673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15A2-F51F-5B4B-A7E1-54A6B254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73732-ECF7-5F40-8AC8-1C017A3A2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BBB42-0242-8244-945B-26867F406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1A67B-FC60-844B-85EF-F02FE9E0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DBE66-197C-5440-AE91-7AF82112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10D2A-4AE3-274E-941E-36EFFF8F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739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CC466-B12C-8044-9379-8415A483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3E299-0133-524B-BE0A-9BD6461FB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21532-9C92-CA49-8FC1-F184F8F70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5BB6B-FDFF-ED46-BEFD-20A4582A4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A34CB0-5CB7-B64E-9E82-D86D1B1D0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7E91D1-BCB3-4849-8CD8-20C5BBA21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610B2-3976-D546-BF6C-56241F26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D838BD-06ED-394F-B3E3-A1E7F62A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636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D879-D1F7-9742-94F4-30B16883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B6269B-F9D4-4C43-B935-E728899D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73940-7EFA-4D4D-9260-EE5431C9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C023F-4CF0-744E-BA16-1F2B18EB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472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DCC60F-8302-0F4F-8C2F-8E2F4D2E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95010-FF9C-4C49-9B67-A56370E6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1E464-6C8A-134B-A61F-2BEA43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038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3F89-214F-464D-AA2C-EA41D2CA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89E4-04D1-5249-BF9C-2F338AD28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39857-A009-F249-84FB-74017FC5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3662C-CD0D-1F4C-B81C-A7E58DCCB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E16E9-47B4-1140-B528-4B132FA67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01F13-02FB-B64C-B896-46D3AB78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764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748A-E997-3A4D-95A5-5101C365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994860-705A-2346-83DE-58F209D28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F2268-B14F-084E-B76F-9156289FD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7C89D-9483-8044-850A-030E8AAC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D3B12-FB9B-1648-9A4A-C37DD7765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8CFA7-9EE8-7F48-B63A-91654B2E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4843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089541-58C2-0B46-B442-BBD7C7FD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E75A8-E652-3043-B874-899325614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C5EA-D88C-6E44-A124-CFF69AFD3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B9006-AA5C-0244-927D-EF89D6BD0E72}" type="datetimeFigureOut">
              <a:rPr lang="en-VN" smtClean="0"/>
              <a:t>01/12/2022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F25BD-2EFF-4A4B-AD0B-F7C887C11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8C4DB-8E20-3A48-9251-1BB6C4280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CEBE5-2A58-1545-B48E-1A57E53575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452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E692-9110-6645-B54D-30F48B2BE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1E055-F870-E845-8D28-ACD38A0877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Không có tiêu đề" descr="Không có tiêu đề">
            <a:hlinkClick r:id="" action="ppaction://media"/>
            <a:extLst>
              <a:ext uri="{FF2B5EF4-FFF2-40B4-BE49-F238E27FC236}">
                <a16:creationId xmlns:a16="http://schemas.microsoft.com/office/drawing/2014/main" id="{391CDA93-C155-4645-8B14-FC3B84C7B9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6350"/>
            <a:ext cx="1218882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B5DD4-7B62-854A-ADDA-CD1F31FF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YÊU CẦU CẦN ĐẠT K2T18" descr="YÊU CẦU CẦN ĐẠT K2T18">
            <a:hlinkClick r:id="" action="ppaction://media"/>
            <a:extLst>
              <a:ext uri="{FF2B5EF4-FFF2-40B4-BE49-F238E27FC236}">
                <a16:creationId xmlns:a16="http://schemas.microsoft.com/office/drawing/2014/main" id="{483D6CA1-9D5F-2342-81DA-EAB913DFD7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6302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F93A-46E0-7E41-9022-A8DC786BD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AEAA-C003-874E-B6DE-9BFBE1DF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ÔN TẬP" descr="ÔN TẬP">
            <a:hlinkClick r:id="" action="ppaction://media"/>
            <a:extLst>
              <a:ext uri="{FF2B5EF4-FFF2-40B4-BE49-F238E27FC236}">
                <a16:creationId xmlns:a16="http://schemas.microsoft.com/office/drawing/2014/main" id="{C83151C8-823C-E54A-9FFA-4901485F5D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6840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FAF3-9C48-9E40-A6C2-990C97F5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</p:txBody>
      </p:sp>
      <p:pic>
        <p:nvPicPr>
          <p:cNvPr id="4" name="LUYỆN TẬP " descr="LUYỆN TẬP ">
            <a:hlinkClick r:id="" action="ppaction://media"/>
            <a:extLst>
              <a:ext uri="{FF2B5EF4-FFF2-40B4-BE49-F238E27FC236}">
                <a16:creationId xmlns:a16="http://schemas.microsoft.com/office/drawing/2014/main" id="{E6351976-1B9C-4B49-A7FC-CECDC2A66D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4390"/>
            <a:ext cx="12192000" cy="6323609"/>
          </a:xfrm>
        </p:spPr>
      </p:pic>
    </p:spTree>
    <p:extLst>
      <p:ext uri="{BB962C8B-B14F-4D97-AF65-F5344CB8AC3E}">
        <p14:creationId xmlns:p14="http://schemas.microsoft.com/office/powerpoint/2010/main" val="295929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2C3B-505D-F04F-B3D2-92E35203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TRÒ CHƠI NHẢY Ô TIẾP SỨC " descr="TRÒ CHƠI NHẢY Ô TIẾP SỨC ">
            <a:hlinkClick r:id="" action="ppaction://media"/>
            <a:extLst>
              <a:ext uri="{FF2B5EF4-FFF2-40B4-BE49-F238E27FC236}">
                <a16:creationId xmlns:a16="http://schemas.microsoft.com/office/drawing/2014/main" id="{63F10E42-93D9-1B4E-A078-1438699DDC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7198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9782-35CC-8744-A104-6EB1954C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ƠPLLL</a:t>
            </a:r>
            <a:endParaRPr lang="en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</Words>
  <Application>Microsoft Office PowerPoint</Application>
  <PresentationFormat>Widescreen</PresentationFormat>
  <Paragraphs>2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LUYỆN TẬP </vt:lpstr>
      <vt:lpstr>PowerPoint Presentation</vt:lpstr>
      <vt:lpstr>ƠPLLL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Sky</cp:lastModifiedBy>
  <cp:revision>4</cp:revision>
  <dcterms:created xsi:type="dcterms:W3CDTF">2022-01-03T10:39:49Z</dcterms:created>
  <dcterms:modified xsi:type="dcterms:W3CDTF">2022-01-12T10:26:42Z</dcterms:modified>
</cp:coreProperties>
</file>