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4"/>
  </p:notesMasterIdLst>
  <p:sldIdLst>
    <p:sldId id="397" r:id="rId3"/>
    <p:sldId id="277" r:id="rId4"/>
    <p:sldId id="308" r:id="rId5"/>
    <p:sldId id="324" r:id="rId6"/>
    <p:sldId id="310" r:id="rId7"/>
    <p:sldId id="259" r:id="rId8"/>
    <p:sldId id="312" r:id="rId9"/>
    <p:sldId id="315" r:id="rId10"/>
    <p:sldId id="316" r:id="rId11"/>
    <p:sldId id="311" r:id="rId12"/>
    <p:sldId id="325" r:id="rId13"/>
    <p:sldId id="317" r:id="rId14"/>
    <p:sldId id="330" r:id="rId15"/>
    <p:sldId id="327" r:id="rId16"/>
    <p:sldId id="328" r:id="rId17"/>
    <p:sldId id="329" r:id="rId18"/>
    <p:sldId id="257" r:id="rId19"/>
    <p:sldId id="261" r:id="rId20"/>
    <p:sldId id="265" r:id="rId21"/>
    <p:sldId id="349" r:id="rId22"/>
    <p:sldId id="391" r:id="rId23"/>
    <p:sldId id="384" r:id="rId24"/>
    <p:sldId id="389" r:id="rId25"/>
    <p:sldId id="334" r:id="rId26"/>
    <p:sldId id="392" r:id="rId27"/>
    <p:sldId id="393" r:id="rId28"/>
    <p:sldId id="294" r:id="rId29"/>
    <p:sldId id="295" r:id="rId30"/>
    <p:sldId id="396" r:id="rId31"/>
    <p:sldId id="332" r:id="rId32"/>
    <p:sldId id="326" r:id="rId33"/>
  </p:sldIdLst>
  <p:sldSz cx="12192000" cy="6858000"/>
  <p:notesSz cx="6858000" cy="9144000"/>
  <p:defaultTextStyle>
    <a:defPPr>
      <a:defRPr lang="en-US"/>
    </a:defPPr>
    <a:lvl1pPr marL="0" lvl="0"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800000"/>
    <a:srgbClr val="90EAF4"/>
    <a:srgbClr val="FFCCFF"/>
    <a:srgbClr val="FF99CC"/>
    <a:srgbClr val="FF66CC"/>
    <a:srgbClr val="ADDC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38"/>
    <p:restoredTop sz="94660"/>
  </p:normalViewPr>
  <p:slideViewPr>
    <p:cSldViewPr showGuides="1">
      <p:cViewPr varScale="1">
        <p:scale>
          <a:sx n="51" d="100"/>
          <a:sy n="51" d="100"/>
        </p:scale>
        <p:origin x="102" y="498"/>
      </p:cViewPr>
      <p:guideLst>
        <p:guide orient="horz" pos="2160"/>
        <p:guide pos="384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08675D66-36B5-4D90-A12B-9B9B0781E753}" type="datetimeFigureOut">
              <a:rPr kumimoji="0" lang="vi-VN" sz="1200" b="0" i="0" u="none" strike="noStrike" kern="1200" cap="none" spc="0" normalizeH="0" baseline="0" noProof="0">
                <a:ln>
                  <a:noFill/>
                </a:ln>
                <a:solidFill>
                  <a:schemeClr val="tx1"/>
                </a:solidFill>
                <a:effectLst/>
                <a:uLnTx/>
                <a:uFillTx/>
                <a:latin typeface="+mn-lt"/>
                <a:ea typeface="+mn-ea"/>
                <a:cs typeface="+mn-cs"/>
              </a:rPr>
              <a:t>26/09/2022</a:t>
            </a:fld>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p>
          <a:p>
            <a:pPr marL="457200" marR="0" lvl="1" indent="0" algn="l"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vi-VN" altLang="en-US" sz="1200" dirty="0">
                <a:latin typeface="Arial" panose="020B0604020202020204" pitchFamily="34" charset="0"/>
              </a:rPr>
              <a:t>‹#›</a:t>
            </a:fld>
            <a:endParaRPr lang="vi-VN" altLang="en-US" sz="1200" dirty="0">
              <a:latin typeface="Arial" panose="020B0604020202020204" pitchFamily="34" charset="0"/>
            </a:endParaRPr>
          </a:p>
        </p:txBody>
      </p:sp>
    </p:spTree>
    <p:extLst>
      <p:ext uri="{BB962C8B-B14F-4D97-AF65-F5344CB8AC3E}">
        <p14:creationId xmlns:p14="http://schemas.microsoft.com/office/powerpoint/2010/main" val="180832427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2349117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ln>
            <a:solidFill>
              <a:srgbClr val="000000">
                <a:alpha val="100000"/>
              </a:srgbClr>
            </a:solidFill>
            <a:miter lim="800000"/>
          </a:ln>
        </p:spPr>
      </p:sp>
      <p:sp>
        <p:nvSpPr>
          <p:cNvPr id="54275"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5427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defTabSz="914400" eaLnBrk="1" hangingPunct="1"/>
            <a:fld id="{9A0DB2DC-4C9A-4742-B13C-FB6460FD3503}" type="slidenum">
              <a:rPr lang="zh-CN" altLang="en-US" sz="1200" dirty="0">
                <a:solidFill>
                  <a:srgbClr val="000000"/>
                </a:solidFill>
                <a:ea typeface="SimSun" panose="02010600030101010101" pitchFamily="2" charset="-122"/>
              </a:rPr>
              <a:t>12</a:t>
            </a:fld>
            <a:endParaRPr lang="zh-CN" altLang="en-US" sz="1200" dirty="0">
              <a:solidFill>
                <a:srgbClr val="000000"/>
              </a:solidFill>
              <a:ea typeface="SimSun" panose="02010600030101010101" pitchFamily="2" charset="-122"/>
            </a:endParaRPr>
          </a:p>
        </p:txBody>
      </p:sp>
    </p:spTree>
    <p:extLst>
      <p:ext uri="{BB962C8B-B14F-4D97-AF65-F5344CB8AC3E}">
        <p14:creationId xmlns:p14="http://schemas.microsoft.com/office/powerpoint/2010/main" val="1507518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EF391D-7BFD-489E-8F3D-02B5D42CE173}" type="slidenum">
              <a:rPr lang="zh-CN" altLang="en-US" smtClean="0">
                <a:solidFill>
                  <a:prstClr val="black"/>
                </a:solidFill>
                <a:latin typeface="等线" panose="020F0502020204030204"/>
              </a:rPr>
              <a:pPr/>
              <a:t>17</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12888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ln>
            <a:solidFill>
              <a:srgbClr val="000000">
                <a:alpha val="100000"/>
              </a:srgbClr>
            </a:solidFill>
            <a:miter lim="800000"/>
          </a:ln>
        </p:spPr>
      </p:sp>
      <p:sp>
        <p:nvSpPr>
          <p:cNvPr id="44035"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4403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defTabSz="914400" eaLnBrk="1" hangingPunct="1"/>
            <a:fld id="{9A0DB2DC-4C9A-4742-B13C-FB6460FD3503}" type="slidenum">
              <a:rPr lang="zh-CN" altLang="en-US" sz="1200" dirty="0">
                <a:solidFill>
                  <a:srgbClr val="000000"/>
                </a:solidFill>
                <a:ea typeface="SimSun" panose="02010600030101010101" pitchFamily="2" charset="-122"/>
              </a:rPr>
              <a:t>2</a:t>
            </a:fld>
            <a:endParaRPr lang="zh-CN" altLang="en-US" sz="1200" dirty="0">
              <a:solidFill>
                <a:srgbClr val="000000"/>
              </a:solidFill>
              <a:ea typeface="SimSun" panose="02010600030101010101" pitchFamily="2" charset="-122"/>
            </a:endParaRPr>
          </a:p>
        </p:txBody>
      </p:sp>
    </p:spTree>
    <p:extLst>
      <p:ext uri="{BB962C8B-B14F-4D97-AF65-F5344CB8AC3E}">
        <p14:creationId xmlns:p14="http://schemas.microsoft.com/office/powerpoint/2010/main" val="174145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ln>
            <a:solidFill>
              <a:srgbClr val="000000">
                <a:alpha val="100000"/>
              </a:srgbClr>
            </a:solidFill>
            <a:miter lim="800000"/>
          </a:ln>
        </p:spPr>
      </p:sp>
      <p:sp>
        <p:nvSpPr>
          <p:cNvPr id="45059"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4506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ea typeface="等线" pitchFamily="2" charset="-122"/>
              </a:rPr>
              <a:t>3</a:t>
            </a:fld>
            <a:endParaRPr lang="zh-CN" altLang="en-US" sz="1200" dirty="0">
              <a:ea typeface="等线" pitchFamily="2" charset="-122"/>
            </a:endParaRPr>
          </a:p>
        </p:txBody>
      </p:sp>
    </p:spTree>
    <p:extLst>
      <p:ext uri="{BB962C8B-B14F-4D97-AF65-F5344CB8AC3E}">
        <p14:creationId xmlns:p14="http://schemas.microsoft.com/office/powerpoint/2010/main" val="209754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a:solidFill>
              <a:srgbClr val="000000">
                <a:alpha val="100000"/>
              </a:srgbClr>
            </a:solidFill>
            <a:miter lim="800000"/>
          </a:ln>
        </p:spPr>
      </p:sp>
      <p:sp>
        <p:nvSpPr>
          <p:cNvPr id="46083"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4608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defTabSz="914400" eaLnBrk="1" hangingPunct="1"/>
            <a:fld id="{9A0DB2DC-4C9A-4742-B13C-FB6460FD3503}" type="slidenum">
              <a:rPr lang="zh-CN" altLang="en-US" sz="1200" dirty="0">
                <a:solidFill>
                  <a:srgbClr val="000000"/>
                </a:solidFill>
                <a:ea typeface="SimSun" panose="02010600030101010101" pitchFamily="2" charset="-122"/>
              </a:rPr>
              <a:t>5</a:t>
            </a:fld>
            <a:endParaRPr lang="zh-CN" altLang="en-US" sz="1200" dirty="0">
              <a:solidFill>
                <a:srgbClr val="000000"/>
              </a:solidFill>
              <a:ea typeface="SimSun" panose="02010600030101010101" pitchFamily="2" charset="-122"/>
            </a:endParaRPr>
          </a:p>
        </p:txBody>
      </p:sp>
    </p:spTree>
    <p:extLst>
      <p:ext uri="{BB962C8B-B14F-4D97-AF65-F5344CB8AC3E}">
        <p14:creationId xmlns:p14="http://schemas.microsoft.com/office/powerpoint/2010/main" val="3704801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ln>
            <a:solidFill>
              <a:srgbClr val="000000">
                <a:alpha val="100000"/>
              </a:srgbClr>
            </a:solidFill>
            <a:miter lim="800000"/>
          </a:ln>
        </p:spPr>
      </p:sp>
      <p:sp>
        <p:nvSpPr>
          <p:cNvPr id="48131"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4813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defTabSz="914400" eaLnBrk="1" hangingPunct="1"/>
            <a:fld id="{9A0DB2DC-4C9A-4742-B13C-FB6460FD3503}" type="slidenum">
              <a:rPr lang="zh-CN" altLang="en-US" sz="1200" dirty="0">
                <a:solidFill>
                  <a:srgbClr val="000000"/>
                </a:solidFill>
                <a:ea typeface="SimSun" panose="02010600030101010101" pitchFamily="2" charset="-122"/>
              </a:rPr>
              <a:t>6</a:t>
            </a:fld>
            <a:endParaRPr lang="zh-CN" altLang="en-US" sz="1200" dirty="0">
              <a:solidFill>
                <a:srgbClr val="000000"/>
              </a:solidFill>
              <a:ea typeface="SimSun" panose="02010600030101010101" pitchFamily="2" charset="-122"/>
            </a:endParaRPr>
          </a:p>
        </p:txBody>
      </p:sp>
    </p:spTree>
    <p:extLst>
      <p:ext uri="{BB962C8B-B14F-4D97-AF65-F5344CB8AC3E}">
        <p14:creationId xmlns:p14="http://schemas.microsoft.com/office/powerpoint/2010/main" val="339667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a:solidFill>
              <a:srgbClr val="000000">
                <a:alpha val="100000"/>
              </a:srgbClr>
            </a:solidFill>
            <a:miter lim="800000"/>
          </a:ln>
        </p:spPr>
      </p:sp>
      <p:sp>
        <p:nvSpPr>
          <p:cNvPr id="50179"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5018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defTabSz="914400" eaLnBrk="1" hangingPunct="1"/>
            <a:fld id="{9A0DB2DC-4C9A-4742-B13C-FB6460FD3503}" type="slidenum">
              <a:rPr lang="zh-CN" altLang="en-US" sz="1200" dirty="0">
                <a:solidFill>
                  <a:srgbClr val="000000"/>
                </a:solidFill>
                <a:ea typeface="SimSun" panose="02010600030101010101" pitchFamily="2" charset="-122"/>
              </a:rPr>
              <a:t>7</a:t>
            </a:fld>
            <a:endParaRPr lang="zh-CN" altLang="en-US" sz="1200" dirty="0">
              <a:solidFill>
                <a:srgbClr val="000000"/>
              </a:solidFill>
              <a:ea typeface="SimSun" panose="02010600030101010101" pitchFamily="2" charset="-122"/>
            </a:endParaRPr>
          </a:p>
        </p:txBody>
      </p:sp>
    </p:spTree>
    <p:extLst>
      <p:ext uri="{BB962C8B-B14F-4D97-AF65-F5344CB8AC3E}">
        <p14:creationId xmlns:p14="http://schemas.microsoft.com/office/powerpoint/2010/main" val="260514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a:solidFill>
              <a:srgbClr val="000000">
                <a:alpha val="100000"/>
              </a:srgbClr>
            </a:solidFill>
            <a:miter lim="800000"/>
          </a:ln>
        </p:spPr>
      </p:sp>
      <p:sp>
        <p:nvSpPr>
          <p:cNvPr id="52227"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5222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defTabSz="914400" eaLnBrk="1" hangingPunct="1"/>
            <a:fld id="{9A0DB2DC-4C9A-4742-B13C-FB6460FD3503}" type="slidenum">
              <a:rPr lang="zh-CN" altLang="en-US" sz="1200" dirty="0">
                <a:solidFill>
                  <a:srgbClr val="000000"/>
                </a:solidFill>
                <a:ea typeface="SimSun" panose="02010600030101010101" pitchFamily="2" charset="-122"/>
              </a:rPr>
              <a:t>8</a:t>
            </a:fld>
            <a:endParaRPr lang="zh-CN" altLang="en-US" sz="1200" dirty="0">
              <a:solidFill>
                <a:srgbClr val="000000"/>
              </a:solidFill>
              <a:ea typeface="SimSun" panose="02010600030101010101" pitchFamily="2" charset="-122"/>
            </a:endParaRPr>
          </a:p>
        </p:txBody>
      </p:sp>
    </p:spTree>
    <p:extLst>
      <p:ext uri="{BB962C8B-B14F-4D97-AF65-F5344CB8AC3E}">
        <p14:creationId xmlns:p14="http://schemas.microsoft.com/office/powerpoint/2010/main" val="3612108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a:solidFill>
              <a:srgbClr val="000000">
                <a:alpha val="100000"/>
              </a:srgbClr>
            </a:solidFill>
            <a:miter lim="800000"/>
          </a:ln>
        </p:spPr>
      </p:sp>
      <p:sp>
        <p:nvSpPr>
          <p:cNvPr id="49155"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4915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defTabSz="914400" eaLnBrk="1" hangingPunct="1"/>
            <a:fld id="{9A0DB2DC-4C9A-4742-B13C-FB6460FD3503}" type="slidenum">
              <a:rPr lang="zh-CN" altLang="en-US" sz="1200" dirty="0">
                <a:solidFill>
                  <a:srgbClr val="000000"/>
                </a:solidFill>
                <a:ea typeface="SimSun" panose="02010600030101010101" pitchFamily="2" charset="-122"/>
              </a:rPr>
              <a:t>9</a:t>
            </a:fld>
            <a:endParaRPr lang="zh-CN" altLang="en-US" sz="1200" dirty="0">
              <a:solidFill>
                <a:srgbClr val="000000"/>
              </a:solidFill>
              <a:ea typeface="SimSun" panose="02010600030101010101" pitchFamily="2" charset="-122"/>
            </a:endParaRPr>
          </a:p>
        </p:txBody>
      </p:sp>
    </p:spTree>
    <p:extLst>
      <p:ext uri="{BB962C8B-B14F-4D97-AF65-F5344CB8AC3E}">
        <p14:creationId xmlns:p14="http://schemas.microsoft.com/office/powerpoint/2010/main" val="1308127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a:solidFill>
              <a:srgbClr val="000000">
                <a:alpha val="100000"/>
              </a:srgbClr>
            </a:solidFill>
            <a:miter lim="800000"/>
          </a:ln>
        </p:spPr>
      </p:sp>
      <p:sp>
        <p:nvSpPr>
          <p:cNvPr id="53251"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5325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defTabSz="914400" eaLnBrk="1" hangingPunct="1"/>
            <a:fld id="{9A0DB2DC-4C9A-4742-B13C-FB6460FD3503}" type="slidenum">
              <a:rPr lang="zh-CN" altLang="en-US" sz="1200" dirty="0">
                <a:solidFill>
                  <a:srgbClr val="000000"/>
                </a:solidFill>
                <a:ea typeface="SimSun" panose="02010600030101010101" pitchFamily="2" charset="-122"/>
              </a:rPr>
              <a:t>10</a:t>
            </a:fld>
            <a:endParaRPr lang="zh-CN" altLang="en-US" sz="1200" dirty="0">
              <a:solidFill>
                <a:srgbClr val="000000"/>
              </a:solidFill>
              <a:ea typeface="SimSun" panose="02010600030101010101" pitchFamily="2" charset="-122"/>
            </a:endParaRPr>
          </a:p>
        </p:txBody>
      </p:sp>
    </p:spTree>
    <p:extLst>
      <p:ext uri="{BB962C8B-B14F-4D97-AF65-F5344CB8AC3E}">
        <p14:creationId xmlns:p14="http://schemas.microsoft.com/office/powerpoint/2010/main" val="1389169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050" name="图片 13"/>
          <p:cNvPicPr>
            <a:picLocks noChangeAspect="1"/>
          </p:cNvPicPr>
          <p:nvPr userDrawn="1"/>
        </p:nvPicPr>
        <p:blipFill>
          <a:blip r:embed="rId2"/>
          <a:srcRect r="27110"/>
          <a:stretch>
            <a:fillRect/>
          </a:stretch>
        </p:blipFill>
        <p:spPr>
          <a:xfrm>
            <a:off x="0" y="0"/>
            <a:ext cx="12192000" cy="6858000"/>
          </a:xfrm>
          <a:prstGeom prst="rect">
            <a:avLst/>
          </a:prstGeom>
          <a:noFill/>
          <a:ln w="9525">
            <a:noFill/>
          </a:ln>
        </p:spPr>
      </p:pic>
      <p:pic>
        <p:nvPicPr>
          <p:cNvPr id="2051" name="图片 18"/>
          <p:cNvPicPr>
            <a:picLocks noChangeAspect="1"/>
          </p:cNvPicPr>
          <p:nvPr userDrawn="1"/>
        </p:nvPicPr>
        <p:blipFill>
          <a:blip r:embed="rId3"/>
          <a:stretch>
            <a:fillRect/>
          </a:stretch>
        </p:blipFill>
        <p:spPr>
          <a:xfrm>
            <a:off x="0" y="4611688"/>
            <a:ext cx="12192000" cy="2246312"/>
          </a:xfrm>
          <a:prstGeom prst="rect">
            <a:avLst/>
          </a:prstGeom>
          <a:noFill/>
          <a:ln w="9525">
            <a:noFill/>
          </a:ln>
        </p:spPr>
      </p:pic>
    </p:spTree>
  </p:cSld>
  <p:clrMapOvr>
    <a:masterClrMapping/>
  </p:clrMapOvr>
  <p:transition spd="slow" advTm="1000">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3074" name="图片 13"/>
          <p:cNvPicPr>
            <a:picLocks noChangeAspect="1"/>
          </p:cNvPicPr>
          <p:nvPr userDrawn="1"/>
        </p:nvPicPr>
        <p:blipFill>
          <a:blip r:embed="rId2"/>
          <a:srcRect r="27110"/>
          <a:stretch>
            <a:fillRect/>
          </a:stretch>
        </p:blipFill>
        <p:spPr>
          <a:xfrm>
            <a:off x="0" y="0"/>
            <a:ext cx="12192000" cy="6858000"/>
          </a:xfrm>
          <a:prstGeom prst="rect">
            <a:avLst/>
          </a:prstGeom>
          <a:noFill/>
          <a:ln w="9525">
            <a:noFill/>
          </a:ln>
        </p:spPr>
      </p:pic>
      <p:pic>
        <p:nvPicPr>
          <p:cNvPr id="3075" name="图片 18"/>
          <p:cNvPicPr>
            <a:picLocks noChangeAspect="1"/>
          </p:cNvPicPr>
          <p:nvPr userDrawn="1"/>
        </p:nvPicPr>
        <p:blipFill>
          <a:blip r:embed="rId3"/>
          <a:stretch>
            <a:fillRect/>
          </a:stretch>
        </p:blipFill>
        <p:spPr>
          <a:xfrm>
            <a:off x="0" y="4611688"/>
            <a:ext cx="12192000" cy="2246312"/>
          </a:xfrm>
          <a:prstGeom prst="rect">
            <a:avLst/>
          </a:prstGeom>
          <a:noFill/>
          <a:ln w="9525">
            <a:noFill/>
          </a:ln>
        </p:spPr>
      </p:pic>
    </p:spTree>
  </p:cSld>
  <p:clrMapOvr>
    <a:masterClrMapping/>
  </p:clrMapOvr>
  <p:transition spd="slow" advTm="1000">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098" name="图片 6"/>
          <p:cNvPicPr>
            <a:picLocks noChangeAspect="1"/>
          </p:cNvPicPr>
          <p:nvPr userDrawn="1"/>
        </p:nvPicPr>
        <p:blipFill>
          <a:blip r:embed="rId2"/>
          <a:stretch>
            <a:fillRect/>
          </a:stretch>
        </p:blipFill>
        <p:spPr>
          <a:xfrm>
            <a:off x="0" y="0"/>
            <a:ext cx="12192000" cy="6858000"/>
          </a:xfrm>
          <a:prstGeom prst="rect">
            <a:avLst/>
          </a:prstGeom>
          <a:noFill/>
          <a:ln w="9525">
            <a:noFill/>
          </a:ln>
        </p:spPr>
      </p:pic>
    </p:spTree>
  </p:cSld>
  <p:clrMapOvr>
    <a:masterClrMapping/>
  </p:clrMapOvr>
  <p:transition spd="slow" advTm="1000">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p:cNvSpPr>
            <a:spLocks noGrp="1"/>
          </p:cNvSpPr>
          <p:nvPr>
            <p:ph type="dt" sz="half" idx="12"/>
          </p:nvPr>
        </p:nvSpPr>
        <p:spPr>
          <a:xfrm>
            <a:off x="838200" y="6356350"/>
            <a:ext cx="2743200" cy="365125"/>
          </a:xfrm>
          <a:prstGeom prst="rect">
            <a:avLst/>
          </a:prstGeom>
        </p:spPr>
        <p:txBody>
          <a:bodyPr vert="horz" wrap="square" lIns="91440" tIns="45720" rIns="91440" bIns="45720" numCol="1" anchor="t" anchorCtr="0" compatLnSpc="1"/>
          <a:lstStyle/>
          <a:p>
            <a:pPr lvl="0" eaLnBrk="1" hangingPunct="1">
              <a:buNone/>
            </a:pPr>
            <a:fld id="{BB962C8B-B14F-4D97-AF65-F5344CB8AC3E}" type="datetime1">
              <a:rPr lang="zh-CN" altLang="en-US" dirty="0">
                <a:latin typeface="Arial Unicode MS" pitchFamily="34" charset="-128"/>
                <a:ea typeface="SimHei" pitchFamily="49" charset="-122"/>
              </a:rPr>
              <a:t>2022/9/26</a:t>
            </a:fld>
            <a:endParaRPr lang="zh-CN" altLang="en-US" dirty="0">
              <a:latin typeface="Arial Unicode MS" pitchFamily="34" charset="-128"/>
              <a:ea typeface="SimHei" pitchFamily="49" charset="-122"/>
            </a:endParaRPr>
          </a:p>
        </p:txBody>
      </p:sp>
      <p:sp>
        <p:nvSpPr>
          <p:cNvPr id="6" name="页脚占位符 5"/>
          <p:cNvSpPr>
            <a:spLocks noGrp="1"/>
          </p:cNvSpPr>
          <p:nvPr>
            <p:ph type="ftr" sz="quarter" idx="3"/>
          </p:nvPr>
        </p:nvSpPr>
        <p:spPr>
          <a:xfrm>
            <a:off x="4038600" y="6356350"/>
            <a:ext cx="4114800" cy="365125"/>
          </a:xfrm>
          <a:prstGeom prst="rect">
            <a:avLst/>
          </a:prstGeom>
        </p:spPr>
        <p:txBody>
          <a:bodyPr vert="horz" wrap="square" lIns="91440" tIns="45720" rIns="91440" bIns="45720" numCol="1" anchor="t" anchorCtr="0" compatLnSpc="1"/>
          <a:lstStyle/>
          <a:p>
            <a:pPr lvl="0" eaLnBrk="1" hangingPunct="1">
              <a:buNone/>
            </a:pPr>
            <a:endParaRPr lang="zh-CN" altLang="en-US" dirty="0">
              <a:latin typeface="Arial Unicode MS" pitchFamily="34" charset="-128"/>
              <a:ea typeface="SimHei" pitchFamily="49" charset="-122"/>
            </a:endParaRPr>
          </a:p>
        </p:txBody>
      </p:sp>
      <p:sp>
        <p:nvSpPr>
          <p:cNvPr id="7"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latin typeface="Arial Unicode MS" pitchFamily="34" charset="-128"/>
                <a:ea typeface="SimHei" pitchFamily="49" charset="-122"/>
              </a:rPr>
              <a:t>‹#›</a:t>
            </a:fld>
            <a:endParaRPr lang="zh-CN" altLang="en-US" dirty="0">
              <a:latin typeface="Arial Unicode MS" pitchFamily="34" charset="-128"/>
              <a:ea typeface="SimHei" pitchFamily="49" charset="-122"/>
            </a:endParaRPr>
          </a:p>
        </p:txBody>
      </p:sp>
    </p:spTree>
  </p:cSld>
  <p:clrMapOvr>
    <a:masterClrMapping/>
  </p:clrMapOvr>
  <p:transition spd="slow" advTm="1000">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p:cNvSpPr>
            <a:spLocks noGrp="1"/>
          </p:cNvSpPr>
          <p:nvPr>
            <p:ph type="dt" sz="half" idx="12"/>
          </p:nvPr>
        </p:nvSpPr>
        <p:spPr>
          <a:xfrm>
            <a:off x="838200" y="6356350"/>
            <a:ext cx="2743200" cy="365125"/>
          </a:xfrm>
          <a:prstGeom prst="rect">
            <a:avLst/>
          </a:prstGeom>
        </p:spPr>
        <p:txBody>
          <a:bodyPr vert="horz" wrap="square" lIns="91440" tIns="45720" rIns="91440" bIns="45720" numCol="1" anchor="t" anchorCtr="0" compatLnSpc="1"/>
          <a:lstStyle/>
          <a:p>
            <a:pPr lvl="0" eaLnBrk="1" hangingPunct="1">
              <a:buNone/>
            </a:pPr>
            <a:fld id="{BB962C8B-B14F-4D97-AF65-F5344CB8AC3E}" type="datetime1">
              <a:rPr lang="zh-CN" altLang="en-US" dirty="0">
                <a:latin typeface="Arial Unicode MS" pitchFamily="34" charset="-128"/>
                <a:ea typeface="SimHei" pitchFamily="49" charset="-122"/>
              </a:rPr>
              <a:t>2022/9/26</a:t>
            </a:fld>
            <a:endParaRPr lang="zh-CN" altLang="en-US" dirty="0">
              <a:latin typeface="Arial Unicode MS" pitchFamily="34" charset="-128"/>
              <a:ea typeface="SimHei" pitchFamily="49" charset="-122"/>
            </a:endParaRPr>
          </a:p>
        </p:txBody>
      </p:sp>
      <p:sp>
        <p:nvSpPr>
          <p:cNvPr id="8" name="页脚占位符 7"/>
          <p:cNvSpPr>
            <a:spLocks noGrp="1"/>
          </p:cNvSpPr>
          <p:nvPr>
            <p:ph type="ftr" sz="quarter" idx="13"/>
          </p:nvPr>
        </p:nvSpPr>
        <p:spPr>
          <a:xfrm>
            <a:off x="4038600" y="6356350"/>
            <a:ext cx="4114800" cy="365125"/>
          </a:xfrm>
          <a:prstGeom prst="rect">
            <a:avLst/>
          </a:prstGeom>
        </p:spPr>
        <p:txBody>
          <a:bodyPr vert="horz" wrap="square" lIns="91440" tIns="45720" rIns="91440" bIns="45720" numCol="1" anchor="t" anchorCtr="0" compatLnSpc="1"/>
          <a:lstStyle/>
          <a:p>
            <a:pPr lvl="0" eaLnBrk="1" hangingPunct="1">
              <a:buNone/>
            </a:pPr>
            <a:endParaRPr lang="zh-CN" altLang="en-US" dirty="0">
              <a:latin typeface="Arial Unicode MS" pitchFamily="34" charset="-128"/>
              <a:ea typeface="SimHei" pitchFamily="49" charset="-122"/>
            </a:endParaRPr>
          </a:p>
        </p:txBody>
      </p:sp>
      <p:sp>
        <p:nvSpPr>
          <p:cNvPr id="9" name="灯片编号占位符 8"/>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latin typeface="Arial Unicode MS" pitchFamily="34" charset="-128"/>
                <a:ea typeface="SimHei" pitchFamily="49" charset="-122"/>
              </a:rPr>
              <a:t>‹#›</a:t>
            </a:fld>
            <a:endParaRPr lang="zh-CN" altLang="en-US" dirty="0">
              <a:latin typeface="Arial Unicode MS" pitchFamily="34" charset="-128"/>
              <a:ea typeface="SimHei" pitchFamily="49" charset="-122"/>
            </a:endParaRPr>
          </a:p>
        </p:txBody>
      </p:sp>
    </p:spTree>
  </p:cSld>
  <p:clrMapOvr>
    <a:masterClrMapping/>
  </p:clrMapOvr>
  <p:transition spd="slow" advTm="1000">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日期占位符 2"/>
          <p:cNvSpPr>
            <a:spLocks noGrp="1"/>
          </p:cNvSpPr>
          <p:nvPr>
            <p:ph type="dt" sz="half" idx="2"/>
          </p:nvPr>
        </p:nvSpPr>
        <p:spPr>
          <a:xfrm>
            <a:off x="838200" y="6356350"/>
            <a:ext cx="2743200" cy="365125"/>
          </a:xfrm>
          <a:prstGeom prst="rect">
            <a:avLst/>
          </a:prstGeom>
        </p:spPr>
        <p:txBody>
          <a:bodyPr vert="horz" wrap="square" lIns="91440" tIns="45720" rIns="91440" bIns="45720" numCol="1" anchor="t" anchorCtr="0" compatLnSpc="1"/>
          <a:lstStyle/>
          <a:p>
            <a:pPr lvl="0" eaLnBrk="1" hangingPunct="1">
              <a:buNone/>
            </a:pPr>
            <a:fld id="{BB962C8B-B14F-4D97-AF65-F5344CB8AC3E}" type="datetime1">
              <a:rPr lang="zh-CN" altLang="en-US" dirty="0">
                <a:latin typeface="Arial Unicode MS" pitchFamily="34" charset="-128"/>
                <a:ea typeface="SimHei" pitchFamily="49" charset="-122"/>
              </a:rPr>
              <a:t>2022/9/26</a:t>
            </a:fld>
            <a:endParaRPr lang="zh-CN" altLang="en-US" dirty="0">
              <a:latin typeface="Arial Unicode MS" pitchFamily="34" charset="-128"/>
              <a:ea typeface="SimHei" pitchFamily="49" charset="-122"/>
            </a:endParaRPr>
          </a:p>
        </p:txBody>
      </p:sp>
      <p:sp>
        <p:nvSpPr>
          <p:cNvPr id="4" name="页脚占位符 3"/>
          <p:cNvSpPr>
            <a:spLocks noGrp="1"/>
          </p:cNvSpPr>
          <p:nvPr>
            <p:ph type="ftr" sz="quarter" idx="3"/>
          </p:nvPr>
        </p:nvSpPr>
        <p:spPr>
          <a:xfrm>
            <a:off x="4038600" y="6356350"/>
            <a:ext cx="4114800" cy="365125"/>
          </a:xfrm>
          <a:prstGeom prst="rect">
            <a:avLst/>
          </a:prstGeom>
        </p:spPr>
        <p:txBody>
          <a:bodyPr vert="horz" wrap="square" lIns="91440" tIns="45720" rIns="91440" bIns="45720" numCol="1" anchor="t" anchorCtr="0" compatLnSpc="1"/>
          <a:lstStyle/>
          <a:p>
            <a:pPr lvl="0" eaLnBrk="1" hangingPunct="1">
              <a:buNone/>
            </a:pPr>
            <a:endParaRPr lang="zh-CN" altLang="en-US" dirty="0">
              <a:latin typeface="Arial Unicode MS" pitchFamily="34" charset="-128"/>
              <a:ea typeface="SimHei" pitchFamily="49" charset="-122"/>
            </a:endParaRPr>
          </a:p>
        </p:txBody>
      </p:sp>
      <p:sp>
        <p:nvSpPr>
          <p:cNvPr id="5" name="灯片编号占位符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latin typeface="Arial Unicode MS" pitchFamily="34" charset="-128"/>
                <a:ea typeface="SimHei" pitchFamily="49" charset="-122"/>
              </a:rPr>
              <a:t>‹#›</a:t>
            </a:fld>
            <a:endParaRPr lang="zh-CN" altLang="en-US" dirty="0">
              <a:latin typeface="Arial Unicode MS" pitchFamily="34" charset="-128"/>
              <a:ea typeface="SimHei" pitchFamily="49" charset="-122"/>
            </a:endParaRPr>
          </a:p>
        </p:txBody>
      </p:sp>
    </p:spTree>
  </p:cSld>
  <p:clrMapOvr>
    <a:masterClrMapping/>
  </p:clrMapOvr>
  <p:transition spd="slow" advTm="1000">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2"/>
          </p:nvPr>
        </p:nvSpPr>
        <p:spPr>
          <a:xfrm>
            <a:off x="838200" y="6356350"/>
            <a:ext cx="2743200" cy="365125"/>
          </a:xfrm>
          <a:prstGeom prst="rect">
            <a:avLst/>
          </a:prstGeom>
        </p:spPr>
        <p:txBody>
          <a:bodyPr vert="horz" wrap="square" lIns="91440" tIns="45720" rIns="91440" bIns="45720" numCol="1" anchor="t" anchorCtr="0" compatLnSpc="1"/>
          <a:lstStyle/>
          <a:p>
            <a:pPr lvl="0" eaLnBrk="1" hangingPunct="1">
              <a:buNone/>
            </a:pPr>
            <a:fld id="{BB962C8B-B14F-4D97-AF65-F5344CB8AC3E}" type="datetime1">
              <a:rPr lang="zh-CN" altLang="en-US" dirty="0">
                <a:latin typeface="Arial Unicode MS" pitchFamily="34" charset="-128"/>
                <a:ea typeface="SimHei" pitchFamily="49" charset="-122"/>
              </a:rPr>
              <a:t>2022/9/26</a:t>
            </a:fld>
            <a:endParaRPr lang="zh-CN" altLang="en-US" dirty="0">
              <a:latin typeface="Arial Unicode MS" pitchFamily="34" charset="-128"/>
              <a:ea typeface="SimHei" pitchFamily="49" charset="-122"/>
            </a:endParaRPr>
          </a:p>
        </p:txBody>
      </p:sp>
      <p:sp>
        <p:nvSpPr>
          <p:cNvPr id="3" name="页脚占位符 2"/>
          <p:cNvSpPr>
            <a:spLocks noGrp="1"/>
          </p:cNvSpPr>
          <p:nvPr>
            <p:ph type="ftr" sz="quarter" idx="3"/>
          </p:nvPr>
        </p:nvSpPr>
        <p:spPr>
          <a:xfrm>
            <a:off x="4038600" y="6356350"/>
            <a:ext cx="4114800" cy="365125"/>
          </a:xfrm>
          <a:prstGeom prst="rect">
            <a:avLst/>
          </a:prstGeom>
        </p:spPr>
        <p:txBody>
          <a:bodyPr vert="horz" wrap="square" lIns="91440" tIns="45720" rIns="91440" bIns="45720" numCol="1" anchor="t" anchorCtr="0" compatLnSpc="1"/>
          <a:lstStyle/>
          <a:p>
            <a:pPr lvl="0" eaLnBrk="1" hangingPunct="1">
              <a:buNone/>
            </a:pPr>
            <a:endParaRPr lang="zh-CN" altLang="en-US" dirty="0">
              <a:latin typeface="Arial Unicode MS" pitchFamily="34" charset="-128"/>
              <a:ea typeface="SimHei" pitchFamily="49" charset="-122"/>
            </a:endParaRPr>
          </a:p>
        </p:txBody>
      </p:sp>
      <p:sp>
        <p:nvSpPr>
          <p:cNvPr id="4"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latin typeface="Arial Unicode MS" pitchFamily="34" charset="-128"/>
                <a:ea typeface="SimHei" pitchFamily="49" charset="-122"/>
              </a:rPr>
              <a:t>‹#›</a:t>
            </a:fld>
            <a:endParaRPr lang="zh-CN" altLang="en-US" dirty="0">
              <a:latin typeface="Arial Unicode MS" pitchFamily="34" charset="-128"/>
              <a:ea typeface="SimHei" pitchFamily="49" charset="-122"/>
            </a:endParaRPr>
          </a:p>
        </p:txBody>
      </p:sp>
    </p:spTree>
  </p:cSld>
  <p:clrMapOvr>
    <a:masterClrMapping/>
  </p:clrMapOvr>
  <p:transition spd="slow" advTm="1000">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4"/>
          <p:cNvSpPr>
            <a:spLocks noGrp="1"/>
          </p:cNvSpPr>
          <p:nvPr>
            <p:ph type="dt" sz="half" idx="12"/>
          </p:nvPr>
        </p:nvSpPr>
        <p:spPr>
          <a:xfrm>
            <a:off x="838200" y="6356350"/>
            <a:ext cx="2743200" cy="365125"/>
          </a:xfrm>
          <a:prstGeom prst="rect">
            <a:avLst/>
          </a:prstGeom>
        </p:spPr>
        <p:txBody>
          <a:bodyPr vert="horz" wrap="square" lIns="91440" tIns="45720" rIns="91440" bIns="45720" numCol="1" anchor="t" anchorCtr="0" compatLnSpc="1"/>
          <a:lstStyle/>
          <a:p>
            <a:pPr lvl="0" eaLnBrk="1" hangingPunct="1">
              <a:buNone/>
            </a:pPr>
            <a:fld id="{BB962C8B-B14F-4D97-AF65-F5344CB8AC3E}" type="datetime1">
              <a:rPr lang="zh-CN" altLang="en-US" dirty="0">
                <a:latin typeface="Arial Unicode MS" pitchFamily="34" charset="-128"/>
                <a:ea typeface="SimHei" pitchFamily="49" charset="-122"/>
              </a:rPr>
              <a:t>2022/9/26</a:t>
            </a:fld>
            <a:endParaRPr lang="zh-CN" altLang="en-US" dirty="0">
              <a:latin typeface="Arial Unicode MS" pitchFamily="34" charset="-128"/>
              <a:ea typeface="SimHei" pitchFamily="49" charset="-122"/>
            </a:endParaRPr>
          </a:p>
        </p:txBody>
      </p:sp>
      <p:sp>
        <p:nvSpPr>
          <p:cNvPr id="6" name="页脚占位符 5"/>
          <p:cNvSpPr>
            <a:spLocks noGrp="1"/>
          </p:cNvSpPr>
          <p:nvPr>
            <p:ph type="ftr" sz="quarter" idx="3"/>
          </p:nvPr>
        </p:nvSpPr>
        <p:spPr>
          <a:xfrm>
            <a:off x="4038600" y="6356350"/>
            <a:ext cx="4114800" cy="365125"/>
          </a:xfrm>
          <a:prstGeom prst="rect">
            <a:avLst/>
          </a:prstGeom>
        </p:spPr>
        <p:txBody>
          <a:bodyPr vert="horz" wrap="square" lIns="91440" tIns="45720" rIns="91440" bIns="45720" numCol="1" anchor="t" anchorCtr="0" compatLnSpc="1"/>
          <a:lstStyle/>
          <a:p>
            <a:pPr lvl="0" eaLnBrk="1" hangingPunct="1">
              <a:buNone/>
            </a:pPr>
            <a:endParaRPr lang="zh-CN" altLang="en-US" dirty="0">
              <a:latin typeface="Arial Unicode MS" pitchFamily="34" charset="-128"/>
              <a:ea typeface="SimHei" pitchFamily="49" charset="-122"/>
            </a:endParaRPr>
          </a:p>
        </p:txBody>
      </p:sp>
      <p:sp>
        <p:nvSpPr>
          <p:cNvPr id="7"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latin typeface="Arial Unicode MS" pitchFamily="34" charset="-128"/>
                <a:ea typeface="SimHei" pitchFamily="49" charset="-122"/>
              </a:rPr>
              <a:t>‹#›</a:t>
            </a:fld>
            <a:endParaRPr lang="zh-CN" altLang="en-US" dirty="0">
              <a:latin typeface="Arial Unicode MS" pitchFamily="34" charset="-128"/>
              <a:ea typeface="SimHei" pitchFamily="49" charset="-122"/>
            </a:endParaRPr>
          </a:p>
        </p:txBody>
      </p:sp>
    </p:spTree>
  </p:cSld>
  <p:clrMapOvr>
    <a:masterClrMapping/>
  </p:clrMapOvr>
  <p:transition spd="slow" advTm="1000">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SimHei" pitchFamily="49" charset="-122"/>
              <a:cs typeface="+mn-cs"/>
            </a:endParaRP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4"/>
          <p:cNvSpPr>
            <a:spLocks noGrp="1"/>
          </p:cNvSpPr>
          <p:nvPr>
            <p:ph type="dt" sz="half" idx="12"/>
          </p:nvPr>
        </p:nvSpPr>
        <p:spPr>
          <a:xfrm>
            <a:off x="838200" y="6356350"/>
            <a:ext cx="2743200" cy="365125"/>
          </a:xfrm>
          <a:prstGeom prst="rect">
            <a:avLst/>
          </a:prstGeom>
        </p:spPr>
        <p:txBody>
          <a:bodyPr vert="horz" wrap="square" lIns="91440" tIns="45720" rIns="91440" bIns="45720" numCol="1" anchor="t" anchorCtr="0" compatLnSpc="1"/>
          <a:lstStyle/>
          <a:p>
            <a:pPr lvl="0" eaLnBrk="1" hangingPunct="1">
              <a:buNone/>
            </a:pPr>
            <a:fld id="{BB962C8B-B14F-4D97-AF65-F5344CB8AC3E}" type="datetime1">
              <a:rPr lang="zh-CN" altLang="en-US" dirty="0">
                <a:latin typeface="Arial Unicode MS" pitchFamily="34" charset="-128"/>
                <a:ea typeface="SimHei" pitchFamily="49" charset="-122"/>
              </a:rPr>
              <a:t>2022/9/26</a:t>
            </a:fld>
            <a:endParaRPr lang="zh-CN" altLang="en-US" dirty="0">
              <a:latin typeface="Arial Unicode MS" pitchFamily="34" charset="-128"/>
              <a:ea typeface="SimHei" pitchFamily="49" charset="-122"/>
            </a:endParaRPr>
          </a:p>
        </p:txBody>
      </p:sp>
      <p:sp>
        <p:nvSpPr>
          <p:cNvPr id="6" name="页脚占位符 5"/>
          <p:cNvSpPr>
            <a:spLocks noGrp="1"/>
          </p:cNvSpPr>
          <p:nvPr>
            <p:ph type="ftr" sz="quarter" idx="3"/>
          </p:nvPr>
        </p:nvSpPr>
        <p:spPr>
          <a:xfrm>
            <a:off x="4038600" y="6356350"/>
            <a:ext cx="4114800" cy="365125"/>
          </a:xfrm>
          <a:prstGeom prst="rect">
            <a:avLst/>
          </a:prstGeom>
        </p:spPr>
        <p:txBody>
          <a:bodyPr vert="horz" wrap="square" lIns="91440" tIns="45720" rIns="91440" bIns="45720" numCol="1" anchor="t" anchorCtr="0" compatLnSpc="1"/>
          <a:lstStyle/>
          <a:p>
            <a:pPr lvl="0" eaLnBrk="1" hangingPunct="1">
              <a:buNone/>
            </a:pPr>
            <a:endParaRPr lang="zh-CN" altLang="en-US" dirty="0">
              <a:latin typeface="Arial Unicode MS" pitchFamily="34" charset="-128"/>
              <a:ea typeface="SimHei" pitchFamily="49" charset="-122"/>
            </a:endParaRPr>
          </a:p>
        </p:txBody>
      </p:sp>
      <p:sp>
        <p:nvSpPr>
          <p:cNvPr id="7"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latin typeface="Arial Unicode MS" pitchFamily="34" charset="-128"/>
                <a:ea typeface="SimHei" pitchFamily="49" charset="-122"/>
              </a:rPr>
              <a:t>‹#›</a:t>
            </a:fld>
            <a:endParaRPr lang="zh-CN" altLang="en-US" dirty="0">
              <a:latin typeface="Arial Unicode MS" pitchFamily="34" charset="-128"/>
              <a:ea typeface="SimHei" pitchFamily="49" charset="-122"/>
            </a:endParaRPr>
          </a:p>
        </p:txBody>
      </p:sp>
    </p:spTree>
  </p:cSld>
  <p:clrMapOvr>
    <a:masterClrMapping/>
  </p:clrMapOvr>
  <p:transition spd="slow" advTm="1000">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t" anchorCtr="0" compatLnSpc="1"/>
          <a:lstStyle/>
          <a:p>
            <a:pPr lvl="0" eaLnBrk="1" hangingPunct="1">
              <a:buNone/>
            </a:pPr>
            <a:fld id="{BB962C8B-B14F-4D97-AF65-F5344CB8AC3E}" type="datetime1">
              <a:rPr lang="zh-CN" altLang="en-US" dirty="0">
                <a:latin typeface="Arial Unicode MS" pitchFamily="34" charset="-128"/>
                <a:ea typeface="SimHei" pitchFamily="49" charset="-122"/>
              </a:rPr>
              <a:t>2022/9/26</a:t>
            </a:fld>
            <a:endParaRPr lang="zh-CN" altLang="en-US" dirty="0">
              <a:latin typeface="Arial Unicode MS" pitchFamily="34" charset="-128"/>
              <a:ea typeface="SimHei" pitchFamily="49"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t" anchorCtr="0" compatLnSpc="1"/>
          <a:lstStyle/>
          <a:p>
            <a:pPr lvl="0" eaLnBrk="1" hangingPunct="1">
              <a:buNone/>
            </a:pPr>
            <a:endParaRPr lang="zh-CN" altLang="en-US" dirty="0">
              <a:latin typeface="Arial Unicode MS" pitchFamily="34" charset="-128"/>
              <a:ea typeface="SimHei" pitchFamily="49"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latin typeface="Arial Unicode MS" pitchFamily="34" charset="-128"/>
                <a:ea typeface="SimHei" pitchFamily="49" charset="-122"/>
              </a:rPr>
              <a:t>‹#›</a:t>
            </a:fld>
            <a:endParaRPr lang="zh-CN" altLang="en-US" dirty="0">
              <a:latin typeface="Arial Unicode MS" pitchFamily="34" charset="-128"/>
              <a:ea typeface="SimHei" pitchFamily="49" charset="-122"/>
            </a:endParaRPr>
          </a:p>
        </p:txBody>
      </p:sp>
    </p:spTree>
  </p:cSld>
  <p:clrMapOvr>
    <a:masterClrMapping/>
  </p:clrMapOvr>
  <p:transition spd="slow" advTm="1000">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t" anchorCtr="0" compatLnSpc="1"/>
          <a:lstStyle/>
          <a:p>
            <a:pPr lvl="0" eaLnBrk="1" hangingPunct="1">
              <a:buNone/>
            </a:pPr>
            <a:fld id="{BB962C8B-B14F-4D97-AF65-F5344CB8AC3E}" type="datetime1">
              <a:rPr lang="zh-CN" altLang="en-US" dirty="0">
                <a:latin typeface="Arial Unicode MS" pitchFamily="34" charset="-128"/>
                <a:ea typeface="SimHei" pitchFamily="49" charset="-122"/>
              </a:rPr>
              <a:t>2022/9/26</a:t>
            </a:fld>
            <a:endParaRPr lang="zh-CN" altLang="en-US" dirty="0">
              <a:latin typeface="Arial Unicode MS" pitchFamily="34" charset="-128"/>
              <a:ea typeface="SimHei" pitchFamily="49"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t" anchorCtr="0" compatLnSpc="1"/>
          <a:lstStyle/>
          <a:p>
            <a:pPr lvl="0" eaLnBrk="1" hangingPunct="1">
              <a:buNone/>
            </a:pPr>
            <a:endParaRPr lang="zh-CN" altLang="en-US" dirty="0">
              <a:latin typeface="Arial Unicode MS" pitchFamily="34" charset="-128"/>
              <a:ea typeface="SimHei" pitchFamily="49"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latin typeface="Arial Unicode MS" pitchFamily="34" charset="-128"/>
                <a:ea typeface="SimHei" pitchFamily="49" charset="-122"/>
              </a:rPr>
              <a:t>‹#›</a:t>
            </a:fld>
            <a:endParaRPr lang="zh-CN" altLang="en-US" dirty="0">
              <a:latin typeface="Arial Unicode MS" pitchFamily="34" charset="-128"/>
              <a:ea typeface="SimHei" pitchFamily="49" charset="-122"/>
            </a:endParaRPr>
          </a:p>
        </p:txBody>
      </p:sp>
    </p:spTree>
  </p:cSld>
  <p:clrMapOvr>
    <a:masterClrMapping/>
  </p:clrMapOvr>
  <p:transition spd="slow" advTm="1000">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t" anchorCtr="0" compatLnSpc="1"/>
          <a:lstStyle/>
          <a:p>
            <a:pPr lvl="0" eaLnBrk="1" hangingPunct="1">
              <a:buNone/>
            </a:pPr>
            <a:fld id="{BB962C8B-B14F-4D97-AF65-F5344CB8AC3E}" type="datetime1">
              <a:rPr lang="zh-CN" altLang="en-US" dirty="0">
                <a:latin typeface="Arial Unicode MS" pitchFamily="34" charset="-128"/>
                <a:ea typeface="SimHei" pitchFamily="49" charset="-122"/>
              </a:rPr>
              <a:t>2022/9/26</a:t>
            </a:fld>
            <a:endParaRPr lang="zh-CN" altLang="en-US" dirty="0">
              <a:latin typeface="Arial Unicode MS" pitchFamily="34" charset="-128"/>
              <a:ea typeface="SimHei" pitchFamily="49"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t" anchorCtr="0" compatLnSpc="1"/>
          <a:lstStyle/>
          <a:p>
            <a:pPr lvl="0" eaLnBrk="1" hangingPunct="1">
              <a:buNone/>
            </a:pPr>
            <a:endParaRPr lang="zh-CN" altLang="en-US" dirty="0">
              <a:latin typeface="Arial Unicode MS" pitchFamily="34" charset="-128"/>
              <a:ea typeface="SimHei" pitchFamily="49"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latin typeface="Arial Unicode MS" pitchFamily="34" charset="-128"/>
                <a:ea typeface="SimHei" pitchFamily="49" charset="-122"/>
              </a:rPr>
              <a:t>‹#›</a:t>
            </a:fld>
            <a:endParaRPr lang="zh-CN" altLang="en-US" dirty="0">
              <a:latin typeface="Arial Unicode MS" pitchFamily="34" charset="-128"/>
              <a:ea typeface="SimHei" pitchFamily="49" charset="-122"/>
            </a:endParaRPr>
          </a:p>
        </p:txBody>
      </p:sp>
    </p:spTree>
  </p:cSld>
  <p:clrMapOvr>
    <a:masterClrMapping/>
  </p:clrMapOvr>
  <p:transition spd="slow" advTm="1000">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a:lstStyle/>
          <a:p>
            <a:pPr lvl="0" eaLnBrk="1" hangingPunct="1"/>
            <a:fld id="{9A0DB2DC-4C9A-4742-B13C-FB6460FD3503}" type="slidenum">
              <a:rPr lang="en-US" altLang="en-US" dirty="0">
                <a:ea typeface="SimHei" pitchFamily="49" charset="-122"/>
              </a:rPr>
              <a:t>‹#›</a:t>
            </a:fld>
            <a:endParaRPr lang="en-US" altLang="en-US" dirty="0">
              <a:ea typeface="SimHei" pitchFamily="49" charset="-122"/>
            </a:endParaRPr>
          </a:p>
        </p:txBody>
      </p:sp>
    </p:spTree>
  </p:cSld>
  <p:clrMapOvr>
    <a:masterClrMapping/>
  </p:clrMapOvr>
  <p:transition>
    <p:push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a:xfrm>
            <a:off x="609600" y="6356350"/>
            <a:ext cx="2844800" cy="365125"/>
          </a:xfrm>
          <a:prstGeom prst="rect">
            <a:avLst/>
          </a:prstGeom>
        </p:spPr>
        <p:txBody>
          <a:bodyPr/>
          <a:lstStyle>
            <a:lvl1pPr>
              <a:defRPr/>
            </a:lvl1pPr>
          </a:lstStyle>
          <a:p>
            <a:pPr>
              <a:defRPr/>
            </a:pPr>
            <a:endParaRPr lang="en-US" altLang="en-US"/>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5D31D17E-79CE-47A3-BA6E-BA954DBE6123}" type="slidenum">
              <a:rPr lang="en-US" altLang="en-US"/>
              <a:pPr>
                <a:defRPr/>
              </a:pPr>
              <a:t>‹#›</a:t>
            </a:fld>
            <a:endParaRPr lang="en-US" altLang="en-US"/>
          </a:p>
        </p:txBody>
      </p:sp>
    </p:spTree>
    <p:extLst>
      <p:ext uri="{BB962C8B-B14F-4D97-AF65-F5344CB8AC3E}">
        <p14:creationId xmlns:p14="http://schemas.microsoft.com/office/powerpoint/2010/main" val="278155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zh-CN" dirty="0"/>
              <a:t>Click to edit Master title style</a:t>
            </a:r>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7" r:id="rId14"/>
  </p:sldLayoutIdLst>
  <p:transition spd="slow" advTm="1000">
    <p:blinds dir="ver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icrosoft YaHei" panose="020B0503020204020204" pitchFamily="34" charset="-122"/>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Hei" pitchFamily="49"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Hei"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Hei" pitchFamily="49"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Hei" pitchFamily="49"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Hei"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9.xm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hemeOverride" Target="../theme/themeOverride7.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4.xml"/><Relationship Id="rId6" Type="http://schemas.openxmlformats.org/officeDocument/2006/relationships/image" Target="../media/image29.GIF"/><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hemeOverride" Target="../theme/themeOverride8.xml"/><Relationship Id="rId6" Type="http://schemas.openxmlformats.org/officeDocument/2006/relationships/image" Target="../media/image30.png"/><Relationship Id="rId5" Type="http://schemas.openxmlformats.org/officeDocument/2006/relationships/image" Target="../media/image1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emf"/><Relationship Id="rId7" Type="http://schemas.openxmlformats.org/officeDocument/2006/relationships/image" Target="../media/image46.png"/><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2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9.xml"/><Relationship Id="rId1" Type="http://schemas.openxmlformats.org/officeDocument/2006/relationships/tags" Target="../tags/tag4.xml"/><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gif"/><Relationship Id="rId2" Type="http://schemas.openxmlformats.org/officeDocument/2006/relationships/slideLayout" Target="../slideLayouts/slideLayout24.xml"/><Relationship Id="rId1" Type="http://schemas.openxmlformats.org/officeDocument/2006/relationships/tags" Target="../tags/tag5.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slideLayout" Target="../slideLayouts/slideLayout24.xml"/><Relationship Id="rId1" Type="http://schemas.openxmlformats.org/officeDocument/2006/relationships/tags" Target="../tags/tag6.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24.xml"/><Relationship Id="rId1" Type="http://schemas.openxmlformats.org/officeDocument/2006/relationships/tags" Target="../tags/tag7.xml"/><Relationship Id="rId5" Type="http://schemas.openxmlformats.org/officeDocument/2006/relationships/image" Target="../media/image55.gif"/><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6.jpeg"/><Relationship Id="rId7" Type="http://schemas.openxmlformats.org/officeDocument/2006/relationships/image" Target="../media/image32.png"/><Relationship Id="rId2" Type="http://schemas.openxmlformats.org/officeDocument/2006/relationships/image" Target="../media/image65.jpeg"/><Relationship Id="rId1" Type="http://schemas.openxmlformats.org/officeDocument/2006/relationships/slideLayout" Target="../slideLayouts/slideLayout24.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9.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8.xml"/><Relationship Id="rId6" Type="http://schemas.openxmlformats.org/officeDocument/2006/relationships/image" Target="../media/image71.png"/><Relationship Id="rId5" Type="http://schemas.openxmlformats.org/officeDocument/2006/relationships/image" Target="../media/image55.gif"/><Relationship Id="rId4"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hemeOverride" Target="../theme/themeOverride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hemeOverride" Target="../theme/themeOverride4.xml"/><Relationship Id="rId5" Type="http://schemas.openxmlformats.org/officeDocument/2006/relationships/image" Target="../media/image17.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hemeOverride" Target="../theme/themeOverride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hemeOverride" Target="../theme/themeOverride6.xm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452808" cy="7615131"/>
          </a:xfrm>
          <a:prstGeom prst="rect">
            <a:avLst/>
          </a:prstGeom>
        </p:spPr>
      </p:pic>
      <p:sp>
        <p:nvSpPr>
          <p:cNvPr id="3" name="Subtitle 2"/>
          <p:cNvSpPr>
            <a:spLocks noGrp="1"/>
          </p:cNvSpPr>
          <p:nvPr>
            <p:ph type="subTitle" idx="1"/>
          </p:nvPr>
        </p:nvSpPr>
        <p:spPr>
          <a:xfrm>
            <a:off x="335360" y="452670"/>
            <a:ext cx="8867099" cy="2257697"/>
          </a:xfrm>
        </p:spPr>
        <p:txBody>
          <a:bodyPr>
            <a:noAutofit/>
          </a:bodyPr>
          <a:lstStyle/>
          <a:p>
            <a:pPr>
              <a:lnSpc>
                <a:spcPct val="170000"/>
              </a:lnSpc>
            </a:pPr>
            <a:r>
              <a:rPr lang="en-US" sz="4800" b="1" dirty="0" err="1">
                <a:solidFill>
                  <a:srgbClr val="FFFF00"/>
                </a:solidFill>
                <a:latin typeface="Arial" panose="020B0604020202020204" pitchFamily="34" charset="0"/>
                <a:cs typeface="Arial" panose="020B0604020202020204" pitchFamily="34" charset="0"/>
              </a:rPr>
              <a:t>Khoa</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học</a:t>
            </a:r>
            <a:r>
              <a:rPr lang="en-US" sz="4800" b="1" dirty="0">
                <a:solidFill>
                  <a:srgbClr val="FFFF00"/>
                </a:solidFill>
                <a:latin typeface="Arial" panose="020B0604020202020204" pitchFamily="34" charset="0"/>
                <a:cs typeface="Arial" panose="020B0604020202020204" pitchFamily="34" charset="0"/>
              </a:rPr>
              <a:t/>
            </a:r>
            <a:br>
              <a:rPr lang="en-US" sz="4800" b="1" dirty="0">
                <a:solidFill>
                  <a:srgbClr val="FFFF00"/>
                </a:solidFill>
                <a:latin typeface="Arial" panose="020B0604020202020204" pitchFamily="34" charset="0"/>
                <a:cs typeface="Arial" panose="020B0604020202020204" pitchFamily="34" charset="0"/>
              </a:rPr>
            </a:br>
            <a:r>
              <a:rPr lang="en-US" sz="4800" b="1" dirty="0" err="1" smtClean="0">
                <a:solidFill>
                  <a:srgbClr val="FFFF00"/>
                </a:solidFill>
                <a:latin typeface="Arial" panose="020B0604020202020204" pitchFamily="34" charset="0"/>
                <a:cs typeface="Arial" panose="020B0604020202020204" pitchFamily="34" charset="0"/>
              </a:rPr>
              <a:t>Vệ</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sinh</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tuổi</a:t>
            </a:r>
            <a:r>
              <a:rPr lang="en-US" sz="4800" b="1" dirty="0" smtClean="0">
                <a:solidFill>
                  <a:srgbClr val="FFFF00"/>
                </a:solidFill>
                <a:latin typeface="Arial" panose="020B0604020202020204" pitchFamily="34" charset="0"/>
                <a:cs typeface="Arial" panose="020B0604020202020204" pitchFamily="34" charset="0"/>
              </a:rPr>
              <a:t> </a:t>
            </a:r>
            <a:r>
              <a:rPr lang="en-US" sz="4800" b="1" smtClean="0">
                <a:solidFill>
                  <a:srgbClr val="FFFF00"/>
                </a:solidFill>
                <a:latin typeface="Arial" panose="020B0604020202020204" pitchFamily="34" charset="0"/>
                <a:cs typeface="Arial" panose="020B0604020202020204" pitchFamily="34" charset="0"/>
              </a:rPr>
              <a:t>dậy</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thì</a:t>
            </a:r>
            <a:endParaRPr lang="en-US" sz="4800" b="1" dirty="0">
              <a:solidFill>
                <a:srgbClr val="FFFF00"/>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2280249" y="4187793"/>
            <a:ext cx="8560527" cy="22576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70000"/>
              </a:lnSpc>
            </a:pPr>
            <a:r>
              <a:rPr lang="en-US" sz="2800" b="1" dirty="0">
                <a:solidFill>
                  <a:srgbClr val="FFC000">
                    <a:lumMod val="20000"/>
                    <a:lumOff val="80000"/>
                  </a:srgbClr>
                </a:solidFill>
                <a:latin typeface="Arial" panose="020B0604020202020204" pitchFamily="34" charset="0"/>
                <a:cs typeface="Arial" panose="020B0604020202020204" pitchFamily="34" charset="0"/>
              </a:rPr>
              <a:t>GV: </a:t>
            </a:r>
            <a:r>
              <a:rPr lang="en-US" sz="2800" b="1" dirty="0" err="1">
                <a:solidFill>
                  <a:srgbClr val="FFC000">
                    <a:lumMod val="20000"/>
                    <a:lumOff val="80000"/>
                  </a:srgbClr>
                </a:solidFill>
                <a:latin typeface="Arial" panose="020B0604020202020204" pitchFamily="34" charset="0"/>
                <a:cs typeface="Arial" panose="020B0604020202020204" pitchFamily="34" charset="0"/>
              </a:rPr>
              <a:t>Đỗ</a:t>
            </a:r>
            <a:r>
              <a:rPr lang="en-US" sz="2800" b="1" dirty="0">
                <a:solidFill>
                  <a:srgbClr val="FFC000">
                    <a:lumMod val="20000"/>
                    <a:lumOff val="80000"/>
                  </a:srgbClr>
                </a:solidFill>
                <a:latin typeface="Arial" panose="020B0604020202020204" pitchFamily="34" charset="0"/>
                <a:cs typeface="Arial" panose="020B0604020202020204" pitchFamily="34" charset="0"/>
              </a:rPr>
              <a:t> </a:t>
            </a:r>
            <a:r>
              <a:rPr lang="en-US" sz="2800" b="1" dirty="0" err="1">
                <a:solidFill>
                  <a:srgbClr val="FFC000">
                    <a:lumMod val="20000"/>
                    <a:lumOff val="80000"/>
                  </a:srgbClr>
                </a:solidFill>
                <a:latin typeface="Arial" panose="020B0604020202020204" pitchFamily="34" charset="0"/>
                <a:cs typeface="Arial" panose="020B0604020202020204" pitchFamily="34" charset="0"/>
              </a:rPr>
              <a:t>Thị</a:t>
            </a:r>
            <a:r>
              <a:rPr lang="en-US" sz="2800" b="1" dirty="0">
                <a:solidFill>
                  <a:srgbClr val="FFC000">
                    <a:lumMod val="20000"/>
                    <a:lumOff val="80000"/>
                  </a:srgbClr>
                </a:solidFill>
                <a:latin typeface="Arial" panose="020B0604020202020204" pitchFamily="34" charset="0"/>
                <a:cs typeface="Arial" panose="020B0604020202020204" pitchFamily="34" charset="0"/>
              </a:rPr>
              <a:t> </a:t>
            </a:r>
            <a:r>
              <a:rPr lang="en-US" sz="2800" b="1" dirty="0" err="1">
                <a:solidFill>
                  <a:srgbClr val="FFC000">
                    <a:lumMod val="20000"/>
                    <a:lumOff val="80000"/>
                  </a:srgbClr>
                </a:solidFill>
                <a:latin typeface="Arial" panose="020B0604020202020204" pitchFamily="34" charset="0"/>
                <a:cs typeface="Arial" panose="020B0604020202020204" pitchFamily="34" charset="0"/>
              </a:rPr>
              <a:t>Kiều</a:t>
            </a:r>
            <a:r>
              <a:rPr lang="en-US" sz="2800" b="1" dirty="0">
                <a:solidFill>
                  <a:srgbClr val="FFC000">
                    <a:lumMod val="20000"/>
                    <a:lumOff val="80000"/>
                  </a:srgbClr>
                </a:solidFill>
                <a:latin typeface="Arial" panose="020B0604020202020204" pitchFamily="34" charset="0"/>
                <a:cs typeface="Arial" panose="020B0604020202020204" pitchFamily="34" charset="0"/>
              </a:rPr>
              <a:t> </a:t>
            </a:r>
            <a:r>
              <a:rPr lang="en-US" sz="2800" b="1" dirty="0" err="1">
                <a:solidFill>
                  <a:srgbClr val="FFC000">
                    <a:lumMod val="20000"/>
                    <a:lumOff val="80000"/>
                  </a:srgbClr>
                </a:solidFill>
                <a:latin typeface="Arial" panose="020B0604020202020204" pitchFamily="34" charset="0"/>
                <a:cs typeface="Arial" panose="020B0604020202020204" pitchFamily="34" charset="0"/>
              </a:rPr>
              <a:t>Hoa</a:t>
            </a:r>
            <a:endParaRPr lang="en-US" sz="2800" b="1" dirty="0">
              <a:solidFill>
                <a:srgbClr val="FFC000">
                  <a:lumMod val="20000"/>
                  <a:lumOff val="80000"/>
                </a:srgbClr>
              </a:solidFill>
              <a:latin typeface="Arial" panose="020B0604020202020204" pitchFamily="34" charset="0"/>
              <a:cs typeface="Arial" panose="020B0604020202020204" pitchFamily="34" charset="0"/>
            </a:endParaRPr>
          </a:p>
          <a:p>
            <a:pPr>
              <a:lnSpc>
                <a:spcPct val="170000"/>
              </a:lnSpc>
            </a:pPr>
            <a:r>
              <a:rPr lang="en-US" sz="2800" b="1" dirty="0" err="1">
                <a:solidFill>
                  <a:srgbClr val="FFC000">
                    <a:lumMod val="20000"/>
                    <a:lumOff val="80000"/>
                  </a:srgbClr>
                </a:solidFill>
                <a:latin typeface="Arial" panose="020B0604020202020204" pitchFamily="34" charset="0"/>
                <a:cs typeface="Arial" panose="020B0604020202020204" pitchFamily="34" charset="0"/>
              </a:rPr>
              <a:t>Lớp</a:t>
            </a:r>
            <a:r>
              <a:rPr lang="en-US" sz="2800" b="1" dirty="0">
                <a:solidFill>
                  <a:srgbClr val="FFC000">
                    <a:lumMod val="20000"/>
                    <a:lumOff val="80000"/>
                  </a:srgbClr>
                </a:solidFill>
                <a:latin typeface="Arial" panose="020B0604020202020204" pitchFamily="34" charset="0"/>
                <a:cs typeface="Arial" panose="020B0604020202020204" pitchFamily="34" charset="0"/>
              </a:rPr>
              <a:t> 5A5</a:t>
            </a:r>
          </a:p>
        </p:txBody>
      </p:sp>
    </p:spTree>
    <p:extLst>
      <p:ext uri="{BB962C8B-B14F-4D97-AF65-F5344CB8AC3E}">
        <p14:creationId xmlns:p14="http://schemas.microsoft.com/office/powerpoint/2010/main" val="3425423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图片 21"/>
          <p:cNvPicPr>
            <a:picLocks noChangeAspect="1"/>
          </p:cNvPicPr>
          <p:nvPr/>
        </p:nvPicPr>
        <p:blipFill>
          <a:blip r:embed="rId4"/>
          <a:srcRect b="49406"/>
          <a:stretch>
            <a:fillRect/>
          </a:stretch>
        </p:blipFill>
        <p:spPr>
          <a:xfrm>
            <a:off x="0" y="-9525"/>
            <a:ext cx="781050" cy="596900"/>
          </a:xfrm>
          <a:prstGeom prst="rect">
            <a:avLst/>
          </a:prstGeom>
          <a:noFill/>
          <a:ln w="9525">
            <a:noFill/>
          </a:ln>
        </p:spPr>
      </p:pic>
      <p:pic>
        <p:nvPicPr>
          <p:cNvPr id="38915" name="Graphic 4" descr="Help"/>
          <p:cNvPicPr>
            <a:picLocks noChangeAspect="1"/>
          </p:cNvPicPr>
          <p:nvPr/>
        </p:nvPicPr>
        <p:blipFill>
          <a:blip r:embed="rId5"/>
          <a:stretch>
            <a:fillRect/>
          </a:stretch>
        </p:blipFill>
        <p:spPr>
          <a:xfrm>
            <a:off x="390525" y="701675"/>
            <a:ext cx="746125" cy="746125"/>
          </a:xfrm>
          <a:prstGeom prst="rect">
            <a:avLst/>
          </a:prstGeom>
          <a:noFill/>
          <a:ln w="9525">
            <a:noFill/>
          </a:ln>
        </p:spPr>
      </p:pic>
      <p:sp>
        <p:nvSpPr>
          <p:cNvPr id="38916" name="TextBox 6"/>
          <p:cNvSpPr txBox="1"/>
          <p:nvPr/>
        </p:nvSpPr>
        <p:spPr>
          <a:xfrm>
            <a:off x="1295400" y="565150"/>
            <a:ext cx="10506075" cy="954088"/>
          </a:xfrm>
          <a:prstGeom prst="rect">
            <a:avLst/>
          </a:prstGeom>
          <a:noFill/>
          <a:ln w="9525">
            <a:noFill/>
          </a:ln>
        </p:spPr>
        <p:txBody>
          <a:bodyPr>
            <a:spAutoFit/>
          </a:bodyPr>
          <a:lstStyle/>
          <a:p>
            <a:r>
              <a:rPr lang="en-US" altLang="zh-CN" sz="2800" b="1" dirty="0">
                <a:latin typeface="Times New Roman" panose="02020603050405020304" pitchFamily="18" charset="0"/>
                <a:ea typeface="SimSun" panose="02010600030101010101" pitchFamily="2" charset="-122"/>
              </a:rPr>
              <a:t>Nên làm gì và không nên làm gì để bảo vệ thể chất tinh thần ở tuổi dậy thì?</a:t>
            </a:r>
            <a:endParaRPr lang="vi-VN" altLang="x-none" sz="2800" b="1" dirty="0">
              <a:latin typeface="Times New Roman" panose="02020603050405020304" pitchFamily="18" charset="0"/>
              <a:ea typeface="SimHei" pitchFamily="49" charset="-122"/>
            </a:endParaRPr>
          </a:p>
        </p:txBody>
      </p:sp>
      <p:pic>
        <p:nvPicPr>
          <p:cNvPr id="38917" name="Picture 1"/>
          <p:cNvPicPr>
            <a:picLocks noChangeAspect="1"/>
          </p:cNvPicPr>
          <p:nvPr/>
        </p:nvPicPr>
        <p:blipFill>
          <a:blip r:embed="rId6"/>
          <a:srcRect b="7928"/>
          <a:stretch>
            <a:fillRect/>
          </a:stretch>
        </p:blipFill>
        <p:spPr>
          <a:xfrm>
            <a:off x="390525" y="1630363"/>
            <a:ext cx="2879725" cy="2654300"/>
          </a:xfrm>
          <a:prstGeom prst="rect">
            <a:avLst/>
          </a:prstGeom>
          <a:noFill/>
          <a:ln w="9525">
            <a:noFill/>
          </a:ln>
        </p:spPr>
      </p:pic>
      <p:pic>
        <p:nvPicPr>
          <p:cNvPr id="38918" name="Picture 5"/>
          <p:cNvPicPr>
            <a:picLocks noChangeAspect="1"/>
          </p:cNvPicPr>
          <p:nvPr/>
        </p:nvPicPr>
        <p:blipFill>
          <a:blip r:embed="rId7"/>
          <a:srcRect b="11279"/>
          <a:stretch>
            <a:fillRect/>
          </a:stretch>
        </p:blipFill>
        <p:spPr>
          <a:xfrm>
            <a:off x="3270250" y="1612900"/>
            <a:ext cx="3211513" cy="2654300"/>
          </a:xfrm>
          <a:prstGeom prst="rect">
            <a:avLst/>
          </a:prstGeom>
          <a:noFill/>
          <a:ln w="9525">
            <a:noFill/>
          </a:ln>
        </p:spPr>
      </p:pic>
      <p:pic>
        <p:nvPicPr>
          <p:cNvPr id="38919" name="Picture 8"/>
          <p:cNvPicPr>
            <a:picLocks noChangeAspect="1"/>
          </p:cNvPicPr>
          <p:nvPr/>
        </p:nvPicPr>
        <p:blipFill>
          <a:blip r:embed="rId8"/>
          <a:srcRect b="17256"/>
          <a:stretch>
            <a:fillRect/>
          </a:stretch>
        </p:blipFill>
        <p:spPr>
          <a:xfrm>
            <a:off x="6494463" y="1630363"/>
            <a:ext cx="2725737" cy="2654300"/>
          </a:xfrm>
          <a:prstGeom prst="rect">
            <a:avLst/>
          </a:prstGeom>
          <a:noFill/>
          <a:ln w="9525">
            <a:noFill/>
          </a:ln>
        </p:spPr>
      </p:pic>
      <p:pic>
        <p:nvPicPr>
          <p:cNvPr id="38920" name="Picture 9"/>
          <p:cNvPicPr>
            <a:picLocks noChangeAspect="1"/>
          </p:cNvPicPr>
          <p:nvPr/>
        </p:nvPicPr>
        <p:blipFill>
          <a:blip r:embed="rId9"/>
          <a:srcRect t="5968" b="11455"/>
          <a:stretch>
            <a:fillRect/>
          </a:stretch>
        </p:blipFill>
        <p:spPr>
          <a:xfrm>
            <a:off x="9234488" y="1644650"/>
            <a:ext cx="2724150" cy="2622550"/>
          </a:xfrm>
          <a:prstGeom prst="rect">
            <a:avLst/>
          </a:prstGeom>
          <a:noFill/>
          <a:ln w="9525">
            <a:noFill/>
          </a:ln>
        </p:spPr>
      </p:pic>
      <p:sp>
        <p:nvSpPr>
          <p:cNvPr id="18" name="Oval 17"/>
          <p:cNvSpPr/>
          <p:nvPr/>
        </p:nvSpPr>
        <p:spPr>
          <a:xfrm>
            <a:off x="1295400" y="4603750"/>
            <a:ext cx="609600" cy="62388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dk1"/>
                </a:solidFill>
                <a:effectLst/>
                <a:uLnTx/>
                <a:uFillTx/>
                <a:latin typeface="+mn-lt"/>
                <a:ea typeface="+mn-ea"/>
                <a:cs typeface="+mn-cs"/>
              </a:rPr>
              <a:t>4</a:t>
            </a:r>
            <a:endParaRPr kumimoji="0" lang="vi-VN" sz="1800" b="0" i="0" u="none" strike="noStrike" kern="1200" cap="none" spc="0" normalizeH="0" baseline="0" noProof="0" dirty="0">
              <a:ln>
                <a:noFill/>
              </a:ln>
              <a:solidFill>
                <a:schemeClr val="dk1"/>
              </a:solidFill>
              <a:effectLst/>
              <a:uLnTx/>
              <a:uFillTx/>
              <a:latin typeface="+mn-lt"/>
              <a:ea typeface="+mn-ea"/>
              <a:cs typeface="+mn-cs"/>
            </a:endParaRPr>
          </a:p>
        </p:txBody>
      </p:sp>
      <p:sp>
        <p:nvSpPr>
          <p:cNvPr id="19" name="Oval 18"/>
          <p:cNvSpPr/>
          <p:nvPr/>
        </p:nvSpPr>
        <p:spPr>
          <a:xfrm>
            <a:off x="4570413" y="4621213"/>
            <a:ext cx="609600" cy="62388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dk1"/>
                </a:solidFill>
                <a:effectLst/>
                <a:uLnTx/>
                <a:uFillTx/>
                <a:latin typeface="+mn-lt"/>
                <a:ea typeface="+mn-ea"/>
                <a:cs typeface="+mn-cs"/>
              </a:rPr>
              <a:t>5</a:t>
            </a:r>
            <a:endParaRPr kumimoji="0" lang="vi-VN" sz="1800" b="0" i="0" u="none" strike="noStrike" kern="1200" cap="none" spc="0" normalizeH="0" baseline="0" noProof="0" dirty="0">
              <a:ln>
                <a:noFill/>
              </a:ln>
              <a:solidFill>
                <a:schemeClr val="dk1"/>
              </a:solidFill>
              <a:effectLst/>
              <a:uLnTx/>
              <a:uFillTx/>
              <a:latin typeface="+mn-lt"/>
              <a:ea typeface="+mn-ea"/>
              <a:cs typeface="+mn-cs"/>
            </a:endParaRPr>
          </a:p>
        </p:txBody>
      </p:sp>
      <p:sp>
        <p:nvSpPr>
          <p:cNvPr id="20" name="Oval 19"/>
          <p:cNvSpPr/>
          <p:nvPr/>
        </p:nvSpPr>
        <p:spPr>
          <a:xfrm>
            <a:off x="7858125" y="4603750"/>
            <a:ext cx="609600" cy="62388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dk1"/>
                </a:solidFill>
                <a:effectLst/>
                <a:uLnTx/>
                <a:uFillTx/>
                <a:latin typeface="+mn-lt"/>
                <a:ea typeface="+mn-ea"/>
                <a:cs typeface="+mn-cs"/>
              </a:rPr>
              <a:t>6</a:t>
            </a:r>
            <a:endParaRPr kumimoji="0" lang="vi-VN" sz="1800" b="0" i="0" u="none" strike="noStrike" kern="1200" cap="none" spc="0" normalizeH="0" baseline="0" noProof="0" dirty="0">
              <a:ln>
                <a:noFill/>
              </a:ln>
              <a:solidFill>
                <a:schemeClr val="dk1"/>
              </a:solidFill>
              <a:effectLst/>
              <a:uLnTx/>
              <a:uFillTx/>
              <a:latin typeface="+mn-lt"/>
              <a:ea typeface="+mn-ea"/>
              <a:cs typeface="+mn-cs"/>
            </a:endParaRPr>
          </a:p>
        </p:txBody>
      </p:sp>
      <p:sp>
        <p:nvSpPr>
          <p:cNvPr id="21" name="Oval 20"/>
          <p:cNvSpPr/>
          <p:nvPr/>
        </p:nvSpPr>
        <p:spPr>
          <a:xfrm>
            <a:off x="10488613" y="4543425"/>
            <a:ext cx="609600" cy="62388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dk1"/>
                </a:solidFill>
                <a:effectLst/>
                <a:uLnTx/>
                <a:uFillTx/>
                <a:latin typeface="+mn-lt"/>
                <a:ea typeface="+mn-ea"/>
                <a:cs typeface="+mn-cs"/>
              </a:rPr>
              <a:t>7</a:t>
            </a:r>
            <a:endParaRPr kumimoji="0" lang="vi-VN" sz="18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descr="Picture 003"/>
          <p:cNvPicPr>
            <a:picLocks noChangeAspect="1"/>
          </p:cNvPicPr>
          <p:nvPr/>
        </p:nvPicPr>
        <p:blipFill>
          <a:blip r:embed="rId2"/>
          <a:stretch>
            <a:fillRect/>
          </a:stretch>
        </p:blipFill>
        <p:spPr>
          <a:xfrm>
            <a:off x="0" y="1900238"/>
            <a:ext cx="3454400" cy="2252662"/>
          </a:xfrm>
          <a:prstGeom prst="rect">
            <a:avLst/>
          </a:prstGeom>
          <a:noFill/>
          <a:ln w="9525">
            <a:noFill/>
          </a:ln>
        </p:spPr>
      </p:pic>
      <p:pic>
        <p:nvPicPr>
          <p:cNvPr id="37898" name="Picture 10" descr="Copy (2) of Picture 003"/>
          <p:cNvPicPr>
            <a:picLocks noChangeAspect="1"/>
          </p:cNvPicPr>
          <p:nvPr/>
        </p:nvPicPr>
        <p:blipFill>
          <a:blip r:embed="rId3"/>
          <a:stretch>
            <a:fillRect/>
          </a:stretch>
        </p:blipFill>
        <p:spPr>
          <a:xfrm>
            <a:off x="3382963" y="1778000"/>
            <a:ext cx="3860800" cy="2209800"/>
          </a:xfrm>
          <a:prstGeom prst="rect">
            <a:avLst/>
          </a:prstGeom>
          <a:noFill/>
          <a:ln w="9525">
            <a:noFill/>
          </a:ln>
        </p:spPr>
      </p:pic>
      <p:pic>
        <p:nvPicPr>
          <p:cNvPr id="37899" name="Picture 11" descr="Copy of Picture 003"/>
          <p:cNvPicPr>
            <a:picLocks noChangeAspect="1"/>
          </p:cNvPicPr>
          <p:nvPr/>
        </p:nvPicPr>
        <p:blipFill>
          <a:blip r:embed="rId4"/>
          <a:stretch>
            <a:fillRect/>
          </a:stretch>
        </p:blipFill>
        <p:spPr>
          <a:xfrm>
            <a:off x="7121525" y="1900238"/>
            <a:ext cx="5080000" cy="1981200"/>
          </a:xfrm>
          <a:prstGeom prst="rect">
            <a:avLst/>
          </a:prstGeom>
          <a:noFill/>
          <a:ln w="9525">
            <a:noFill/>
          </a:ln>
        </p:spPr>
      </p:pic>
      <p:pic>
        <p:nvPicPr>
          <p:cNvPr id="37900" name="Picture 12" descr="Copy (3) of Picture 003"/>
          <p:cNvPicPr>
            <a:picLocks noChangeAspect="1"/>
          </p:cNvPicPr>
          <p:nvPr/>
        </p:nvPicPr>
        <p:blipFill>
          <a:blip r:embed="rId5"/>
          <a:stretch>
            <a:fillRect/>
          </a:stretch>
        </p:blipFill>
        <p:spPr>
          <a:xfrm>
            <a:off x="8118475" y="4486275"/>
            <a:ext cx="4064000" cy="2057400"/>
          </a:xfrm>
          <a:prstGeom prst="rect">
            <a:avLst/>
          </a:prstGeom>
          <a:noFill/>
          <a:ln w="9525">
            <a:noFill/>
          </a:ln>
        </p:spPr>
      </p:pic>
      <p:sp>
        <p:nvSpPr>
          <p:cNvPr id="55312" name="Text Box 16"/>
          <p:cNvSpPr txBox="1"/>
          <p:nvPr/>
        </p:nvSpPr>
        <p:spPr>
          <a:xfrm>
            <a:off x="1219200" y="4995863"/>
            <a:ext cx="2032000" cy="523875"/>
          </a:xfrm>
          <a:prstGeom prst="rect">
            <a:avLst/>
          </a:prstGeom>
          <a:noFill/>
          <a:ln w="38100" cap="flat" cmpd="sng">
            <a:solidFill>
              <a:srgbClr val="008000"/>
            </a:solidFill>
            <a:prstDash val="solid"/>
            <a:miter/>
            <a:headEnd type="none" w="med" len="med"/>
            <a:tailEnd type="none" w="med" len="med"/>
          </a:ln>
        </p:spPr>
        <p:txBody>
          <a:bodyPr>
            <a:spAutoFit/>
          </a:bodyPr>
          <a:lstStyle/>
          <a:p>
            <a:pPr>
              <a:spcBef>
                <a:spcPct val="50000"/>
              </a:spcBef>
              <a:buNone/>
            </a:pPr>
            <a:r>
              <a:rPr lang="en-US" altLang="vi-VN" sz="2800" b="1" dirty="0">
                <a:solidFill>
                  <a:srgbClr val="008000"/>
                </a:solidFill>
                <a:latin typeface="Times New Roman" panose="02020603050405020304" pitchFamily="18" charset="0"/>
                <a:ea typeface="SimHei" pitchFamily="49" charset="-122"/>
              </a:rPr>
              <a:t>Nên làm</a:t>
            </a:r>
          </a:p>
        </p:txBody>
      </p:sp>
      <p:sp>
        <p:nvSpPr>
          <p:cNvPr id="55313" name="Text Box 17"/>
          <p:cNvSpPr txBox="1"/>
          <p:nvPr/>
        </p:nvSpPr>
        <p:spPr>
          <a:xfrm>
            <a:off x="5613400" y="5264150"/>
            <a:ext cx="2032000" cy="984250"/>
          </a:xfrm>
          <a:prstGeom prst="rect">
            <a:avLst/>
          </a:prstGeom>
          <a:noFill/>
          <a:ln w="38100" cap="flat" cmpd="sng">
            <a:solidFill>
              <a:srgbClr val="0000FF"/>
            </a:solidFill>
            <a:prstDash val="solid"/>
            <a:miter/>
            <a:headEnd type="none" w="med" len="med"/>
            <a:tailEnd type="none" w="med" len="med"/>
          </a:ln>
        </p:spPr>
        <p:txBody>
          <a:bodyPr>
            <a:spAutoFit/>
          </a:bodyPr>
          <a:lstStyle/>
          <a:p>
            <a:pPr>
              <a:spcBef>
                <a:spcPct val="50000"/>
              </a:spcBef>
              <a:buNone/>
            </a:pPr>
            <a:r>
              <a:rPr lang="en-US" altLang="vi-VN" sz="2800" b="1" dirty="0">
                <a:solidFill>
                  <a:srgbClr val="0000FF"/>
                </a:solidFill>
                <a:latin typeface="Times New Roman" panose="02020603050405020304" pitchFamily="18" charset="0"/>
                <a:ea typeface="SimHei" pitchFamily="49" charset="-122"/>
              </a:rPr>
              <a:t>Không nên làm</a:t>
            </a:r>
          </a:p>
        </p:txBody>
      </p:sp>
      <p:sp>
        <p:nvSpPr>
          <p:cNvPr id="55314" name="Line 18"/>
          <p:cNvSpPr/>
          <p:nvPr/>
        </p:nvSpPr>
        <p:spPr>
          <a:xfrm flipV="1">
            <a:off x="1825625" y="3987800"/>
            <a:ext cx="0" cy="1008063"/>
          </a:xfrm>
          <a:prstGeom prst="line">
            <a:avLst/>
          </a:prstGeom>
          <a:ln w="38100" cap="flat" cmpd="sng">
            <a:solidFill>
              <a:srgbClr val="008000"/>
            </a:solidFill>
            <a:prstDash val="solid"/>
            <a:headEnd type="none" w="med" len="med"/>
            <a:tailEnd type="triangle" w="med" len="med"/>
          </a:ln>
        </p:spPr>
      </p:sp>
      <p:sp>
        <p:nvSpPr>
          <p:cNvPr id="55315" name="Line 19"/>
          <p:cNvSpPr/>
          <p:nvPr/>
        </p:nvSpPr>
        <p:spPr>
          <a:xfrm flipV="1">
            <a:off x="1825625" y="4152900"/>
            <a:ext cx="2517775" cy="842963"/>
          </a:xfrm>
          <a:prstGeom prst="line">
            <a:avLst/>
          </a:prstGeom>
          <a:ln w="38100" cap="flat" cmpd="sng">
            <a:solidFill>
              <a:srgbClr val="008000"/>
            </a:solidFill>
            <a:prstDash val="solid"/>
            <a:headEnd type="none" w="med" len="med"/>
            <a:tailEnd type="triangle" w="med" len="med"/>
          </a:ln>
        </p:spPr>
      </p:sp>
      <p:sp>
        <p:nvSpPr>
          <p:cNvPr id="55316" name="Line 20"/>
          <p:cNvSpPr/>
          <p:nvPr/>
        </p:nvSpPr>
        <p:spPr>
          <a:xfrm flipV="1">
            <a:off x="1930400" y="3987800"/>
            <a:ext cx="7366000" cy="996950"/>
          </a:xfrm>
          <a:prstGeom prst="line">
            <a:avLst/>
          </a:prstGeom>
          <a:ln w="38100" cap="flat" cmpd="sng">
            <a:solidFill>
              <a:srgbClr val="008000"/>
            </a:solidFill>
            <a:prstDash val="solid"/>
            <a:headEnd type="none" w="med" len="med"/>
            <a:tailEnd type="triangle" w="med" len="med"/>
          </a:ln>
        </p:spPr>
      </p:sp>
      <p:sp>
        <p:nvSpPr>
          <p:cNvPr id="55317" name="Line 21"/>
          <p:cNvSpPr/>
          <p:nvPr/>
        </p:nvSpPr>
        <p:spPr>
          <a:xfrm>
            <a:off x="7645400" y="5756275"/>
            <a:ext cx="812800" cy="0"/>
          </a:xfrm>
          <a:prstGeom prst="line">
            <a:avLst/>
          </a:prstGeom>
          <a:ln w="38100" cap="flat" cmpd="sng">
            <a:solidFill>
              <a:srgbClr val="0000FF"/>
            </a:solidFill>
            <a:prstDash val="solid"/>
            <a:headEnd type="none" w="med" len="med"/>
            <a:tailEnd type="triangle" w="med" len="med"/>
          </a:ln>
        </p:spPr>
      </p:sp>
      <p:sp>
        <p:nvSpPr>
          <p:cNvPr id="39948" name="Rectangle 24"/>
          <p:cNvSpPr/>
          <p:nvPr/>
        </p:nvSpPr>
        <p:spPr>
          <a:xfrm>
            <a:off x="0" y="0"/>
            <a:ext cx="12192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endParaRPr lang="vi-VN" altLang="vi-VN" dirty="0">
              <a:latin typeface="Times New Roman" panose="02020603050405020304" pitchFamily="18" charset="0"/>
              <a:ea typeface="SimHei" pitchFamily="49" charset="-122"/>
            </a:endParaRPr>
          </a:p>
        </p:txBody>
      </p:sp>
      <p:pic>
        <p:nvPicPr>
          <p:cNvPr id="39949" name="Picture 7" descr="sun14[1]"/>
          <p:cNvPicPr>
            <a:picLocks noChangeAspect="1"/>
          </p:cNvPicPr>
          <p:nvPr/>
        </p:nvPicPr>
        <p:blipFill>
          <a:blip r:embed="rId6"/>
          <a:stretch>
            <a:fillRect/>
          </a:stretch>
        </p:blipFill>
        <p:spPr>
          <a:xfrm>
            <a:off x="10409238" y="55563"/>
            <a:ext cx="1727200" cy="1295400"/>
          </a:xfrm>
          <a:prstGeom prst="rect">
            <a:avLst/>
          </a:prstGeom>
          <a:noFill/>
          <a:ln w="9525">
            <a:noFill/>
          </a:ln>
        </p:spPr>
      </p:pic>
      <p:pic>
        <p:nvPicPr>
          <p:cNvPr id="39950" name="Picture 7" descr="sun14[1]"/>
          <p:cNvPicPr>
            <a:picLocks noChangeAspect="1"/>
          </p:cNvPicPr>
          <p:nvPr/>
        </p:nvPicPr>
        <p:blipFill>
          <a:blip r:embed="rId6"/>
          <a:stretch>
            <a:fillRect/>
          </a:stretch>
        </p:blipFill>
        <p:spPr>
          <a:xfrm>
            <a:off x="82550" y="49213"/>
            <a:ext cx="1727200" cy="1295400"/>
          </a:xfrm>
          <a:prstGeom prst="rect">
            <a:avLst/>
          </a:prstGeom>
          <a:noFill/>
          <a:ln w="9525">
            <a:noFill/>
          </a:ln>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12"/>
                                        </p:tgtEl>
                                        <p:attrNameLst>
                                          <p:attrName>style.visibility</p:attrName>
                                        </p:attrNameLst>
                                      </p:cBhvr>
                                      <p:to>
                                        <p:strVal val="visible"/>
                                      </p:to>
                                    </p:set>
                                    <p:anim calcmode="lin" valueType="num">
                                      <p:cBhvr additive="base">
                                        <p:cTn id="7" dur="500" fill="hold"/>
                                        <p:tgtEl>
                                          <p:spTgt spid="55312"/>
                                        </p:tgtEl>
                                        <p:attrNameLst>
                                          <p:attrName>ppt_x</p:attrName>
                                        </p:attrNameLst>
                                      </p:cBhvr>
                                      <p:tavLst>
                                        <p:tav tm="0">
                                          <p:val>
                                            <p:strVal val="#ppt_x"/>
                                          </p:val>
                                        </p:tav>
                                        <p:tav tm="100000">
                                          <p:val>
                                            <p:strVal val="#ppt_x"/>
                                          </p:val>
                                        </p:tav>
                                      </p:tavLst>
                                    </p:anim>
                                    <p:anim calcmode="lin" valueType="num">
                                      <p:cBhvr additive="base">
                                        <p:cTn id="8" dur="500" fill="hold"/>
                                        <p:tgtEl>
                                          <p:spTgt spid="553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5314"/>
                                        </p:tgtEl>
                                        <p:attrNameLst>
                                          <p:attrName>style.visibility</p:attrName>
                                        </p:attrNameLst>
                                      </p:cBhvr>
                                      <p:to>
                                        <p:strVal val="visible"/>
                                      </p:to>
                                    </p:set>
                                    <p:anim calcmode="lin" valueType="num">
                                      <p:cBhvr additive="base">
                                        <p:cTn id="12" dur="500" fill="hold"/>
                                        <p:tgtEl>
                                          <p:spTgt spid="55314"/>
                                        </p:tgtEl>
                                        <p:attrNameLst>
                                          <p:attrName>ppt_x</p:attrName>
                                        </p:attrNameLst>
                                      </p:cBhvr>
                                      <p:tavLst>
                                        <p:tav tm="0">
                                          <p:val>
                                            <p:strVal val="#ppt_x"/>
                                          </p:val>
                                        </p:tav>
                                        <p:tav tm="100000">
                                          <p:val>
                                            <p:strVal val="#ppt_x"/>
                                          </p:val>
                                        </p:tav>
                                      </p:tavLst>
                                    </p:anim>
                                    <p:anim calcmode="lin" valueType="num">
                                      <p:cBhvr additive="base">
                                        <p:cTn id="13" dur="500" fill="hold"/>
                                        <p:tgtEl>
                                          <p:spTgt spid="553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7897"/>
                                        </p:tgtEl>
                                        <p:attrNameLst>
                                          <p:attrName>style.visibility</p:attrName>
                                        </p:attrNameLst>
                                      </p:cBhvr>
                                      <p:to>
                                        <p:strVal val="visible"/>
                                      </p:to>
                                    </p:set>
                                    <p:anim calcmode="lin" valueType="num">
                                      <p:cBhvr additive="base">
                                        <p:cTn id="17" dur="500" fill="hold"/>
                                        <p:tgtEl>
                                          <p:spTgt spid="37897"/>
                                        </p:tgtEl>
                                        <p:attrNameLst>
                                          <p:attrName>ppt_x</p:attrName>
                                        </p:attrNameLst>
                                      </p:cBhvr>
                                      <p:tavLst>
                                        <p:tav tm="0">
                                          <p:val>
                                            <p:strVal val="#ppt_x"/>
                                          </p:val>
                                        </p:tav>
                                        <p:tav tm="100000">
                                          <p:val>
                                            <p:strVal val="#ppt_x"/>
                                          </p:val>
                                        </p:tav>
                                      </p:tavLst>
                                    </p:anim>
                                    <p:anim calcmode="lin" valueType="num">
                                      <p:cBhvr additive="base">
                                        <p:cTn id="18" dur="500" fill="hold"/>
                                        <p:tgtEl>
                                          <p:spTgt spid="3789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5315"/>
                                        </p:tgtEl>
                                        <p:attrNameLst>
                                          <p:attrName>style.visibility</p:attrName>
                                        </p:attrNameLst>
                                      </p:cBhvr>
                                      <p:to>
                                        <p:strVal val="visible"/>
                                      </p:to>
                                    </p:set>
                                    <p:anim calcmode="lin" valueType="num">
                                      <p:cBhvr additive="base">
                                        <p:cTn id="23" dur="500" fill="hold"/>
                                        <p:tgtEl>
                                          <p:spTgt spid="55315"/>
                                        </p:tgtEl>
                                        <p:attrNameLst>
                                          <p:attrName>ppt_x</p:attrName>
                                        </p:attrNameLst>
                                      </p:cBhvr>
                                      <p:tavLst>
                                        <p:tav tm="0">
                                          <p:val>
                                            <p:strVal val="#ppt_x"/>
                                          </p:val>
                                        </p:tav>
                                        <p:tav tm="100000">
                                          <p:val>
                                            <p:strVal val="#ppt_x"/>
                                          </p:val>
                                        </p:tav>
                                      </p:tavLst>
                                    </p:anim>
                                    <p:anim calcmode="lin" valueType="num">
                                      <p:cBhvr additive="base">
                                        <p:cTn id="24" dur="500" fill="hold"/>
                                        <p:tgtEl>
                                          <p:spTgt spid="553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37898"/>
                                        </p:tgtEl>
                                        <p:attrNameLst>
                                          <p:attrName>style.visibility</p:attrName>
                                        </p:attrNameLst>
                                      </p:cBhvr>
                                      <p:to>
                                        <p:strVal val="visible"/>
                                      </p:to>
                                    </p:set>
                                    <p:anim calcmode="lin" valueType="num">
                                      <p:cBhvr additive="base">
                                        <p:cTn id="28" dur="500" fill="hold"/>
                                        <p:tgtEl>
                                          <p:spTgt spid="37898"/>
                                        </p:tgtEl>
                                        <p:attrNameLst>
                                          <p:attrName>ppt_x</p:attrName>
                                        </p:attrNameLst>
                                      </p:cBhvr>
                                      <p:tavLst>
                                        <p:tav tm="0">
                                          <p:val>
                                            <p:strVal val="#ppt_x"/>
                                          </p:val>
                                        </p:tav>
                                        <p:tav tm="100000">
                                          <p:val>
                                            <p:strVal val="#ppt_x"/>
                                          </p:val>
                                        </p:tav>
                                      </p:tavLst>
                                    </p:anim>
                                    <p:anim calcmode="lin" valueType="num">
                                      <p:cBhvr additive="base">
                                        <p:cTn id="29" dur="500" fill="hold"/>
                                        <p:tgtEl>
                                          <p:spTgt spid="3789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5316"/>
                                        </p:tgtEl>
                                        <p:attrNameLst>
                                          <p:attrName>style.visibility</p:attrName>
                                        </p:attrNameLst>
                                      </p:cBhvr>
                                      <p:to>
                                        <p:strVal val="visible"/>
                                      </p:to>
                                    </p:set>
                                    <p:anim calcmode="lin" valueType="num">
                                      <p:cBhvr additive="base">
                                        <p:cTn id="34" dur="500" fill="hold"/>
                                        <p:tgtEl>
                                          <p:spTgt spid="55316"/>
                                        </p:tgtEl>
                                        <p:attrNameLst>
                                          <p:attrName>ppt_x</p:attrName>
                                        </p:attrNameLst>
                                      </p:cBhvr>
                                      <p:tavLst>
                                        <p:tav tm="0">
                                          <p:val>
                                            <p:strVal val="#ppt_x"/>
                                          </p:val>
                                        </p:tav>
                                        <p:tav tm="100000">
                                          <p:val>
                                            <p:strVal val="#ppt_x"/>
                                          </p:val>
                                        </p:tav>
                                      </p:tavLst>
                                    </p:anim>
                                    <p:anim calcmode="lin" valueType="num">
                                      <p:cBhvr additive="base">
                                        <p:cTn id="35" dur="500" fill="hold"/>
                                        <p:tgtEl>
                                          <p:spTgt spid="55316"/>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37899"/>
                                        </p:tgtEl>
                                        <p:attrNameLst>
                                          <p:attrName>style.visibility</p:attrName>
                                        </p:attrNameLst>
                                      </p:cBhvr>
                                      <p:to>
                                        <p:strVal val="visible"/>
                                      </p:to>
                                    </p:set>
                                    <p:anim calcmode="lin" valueType="num">
                                      <p:cBhvr additive="base">
                                        <p:cTn id="39" dur="500" fill="hold"/>
                                        <p:tgtEl>
                                          <p:spTgt spid="37899"/>
                                        </p:tgtEl>
                                        <p:attrNameLst>
                                          <p:attrName>ppt_x</p:attrName>
                                        </p:attrNameLst>
                                      </p:cBhvr>
                                      <p:tavLst>
                                        <p:tav tm="0">
                                          <p:val>
                                            <p:strVal val="#ppt_x"/>
                                          </p:val>
                                        </p:tav>
                                        <p:tav tm="100000">
                                          <p:val>
                                            <p:strVal val="#ppt_x"/>
                                          </p:val>
                                        </p:tav>
                                      </p:tavLst>
                                    </p:anim>
                                    <p:anim calcmode="lin" valueType="num">
                                      <p:cBhvr additive="base">
                                        <p:cTn id="40" dur="500" fill="hold"/>
                                        <p:tgtEl>
                                          <p:spTgt spid="3789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5313"/>
                                        </p:tgtEl>
                                        <p:attrNameLst>
                                          <p:attrName>style.visibility</p:attrName>
                                        </p:attrNameLst>
                                      </p:cBhvr>
                                      <p:to>
                                        <p:strVal val="visible"/>
                                      </p:to>
                                    </p:set>
                                    <p:anim calcmode="lin" valueType="num">
                                      <p:cBhvr additive="base">
                                        <p:cTn id="45" dur="500" fill="hold"/>
                                        <p:tgtEl>
                                          <p:spTgt spid="55313"/>
                                        </p:tgtEl>
                                        <p:attrNameLst>
                                          <p:attrName>ppt_x</p:attrName>
                                        </p:attrNameLst>
                                      </p:cBhvr>
                                      <p:tavLst>
                                        <p:tav tm="0">
                                          <p:val>
                                            <p:strVal val="#ppt_x"/>
                                          </p:val>
                                        </p:tav>
                                        <p:tav tm="100000">
                                          <p:val>
                                            <p:strVal val="#ppt_x"/>
                                          </p:val>
                                        </p:tav>
                                      </p:tavLst>
                                    </p:anim>
                                    <p:anim calcmode="lin" valueType="num">
                                      <p:cBhvr additive="base">
                                        <p:cTn id="46" dur="500" fill="hold"/>
                                        <p:tgtEl>
                                          <p:spTgt spid="55313"/>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55317"/>
                                        </p:tgtEl>
                                        <p:attrNameLst>
                                          <p:attrName>style.visibility</p:attrName>
                                        </p:attrNameLst>
                                      </p:cBhvr>
                                      <p:to>
                                        <p:strVal val="visible"/>
                                      </p:to>
                                    </p:set>
                                    <p:anim calcmode="lin" valueType="num">
                                      <p:cBhvr additive="base">
                                        <p:cTn id="50" dur="500" fill="hold"/>
                                        <p:tgtEl>
                                          <p:spTgt spid="55317"/>
                                        </p:tgtEl>
                                        <p:attrNameLst>
                                          <p:attrName>ppt_x</p:attrName>
                                        </p:attrNameLst>
                                      </p:cBhvr>
                                      <p:tavLst>
                                        <p:tav tm="0">
                                          <p:val>
                                            <p:strVal val="#ppt_x"/>
                                          </p:val>
                                        </p:tav>
                                        <p:tav tm="100000">
                                          <p:val>
                                            <p:strVal val="#ppt_x"/>
                                          </p:val>
                                        </p:tav>
                                      </p:tavLst>
                                    </p:anim>
                                    <p:anim calcmode="lin" valueType="num">
                                      <p:cBhvr additive="base">
                                        <p:cTn id="51" dur="500" fill="hold"/>
                                        <p:tgtEl>
                                          <p:spTgt spid="55317"/>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 presetClass="entr" presetSubtype="4" fill="hold" nodeType="afterEffect">
                                  <p:stCondLst>
                                    <p:cond delay="0"/>
                                  </p:stCondLst>
                                  <p:childTnLst>
                                    <p:set>
                                      <p:cBhvr>
                                        <p:cTn id="54" dur="1" fill="hold">
                                          <p:stCondLst>
                                            <p:cond delay="0"/>
                                          </p:stCondLst>
                                        </p:cTn>
                                        <p:tgtEl>
                                          <p:spTgt spid="37900"/>
                                        </p:tgtEl>
                                        <p:attrNameLst>
                                          <p:attrName>style.visibility</p:attrName>
                                        </p:attrNameLst>
                                      </p:cBhvr>
                                      <p:to>
                                        <p:strVal val="visible"/>
                                      </p:to>
                                    </p:set>
                                    <p:anim calcmode="lin" valueType="num">
                                      <p:cBhvr additive="base">
                                        <p:cTn id="55" dur="500" fill="hold"/>
                                        <p:tgtEl>
                                          <p:spTgt spid="37900"/>
                                        </p:tgtEl>
                                        <p:attrNameLst>
                                          <p:attrName>ppt_x</p:attrName>
                                        </p:attrNameLst>
                                      </p:cBhvr>
                                      <p:tavLst>
                                        <p:tav tm="0">
                                          <p:val>
                                            <p:strVal val="#ppt_x"/>
                                          </p:val>
                                        </p:tav>
                                        <p:tav tm="100000">
                                          <p:val>
                                            <p:strVal val="#ppt_x"/>
                                          </p:val>
                                        </p:tav>
                                      </p:tavLst>
                                    </p:anim>
                                    <p:anim calcmode="lin" valueType="num">
                                      <p:cBhvr additive="base">
                                        <p:cTn id="56" dur="500" fill="hold"/>
                                        <p:tgtEl>
                                          <p:spTgt spid="37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2" grpId="0" animBg="1"/>
      <p:bldP spid="553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图片 21"/>
          <p:cNvPicPr>
            <a:picLocks noChangeAspect="1"/>
          </p:cNvPicPr>
          <p:nvPr/>
        </p:nvPicPr>
        <p:blipFill>
          <a:blip r:embed="rId4"/>
          <a:srcRect b="49406"/>
          <a:stretch>
            <a:fillRect/>
          </a:stretch>
        </p:blipFill>
        <p:spPr>
          <a:xfrm>
            <a:off x="0" y="-9525"/>
            <a:ext cx="781050" cy="596900"/>
          </a:xfrm>
          <a:prstGeom prst="rect">
            <a:avLst/>
          </a:prstGeom>
          <a:noFill/>
          <a:ln w="9525">
            <a:noFill/>
          </a:ln>
        </p:spPr>
      </p:pic>
      <p:pic>
        <p:nvPicPr>
          <p:cNvPr id="40963" name="Graphic 4" descr="Lightbulb"/>
          <p:cNvPicPr>
            <a:picLocks noChangeAspect="1"/>
          </p:cNvPicPr>
          <p:nvPr/>
        </p:nvPicPr>
        <p:blipFill>
          <a:blip r:embed="rId5"/>
          <a:stretch>
            <a:fillRect/>
          </a:stretch>
        </p:blipFill>
        <p:spPr>
          <a:xfrm>
            <a:off x="1828800" y="1371600"/>
            <a:ext cx="914400" cy="914400"/>
          </a:xfrm>
          <a:prstGeom prst="rect">
            <a:avLst/>
          </a:prstGeom>
          <a:noFill/>
          <a:ln w="9525">
            <a:noFill/>
          </a:ln>
        </p:spPr>
      </p:pic>
      <p:sp>
        <p:nvSpPr>
          <p:cNvPr id="40964" name="Rectangle 5"/>
          <p:cNvSpPr/>
          <p:nvPr/>
        </p:nvSpPr>
        <p:spPr>
          <a:xfrm>
            <a:off x="2819400" y="1279525"/>
            <a:ext cx="9021763" cy="3538538"/>
          </a:xfrm>
          <a:prstGeom prst="rect">
            <a:avLst/>
          </a:prstGeom>
          <a:noFill/>
          <a:ln w="9525">
            <a:noFill/>
          </a:ln>
        </p:spPr>
        <p:txBody>
          <a:bodyPr>
            <a:spAutoFit/>
          </a:bodyPr>
          <a:lstStyle/>
          <a:p>
            <a:pPr algn="just">
              <a:lnSpc>
                <a:spcPct val="200000"/>
              </a:lnSpc>
              <a:spcBef>
                <a:spcPct val="50000"/>
              </a:spcBef>
            </a:pPr>
            <a:r>
              <a:rPr lang="en-US" altLang="vi-VN" sz="2800" i="1" dirty="0">
                <a:latin typeface="Times New Roman" panose="02020603050405020304" pitchFamily="18" charset="0"/>
                <a:ea typeface="SimHei" pitchFamily="49" charset="-122"/>
              </a:rPr>
              <a:t>Cần ăn uống đủ chất, tăng c</a:t>
            </a:r>
            <a:r>
              <a:rPr lang="vi-VN" altLang="vi-VN" sz="2800" i="1" dirty="0">
                <a:latin typeface="Times New Roman" panose="02020603050405020304" pitchFamily="18" charset="0"/>
                <a:ea typeface="SimHei" pitchFamily="49" charset="-122"/>
              </a:rPr>
              <a:t>ư</a:t>
            </a:r>
            <a:r>
              <a:rPr lang="en-US" altLang="vi-VN" sz="2800" i="1" dirty="0">
                <a:latin typeface="Times New Roman" panose="02020603050405020304" pitchFamily="18" charset="0"/>
                <a:ea typeface="SimHei" pitchFamily="49" charset="-122"/>
              </a:rPr>
              <a:t>ờng luyện tập thể dục thể thao, vui ch</a:t>
            </a:r>
            <a:r>
              <a:rPr lang="vi-VN" altLang="vi-VN" sz="2800" i="1" dirty="0">
                <a:latin typeface="Times New Roman" panose="02020603050405020304" pitchFamily="18" charset="0"/>
                <a:ea typeface="SimHei" pitchFamily="49" charset="-122"/>
              </a:rPr>
              <a:t>ơ</a:t>
            </a:r>
            <a:r>
              <a:rPr lang="en-US" altLang="vi-VN" sz="2800" i="1" dirty="0">
                <a:latin typeface="Times New Roman" panose="02020603050405020304" pitchFamily="18" charset="0"/>
                <a:ea typeface="SimHei" pitchFamily="49" charset="-122"/>
              </a:rPr>
              <a:t>i giải trí lành mạnh: tuyệt đối không sử dụng các chất gây nghiện nh</a:t>
            </a:r>
            <a:r>
              <a:rPr lang="vi-VN" altLang="vi-VN" sz="2800" i="1" dirty="0">
                <a:latin typeface="Times New Roman" panose="02020603050405020304" pitchFamily="18" charset="0"/>
                <a:ea typeface="SimHei" pitchFamily="49" charset="-122"/>
              </a:rPr>
              <a:t>ư</a:t>
            </a:r>
            <a:r>
              <a:rPr lang="en-US" altLang="vi-VN" sz="2800" i="1" dirty="0">
                <a:latin typeface="Times New Roman" panose="02020603050405020304" pitchFamily="18" charset="0"/>
                <a:ea typeface="SimHei" pitchFamily="49" charset="-122"/>
              </a:rPr>
              <a:t> thuốc lá, r</a:t>
            </a:r>
            <a:r>
              <a:rPr lang="vi-VN" altLang="vi-VN" sz="2800" i="1" dirty="0">
                <a:latin typeface="Times New Roman" panose="02020603050405020304" pitchFamily="18" charset="0"/>
                <a:ea typeface="SimHei" pitchFamily="49" charset="-122"/>
              </a:rPr>
              <a:t>ư</a:t>
            </a:r>
            <a:r>
              <a:rPr lang="en-US" altLang="vi-VN" sz="2800" i="1" dirty="0">
                <a:latin typeface="Times New Roman" panose="02020603050405020304" pitchFamily="18" charset="0"/>
                <a:ea typeface="SimHei" pitchFamily="49" charset="-122"/>
              </a:rPr>
              <a:t>ợu, bia, ma túy…..; không xem phim ảnh hoặc sách báo không lành mạnh</a:t>
            </a:r>
          </a:p>
        </p:txBody>
      </p:sp>
      <p:pic>
        <p:nvPicPr>
          <p:cNvPr id="40965" name="图片 3"/>
          <p:cNvPicPr>
            <a:picLocks noChangeAspect="1"/>
          </p:cNvPicPr>
          <p:nvPr/>
        </p:nvPicPr>
        <p:blipFill>
          <a:blip r:embed="rId6"/>
          <a:stretch>
            <a:fillRect/>
          </a:stretch>
        </p:blipFill>
        <p:spPr>
          <a:xfrm>
            <a:off x="-144462" y="3048000"/>
            <a:ext cx="3251200" cy="3382963"/>
          </a:xfrm>
          <a:prstGeom prst="rect">
            <a:avLst/>
          </a:prstGeom>
          <a:noFill/>
          <a:ln w="9525">
            <a:noFill/>
          </a:ln>
        </p:spPr>
      </p:pic>
    </p:spTree>
  </p:cSld>
  <p:clrMapOvr>
    <a:masterClrMapping/>
  </p:clrMapOvr>
  <p:transition spd="slow">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iagram&#10;&#10;Description automatically generated"/>
          <p:cNvPicPr>
            <a:picLocks noChangeAspect="1"/>
          </p:cNvPicPr>
          <p:nvPr/>
        </p:nvPicPr>
        <p:blipFill>
          <a:blip r:embed="rId2"/>
          <a:stretch>
            <a:fillRect/>
          </a:stretch>
        </p:blipFill>
        <p:spPr>
          <a:xfrm>
            <a:off x="0" y="15875"/>
            <a:ext cx="12218988" cy="6842125"/>
          </a:xfrm>
          <a:prstGeom prst="rect">
            <a:avLst/>
          </a:prstGeom>
          <a:noFill/>
          <a:ln w="9525">
            <a:noFill/>
          </a:ln>
        </p:spPr>
      </p:pic>
      <p:sp>
        <p:nvSpPr>
          <p:cNvPr id="30723" name="TextBox 3"/>
          <p:cNvSpPr txBox="1"/>
          <p:nvPr/>
        </p:nvSpPr>
        <p:spPr>
          <a:xfrm>
            <a:off x="1200150" y="2276475"/>
            <a:ext cx="9359900" cy="1570038"/>
          </a:xfrm>
          <a:prstGeom prst="rect">
            <a:avLst/>
          </a:prstGeom>
          <a:noFill/>
          <a:ln w="9525">
            <a:noFill/>
          </a:ln>
        </p:spPr>
        <p:txBody>
          <a:bodyPr>
            <a:spAutoFit/>
          </a:bodyPr>
          <a:lstStyle/>
          <a:p>
            <a:pPr algn="ctr">
              <a:buNone/>
            </a:pPr>
            <a:r>
              <a:rPr lang="en-US" altLang="en-US" sz="9600" b="1" dirty="0">
                <a:solidFill>
                  <a:srgbClr val="C00000"/>
                </a:solidFill>
                <a:latin typeface="Times New Roman" panose="02020603050405020304" pitchFamily="18" charset="0"/>
                <a:ea typeface="HP001 5Ha" panose="020B0603050302020204" charset="-122"/>
              </a:rPr>
              <a:t>Thực hành</a:t>
            </a:r>
          </a:p>
        </p:txBody>
      </p:sp>
    </p:spTree>
    <p:extLst>
      <p:ext uri="{BB962C8B-B14F-4D97-AF65-F5344CB8AC3E}">
        <p14:creationId xmlns:p14="http://schemas.microsoft.com/office/powerpoint/2010/main" val="22437994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702282" y="758800"/>
            <a:ext cx="67874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200" b="1" dirty="0">
                <a:latin typeface="Times New Roman" pitchFamily="18" charset="0"/>
                <a:cs typeface="Times New Roman" pitchFamily="18" charset="0"/>
              </a:rPr>
              <a:t>Hãy chọn chữ cái trước các câu đúng:</a:t>
            </a:r>
          </a:p>
        </p:txBody>
      </p:sp>
      <p:sp>
        <p:nvSpPr>
          <p:cNvPr id="4" name="Rectangle 3"/>
          <p:cNvSpPr>
            <a:spLocks noChangeArrowheads="1"/>
          </p:cNvSpPr>
          <p:nvPr/>
        </p:nvSpPr>
        <p:spPr bwMode="auto">
          <a:xfrm>
            <a:off x="1041401" y="1830389"/>
            <a:ext cx="55915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lvl="1" eaLnBrk="1" hangingPunct="1">
              <a:buFont typeface="Arial" charset="0"/>
              <a:buNone/>
            </a:pPr>
            <a:r>
              <a:rPr lang="en-US" altLang="en-US" sz="3200" b="1" dirty="0">
                <a:latin typeface="Times New Roman" pitchFamily="18" charset="0"/>
                <a:cs typeface="Times New Roman" pitchFamily="18" charset="0"/>
              </a:rPr>
              <a:t>1. Cần rửa bộ phận sinh dục</a:t>
            </a:r>
            <a:r>
              <a:rPr lang="en-US" altLang="en-US" sz="2000" b="1" dirty="0">
                <a:latin typeface="Times New Roman" pitchFamily="18" charset="0"/>
                <a:cs typeface="Times New Roman" pitchFamily="18" charset="0"/>
              </a:rPr>
              <a:t>:</a:t>
            </a:r>
          </a:p>
        </p:txBody>
      </p:sp>
      <p:sp>
        <p:nvSpPr>
          <p:cNvPr id="5" name="Rectangle 4"/>
          <p:cNvSpPr>
            <a:spLocks noChangeArrowheads="1"/>
          </p:cNvSpPr>
          <p:nvPr/>
        </p:nvSpPr>
        <p:spPr bwMode="auto">
          <a:xfrm>
            <a:off x="1707060" y="2698750"/>
            <a:ext cx="7423149"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85800" lvl="2" eaLnBrk="1" hangingPunct="1">
              <a:buFont typeface="Arial" charset="0"/>
              <a:buNone/>
            </a:pPr>
            <a:r>
              <a:rPr lang="en-US" altLang="en-US" sz="3200" dirty="0">
                <a:solidFill>
                  <a:srgbClr val="0000FF"/>
                </a:solidFill>
                <a:latin typeface="Times New Roman" pitchFamily="18" charset="0"/>
                <a:cs typeface="Times New Roman" pitchFamily="18" charset="0"/>
              </a:rPr>
              <a:t>a. </a:t>
            </a:r>
            <a:r>
              <a:rPr lang="en-US" altLang="en-US" sz="3200" b="1" dirty="0">
                <a:solidFill>
                  <a:srgbClr val="0000FF"/>
                </a:solidFill>
                <a:latin typeface="Times New Roman" pitchFamily="18" charset="0"/>
                <a:cs typeface="Times New Roman" pitchFamily="18" charset="0"/>
              </a:rPr>
              <a:t>Hai ngày một lần</a:t>
            </a:r>
          </a:p>
          <a:p>
            <a:pPr marL="685800" lvl="2" eaLnBrk="1" hangingPunct="1">
              <a:buFont typeface="Arial" charset="0"/>
              <a:buNone/>
            </a:pPr>
            <a:endParaRPr lang="en-US" altLang="en-US" sz="3200" b="1" dirty="0">
              <a:latin typeface="Times New Roman" pitchFamily="18" charset="0"/>
              <a:cs typeface="Times New Roman" pitchFamily="18" charset="0"/>
            </a:endParaRPr>
          </a:p>
          <a:p>
            <a:pPr marL="685800" lvl="2" eaLnBrk="1" hangingPunct="1">
              <a:buFont typeface="Arial" charset="0"/>
              <a:buNone/>
            </a:pPr>
            <a:r>
              <a:rPr lang="en-US" altLang="en-US" sz="3200" b="1" dirty="0">
                <a:solidFill>
                  <a:srgbClr val="0000FF"/>
                </a:solidFill>
                <a:latin typeface="Times New Roman" pitchFamily="18" charset="0"/>
                <a:cs typeface="Times New Roman" pitchFamily="18" charset="0"/>
              </a:rPr>
              <a:t>b. Hằng ngày</a:t>
            </a:r>
          </a:p>
          <a:p>
            <a:pPr marL="685800" lvl="2" eaLnBrk="1" hangingPunct="1">
              <a:buFont typeface="Arial" charset="0"/>
              <a:buNone/>
            </a:pPr>
            <a:endParaRPr lang="en-US" altLang="en-US" sz="3200" b="1" dirty="0">
              <a:latin typeface="Times New Roman" pitchFamily="18" charset="0"/>
              <a:cs typeface="Times New Roman" pitchFamily="18" charset="0"/>
            </a:endParaRPr>
          </a:p>
          <a:p>
            <a:pPr marL="685800" lvl="2" eaLnBrk="1" hangingPunct="1">
              <a:buFont typeface="Arial" charset="0"/>
              <a:buNone/>
            </a:pPr>
            <a:endParaRPr lang="en-US" altLang="en-US" sz="3200" b="1" dirty="0">
              <a:latin typeface="Times New Roman" pitchFamily="18" charset="0"/>
              <a:cs typeface="Times New Roman" pitchFamily="18" charset="0"/>
            </a:endParaRPr>
          </a:p>
        </p:txBody>
      </p:sp>
      <p:sp>
        <p:nvSpPr>
          <p:cNvPr id="9" name="Oval 8"/>
          <p:cNvSpPr/>
          <p:nvPr/>
        </p:nvSpPr>
        <p:spPr>
          <a:xfrm>
            <a:off x="2286196" y="3747294"/>
            <a:ext cx="6096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latin typeface="Times New Roman" panose="02020603050405020304" pitchFamily="18" charset="0"/>
                <a:cs typeface="Times New Roman" panose="02020603050405020304" pitchFamily="18" charset="0"/>
              </a:rPr>
              <a:t>b</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35121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ircle(in)">
                                      <p:cBhvr>
                                        <p:cTn id="13" dur="2000"/>
                                        <p:tgtEl>
                                          <p:spTgt spid="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1000"/>
                                        <p:tgtEl>
                                          <p:spTgt spid="5">
                                            <p:txEl>
                                              <p:pRg st="0" end="0"/>
                                            </p:txEl>
                                          </p:spTgt>
                                        </p:tgtEl>
                                      </p:cBhvr>
                                    </p:animEffect>
                                    <p:anim calcmode="lin" valueType="num">
                                      <p:cBhvr>
                                        <p:cTn id="2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1000"/>
                                        <p:tgtEl>
                                          <p:spTgt spid="9">
                                            <p:txEl>
                                              <p:pRg st="0" end="0"/>
                                            </p:txEl>
                                          </p:spTgt>
                                        </p:tgtEl>
                                      </p:cBhvr>
                                    </p:animEffect>
                                    <p:anim calcmode="lin" valueType="num">
                                      <p:cBhvr>
                                        <p:cTn id="4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744" y="847066"/>
            <a:ext cx="1056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1" eaLnBrk="1" hangingPunct="1">
              <a:buFont typeface="Arial" charset="0"/>
              <a:buNone/>
            </a:pPr>
            <a:r>
              <a:rPr lang="en-US" altLang="en-US" sz="3200" b="1" dirty="0">
                <a:latin typeface="Times New Roman" pitchFamily="18" charset="0"/>
                <a:cs typeface="Times New Roman" pitchFamily="18" charset="0"/>
              </a:rPr>
              <a:t>2. Khi hành kinh cần thay băng vệ sinh:</a:t>
            </a:r>
          </a:p>
        </p:txBody>
      </p:sp>
      <p:sp>
        <p:nvSpPr>
          <p:cNvPr id="3" name="Rectangle 2"/>
          <p:cNvSpPr>
            <a:spLocks noChangeArrowheads="1"/>
          </p:cNvSpPr>
          <p:nvPr/>
        </p:nvSpPr>
        <p:spPr bwMode="auto">
          <a:xfrm>
            <a:off x="1524001" y="1981201"/>
            <a:ext cx="58017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685800" lvl="2" eaLnBrk="1" hangingPunct="1">
              <a:buFont typeface="Arial" charset="0"/>
              <a:buNone/>
            </a:pPr>
            <a:r>
              <a:rPr lang="en-US" altLang="en-US" sz="3600" b="1" dirty="0">
                <a:solidFill>
                  <a:srgbClr val="0000FF"/>
                </a:solidFill>
                <a:latin typeface="Times New Roman" pitchFamily="18" charset="0"/>
                <a:cs typeface="Times New Roman" pitchFamily="18" charset="0"/>
              </a:rPr>
              <a:t>a. Ít nhất 4 lần một ngày.</a:t>
            </a:r>
          </a:p>
        </p:txBody>
      </p:sp>
      <p:sp>
        <p:nvSpPr>
          <p:cNvPr id="4" name="Rectangle 3"/>
          <p:cNvSpPr>
            <a:spLocks noChangeArrowheads="1"/>
          </p:cNvSpPr>
          <p:nvPr/>
        </p:nvSpPr>
        <p:spPr bwMode="auto">
          <a:xfrm>
            <a:off x="1524001" y="3041650"/>
            <a:ext cx="58528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685800" lvl="2" eaLnBrk="1" hangingPunct="1">
              <a:buFont typeface="Arial" charset="0"/>
              <a:buNone/>
            </a:pPr>
            <a:r>
              <a:rPr lang="en-US" altLang="en-US" sz="3600" b="1" dirty="0">
                <a:solidFill>
                  <a:srgbClr val="0000FF"/>
                </a:solidFill>
                <a:latin typeface="Times New Roman" pitchFamily="18" charset="0"/>
                <a:cs typeface="Times New Roman" pitchFamily="18" charset="0"/>
              </a:rPr>
              <a:t>b. Ít nhất 3 lần một ngày</a:t>
            </a:r>
            <a:r>
              <a:rPr lang="en-US" altLang="en-US" sz="3600" dirty="0">
                <a:solidFill>
                  <a:srgbClr val="0000FF"/>
                </a:solidFill>
                <a:latin typeface="Times New Roman" pitchFamily="18" charset="0"/>
                <a:cs typeface="Times New Roman" pitchFamily="18" charset="0"/>
              </a:rPr>
              <a:t>.</a:t>
            </a:r>
          </a:p>
        </p:txBody>
      </p:sp>
      <p:sp>
        <p:nvSpPr>
          <p:cNvPr id="5" name="Rectangle 4"/>
          <p:cNvSpPr>
            <a:spLocks noChangeArrowheads="1"/>
          </p:cNvSpPr>
          <p:nvPr/>
        </p:nvSpPr>
        <p:spPr bwMode="auto">
          <a:xfrm>
            <a:off x="1547285" y="4343401"/>
            <a:ext cx="58015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685800" lvl="2" eaLnBrk="1" hangingPunct="1">
              <a:buFont typeface="Arial" charset="0"/>
              <a:buNone/>
            </a:pPr>
            <a:r>
              <a:rPr lang="en-US" altLang="en-US" sz="3600" b="1" dirty="0">
                <a:solidFill>
                  <a:srgbClr val="0000FF"/>
                </a:solidFill>
                <a:latin typeface="Times New Roman" pitchFamily="18" charset="0"/>
                <a:cs typeface="Times New Roman" pitchFamily="18" charset="0"/>
              </a:rPr>
              <a:t>c. Ít nhất 2 lần một ngày</a:t>
            </a:r>
            <a:r>
              <a:rPr lang="en-US" altLang="en-US" sz="3600" dirty="0">
                <a:solidFill>
                  <a:srgbClr val="0000FF"/>
                </a:solidFill>
                <a:latin typeface="Times New Roman" pitchFamily="18" charset="0"/>
                <a:cs typeface="Times New Roman" pitchFamily="18" charset="0"/>
              </a:rPr>
              <a:t>.</a:t>
            </a:r>
          </a:p>
        </p:txBody>
      </p:sp>
      <p:sp>
        <p:nvSpPr>
          <p:cNvPr id="7" name="Oval 6"/>
          <p:cNvSpPr/>
          <p:nvPr/>
        </p:nvSpPr>
        <p:spPr>
          <a:xfrm>
            <a:off x="2133704" y="2003536"/>
            <a:ext cx="609600" cy="554037"/>
          </a:xfrm>
          <a:prstGeom prst="ellipse">
            <a:avLst/>
          </a:prstGeom>
          <a:solidFill>
            <a:srgbClr val="FF00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a</a:t>
            </a:r>
            <a:endParaRPr lang="vi-VN" sz="36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71536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barn(inVertical)">
                                      <p:cBhvr>
                                        <p:cTn id="23" dur="500"/>
                                        <p:tgtEl>
                                          <p:spTgt spid="5">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25601" y="2667001"/>
            <a:ext cx="69604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685800" lvl="2" eaLnBrk="1" hangingPunct="1">
              <a:buFont typeface="Arial" charset="0"/>
              <a:buNone/>
            </a:pPr>
            <a:r>
              <a:rPr lang="en-US" altLang="en-US" sz="3600" b="1" dirty="0">
                <a:solidFill>
                  <a:srgbClr val="0000FF"/>
                </a:solidFill>
                <a:latin typeface="Times New Roman" pitchFamily="18" charset="0"/>
                <a:cs typeface="Times New Roman" pitchFamily="18" charset="0"/>
              </a:rPr>
              <a:t>b. Thay ít nhất 3 lần một ngày.</a:t>
            </a:r>
          </a:p>
        </p:txBody>
      </p:sp>
      <p:sp>
        <p:nvSpPr>
          <p:cNvPr id="3" name="Rectangle 2"/>
          <p:cNvSpPr>
            <a:spLocks noChangeArrowheads="1"/>
          </p:cNvSpPr>
          <p:nvPr/>
        </p:nvSpPr>
        <p:spPr bwMode="auto">
          <a:xfrm>
            <a:off x="754992" y="564216"/>
            <a:ext cx="54649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eaLnBrk="1" hangingPunct="1">
              <a:buFont typeface="Arial" charset="0"/>
              <a:buNone/>
            </a:pPr>
            <a:r>
              <a:rPr lang="en-US" altLang="en-US" sz="3200" b="1" dirty="0">
                <a:latin typeface="Times New Roman" pitchFamily="18" charset="0"/>
                <a:cs typeface="Times New Roman" pitchFamily="18" charset="0"/>
              </a:rPr>
              <a:t>3. </a:t>
            </a:r>
            <a:r>
              <a:rPr lang="en-US" altLang="en-US" sz="3200" b="1" dirty="0" err="1">
                <a:latin typeface="Times New Roman" pitchFamily="18" charset="0"/>
                <a:cs typeface="Times New Roman" pitchFamily="18" charset="0"/>
              </a:rPr>
              <a:t>Dùng</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quần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lót</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cần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chú</a:t>
            </a:r>
            <a:r>
              <a:rPr lang="en-US" altLang="en-US" sz="3200" b="1" dirty="0">
                <a:latin typeface="Times New Roman" pitchFamily="18" charset="0"/>
                <a:cs typeface="Times New Roman" pitchFamily="18" charset="0"/>
              </a:rPr>
              <a:t> ý:</a:t>
            </a:r>
          </a:p>
        </p:txBody>
      </p:sp>
      <p:sp>
        <p:nvSpPr>
          <p:cNvPr id="4" name="Rectangle 3"/>
          <p:cNvSpPr>
            <a:spLocks noChangeArrowheads="1"/>
          </p:cNvSpPr>
          <p:nvPr/>
        </p:nvSpPr>
        <p:spPr bwMode="auto">
          <a:xfrm>
            <a:off x="1422400" y="1513035"/>
            <a:ext cx="60708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2" eaLnBrk="1" hangingPunct="1">
              <a:buFont typeface="Arial" charset="0"/>
              <a:buNone/>
            </a:pPr>
            <a:r>
              <a:rPr lang="en-US" altLang="en-US" sz="3600" b="1" dirty="0">
                <a:solidFill>
                  <a:srgbClr val="0000FF"/>
                </a:solidFill>
                <a:latin typeface="Times New Roman" pitchFamily="18" charset="0"/>
                <a:cs typeface="Times New Roman" pitchFamily="18" charset="0"/>
              </a:rPr>
              <a:t>a. Hai ngày thay một lần.</a:t>
            </a:r>
          </a:p>
        </p:txBody>
      </p:sp>
      <p:sp>
        <p:nvSpPr>
          <p:cNvPr id="5" name="Rectangle 4"/>
          <p:cNvSpPr>
            <a:spLocks noChangeArrowheads="1"/>
          </p:cNvSpPr>
          <p:nvPr/>
        </p:nvSpPr>
        <p:spPr bwMode="auto">
          <a:xfrm>
            <a:off x="1422400" y="3998913"/>
            <a:ext cx="9855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eaLnBrk="1" hangingPunct="1">
              <a:buFont typeface="Arial" charset="0"/>
              <a:buNone/>
            </a:pPr>
            <a:r>
              <a:rPr lang="en-US" altLang="en-US" sz="3600" b="1" dirty="0">
                <a:solidFill>
                  <a:srgbClr val="0000FF"/>
                </a:solidFill>
                <a:latin typeface="Times New Roman" pitchFamily="18" charset="0"/>
                <a:cs typeface="Times New Roman" pitchFamily="18" charset="0"/>
              </a:rPr>
              <a:t>c. Giặt và phơi trong bóng râm.</a:t>
            </a:r>
          </a:p>
        </p:txBody>
      </p:sp>
      <p:sp>
        <p:nvSpPr>
          <p:cNvPr id="6" name="Rectangle 5"/>
          <p:cNvSpPr>
            <a:spLocks noChangeArrowheads="1"/>
          </p:cNvSpPr>
          <p:nvPr/>
        </p:nvSpPr>
        <p:spPr bwMode="auto">
          <a:xfrm>
            <a:off x="1295526" y="5301456"/>
            <a:ext cx="984884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eaLnBrk="1" hangingPunct="1">
              <a:buFont typeface="Arial" charset="0"/>
              <a:buNone/>
            </a:pPr>
            <a:r>
              <a:rPr lang="en-US" altLang="en-US" sz="3600" b="1" dirty="0">
                <a:solidFill>
                  <a:srgbClr val="0000FF"/>
                </a:solidFill>
                <a:latin typeface="Times New Roman" pitchFamily="18" charset="0"/>
                <a:cs typeface="Times New Roman" pitchFamily="18" charset="0"/>
              </a:rPr>
              <a:t>d. Giặt và phơi ngoài nắng.</a:t>
            </a:r>
          </a:p>
        </p:txBody>
      </p:sp>
      <p:sp>
        <p:nvSpPr>
          <p:cNvPr id="11" name="Oval 10"/>
          <p:cNvSpPr/>
          <p:nvPr/>
        </p:nvSpPr>
        <p:spPr>
          <a:xfrm>
            <a:off x="2133704" y="5410994"/>
            <a:ext cx="711200" cy="5365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latin typeface="Times New Roman" panose="02020603050405020304" pitchFamily="18" charset="0"/>
                <a:cs typeface="Times New Roman" panose="02020603050405020304" pitchFamily="18" charset="0"/>
              </a:rPr>
              <a:t>d</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76690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down)">
                                      <p:cBhvr>
                                        <p:cTn id="30" dur="580">
                                          <p:stCondLst>
                                            <p:cond delay="0"/>
                                          </p:stCondLst>
                                        </p:cTn>
                                        <p:tgtEl>
                                          <p:spTgt spid="6">
                                            <p:txEl>
                                              <p:pRg st="0" end="0"/>
                                            </p:txEl>
                                          </p:spTgt>
                                        </p:tgtEl>
                                      </p:cBhvr>
                                    </p:animEffect>
                                    <p:anim calcmode="lin" valueType="num">
                                      <p:cBhvr>
                                        <p:cTn id="31"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xEl>
                                              <p:pRg st="0" end="0"/>
                                            </p:txEl>
                                          </p:spTgt>
                                        </p:tgtEl>
                                      </p:cBhvr>
                                      <p:to x="100000" y="60000"/>
                                    </p:animScale>
                                    <p:animScale>
                                      <p:cBhvr>
                                        <p:cTn id="37" dur="166" decel="50000">
                                          <p:stCondLst>
                                            <p:cond delay="676"/>
                                          </p:stCondLst>
                                        </p:cTn>
                                        <p:tgtEl>
                                          <p:spTgt spid="6">
                                            <p:txEl>
                                              <p:pRg st="0" end="0"/>
                                            </p:txEl>
                                          </p:spTgt>
                                        </p:tgtEl>
                                      </p:cBhvr>
                                      <p:to x="100000" y="100000"/>
                                    </p:animScale>
                                    <p:animScale>
                                      <p:cBhvr>
                                        <p:cTn id="38" dur="26">
                                          <p:stCondLst>
                                            <p:cond delay="1312"/>
                                          </p:stCondLst>
                                        </p:cTn>
                                        <p:tgtEl>
                                          <p:spTgt spid="6">
                                            <p:txEl>
                                              <p:pRg st="0" end="0"/>
                                            </p:txEl>
                                          </p:spTgt>
                                        </p:tgtEl>
                                      </p:cBhvr>
                                      <p:to x="100000" y="80000"/>
                                    </p:animScale>
                                    <p:animScale>
                                      <p:cBhvr>
                                        <p:cTn id="39" dur="166" decel="50000">
                                          <p:stCondLst>
                                            <p:cond delay="1338"/>
                                          </p:stCondLst>
                                        </p:cTn>
                                        <p:tgtEl>
                                          <p:spTgt spid="6">
                                            <p:txEl>
                                              <p:pRg st="0" end="0"/>
                                            </p:txEl>
                                          </p:spTgt>
                                        </p:tgtEl>
                                      </p:cBhvr>
                                      <p:to x="100000" y="100000"/>
                                    </p:animScale>
                                    <p:animScale>
                                      <p:cBhvr>
                                        <p:cTn id="40" dur="26">
                                          <p:stCondLst>
                                            <p:cond delay="1642"/>
                                          </p:stCondLst>
                                        </p:cTn>
                                        <p:tgtEl>
                                          <p:spTgt spid="6">
                                            <p:txEl>
                                              <p:pRg st="0" end="0"/>
                                            </p:txEl>
                                          </p:spTgt>
                                        </p:tgtEl>
                                      </p:cBhvr>
                                      <p:to x="100000" y="90000"/>
                                    </p:animScale>
                                    <p:animScale>
                                      <p:cBhvr>
                                        <p:cTn id="41" dur="166" decel="50000">
                                          <p:stCondLst>
                                            <p:cond delay="1668"/>
                                          </p:stCondLst>
                                        </p:cTn>
                                        <p:tgtEl>
                                          <p:spTgt spid="6">
                                            <p:txEl>
                                              <p:pRg st="0" end="0"/>
                                            </p:txEl>
                                          </p:spTgt>
                                        </p:tgtEl>
                                      </p:cBhvr>
                                      <p:to x="100000" y="100000"/>
                                    </p:animScale>
                                    <p:animScale>
                                      <p:cBhvr>
                                        <p:cTn id="42" dur="26">
                                          <p:stCondLst>
                                            <p:cond delay="1808"/>
                                          </p:stCondLst>
                                        </p:cTn>
                                        <p:tgtEl>
                                          <p:spTgt spid="6">
                                            <p:txEl>
                                              <p:pRg st="0" end="0"/>
                                            </p:txEl>
                                          </p:spTgt>
                                        </p:tgtEl>
                                      </p:cBhvr>
                                      <p:to x="100000" y="95000"/>
                                    </p:animScale>
                                    <p:animScale>
                                      <p:cBhvr>
                                        <p:cTn id="43" dur="166" decel="50000">
                                          <p:stCondLst>
                                            <p:cond delay="1834"/>
                                          </p:stCondLst>
                                        </p:cTn>
                                        <p:tgtEl>
                                          <p:spTgt spid="6">
                                            <p:txEl>
                                              <p:pRg st="0" end="0"/>
                                            </p:txEl>
                                          </p:spTgt>
                                        </p:tgtEl>
                                      </p:cBhvr>
                                      <p:to x="100000" y="10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additive="base">
                                        <p:cTn id="5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409693"/>
            <a:ext cx="12219940" cy="3450590"/>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9" name="TextBox 28"/>
          <p:cNvSpPr txBox="1"/>
          <p:nvPr/>
        </p:nvSpPr>
        <p:spPr>
          <a:xfrm>
            <a:off x="3656870" y="4114782"/>
            <a:ext cx="4878259" cy="1200329"/>
          </a:xfrm>
          <a:prstGeom prst="rect">
            <a:avLst/>
          </a:prstGeom>
          <a:noFill/>
        </p:spPr>
        <p:txBody>
          <a:bodyPr wrap="none" rtlCol="0">
            <a:spAutoFit/>
          </a:bodyPr>
          <a:lstStyle/>
          <a:p>
            <a:pPr algn="ctr"/>
            <a:r>
              <a:rPr lang="en-US" altLang="zh-CN" sz="7200" b="1" dirty="0">
                <a:latin typeface="Times New Roman" panose="02020603050405020304" pitchFamily="18" charset="0"/>
                <a:cs typeface="Times New Roman" panose="02020603050405020304" pitchFamily="18" charset="0"/>
                <a:sym typeface="+mn-lt"/>
              </a:rPr>
              <a:t>VI KHUẨN</a:t>
            </a:r>
            <a:endParaRPr lang="zh-CN" altLang="en-US" sz="7200" b="1" dirty="0">
              <a:latin typeface="Times New Roman" panose="02020603050405020304" pitchFamily="18" charset="0"/>
              <a:cs typeface="Times New Roman" panose="02020603050405020304" pitchFamily="18" charset="0"/>
              <a:sym typeface="+mn-lt"/>
            </a:endParaRPr>
          </a:p>
        </p:txBody>
      </p:sp>
      <p:pic>
        <p:nvPicPr>
          <p:cNvPr id="1026" name="Picture 2" descr="Vi khuẩn kháng thuốc đã xuất hiện ở mọi quốc gia | VTV.V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18" t="3160" r="2120" b="744"/>
          <a:stretch/>
        </p:blipFill>
        <p:spPr bwMode="auto">
          <a:xfrm>
            <a:off x="9604644" y="468682"/>
            <a:ext cx="2383139" cy="27452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ự hình thành vi khuẩn kháng kháng sinh | Vinmec"/>
          <p:cNvPicPr>
            <a:picLocks noChangeAspect="1" noChangeArrowheads="1"/>
          </p:cNvPicPr>
          <p:nvPr/>
        </p:nvPicPr>
        <p:blipFill rotWithShape="1">
          <a:blip r:embed="rId4">
            <a:extLst>
              <a:ext uri="{28A0092B-C50C-407E-A947-70E740481C1C}">
                <a14:useLocalDpi xmlns:a14="http://schemas.microsoft.com/office/drawing/2010/main" val="0"/>
              </a:ext>
            </a:extLst>
          </a:blip>
          <a:srcRect l="26305" t="1211" r="17756" b="666"/>
          <a:stretch/>
        </p:blipFill>
        <p:spPr bwMode="auto">
          <a:xfrm>
            <a:off x="7141541" y="196591"/>
            <a:ext cx="2254780" cy="30084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4237610" y="118770"/>
            <a:ext cx="2596800" cy="3099289"/>
          </a:xfrm>
          <a:prstGeom prst="rect">
            <a:avLst/>
          </a:prstGeom>
        </p:spPr>
      </p:pic>
      <p:pic>
        <p:nvPicPr>
          <p:cNvPr id="10" name="Picture 2"/>
          <p:cNvPicPr>
            <a:picLocks noChangeAspect="1" noChangeArrowheads="1"/>
          </p:cNvPicPr>
          <p:nvPr/>
        </p:nvPicPr>
        <p:blipFill>
          <a:blip r:embed="rId6"/>
          <a:srcRect/>
          <a:stretch>
            <a:fillRect/>
          </a:stretch>
        </p:blipFill>
        <p:spPr bwMode="auto">
          <a:xfrm>
            <a:off x="0" y="0"/>
            <a:ext cx="3930480" cy="3409694"/>
          </a:xfrm>
          <a:prstGeom prst="rect">
            <a:avLst/>
          </a:prstGeom>
          <a:noFill/>
          <a:ln>
            <a:noFill/>
          </a:ln>
          <a:effectLst>
            <a:prstShdw prst="shdw17" dist="17961" dir="2700000">
              <a:srgbClr val="1CADE4">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6271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Bánh mì mốc có ăn được không? - Mẹo Vặt - viendongdaily.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726" y="544242"/>
            <a:ext cx="2771775" cy="16478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hững tác hại khi ăn đồ ăn bị ôi thi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003" y="174234"/>
            <a:ext cx="4366327" cy="217734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0" y="3531716"/>
            <a:ext cx="8057585" cy="2077425"/>
            <a:chOff x="0" y="3775294"/>
            <a:chExt cx="8057585" cy="2077425"/>
          </a:xfrm>
        </p:grpSpPr>
        <p:pic>
          <p:nvPicPr>
            <p:cNvPr id="2058" name="Picture 10" descr="Tầm nhìn, sứ mệnh &amp;amp; giá trị cốt lõi - Maxx 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75294"/>
              <a:ext cx="2077425" cy="2077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74068" y="4583173"/>
              <a:ext cx="6183517"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Quan </a:t>
              </a:r>
              <a:r>
                <a:rPr lang="en-US" sz="2400" dirty="0" err="1">
                  <a:solidFill>
                    <a:prstClr val="black"/>
                  </a:solidFill>
                  <a:latin typeface="Times New Roman" panose="02020603050405020304" pitchFamily="18" charset="0"/>
                  <a:cs typeface="Times New Roman" panose="02020603050405020304" pitchFamily="18" charset="0"/>
                </a:rPr>
                <a:t>sát</a:t>
              </a:r>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những thức ăn trên </a:t>
              </a:r>
              <a:r>
                <a:rPr lang="en-US" sz="2400" dirty="0" err="1">
                  <a:solidFill>
                    <a:prstClr val="black"/>
                  </a:solidFill>
                  <a:latin typeface="Times New Roman" panose="02020603050405020304" pitchFamily="18" charset="0"/>
                  <a:cs typeface="Times New Roman" panose="02020603050405020304" pitchFamily="18" charset="0"/>
                </a:rPr>
                <a:t>đây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xem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nào</a:t>
              </a:r>
              <a:r>
                <a:rPr lang="vi-VN" sz="2400" dirty="0">
                  <a:solidFill>
                    <a:prstClr val="black"/>
                  </a:solidFill>
                  <a:latin typeface="Times New Roman" panose="02020603050405020304" pitchFamily="18" charset="0"/>
                  <a:cs typeface="Times New Roman" panose="02020603050405020304" pitchFamily="18" charset="0"/>
                </a:rPr>
                <a:t>?</a:t>
              </a:r>
            </a:p>
          </p:txBody>
        </p:sp>
      </p:grpSp>
      <p:grpSp>
        <p:nvGrpSpPr>
          <p:cNvPr id="7" name="Group 6"/>
          <p:cNvGrpSpPr/>
          <p:nvPr/>
        </p:nvGrpSpPr>
        <p:grpSpPr>
          <a:xfrm>
            <a:off x="59964" y="5289049"/>
            <a:ext cx="7029500" cy="1554162"/>
            <a:chOff x="29341" y="5188048"/>
            <a:chExt cx="7029500" cy="1554162"/>
          </a:xfrm>
        </p:grpSpPr>
        <p:pic>
          <p:nvPicPr>
            <p:cNvPr id="2060" name="Picture 12" descr="icon-muiten - Mèo Cú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41" y="5188048"/>
              <a:ext cx="1776828" cy="15541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83176" y="5338293"/>
              <a:ext cx="5075665" cy="1200329"/>
            </a:xfrm>
            <a:prstGeom prst="rect">
              <a:avLst/>
            </a:prstGeom>
            <a:solidFill>
              <a:schemeClr val="bg1"/>
            </a:solidFill>
          </p:spPr>
          <p:txBody>
            <a:bodyPr wrap="square" rtlCol="0">
              <a:spAutoFit/>
            </a:bodyPr>
            <a:lstStyle/>
            <a:p>
              <a:r>
                <a:rPr lang="vi-VN" sz="3600" dirty="0">
                  <a:solidFill>
                    <a:srgbClr val="C00000"/>
                  </a:solidFill>
                  <a:latin typeface="Times New Roman" panose="02020603050405020304" pitchFamily="18" charset="0"/>
                  <a:cs typeface="Times New Roman" panose="02020603050405020304" pitchFamily="18" charset="0"/>
                </a:rPr>
                <a:t>Thức ăn trên đang bị</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mốc</a:t>
              </a:r>
              <a:r>
                <a:rPr lang="en-US" sz="3600" dirty="0">
                  <a:solidFill>
                    <a:srgbClr val="C00000"/>
                  </a:solidFill>
                  <a:latin typeface="Times New Roman" panose="02020603050405020304" pitchFamily="18" charset="0"/>
                  <a:cs typeface="Times New Roman" panose="02020603050405020304" pitchFamily="18" charset="0"/>
                </a:rPr>
                <a:t>,</a:t>
              </a:r>
              <a:r>
                <a:rPr lang="vi-VN" sz="3600" dirty="0">
                  <a:solidFill>
                    <a:srgbClr val="C00000"/>
                  </a:solidFill>
                  <a:latin typeface="Times New Roman" panose="02020603050405020304" pitchFamily="18" charset="0"/>
                  <a:cs typeface="Times New Roman" panose="02020603050405020304" pitchFamily="18" charset="0"/>
                </a:rPr>
                <a:t> ôi thiu</a:t>
              </a:r>
            </a:p>
          </p:txBody>
        </p:sp>
      </p:grpSp>
      <p:grpSp>
        <p:nvGrpSpPr>
          <p:cNvPr id="10" name="Group 9"/>
          <p:cNvGrpSpPr/>
          <p:nvPr/>
        </p:nvGrpSpPr>
        <p:grpSpPr>
          <a:xfrm>
            <a:off x="6795502" y="3868732"/>
            <a:ext cx="4945418" cy="1904761"/>
            <a:chOff x="7120724" y="3874771"/>
            <a:chExt cx="4945418" cy="1904761"/>
          </a:xfrm>
        </p:grpSpPr>
        <p:sp>
          <p:nvSpPr>
            <p:cNvPr id="8" name="Rectangle 7"/>
            <p:cNvSpPr/>
            <p:nvPr/>
          </p:nvSpPr>
          <p:spPr>
            <a:xfrm>
              <a:off x="8388637" y="3874771"/>
              <a:ext cx="3677505" cy="1391311"/>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prstClr val="black"/>
                  </a:solidFill>
                  <a:latin typeface="Times New Roman" panose="02020603050405020304" pitchFamily="18" charset="0"/>
                  <a:cs typeface="Times New Roman" panose="02020603050405020304" pitchFamily="18" charset="0"/>
                </a:rPr>
                <a:t>Nguyên nhân là do nấm và </a:t>
              </a:r>
              <a:r>
                <a:rPr lang="vi-VN" sz="3200" dirty="0">
                  <a:solidFill>
                    <a:srgbClr val="FF0000"/>
                  </a:solidFill>
                  <a:latin typeface="Times New Roman" panose="02020603050405020304" pitchFamily="18" charset="0"/>
                  <a:cs typeface="Times New Roman" panose="02020603050405020304" pitchFamily="18" charset="0"/>
                </a:rPr>
                <a:t>vi khuẩn</a:t>
              </a:r>
            </a:p>
          </p:txBody>
        </p:sp>
        <p:sp>
          <p:nvSpPr>
            <p:cNvPr id="9" name="Right Arrow 8"/>
            <p:cNvSpPr/>
            <p:nvPr/>
          </p:nvSpPr>
          <p:spPr>
            <a:xfrm rot="19079768">
              <a:off x="7120724" y="5294900"/>
              <a:ext cx="1489844" cy="48463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Cloud 10"/>
          <p:cNvSpPr/>
          <p:nvPr/>
        </p:nvSpPr>
        <p:spPr>
          <a:xfrm>
            <a:off x="4873555" y="2057400"/>
            <a:ext cx="4037143" cy="1988105"/>
          </a:xfrm>
          <a:prstGeom prst="cloud">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Vậy nếu sử dụng các loại thức ăn này thì sẽ có tác hại gì?</a:t>
            </a:r>
          </a:p>
        </p:txBody>
      </p:sp>
      <p:grpSp>
        <p:nvGrpSpPr>
          <p:cNvPr id="14" name="Group 13"/>
          <p:cNvGrpSpPr/>
          <p:nvPr/>
        </p:nvGrpSpPr>
        <p:grpSpPr>
          <a:xfrm>
            <a:off x="8008489" y="5166588"/>
            <a:ext cx="2629274" cy="1715614"/>
            <a:chOff x="8008489" y="5166588"/>
            <a:chExt cx="2629274" cy="1715614"/>
          </a:xfrm>
        </p:grpSpPr>
        <p:pic>
          <p:nvPicPr>
            <p:cNvPr id="2062" name="Picture 14" descr="Phân biệt vi khuẩn - virus - ký sinh trùng | Vinmec"/>
            <p:cNvPicPr>
              <a:picLocks noChangeAspect="1" noChangeArrowheads="1"/>
            </p:cNvPicPr>
            <p:nvPr/>
          </p:nvPicPr>
          <p:blipFill rotWithShape="1">
            <a:blip r:embed="rId6">
              <a:extLst>
                <a:ext uri="{28A0092B-C50C-407E-A947-70E740481C1C}">
                  <a14:useLocalDpi xmlns:a14="http://schemas.microsoft.com/office/drawing/2010/main" val="0"/>
                </a:ext>
              </a:extLst>
            </a:blip>
            <a:srcRect l="3729" t="14464" r="60412" b="8245"/>
            <a:stretch/>
          </p:blipFill>
          <p:spPr bwMode="auto">
            <a:xfrm>
              <a:off x="8008489" y="5289049"/>
              <a:ext cx="1180687" cy="1593153"/>
            </a:xfrm>
            <a:prstGeom prst="rect">
              <a:avLst/>
            </a:prstGeom>
            <a:noFill/>
            <a:extLst>
              <a:ext uri="{909E8E84-426E-40DD-AFC4-6F175D3DCCD1}">
                <a14:hiddenFill xmlns:a14="http://schemas.microsoft.com/office/drawing/2010/main">
                  <a:solidFill>
                    <a:srgbClr val="FFFFFF"/>
                  </a:solidFill>
                </a14:hiddenFill>
              </a:ext>
            </a:extLst>
          </p:spPr>
        </p:pic>
        <p:sp>
          <p:nvSpPr>
            <p:cNvPr id="13" name="Curved Left Arrow 12"/>
            <p:cNvSpPr/>
            <p:nvPr/>
          </p:nvSpPr>
          <p:spPr>
            <a:xfrm rot="1316511">
              <a:off x="9611617" y="5166588"/>
              <a:ext cx="1026146" cy="1556052"/>
            </a:xfrm>
            <a:prstGeom prst="curvedLeftArrow">
              <a:avLst>
                <a:gd name="adj1" fmla="val 0"/>
                <a:gd name="adj2" fmla="val 45758"/>
                <a:gd name="adj3" fmla="val 343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pic>
        <p:nvPicPr>
          <p:cNvPr id="2" name="Picture 1"/>
          <p:cNvPicPr>
            <a:picLocks noChangeAspect="1"/>
          </p:cNvPicPr>
          <p:nvPr/>
        </p:nvPicPr>
        <p:blipFill>
          <a:blip r:embed="rId7"/>
          <a:stretch>
            <a:fillRect/>
          </a:stretch>
        </p:blipFill>
        <p:spPr>
          <a:xfrm>
            <a:off x="896113" y="588476"/>
            <a:ext cx="3783618" cy="3342698"/>
          </a:xfrm>
          <a:prstGeom prst="rect">
            <a:avLst/>
          </a:prstGeom>
        </p:spPr>
      </p:pic>
    </p:spTree>
    <p:extLst>
      <p:ext uri="{BB962C8B-B14F-4D97-AF65-F5344CB8AC3E}">
        <p14:creationId xmlns:p14="http://schemas.microsoft.com/office/powerpoint/2010/main" val="24730191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80">
                                          <p:stCondLst>
                                            <p:cond delay="0"/>
                                          </p:stCondLst>
                                        </p:cTn>
                                        <p:tgtEl>
                                          <p:spTgt spid="11"/>
                                        </p:tgtEl>
                                      </p:cBhvr>
                                    </p:animEffect>
                                    <p:anim calcmode="lin" valueType="num">
                                      <p:cBhvr>
                                        <p:cTn id="3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8" dur="26">
                                          <p:stCondLst>
                                            <p:cond delay="650"/>
                                          </p:stCondLst>
                                        </p:cTn>
                                        <p:tgtEl>
                                          <p:spTgt spid="11"/>
                                        </p:tgtEl>
                                      </p:cBhvr>
                                      <p:to x="100000" y="60000"/>
                                    </p:animScale>
                                    <p:animScale>
                                      <p:cBhvr>
                                        <p:cTn id="39" dur="166" decel="50000">
                                          <p:stCondLst>
                                            <p:cond delay="676"/>
                                          </p:stCondLst>
                                        </p:cTn>
                                        <p:tgtEl>
                                          <p:spTgt spid="11"/>
                                        </p:tgtEl>
                                      </p:cBhvr>
                                      <p:to x="100000" y="100000"/>
                                    </p:animScale>
                                    <p:animScale>
                                      <p:cBhvr>
                                        <p:cTn id="40" dur="26">
                                          <p:stCondLst>
                                            <p:cond delay="1312"/>
                                          </p:stCondLst>
                                        </p:cTn>
                                        <p:tgtEl>
                                          <p:spTgt spid="11"/>
                                        </p:tgtEl>
                                      </p:cBhvr>
                                      <p:to x="100000" y="80000"/>
                                    </p:animScale>
                                    <p:animScale>
                                      <p:cBhvr>
                                        <p:cTn id="41" dur="166" decel="50000">
                                          <p:stCondLst>
                                            <p:cond delay="1338"/>
                                          </p:stCondLst>
                                        </p:cTn>
                                        <p:tgtEl>
                                          <p:spTgt spid="11"/>
                                        </p:tgtEl>
                                      </p:cBhvr>
                                      <p:to x="100000" y="100000"/>
                                    </p:animScale>
                                    <p:animScale>
                                      <p:cBhvr>
                                        <p:cTn id="42" dur="26">
                                          <p:stCondLst>
                                            <p:cond delay="1642"/>
                                          </p:stCondLst>
                                        </p:cTn>
                                        <p:tgtEl>
                                          <p:spTgt spid="11"/>
                                        </p:tgtEl>
                                      </p:cBhvr>
                                      <p:to x="100000" y="90000"/>
                                    </p:animScale>
                                    <p:animScale>
                                      <p:cBhvr>
                                        <p:cTn id="43" dur="166" decel="50000">
                                          <p:stCondLst>
                                            <p:cond delay="1668"/>
                                          </p:stCondLst>
                                        </p:cTn>
                                        <p:tgtEl>
                                          <p:spTgt spid="11"/>
                                        </p:tgtEl>
                                      </p:cBhvr>
                                      <p:to x="100000" y="100000"/>
                                    </p:animScale>
                                    <p:animScale>
                                      <p:cBhvr>
                                        <p:cTn id="44" dur="26">
                                          <p:stCondLst>
                                            <p:cond delay="1808"/>
                                          </p:stCondLst>
                                        </p:cTn>
                                        <p:tgtEl>
                                          <p:spTgt spid="11"/>
                                        </p:tgtEl>
                                      </p:cBhvr>
                                      <p:to x="100000" y="95000"/>
                                    </p:animScale>
                                    <p:animScale>
                                      <p:cBhvr>
                                        <p:cTn id="4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603" y="255501"/>
            <a:ext cx="11497901" cy="6391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74" name="Picture 2" descr="Vi sinh vật: Prokaryotic (vi khuẩn, Archaea), Eukarya, Virus là gì? -  Science Viet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32" y="1139916"/>
            <a:ext cx="8057584" cy="483619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037846" y="3331675"/>
            <a:ext cx="1584356" cy="10864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6" name="Rectangle 5"/>
              <p:cNvSpPr/>
              <p:nvPr/>
            </p:nvSpPr>
            <p:spPr>
              <a:xfrm>
                <a:off x="8401616" y="1306585"/>
                <a:ext cx="3367888" cy="35701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buFont typeface="Wingdings" panose="05000000000000000000" pitchFamily="2" charset="2"/>
                  <a:buChar char="§"/>
                </a:pPr>
                <a:r>
                  <a:rPr lang="vi-VN" sz="2800" dirty="0">
                    <a:solidFill>
                      <a:schemeClr val="tx1"/>
                    </a:solidFill>
                    <a:latin typeface="+mj-lt"/>
                  </a:rPr>
                  <a:t>Vi khuẩn có kích thước siêu nhỏ</a:t>
                </a:r>
                <a:r>
                  <a:rPr lang="en-US" sz="2800" dirty="0">
                    <a:solidFill>
                      <a:schemeClr val="tx1"/>
                    </a:solidFill>
                    <a:latin typeface="+mj-lt"/>
                  </a:rPr>
                  <a:t> </a:t>
                </a:r>
                <a:r>
                  <a:rPr lang="vi-VN" sz="2800" dirty="0">
                    <a:solidFill>
                      <a:schemeClr val="tx1"/>
                    </a:solidFill>
                    <a:latin typeface="+mj-lt"/>
                  </a:rPr>
                  <a:t>khoảng</a:t>
                </a:r>
                <a:r>
                  <a:rPr lang="en-US" sz="2800" dirty="0">
                    <a:solidFill>
                      <a:schemeClr val="tx1"/>
                    </a:solidFill>
                    <a:latin typeface="+mj-lt"/>
                  </a:rPr>
                  <a:t> 0,5 – 10 </a:t>
                </a:r>
                <a14:m>
                  <m:oMath xmlns:m="http://schemas.openxmlformats.org/officeDocument/2006/math">
                    <m:r>
                      <a:rPr lang="en-US" sz="2800" i="1">
                        <a:solidFill>
                          <a:schemeClr val="tx1"/>
                        </a:solidFill>
                        <a:latin typeface="Cambria Math" panose="02040503050406030204" pitchFamily="18" charset="0"/>
                        <a:ea typeface="Cambria Math" panose="02040503050406030204" pitchFamily="18" charset="0"/>
                      </a:rPr>
                      <m:t>𝜇</m:t>
                    </m:r>
                  </m:oMath>
                </a14:m>
                <a:r>
                  <a:rPr lang="en-US" sz="2800" dirty="0">
                    <a:solidFill>
                      <a:schemeClr val="tx1"/>
                    </a:solidFill>
                    <a:latin typeface="+mj-lt"/>
                  </a:rPr>
                  <a:t>m</a:t>
                </a:r>
                <a:r>
                  <a:rPr lang="vi-VN" sz="2800" dirty="0">
                    <a:solidFill>
                      <a:schemeClr val="tx1"/>
                    </a:solidFill>
                    <a:latin typeface="+mj-lt"/>
                  </a:rPr>
                  <a:t>, quan sát dưới kính hiển vi</a:t>
                </a:r>
                <a:r>
                  <a:rPr lang="en-US" sz="2800" dirty="0">
                    <a:solidFill>
                      <a:schemeClr val="tx1"/>
                    </a:solidFill>
                    <a:latin typeface="+mj-lt"/>
                  </a:rPr>
                  <a:t>.</a:t>
                </a:r>
                <a:endParaRPr lang="vi-VN" sz="2800" dirty="0">
                  <a:solidFill>
                    <a:schemeClr val="tx1"/>
                  </a:solidFill>
                  <a:latin typeface="+mj-lt"/>
                </a:endParaRPr>
              </a:p>
            </p:txBody>
          </p:sp>
        </mc:Choice>
        <mc:Fallback xmlns="">
          <p:sp>
            <p:nvSpPr>
              <p:cNvPr id="6" name="Rectangle 5"/>
              <p:cNvSpPr>
                <a:spLocks noRot="1" noChangeAspect="1" noMove="1" noResize="1" noEditPoints="1" noAdjustHandles="1" noChangeArrowheads="1" noChangeShapeType="1" noTextEdit="1"/>
              </p:cNvSpPr>
              <p:nvPr/>
            </p:nvSpPr>
            <p:spPr>
              <a:xfrm>
                <a:off x="8401616" y="1306585"/>
                <a:ext cx="3367888" cy="3570178"/>
              </a:xfrm>
              <a:prstGeom prst="rect">
                <a:avLst/>
              </a:prstGeom>
              <a:blipFill>
                <a:blip r:embed="rId3"/>
                <a:stretch>
                  <a:fillRect l="-3074" r="-361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19286870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p:cNvPicPr>
            <a:picLocks noChangeAspect="1"/>
          </p:cNvPicPr>
          <p:nvPr/>
        </p:nvPicPr>
        <p:blipFill>
          <a:blip r:embed="rId5"/>
          <a:stretch>
            <a:fillRect/>
          </a:stretch>
        </p:blipFill>
        <p:spPr>
          <a:xfrm>
            <a:off x="976313" y="1535113"/>
            <a:ext cx="2520950" cy="4691062"/>
          </a:xfrm>
          <a:prstGeom prst="rect">
            <a:avLst/>
          </a:prstGeom>
          <a:noFill/>
          <a:ln w="9525">
            <a:noFill/>
          </a:ln>
        </p:spPr>
      </p:pic>
      <p:pic>
        <p:nvPicPr>
          <p:cNvPr id="28675" name="图片 5"/>
          <p:cNvPicPr>
            <a:picLocks noChangeAspect="1"/>
          </p:cNvPicPr>
          <p:nvPr/>
        </p:nvPicPr>
        <p:blipFill>
          <a:blip r:embed="rId6"/>
          <a:srcRect b="49406"/>
          <a:stretch>
            <a:fillRect/>
          </a:stretch>
        </p:blipFill>
        <p:spPr>
          <a:xfrm>
            <a:off x="0" y="-9525"/>
            <a:ext cx="781050" cy="596900"/>
          </a:xfrm>
          <a:prstGeom prst="rect">
            <a:avLst/>
          </a:prstGeom>
          <a:noFill/>
          <a:ln w="9525">
            <a:noFill/>
          </a:ln>
        </p:spPr>
      </p:pic>
      <p:sp>
        <p:nvSpPr>
          <p:cNvPr id="2" name="Thought Bubble: Cloud 1"/>
          <p:cNvSpPr/>
          <p:nvPr/>
        </p:nvSpPr>
        <p:spPr>
          <a:xfrm>
            <a:off x="4800600" y="1219200"/>
            <a:ext cx="6857854" cy="3905250"/>
          </a:xfrm>
          <a:prstGeom prst="cloudCallout">
            <a:avLst>
              <a:gd name="adj1" fmla="val -78796"/>
              <a:gd name="adj2" fmla="val 9325"/>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w="38100">
                <a:solidFill>
                  <a:schemeClr val="tx1"/>
                </a:solidFill>
              </a:ln>
              <a:solidFill>
                <a:schemeClr val="accent1"/>
              </a:solidFill>
              <a:effectLst/>
              <a:uLnTx/>
              <a:uFillTx/>
              <a:latin typeface="+mn-lt"/>
              <a:ea typeface="+mn-ea"/>
              <a:cs typeface="+mn-cs"/>
            </a:endParaRPr>
          </a:p>
        </p:txBody>
      </p:sp>
      <p:sp>
        <p:nvSpPr>
          <p:cNvPr id="8" name="Text Box 30"/>
          <p:cNvSpPr txBox="1"/>
          <p:nvPr/>
        </p:nvSpPr>
        <p:spPr>
          <a:xfrm>
            <a:off x="5715010" y="2209832"/>
            <a:ext cx="4778375" cy="1077218"/>
          </a:xfrm>
          <a:prstGeom prst="rect">
            <a:avLst/>
          </a:prstGeom>
          <a:noFill/>
          <a:ln w="9525">
            <a:noFill/>
          </a:ln>
        </p:spPr>
        <p:txBody>
          <a:bodyPr>
            <a:spAutoFit/>
          </a:bodyPr>
          <a:lstStyle/>
          <a:p>
            <a:pPr algn="ctr">
              <a:spcBef>
                <a:spcPts val="0"/>
              </a:spcBef>
            </a:pPr>
            <a:r>
              <a:rPr lang="en-US" altLang="vi-VN" sz="3200" b="1" dirty="0">
                <a:solidFill>
                  <a:srgbClr val="0000FF"/>
                </a:solidFill>
                <a:latin typeface="Times New Roman" panose="02020603050405020304" pitchFamily="18" charset="0"/>
                <a:ea typeface="SimHei" pitchFamily="49" charset="-122"/>
              </a:rPr>
              <a:t>Nêu các giai đoạn từ tuổi vị thành niên đến </a:t>
            </a:r>
            <a:r>
              <a:rPr lang="en-US" altLang="vi-VN" sz="3200" b="1" dirty="0" err="1">
                <a:solidFill>
                  <a:srgbClr val="0000FF"/>
                </a:solidFill>
                <a:latin typeface="Times New Roman" panose="02020603050405020304" pitchFamily="18" charset="0"/>
                <a:ea typeface="SimHei" pitchFamily="49" charset="-122"/>
              </a:rPr>
              <a:t>tuổi</a:t>
            </a:r>
            <a:r>
              <a:rPr lang="en-US" altLang="vi-VN" sz="3200" b="1" dirty="0">
                <a:solidFill>
                  <a:srgbClr val="0000FF"/>
                </a:solidFill>
                <a:latin typeface="Times New Roman" panose="02020603050405020304" pitchFamily="18" charset="0"/>
                <a:ea typeface="SimHei" pitchFamily="49" charset="-122"/>
              </a:rPr>
              <a:t> </a:t>
            </a:r>
            <a:r>
              <a:rPr lang="en-US" altLang="vi-VN" sz="3200" b="1" dirty="0" err="1">
                <a:solidFill>
                  <a:srgbClr val="0000FF"/>
                </a:solidFill>
                <a:latin typeface="Times New Roman" panose="02020603050405020304" pitchFamily="18" charset="0"/>
                <a:ea typeface="SimHei" pitchFamily="49" charset="-122"/>
              </a:rPr>
              <a:t>già</a:t>
            </a:r>
            <a:r>
              <a:rPr lang="en-US" altLang="vi-VN" sz="3200" b="1" dirty="0">
                <a:solidFill>
                  <a:srgbClr val="0000FF"/>
                </a:solidFill>
                <a:latin typeface="Times New Roman" panose="02020603050405020304" pitchFamily="18" charset="0"/>
                <a:ea typeface="SimHei" pitchFamily="49" charset="-122"/>
              </a:rPr>
              <a:t>.</a:t>
            </a:r>
          </a:p>
        </p:txBody>
      </p:sp>
    </p:spTree>
    <p:custDataLst>
      <p:tags r:id="rId2"/>
    </p:custData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27902" y="932744"/>
            <a:ext cx="5129062" cy="322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spcBef>
                <a:spcPct val="50000"/>
              </a:spcBef>
              <a:defRPr/>
            </a:pPr>
            <a:r>
              <a:rPr lang="en-US" altLang="vi-VN" sz="3000" dirty="0">
                <a:solidFill>
                  <a:schemeClr val="accent5">
                    <a:lumMod val="75000"/>
                  </a:schemeClr>
                </a:solidFill>
                <a:cs typeface="Arial" panose="020B0604020202020204" pitchFamily="34" charset="0"/>
              </a:rPr>
              <a:t>- Vi </a:t>
            </a:r>
            <a:r>
              <a:rPr lang="en-US" altLang="vi-VN" sz="3000" dirty="0" err="1">
                <a:solidFill>
                  <a:schemeClr val="accent5">
                    <a:lumMod val="75000"/>
                  </a:schemeClr>
                </a:solidFill>
                <a:cs typeface="Arial" panose="020B0604020202020204" pitchFamily="34" charset="0"/>
              </a:rPr>
              <a:t>khuẩn</a:t>
            </a:r>
            <a:r>
              <a:rPr lang="en-US" altLang="vi-VN" sz="3000" dirty="0">
                <a:solidFill>
                  <a:schemeClr val="accent5">
                    <a:lumMod val="75000"/>
                  </a:schemeClr>
                </a:solidFill>
                <a:cs typeface="Arial" panose="020B0604020202020204" pitchFamily="34" charset="0"/>
              </a:rPr>
              <a:t> </a:t>
            </a:r>
            <a:r>
              <a:rPr lang="en-US" altLang="vi-VN" sz="3000" dirty="0" err="1">
                <a:solidFill>
                  <a:schemeClr val="accent5">
                    <a:lumMod val="75000"/>
                  </a:schemeClr>
                </a:solidFill>
                <a:cs typeface="Arial" panose="020B0604020202020204" pitchFamily="34" charset="0"/>
              </a:rPr>
              <a:t>có</a:t>
            </a:r>
            <a:r>
              <a:rPr lang="en-US" altLang="vi-VN" sz="3000" dirty="0">
                <a:solidFill>
                  <a:schemeClr val="accent5">
                    <a:lumMod val="75000"/>
                  </a:schemeClr>
                </a:solidFill>
                <a:cs typeface="Arial" panose="020B0604020202020204" pitchFamily="34" charset="0"/>
              </a:rPr>
              <a:t> </a:t>
            </a:r>
            <a:r>
              <a:rPr lang="en-US" altLang="vi-VN" sz="3000" dirty="0" err="1">
                <a:solidFill>
                  <a:schemeClr val="accent5">
                    <a:lumMod val="75000"/>
                  </a:schemeClr>
                </a:solidFill>
                <a:cs typeface="Arial" panose="020B0604020202020204" pitchFamily="34" charset="0"/>
              </a:rPr>
              <a:t>nhiều</a:t>
            </a:r>
            <a:r>
              <a:rPr lang="en-US" altLang="vi-VN" sz="3000" dirty="0">
                <a:solidFill>
                  <a:schemeClr val="accent5">
                    <a:lumMod val="75000"/>
                  </a:schemeClr>
                </a:solidFill>
                <a:cs typeface="Arial" panose="020B0604020202020204" pitchFamily="34" charset="0"/>
              </a:rPr>
              <a:t> </a:t>
            </a:r>
            <a:r>
              <a:rPr lang="en-US" altLang="vi-VN" sz="3000" dirty="0" err="1">
                <a:solidFill>
                  <a:schemeClr val="accent5">
                    <a:lumMod val="75000"/>
                  </a:schemeClr>
                </a:solidFill>
                <a:cs typeface="Arial" panose="020B0604020202020204" pitchFamily="34" charset="0"/>
              </a:rPr>
              <a:t>hình</a:t>
            </a:r>
            <a:r>
              <a:rPr lang="en-US" altLang="vi-VN" sz="3000" dirty="0">
                <a:solidFill>
                  <a:schemeClr val="accent5">
                    <a:lumMod val="75000"/>
                  </a:schemeClr>
                </a:solidFill>
                <a:cs typeface="Arial" panose="020B0604020202020204" pitchFamily="34" charset="0"/>
              </a:rPr>
              <a:t> </a:t>
            </a:r>
            <a:r>
              <a:rPr lang="en-US" altLang="vi-VN" sz="3000" dirty="0" err="1">
                <a:solidFill>
                  <a:schemeClr val="accent5">
                    <a:lumMod val="75000"/>
                  </a:schemeClr>
                </a:solidFill>
                <a:cs typeface="Arial" panose="020B0604020202020204" pitchFamily="34" charset="0"/>
              </a:rPr>
              <a:t>dạng</a:t>
            </a:r>
            <a:r>
              <a:rPr lang="en-US" altLang="vi-VN" sz="3000" dirty="0">
                <a:solidFill>
                  <a:schemeClr val="accent5">
                    <a:lumMod val="75000"/>
                  </a:schemeClr>
                </a:solidFill>
                <a:cs typeface="Arial" panose="020B0604020202020204" pitchFamily="34" charset="0"/>
              </a:rPr>
              <a:t>:</a:t>
            </a:r>
          </a:p>
          <a:p>
            <a:pPr eaLnBrk="1" hangingPunct="1">
              <a:spcBef>
                <a:spcPct val="50000"/>
              </a:spcBef>
              <a:defRPr/>
            </a:pPr>
            <a:r>
              <a:rPr lang="en-US" altLang="vi-VN" sz="2900" dirty="0">
                <a:solidFill>
                  <a:schemeClr val="accent5">
                    <a:lumMod val="75000"/>
                  </a:schemeClr>
                </a:solidFill>
                <a:cs typeface="Arial" panose="020B0604020202020204" pitchFamily="34" charset="0"/>
              </a:rPr>
              <a:t>+ </a:t>
            </a:r>
            <a:r>
              <a:rPr lang="vi-VN" altLang="vi-VN" sz="2900" dirty="0">
                <a:solidFill>
                  <a:schemeClr val="accent5">
                    <a:lumMod val="75000"/>
                  </a:schemeClr>
                </a:solidFill>
                <a:cs typeface="Arial" panose="020B0604020202020204" pitchFamily="34" charset="0"/>
              </a:rPr>
              <a:t>Hình cầu </a:t>
            </a:r>
            <a:r>
              <a:rPr lang="en-US" altLang="vi-VN" sz="2900" dirty="0">
                <a:solidFill>
                  <a:schemeClr val="accent5">
                    <a:lumMod val="75000"/>
                  </a:schemeClr>
                </a:solidFill>
                <a:cs typeface="Arial" panose="020B0604020202020204" pitchFamily="34" charset="0"/>
              </a:rPr>
              <a:t>(</a:t>
            </a:r>
            <a:r>
              <a:rPr lang="en-US" altLang="vi-VN" sz="2900" dirty="0" err="1">
                <a:solidFill>
                  <a:schemeClr val="accent5">
                    <a:lumMod val="75000"/>
                  </a:schemeClr>
                </a:solidFill>
                <a:cs typeface="Arial" panose="020B0604020202020204" pitchFamily="34" charset="0"/>
              </a:rPr>
              <a:t>cầu</a:t>
            </a:r>
            <a:r>
              <a:rPr lang="en-US" altLang="vi-VN" sz="2900" dirty="0">
                <a:solidFill>
                  <a:schemeClr val="accent5">
                    <a:lumMod val="75000"/>
                  </a:schemeClr>
                </a:solidFill>
                <a:cs typeface="Arial" panose="020B0604020202020204" pitchFamily="34" charset="0"/>
              </a:rPr>
              <a:t> </a:t>
            </a:r>
            <a:r>
              <a:rPr lang="en-US" altLang="vi-VN" sz="2900" dirty="0" err="1">
                <a:solidFill>
                  <a:schemeClr val="accent5">
                    <a:lumMod val="75000"/>
                  </a:schemeClr>
                </a:solidFill>
                <a:cs typeface="Arial" panose="020B0604020202020204" pitchFamily="34" charset="0"/>
              </a:rPr>
              <a:t>khuẩn</a:t>
            </a:r>
            <a:r>
              <a:rPr lang="en-US" altLang="vi-VN" sz="2900" dirty="0">
                <a:solidFill>
                  <a:schemeClr val="accent5">
                    <a:lumMod val="75000"/>
                  </a:schemeClr>
                </a:solidFill>
                <a:cs typeface="Arial" panose="020B0604020202020204" pitchFamily="34" charset="0"/>
              </a:rPr>
              <a:t>)</a:t>
            </a:r>
          </a:p>
          <a:p>
            <a:pPr eaLnBrk="1" hangingPunct="1">
              <a:spcBef>
                <a:spcPct val="50000"/>
              </a:spcBef>
              <a:defRPr/>
            </a:pPr>
            <a:r>
              <a:rPr lang="en-US" altLang="vi-VN" sz="2900" spc="-100" dirty="0">
                <a:solidFill>
                  <a:schemeClr val="accent5">
                    <a:lumMod val="75000"/>
                  </a:schemeClr>
                </a:solidFill>
                <a:cs typeface="Arial" panose="020B0604020202020204" pitchFamily="34" charset="0"/>
              </a:rPr>
              <a:t>+ </a:t>
            </a:r>
            <a:r>
              <a:rPr lang="vi-VN" altLang="vi-VN" sz="2900" spc="-100" dirty="0">
                <a:solidFill>
                  <a:schemeClr val="accent5">
                    <a:lumMod val="75000"/>
                  </a:schemeClr>
                </a:solidFill>
                <a:cs typeface="Arial" panose="020B0604020202020204" pitchFamily="34" charset="0"/>
              </a:rPr>
              <a:t>Hình que </a:t>
            </a:r>
            <a:r>
              <a:rPr lang="en-US" altLang="vi-VN" sz="2900" spc="-100" dirty="0">
                <a:solidFill>
                  <a:schemeClr val="accent5">
                    <a:lumMod val="75000"/>
                  </a:schemeClr>
                </a:solidFill>
                <a:cs typeface="Arial" panose="020B0604020202020204" pitchFamily="34" charset="0"/>
              </a:rPr>
              <a:t>(</a:t>
            </a:r>
            <a:r>
              <a:rPr lang="en-US" altLang="vi-VN" sz="2900" spc="-100" dirty="0" err="1">
                <a:solidFill>
                  <a:schemeClr val="accent5">
                    <a:lumMod val="75000"/>
                  </a:schemeClr>
                </a:solidFill>
                <a:cs typeface="Arial" panose="020B0604020202020204" pitchFamily="34" charset="0"/>
              </a:rPr>
              <a:t>trực</a:t>
            </a:r>
            <a:r>
              <a:rPr lang="en-US" altLang="vi-VN" sz="2900" spc="-100" dirty="0">
                <a:solidFill>
                  <a:schemeClr val="accent5">
                    <a:lumMod val="75000"/>
                  </a:schemeClr>
                </a:solidFill>
                <a:cs typeface="Arial" panose="020B0604020202020204" pitchFamily="34" charset="0"/>
              </a:rPr>
              <a:t> </a:t>
            </a:r>
            <a:r>
              <a:rPr lang="en-US" altLang="vi-VN" sz="2900" spc="-100" dirty="0" err="1">
                <a:solidFill>
                  <a:schemeClr val="accent5">
                    <a:lumMod val="75000"/>
                  </a:schemeClr>
                </a:solidFill>
                <a:cs typeface="Arial" panose="020B0604020202020204" pitchFamily="34" charset="0"/>
              </a:rPr>
              <a:t>khuẩn</a:t>
            </a:r>
            <a:r>
              <a:rPr lang="en-US" altLang="vi-VN" sz="2900" spc="-100" dirty="0">
                <a:solidFill>
                  <a:schemeClr val="accent5">
                    <a:lumMod val="75000"/>
                  </a:schemeClr>
                </a:solidFill>
                <a:cs typeface="Arial" panose="020B0604020202020204" pitchFamily="34" charset="0"/>
              </a:rPr>
              <a:t>)</a:t>
            </a:r>
          </a:p>
          <a:p>
            <a:pPr eaLnBrk="1" hangingPunct="1">
              <a:spcBef>
                <a:spcPct val="50000"/>
              </a:spcBef>
              <a:defRPr/>
            </a:pPr>
            <a:r>
              <a:rPr lang="en-US" altLang="vi-VN" sz="2900" kern="0" dirty="0">
                <a:solidFill>
                  <a:schemeClr val="accent5">
                    <a:lumMod val="75000"/>
                  </a:schemeClr>
                </a:solidFill>
                <a:cs typeface="Arial" panose="020B0604020202020204" pitchFamily="34" charset="0"/>
              </a:rPr>
              <a:t>+ </a:t>
            </a:r>
            <a:r>
              <a:rPr lang="vi-VN" altLang="vi-VN" sz="2900" kern="0" dirty="0">
                <a:solidFill>
                  <a:schemeClr val="accent5">
                    <a:lumMod val="75000"/>
                  </a:schemeClr>
                </a:solidFill>
                <a:cs typeface="Arial" panose="020B0604020202020204" pitchFamily="34" charset="0"/>
              </a:rPr>
              <a:t>Hình dấu phẩy </a:t>
            </a:r>
            <a:r>
              <a:rPr lang="en-US" altLang="vi-VN" sz="2900" kern="0" dirty="0">
                <a:solidFill>
                  <a:schemeClr val="accent5">
                    <a:lumMod val="75000"/>
                  </a:schemeClr>
                </a:solidFill>
                <a:cs typeface="Arial" panose="020B0604020202020204" pitchFamily="34" charset="0"/>
              </a:rPr>
              <a:t>(</a:t>
            </a:r>
            <a:r>
              <a:rPr lang="en-US" altLang="vi-VN" sz="2900" kern="0" dirty="0" err="1">
                <a:solidFill>
                  <a:schemeClr val="accent5">
                    <a:lumMod val="75000"/>
                  </a:schemeClr>
                </a:solidFill>
                <a:cs typeface="Arial" panose="020B0604020202020204" pitchFamily="34" charset="0"/>
              </a:rPr>
              <a:t>phẩy</a:t>
            </a:r>
            <a:r>
              <a:rPr lang="en-US" altLang="vi-VN" sz="2900" kern="0" dirty="0">
                <a:solidFill>
                  <a:schemeClr val="accent5">
                    <a:lumMod val="75000"/>
                  </a:schemeClr>
                </a:solidFill>
                <a:cs typeface="Arial" panose="020B0604020202020204" pitchFamily="34" charset="0"/>
              </a:rPr>
              <a:t> </a:t>
            </a:r>
            <a:r>
              <a:rPr lang="en-US" altLang="vi-VN" sz="2900" kern="0" dirty="0" err="1">
                <a:solidFill>
                  <a:schemeClr val="accent5">
                    <a:lumMod val="75000"/>
                  </a:schemeClr>
                </a:solidFill>
                <a:cs typeface="Arial" panose="020B0604020202020204" pitchFamily="34" charset="0"/>
              </a:rPr>
              <a:t>khuẩn</a:t>
            </a:r>
            <a:r>
              <a:rPr lang="en-US" altLang="vi-VN" sz="2900" kern="0" dirty="0">
                <a:solidFill>
                  <a:schemeClr val="accent5">
                    <a:lumMod val="75000"/>
                  </a:schemeClr>
                </a:solidFill>
                <a:cs typeface="Arial" panose="020B0604020202020204" pitchFamily="34" charset="0"/>
              </a:rPr>
              <a:t>)</a:t>
            </a:r>
          </a:p>
          <a:p>
            <a:pPr algn="just" eaLnBrk="1" hangingPunct="1">
              <a:spcBef>
                <a:spcPct val="50000"/>
              </a:spcBef>
              <a:defRPr/>
            </a:pPr>
            <a:r>
              <a:rPr lang="en-US" altLang="vi-VN" sz="2850" kern="0" spc="-200" dirty="0">
                <a:solidFill>
                  <a:schemeClr val="accent5">
                    <a:lumMod val="75000"/>
                  </a:schemeClr>
                </a:solidFill>
                <a:cs typeface="Arial" panose="020B0604020202020204" pitchFamily="34" charset="0"/>
              </a:rPr>
              <a:t>+ </a:t>
            </a:r>
            <a:r>
              <a:rPr lang="vi-VN" altLang="vi-VN" sz="2850" kern="0" spc="-200" dirty="0">
                <a:solidFill>
                  <a:schemeClr val="accent5">
                    <a:lumMod val="75000"/>
                  </a:schemeClr>
                </a:solidFill>
                <a:cs typeface="Arial" panose="020B0604020202020204" pitchFamily="34" charset="0"/>
              </a:rPr>
              <a:t>Hình xoắn</a:t>
            </a:r>
            <a:r>
              <a:rPr lang="en-US" altLang="vi-VN" sz="2850" kern="0" spc="-200" dirty="0">
                <a:solidFill>
                  <a:schemeClr val="accent5">
                    <a:lumMod val="75000"/>
                  </a:schemeClr>
                </a:solidFill>
                <a:cs typeface="Arial" panose="020B0604020202020204" pitchFamily="34" charset="0"/>
              </a:rPr>
              <a:t> (</a:t>
            </a:r>
            <a:r>
              <a:rPr lang="en-US" altLang="vi-VN" sz="2850" kern="0" spc="-200" dirty="0" err="1">
                <a:solidFill>
                  <a:schemeClr val="accent5">
                    <a:lumMod val="75000"/>
                  </a:schemeClr>
                </a:solidFill>
                <a:cs typeface="Arial" panose="020B0604020202020204" pitchFamily="34" charset="0"/>
              </a:rPr>
              <a:t>xoắn</a:t>
            </a:r>
            <a:r>
              <a:rPr lang="en-US" altLang="vi-VN" sz="2850" kern="0" spc="-200" dirty="0">
                <a:solidFill>
                  <a:schemeClr val="accent5">
                    <a:lumMod val="75000"/>
                  </a:schemeClr>
                </a:solidFill>
                <a:cs typeface="Arial" panose="020B0604020202020204" pitchFamily="34" charset="0"/>
              </a:rPr>
              <a:t> </a:t>
            </a:r>
            <a:r>
              <a:rPr lang="en-US" altLang="vi-VN" sz="2850" kern="0" spc="-200" dirty="0" err="1">
                <a:solidFill>
                  <a:schemeClr val="accent5">
                    <a:lumMod val="75000"/>
                  </a:schemeClr>
                </a:solidFill>
                <a:cs typeface="Arial" panose="020B0604020202020204" pitchFamily="34" charset="0"/>
              </a:rPr>
              <a:t>khuẩn</a:t>
            </a:r>
            <a:r>
              <a:rPr lang="en-US" altLang="vi-VN" sz="2850" kern="0" spc="-200" dirty="0">
                <a:solidFill>
                  <a:schemeClr val="accent5">
                    <a:lumMod val="75000"/>
                  </a:schemeClr>
                </a:solidFill>
                <a:cs typeface="Arial" panose="020B0604020202020204" pitchFamily="34" charset="0"/>
              </a:rPr>
              <a:t>)</a:t>
            </a:r>
            <a:r>
              <a:rPr lang="vi-VN" altLang="vi-VN" sz="2850" kern="0" spc="-200" dirty="0">
                <a:solidFill>
                  <a:schemeClr val="accent5">
                    <a:lumMod val="75000"/>
                  </a:schemeClr>
                </a:solidFill>
                <a:cs typeface="Arial" panose="020B0604020202020204" pitchFamily="34" charset="0"/>
              </a:rPr>
              <a:t>…</a:t>
            </a:r>
            <a:endParaRPr lang="en-US" altLang="vi-VN" sz="2850" kern="0" spc="-200" dirty="0">
              <a:solidFill>
                <a:schemeClr val="accent5">
                  <a:lumMod val="75000"/>
                </a:schemeClr>
              </a:solidFill>
              <a:cs typeface="Arial" panose="020B0604020202020204" pitchFamily="34" charset="0"/>
            </a:endParaRP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964" y="254716"/>
            <a:ext cx="26384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460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9895" y="254716"/>
            <a:ext cx="271145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460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0220" y="2556501"/>
            <a:ext cx="2590800" cy="206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1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2839" y="2585642"/>
            <a:ext cx="2622550"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546" y="0"/>
            <a:ext cx="957133" cy="874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a:extLst>
              <a:ext uri="{FF2B5EF4-FFF2-40B4-BE49-F238E27FC236}">
                <a16:creationId xmlns:a16="http://schemas.microsoft.com/office/drawing/2014/main" xmlns="" id="{CE481E1D-EDB4-4526-7A21-93BF37A0F1CF}"/>
              </a:ext>
            </a:extLst>
          </p:cNvPr>
          <p:cNvPicPr>
            <a:picLocks noChangeAspect="1" noChangeArrowheads="1"/>
          </p:cNvPicPr>
          <p:nvPr/>
        </p:nvPicPr>
        <p:blipFill>
          <a:blip r:embed="rId8"/>
          <a:srcRect/>
          <a:stretch>
            <a:fillRect/>
          </a:stretch>
        </p:blipFill>
        <p:spPr bwMode="auto">
          <a:xfrm>
            <a:off x="7006241" y="4916092"/>
            <a:ext cx="2743128" cy="192119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17">
            <a:extLst>
              <a:ext uri="{FF2B5EF4-FFF2-40B4-BE49-F238E27FC236}">
                <a16:creationId xmlns:a16="http://schemas.microsoft.com/office/drawing/2014/main" xmlns="" id="{58540F39-036A-B0F3-1633-91C884F0ABFF}"/>
              </a:ext>
            </a:extLst>
          </p:cNvPr>
          <p:cNvSpPr txBox="1">
            <a:spLocks noChangeArrowheads="1"/>
          </p:cNvSpPr>
          <p:nvPr/>
        </p:nvSpPr>
        <p:spPr bwMode="auto">
          <a:xfrm>
            <a:off x="248490" y="4830884"/>
            <a:ext cx="5791048" cy="171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lnSpc>
                <a:spcPct val="130000"/>
              </a:lnSpc>
              <a:spcBef>
                <a:spcPct val="50000"/>
              </a:spcBef>
              <a:defRPr/>
            </a:pPr>
            <a:r>
              <a:rPr lang="en-US" altLang="vi-VN" dirty="0">
                <a:solidFill>
                  <a:schemeClr val="accent5">
                    <a:lumMod val="75000"/>
                  </a:schemeClr>
                </a:solidFill>
                <a:cs typeface="Arial" panose="020B0604020202020204" pitchFamily="34" charset="0"/>
              </a:rPr>
              <a:t>- Vi </a:t>
            </a:r>
            <a:r>
              <a:rPr lang="en-US" altLang="vi-VN" dirty="0" err="1">
                <a:solidFill>
                  <a:schemeClr val="accent5">
                    <a:lumMod val="75000"/>
                  </a:schemeClr>
                </a:solidFill>
                <a:cs typeface="Arial" panose="020B0604020202020204" pitchFamily="34" charset="0"/>
              </a:rPr>
              <a:t>khuẩn</a:t>
            </a:r>
            <a:r>
              <a:rPr lang="en-US" altLang="vi-VN" dirty="0">
                <a:solidFill>
                  <a:schemeClr val="accent5">
                    <a:lumMod val="75000"/>
                  </a:schemeClr>
                </a:solidFill>
                <a:cs typeface="Arial" panose="020B0604020202020204" pitchFamily="34" charset="0"/>
              </a:rPr>
              <a:t> </a:t>
            </a:r>
            <a:r>
              <a:rPr lang="en-US" altLang="vi-VN" dirty="0" err="1">
                <a:solidFill>
                  <a:schemeClr val="accent5">
                    <a:lumMod val="75000"/>
                  </a:schemeClr>
                </a:solidFill>
                <a:cs typeface="Arial" panose="020B0604020202020204" pitchFamily="34" charset="0"/>
              </a:rPr>
              <a:t>có</a:t>
            </a:r>
            <a:r>
              <a:rPr lang="en-US" altLang="vi-VN" dirty="0">
                <a:solidFill>
                  <a:schemeClr val="accent5">
                    <a:lumMod val="75000"/>
                  </a:schemeClr>
                </a:solidFill>
                <a:cs typeface="Arial" panose="020B0604020202020204" pitchFamily="34" charset="0"/>
              </a:rPr>
              <a:t> </a:t>
            </a:r>
            <a:r>
              <a:rPr lang="en-US" altLang="vi-VN" dirty="0" err="1">
                <a:solidFill>
                  <a:schemeClr val="accent5">
                    <a:lumMod val="75000"/>
                  </a:schemeClr>
                </a:solidFill>
                <a:cs typeface="Arial" panose="020B0604020202020204" pitchFamily="34" charset="0"/>
              </a:rPr>
              <a:t>kích</a:t>
            </a:r>
            <a:r>
              <a:rPr lang="en-US" altLang="vi-VN" dirty="0">
                <a:solidFill>
                  <a:schemeClr val="accent5">
                    <a:lumMod val="75000"/>
                  </a:schemeClr>
                </a:solidFill>
                <a:cs typeface="Arial" panose="020B0604020202020204" pitchFamily="34" charset="0"/>
              </a:rPr>
              <a:t> </a:t>
            </a:r>
            <a:r>
              <a:rPr lang="en-US" altLang="vi-VN" dirty="0" err="1">
                <a:solidFill>
                  <a:schemeClr val="accent5">
                    <a:lumMod val="75000"/>
                  </a:schemeClr>
                </a:solidFill>
                <a:cs typeface="Arial" panose="020B0604020202020204" pitchFamily="34" charset="0"/>
              </a:rPr>
              <a:t>thước</a:t>
            </a:r>
            <a:r>
              <a:rPr lang="en-US" altLang="vi-VN" dirty="0">
                <a:solidFill>
                  <a:schemeClr val="accent5">
                    <a:lumMod val="75000"/>
                  </a:schemeClr>
                </a:solidFill>
                <a:cs typeface="Arial" panose="020B0604020202020204" pitchFamily="34" charset="0"/>
              </a:rPr>
              <a:t> </a:t>
            </a:r>
            <a:r>
              <a:rPr lang="en-US" altLang="vi-VN" dirty="0" err="1">
                <a:solidFill>
                  <a:schemeClr val="accent5">
                    <a:lumMod val="75000"/>
                  </a:schemeClr>
                </a:solidFill>
                <a:cs typeface="Arial" panose="020B0604020202020204" pitchFamily="34" charset="0"/>
              </a:rPr>
              <a:t>nhỏ</a:t>
            </a:r>
            <a:r>
              <a:rPr lang="en-US" altLang="vi-VN" dirty="0">
                <a:solidFill>
                  <a:schemeClr val="accent5">
                    <a:lumMod val="75000"/>
                  </a:schemeClr>
                </a:solidFill>
                <a:cs typeface="Arial" panose="020B0604020202020204" pitchFamily="34" charset="0"/>
              </a:rPr>
              <a:t> </a:t>
            </a:r>
            <a:r>
              <a:rPr lang="en-US" altLang="vi-VN" dirty="0" err="1">
                <a:solidFill>
                  <a:schemeClr val="accent5">
                    <a:lumMod val="75000"/>
                  </a:schemeClr>
                </a:solidFill>
                <a:cs typeface="Arial" panose="020B0604020202020204" pitchFamily="34" charset="0"/>
              </a:rPr>
              <a:t>bé</a:t>
            </a:r>
            <a:r>
              <a:rPr lang="en-US" altLang="vi-VN" dirty="0">
                <a:solidFill>
                  <a:schemeClr val="accent5">
                    <a:lumMod val="75000"/>
                  </a:schemeClr>
                </a:solidFill>
                <a:cs typeface="Arial" panose="020B0604020202020204" pitchFamily="34" charset="0"/>
              </a:rPr>
              <a:t>, </a:t>
            </a:r>
            <a:r>
              <a:rPr lang="en-US" altLang="vi-VN" dirty="0" err="1">
                <a:solidFill>
                  <a:schemeClr val="accent5">
                    <a:lumMod val="75000"/>
                  </a:schemeClr>
                </a:solidFill>
                <a:cs typeface="Arial" panose="020B0604020202020204" pitchFamily="34" charset="0"/>
              </a:rPr>
              <a:t>mắt</a:t>
            </a:r>
            <a:r>
              <a:rPr lang="en-US" altLang="vi-VN" dirty="0">
                <a:solidFill>
                  <a:schemeClr val="accent5">
                    <a:lumMod val="75000"/>
                  </a:schemeClr>
                </a:solidFill>
                <a:cs typeface="Arial" panose="020B0604020202020204" pitchFamily="34" charset="0"/>
              </a:rPr>
              <a:t> </a:t>
            </a:r>
            <a:r>
              <a:rPr lang="en-US" altLang="vi-VN" dirty="0" err="1">
                <a:solidFill>
                  <a:schemeClr val="accent5">
                    <a:lumMod val="75000"/>
                  </a:schemeClr>
                </a:solidFill>
                <a:cs typeface="Arial" panose="020B0604020202020204" pitchFamily="34" charset="0"/>
              </a:rPr>
              <a:t>thường</a:t>
            </a:r>
            <a:r>
              <a:rPr lang="en-US" altLang="vi-VN" dirty="0">
                <a:solidFill>
                  <a:schemeClr val="accent5">
                    <a:lumMod val="75000"/>
                  </a:schemeClr>
                </a:solidFill>
                <a:cs typeface="Arial" panose="020B0604020202020204" pitchFamily="34" charset="0"/>
              </a:rPr>
              <a:t> </a:t>
            </a:r>
            <a:r>
              <a:rPr lang="en-US" altLang="vi-VN" dirty="0" err="1">
                <a:solidFill>
                  <a:schemeClr val="accent5">
                    <a:lumMod val="75000"/>
                  </a:schemeClr>
                </a:solidFill>
                <a:cs typeface="Arial" panose="020B0604020202020204" pitchFamily="34" charset="0"/>
              </a:rPr>
              <a:t>không</a:t>
            </a:r>
            <a:r>
              <a:rPr lang="en-US" altLang="vi-VN" dirty="0">
                <a:solidFill>
                  <a:schemeClr val="accent5">
                    <a:lumMod val="75000"/>
                  </a:schemeClr>
                </a:solidFill>
                <a:cs typeface="Arial" panose="020B0604020202020204" pitchFamily="34" charset="0"/>
              </a:rPr>
              <a:t> </a:t>
            </a:r>
            <a:r>
              <a:rPr lang="en-US" altLang="vi-VN" dirty="0" err="1">
                <a:solidFill>
                  <a:schemeClr val="accent5">
                    <a:lumMod val="75000"/>
                  </a:schemeClr>
                </a:solidFill>
                <a:cs typeface="Arial" panose="020B0604020202020204" pitchFamily="34" charset="0"/>
              </a:rPr>
              <a:t>nhìn</a:t>
            </a:r>
            <a:r>
              <a:rPr lang="en-US" altLang="vi-VN" dirty="0">
                <a:solidFill>
                  <a:schemeClr val="accent5">
                    <a:lumMod val="75000"/>
                  </a:schemeClr>
                </a:solidFill>
                <a:cs typeface="Arial" panose="020B0604020202020204" pitchFamily="34" charset="0"/>
              </a:rPr>
              <a:t> </a:t>
            </a:r>
            <a:r>
              <a:rPr lang="en-US" altLang="vi-VN" dirty="0" err="1">
                <a:solidFill>
                  <a:schemeClr val="accent5">
                    <a:lumMod val="75000"/>
                  </a:schemeClr>
                </a:solidFill>
                <a:cs typeface="Arial" panose="020B0604020202020204" pitchFamily="34" charset="0"/>
              </a:rPr>
              <a:t>thấy</a:t>
            </a:r>
            <a:r>
              <a:rPr lang="en-US" altLang="vi-VN" dirty="0">
                <a:solidFill>
                  <a:schemeClr val="accent5">
                    <a:lumMod val="75000"/>
                  </a:schemeClr>
                </a:solidFill>
                <a:cs typeface="Arial" panose="020B0604020202020204" pitchFamily="34" charset="0"/>
              </a:rPr>
              <a:t> </a:t>
            </a:r>
            <a:r>
              <a:rPr lang="en-US" altLang="vi-VN" dirty="0" err="1">
                <a:solidFill>
                  <a:schemeClr val="accent5">
                    <a:lumMod val="75000"/>
                  </a:schemeClr>
                </a:solidFill>
                <a:cs typeface="Arial" panose="020B0604020202020204" pitchFamily="34" charset="0"/>
              </a:rPr>
              <a:t>được</a:t>
            </a:r>
            <a:r>
              <a:rPr lang="en-US" altLang="vi-VN" dirty="0">
                <a:solidFill>
                  <a:schemeClr val="accent5">
                    <a:lumMod val="75000"/>
                  </a:schemeClr>
                </a:solidFill>
                <a:cs typeface="Arial" panose="020B0604020202020204" pitchFamily="34" charset="0"/>
              </a:rPr>
              <a:t> </a:t>
            </a:r>
            <a:r>
              <a:rPr lang="en-US" altLang="vi-VN" dirty="0" err="1">
                <a:solidFill>
                  <a:schemeClr val="accent5">
                    <a:lumMod val="75000"/>
                  </a:schemeClr>
                </a:solidFill>
                <a:cs typeface="Arial" panose="020B0604020202020204" pitchFamily="34" charset="0"/>
              </a:rPr>
              <a:t>nên</a:t>
            </a:r>
            <a:r>
              <a:rPr lang="en-US" altLang="vi-VN" dirty="0">
                <a:solidFill>
                  <a:schemeClr val="accent5">
                    <a:lumMod val="75000"/>
                  </a:schemeClr>
                </a:solidFill>
                <a:cs typeface="Arial" panose="020B0604020202020204" pitchFamily="34" charset="0"/>
              </a:rPr>
              <a:t> </a:t>
            </a:r>
            <a:r>
              <a:rPr lang="en-US" altLang="vi-VN" dirty="0" err="1">
                <a:solidFill>
                  <a:schemeClr val="accent5">
                    <a:lumMod val="75000"/>
                  </a:schemeClr>
                </a:solidFill>
                <a:cs typeface="Arial" panose="020B0604020202020204" pitchFamily="34" charset="0"/>
              </a:rPr>
              <a:t>phải</a:t>
            </a:r>
            <a:r>
              <a:rPr lang="en-US" altLang="vi-VN" dirty="0">
                <a:solidFill>
                  <a:schemeClr val="accent5">
                    <a:lumMod val="75000"/>
                  </a:schemeClr>
                </a:solidFill>
                <a:cs typeface="Arial" panose="020B0604020202020204" pitchFamily="34" charset="0"/>
              </a:rPr>
              <a:t> soi qua </a:t>
            </a:r>
            <a:r>
              <a:rPr lang="en-US" altLang="vi-VN" dirty="0" err="1">
                <a:solidFill>
                  <a:schemeClr val="accent5">
                    <a:lumMod val="75000"/>
                  </a:schemeClr>
                </a:solidFill>
                <a:cs typeface="Arial" panose="020B0604020202020204" pitchFamily="34" charset="0"/>
              </a:rPr>
              <a:t>kính</a:t>
            </a:r>
            <a:r>
              <a:rPr lang="en-US" altLang="vi-VN" dirty="0">
                <a:solidFill>
                  <a:schemeClr val="accent5">
                    <a:lumMod val="75000"/>
                  </a:schemeClr>
                </a:solidFill>
                <a:cs typeface="Arial" panose="020B0604020202020204" pitchFamily="34" charset="0"/>
              </a:rPr>
              <a:t> </a:t>
            </a:r>
            <a:r>
              <a:rPr lang="en-US" altLang="vi-VN" dirty="0" err="1">
                <a:solidFill>
                  <a:schemeClr val="accent5">
                    <a:lumMod val="75000"/>
                  </a:schemeClr>
                </a:solidFill>
                <a:cs typeface="Arial" panose="020B0604020202020204" pitchFamily="34" charset="0"/>
              </a:rPr>
              <a:t>hiển</a:t>
            </a:r>
            <a:r>
              <a:rPr lang="en-US" altLang="vi-VN" dirty="0">
                <a:solidFill>
                  <a:schemeClr val="accent5">
                    <a:lumMod val="75000"/>
                  </a:schemeClr>
                </a:solidFill>
                <a:cs typeface="Arial" panose="020B0604020202020204" pitchFamily="34" charset="0"/>
              </a:rPr>
              <a:t> vi.</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horizontal)">
                                      <p:cBhvr>
                                        <p:cTn id="11" dur="500"/>
                                        <p:tgtEl>
                                          <p:spTgt spid="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linds(horizontal)">
                                      <p:cBhvr>
                                        <p:cTn id="16" dur="500"/>
                                        <p:tgtEl>
                                          <p:spTgt spid="4">
                                            <p:txEl>
                                              <p:pRg st="1" end="1"/>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46082"/>
                                        </p:tgtEl>
                                        <p:attrNameLst>
                                          <p:attrName>style.visibility</p:attrName>
                                        </p:attrNameLst>
                                      </p:cBhvr>
                                      <p:to>
                                        <p:strVal val="visible"/>
                                      </p:to>
                                    </p:set>
                                    <p:animEffect transition="in" filter="circle(in)">
                                      <p:cBhvr>
                                        <p:cTn id="19" dur="500"/>
                                        <p:tgtEl>
                                          <p:spTgt spid="4608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linds(horizontal)">
                                      <p:cBhvr>
                                        <p:cTn id="24" dur="500"/>
                                        <p:tgtEl>
                                          <p:spTgt spid="4">
                                            <p:txEl>
                                              <p:pRg st="2" end="2"/>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46083"/>
                                        </p:tgtEl>
                                        <p:attrNameLst>
                                          <p:attrName>style.visibility</p:attrName>
                                        </p:attrNameLst>
                                      </p:cBhvr>
                                      <p:to>
                                        <p:strVal val="visible"/>
                                      </p:to>
                                    </p:set>
                                    <p:animEffect transition="in" filter="wheel(1)">
                                      <p:cBhvr>
                                        <p:cTn id="27" dur="700"/>
                                        <p:tgtEl>
                                          <p:spTgt spid="4608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linds(horizontal)">
                                      <p:cBhvr>
                                        <p:cTn id="32" dur="500"/>
                                        <p:tgtEl>
                                          <p:spTgt spid="4">
                                            <p:txEl>
                                              <p:pRg st="3" end="3"/>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1100"/>
                                        <p:tgtEl>
                                          <p:spTgt spid="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blinds(horizontal)">
                                      <p:cBhvr>
                                        <p:cTn id="40" dur="500"/>
                                        <p:tgtEl>
                                          <p:spTgt spid="4">
                                            <p:txEl>
                                              <p:pRg st="4" end="4"/>
                                            </p:txEl>
                                          </p:spTgt>
                                        </p:tgtEl>
                                      </p:cBhvr>
                                    </p:animEffect>
                                  </p:childTnLst>
                                </p:cTn>
                              </p:par>
                              <p:par>
                                <p:cTn id="41" presetID="21" presetClass="entr" presetSubtype="1" fill="hold" nodeType="withEffect">
                                  <p:stCondLst>
                                    <p:cond delay="0"/>
                                  </p:stCondLst>
                                  <p:childTnLst>
                                    <p:set>
                                      <p:cBhvr>
                                        <p:cTn id="42" dur="1" fill="hold">
                                          <p:stCondLst>
                                            <p:cond delay="0"/>
                                          </p:stCondLst>
                                        </p:cTn>
                                        <p:tgtEl>
                                          <p:spTgt spid="46085"/>
                                        </p:tgtEl>
                                        <p:attrNameLst>
                                          <p:attrName>style.visibility</p:attrName>
                                        </p:attrNameLst>
                                      </p:cBhvr>
                                      <p:to>
                                        <p:strVal val="visible"/>
                                      </p:to>
                                    </p:set>
                                    <p:animEffect transition="in" filter="wheel(1)">
                                      <p:cBhvr>
                                        <p:cTn id="43" dur="800"/>
                                        <p:tgtEl>
                                          <p:spTgt spid="46085"/>
                                        </p:tgtEl>
                                      </p:cBhvr>
                                    </p:animEffect>
                                  </p:childTnLst>
                                </p:cTn>
                              </p:par>
                              <p:par>
                                <p:cTn id="44" presetID="6" presetClass="entr" presetSubtype="16"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11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linds(horizontal)">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8350" y="284160"/>
            <a:ext cx="8229600" cy="869952"/>
          </a:xfrm>
        </p:spPr>
        <p:txBody>
          <a:bodyPr>
            <a:normAutofit/>
          </a:bodyPr>
          <a:lstStyle/>
          <a:p>
            <a:pPr algn="ctr" eaLnBrk="1" fontAlgn="auto" hangingPunct="1">
              <a:spcAft>
                <a:spcPts val="0"/>
              </a:spcAft>
              <a:defRPr/>
            </a:pPr>
            <a:r>
              <a:rPr lang="en-US" b="1" i="1" cap="none" dirty="0">
                <a:solidFill>
                  <a:srgbClr val="FF0000"/>
                </a:solidFill>
                <a:latin typeface="Times New Roman" pitchFamily="18" charset="0"/>
                <a:cs typeface="Times New Roman" pitchFamily="18" charset="0"/>
                <a:sym typeface="Wingdings 3"/>
              </a:rPr>
              <a:t></a:t>
            </a:r>
            <a:r>
              <a:rPr lang="en-US" b="1" i="1" cap="none" dirty="0">
                <a:solidFill>
                  <a:srgbClr val="FF0000"/>
                </a:solidFill>
                <a:latin typeface="Times New Roman" pitchFamily="18" charset="0"/>
                <a:cs typeface="Times New Roman" pitchFamily="18" charset="0"/>
              </a:rPr>
              <a:t> </a:t>
            </a:r>
            <a:r>
              <a:rPr lang="en-US" b="1" i="1" cap="none" dirty="0" err="1">
                <a:solidFill>
                  <a:srgbClr val="FF0000"/>
                </a:solidFill>
                <a:latin typeface="Times New Roman" pitchFamily="18" charset="0"/>
                <a:cs typeface="Times New Roman" pitchFamily="18" charset="0"/>
              </a:rPr>
              <a:t>Vai</a:t>
            </a:r>
            <a:r>
              <a:rPr lang="en-US" b="1" i="1" cap="none" dirty="0">
                <a:solidFill>
                  <a:srgbClr val="FF0000"/>
                </a:solidFill>
                <a:latin typeface="Times New Roman" pitchFamily="18" charset="0"/>
                <a:cs typeface="Times New Roman" pitchFamily="18" charset="0"/>
              </a:rPr>
              <a:t> </a:t>
            </a:r>
            <a:r>
              <a:rPr lang="en-US" b="1" i="1" cap="none" dirty="0" err="1">
                <a:solidFill>
                  <a:srgbClr val="FF0000"/>
                </a:solidFill>
                <a:latin typeface="Times New Roman" pitchFamily="18" charset="0"/>
                <a:cs typeface="Times New Roman" pitchFamily="18" charset="0"/>
              </a:rPr>
              <a:t>trò</a:t>
            </a:r>
            <a:r>
              <a:rPr lang="en-US" b="1" i="1" cap="none" dirty="0">
                <a:solidFill>
                  <a:srgbClr val="FF0000"/>
                </a:solidFill>
                <a:latin typeface="Times New Roman" pitchFamily="18" charset="0"/>
                <a:cs typeface="Times New Roman" pitchFamily="18" charset="0"/>
              </a:rPr>
              <a:t> </a:t>
            </a:r>
            <a:r>
              <a:rPr lang="en-US" b="1" i="1" cap="none" dirty="0" err="1">
                <a:solidFill>
                  <a:srgbClr val="FF0000"/>
                </a:solidFill>
                <a:latin typeface="Times New Roman" pitchFamily="18" charset="0"/>
                <a:cs typeface="Times New Roman" pitchFamily="18" charset="0"/>
              </a:rPr>
              <a:t>của</a:t>
            </a:r>
            <a:r>
              <a:rPr lang="en-US" b="1" i="1" dirty="0">
                <a:solidFill>
                  <a:srgbClr val="FF0000"/>
                </a:solidFill>
                <a:latin typeface="Times New Roman" pitchFamily="18" charset="0"/>
                <a:cs typeface="Times New Roman" pitchFamily="18" charset="0"/>
              </a:rPr>
              <a:t> </a:t>
            </a:r>
            <a:r>
              <a:rPr lang="en-US" b="1" i="1" cap="none" dirty="0">
                <a:solidFill>
                  <a:srgbClr val="FF0000"/>
                </a:solidFill>
                <a:latin typeface="Times New Roman" pitchFamily="18" charset="0"/>
                <a:cs typeface="Times New Roman" pitchFamily="18" charset="0"/>
              </a:rPr>
              <a:t>vi </a:t>
            </a:r>
            <a:r>
              <a:rPr lang="en-US" b="1" i="1" cap="none" dirty="0" err="1">
                <a:solidFill>
                  <a:srgbClr val="FF0000"/>
                </a:solidFill>
                <a:latin typeface="Times New Roman" pitchFamily="18" charset="0"/>
                <a:cs typeface="Times New Roman" pitchFamily="18" charset="0"/>
              </a:rPr>
              <a:t>khuẩn</a:t>
            </a:r>
            <a:r>
              <a:rPr lang="en-US" b="1" i="1" cap="none" dirty="0">
                <a:solidFill>
                  <a:srgbClr val="FF0000"/>
                </a:solidFill>
                <a:latin typeface="Times New Roman" pitchFamily="18" charset="0"/>
                <a:cs typeface="Times New Roman" pitchFamily="18" charset="0"/>
              </a:rPr>
              <a:t> </a:t>
            </a:r>
            <a:r>
              <a:rPr lang="en-US" b="1" i="1" cap="none" dirty="0" err="1">
                <a:solidFill>
                  <a:srgbClr val="FF0000"/>
                </a:solidFill>
                <a:latin typeface="Times New Roman" pitchFamily="18" charset="0"/>
                <a:cs typeface="Times New Roman" pitchFamily="18" charset="0"/>
              </a:rPr>
              <a:t>có</a:t>
            </a:r>
            <a:r>
              <a:rPr lang="en-US" b="1" i="1" cap="none" dirty="0">
                <a:solidFill>
                  <a:srgbClr val="FF0000"/>
                </a:solidFill>
                <a:latin typeface="Times New Roman" pitchFamily="18" charset="0"/>
                <a:cs typeface="Times New Roman" pitchFamily="18" charset="0"/>
              </a:rPr>
              <a:t> </a:t>
            </a:r>
            <a:r>
              <a:rPr lang="en-US" b="1" i="1" cap="none" dirty="0" err="1">
                <a:solidFill>
                  <a:srgbClr val="FF0000"/>
                </a:solidFill>
                <a:latin typeface="Times New Roman" pitchFamily="18" charset="0"/>
                <a:cs typeface="Times New Roman" pitchFamily="18" charset="0"/>
              </a:rPr>
              <a:t>ích</a:t>
            </a:r>
            <a:r>
              <a:rPr lang="en-US" b="1" i="1" cap="none" dirty="0">
                <a:solidFill>
                  <a:srgbClr val="FF0000"/>
                </a:solidFill>
                <a:latin typeface="Times New Roman" pitchFamily="18" charset="0"/>
                <a:cs typeface="Times New Roman" pitchFamily="18" charset="0"/>
              </a:rPr>
              <a:t>:</a:t>
            </a:r>
            <a:endParaRPr lang="en-US" altLang="en-US" b="1" dirty="0">
              <a:solidFill>
                <a:schemeClr val="tx1">
                  <a:lumMod val="85000"/>
                  <a:lumOff val="15000"/>
                </a:schemeClr>
              </a:solidFill>
            </a:endParaRPr>
          </a:p>
        </p:txBody>
      </p:sp>
      <p:sp>
        <p:nvSpPr>
          <p:cNvPr id="32773" name="Text Box 5"/>
          <p:cNvSpPr txBox="1">
            <a:spLocks noChangeArrowheads="1"/>
          </p:cNvSpPr>
          <p:nvPr/>
        </p:nvSpPr>
        <p:spPr bwMode="auto">
          <a:xfrm>
            <a:off x="768350" y="1411288"/>
            <a:ext cx="1096630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altLang="en-US" sz="2800" dirty="0">
                <a:solidFill>
                  <a:srgbClr val="008000"/>
                </a:solidFill>
                <a:latin typeface="Times New Roman" pitchFamily="18" charset="0"/>
                <a:cs typeface="Times New Roman" pitchFamily="18" charset="0"/>
              </a:rPr>
              <a:t>* </a:t>
            </a:r>
            <a:r>
              <a:rPr lang="en-US" altLang="en-US" sz="2800" u="sng" dirty="0" err="1">
                <a:solidFill>
                  <a:srgbClr val="008000"/>
                </a:solidFill>
                <a:latin typeface="Times New Roman" pitchFamily="18" charset="0"/>
                <a:cs typeface="Times New Roman" pitchFamily="18" charset="0"/>
              </a:rPr>
              <a:t>Trong</a:t>
            </a:r>
            <a:r>
              <a:rPr lang="en-US" altLang="en-US" sz="2800" u="sng" dirty="0">
                <a:solidFill>
                  <a:srgbClr val="008000"/>
                </a:solidFill>
                <a:latin typeface="Times New Roman" pitchFamily="18" charset="0"/>
                <a:cs typeface="Times New Roman" pitchFamily="18" charset="0"/>
              </a:rPr>
              <a:t> </a:t>
            </a:r>
            <a:r>
              <a:rPr lang="en-US" altLang="en-US" sz="2800" u="sng" dirty="0" err="1">
                <a:solidFill>
                  <a:srgbClr val="008000"/>
                </a:solidFill>
                <a:latin typeface="Times New Roman" pitchFamily="18" charset="0"/>
                <a:cs typeface="Times New Roman" pitchFamily="18" charset="0"/>
              </a:rPr>
              <a:t>tự</a:t>
            </a:r>
            <a:r>
              <a:rPr lang="en-US" altLang="en-US" sz="2800" u="sng" dirty="0">
                <a:solidFill>
                  <a:srgbClr val="008000"/>
                </a:solidFill>
                <a:latin typeface="Times New Roman" pitchFamily="18" charset="0"/>
                <a:cs typeface="Times New Roman" pitchFamily="18" charset="0"/>
              </a:rPr>
              <a:t> </a:t>
            </a:r>
            <a:r>
              <a:rPr lang="en-US" altLang="en-US" sz="2800" u="sng" dirty="0" err="1">
                <a:solidFill>
                  <a:srgbClr val="008000"/>
                </a:solidFill>
                <a:latin typeface="Times New Roman" pitchFamily="18" charset="0"/>
                <a:cs typeface="Times New Roman" pitchFamily="18" charset="0"/>
              </a:rPr>
              <a:t>nhiên</a:t>
            </a:r>
            <a:r>
              <a:rPr lang="en-US" altLang="en-US" sz="2800" dirty="0">
                <a:solidFill>
                  <a:srgbClr val="008000"/>
                </a:solidFill>
                <a:latin typeface="Times New Roman" pitchFamily="18" charset="0"/>
                <a:cs typeface="Times New Roman" pitchFamily="18" charset="0"/>
              </a:rPr>
              <a:t>:</a:t>
            </a:r>
          </a:p>
          <a:p>
            <a:pPr algn="just" eaLnBrk="1" hangingPunct="1">
              <a:buFontTx/>
              <a:buChar cha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hủy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hoàn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toàn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thành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mùn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rồi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thành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muối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khoáng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cung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cấp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cây</a:t>
            </a:r>
            <a:r>
              <a:rPr lang="en-US" altLang="en-US" sz="2800" dirty="0">
                <a:latin typeface="Times New Roman" pitchFamily="18" charset="0"/>
                <a:cs typeface="Times New Roman" pitchFamily="18" charset="0"/>
              </a:rPr>
              <a:t>.</a:t>
            </a:r>
          </a:p>
          <a:p>
            <a:pPr algn="just" eaLnBrk="1" hangingPunct="1">
              <a:buFontTx/>
              <a:buChar cha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hủy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hoàn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toàn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hữu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thành</a:t>
            </a:r>
            <a:r>
              <a:rPr lang="en-US" altLang="en-US" sz="2800" dirty="0">
                <a:latin typeface="Times New Roman" pitchFamily="18" charset="0"/>
                <a:cs typeface="Times New Roman" pitchFamily="18" charset="0"/>
              </a:rPr>
              <a:t> than </a:t>
            </a:r>
            <a:r>
              <a:rPr lang="en-US" altLang="en-US" sz="2800" dirty="0" err="1">
                <a:latin typeface="Times New Roman" pitchFamily="18" charset="0"/>
                <a:cs typeface="Times New Roman" pitchFamily="18" charset="0"/>
              </a:rPr>
              <a:t>đá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hoặc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dầu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lửa</a:t>
            </a:r>
            <a:r>
              <a:rPr lang="en-US" altLang="en-US" sz="2800" dirty="0">
                <a:latin typeface="Times New Roman" pitchFamily="18" charset="0"/>
                <a:cs typeface="Times New Roman" pitchFamily="18" charset="0"/>
              </a:rPr>
              <a:t>.</a:t>
            </a:r>
          </a:p>
        </p:txBody>
      </p:sp>
      <p:sp>
        <p:nvSpPr>
          <p:cNvPr id="2" name="Text Box 6"/>
          <p:cNvSpPr txBox="1">
            <a:spLocks noChangeArrowheads="1"/>
          </p:cNvSpPr>
          <p:nvPr/>
        </p:nvSpPr>
        <p:spPr bwMode="auto">
          <a:xfrm>
            <a:off x="1828800" y="3657601"/>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a:p>
        </p:txBody>
      </p:sp>
      <p:sp>
        <p:nvSpPr>
          <p:cNvPr id="32774" name="Text Box 7"/>
          <p:cNvSpPr txBox="1">
            <a:spLocks noChangeArrowheads="1"/>
          </p:cNvSpPr>
          <p:nvPr/>
        </p:nvSpPr>
        <p:spPr bwMode="auto">
          <a:xfrm>
            <a:off x="1752600" y="3581401"/>
            <a:ext cx="853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a:p>
        </p:txBody>
      </p:sp>
      <p:sp>
        <p:nvSpPr>
          <p:cNvPr id="32776" name="Rectangle 8"/>
          <p:cNvSpPr>
            <a:spLocks noChangeArrowheads="1"/>
          </p:cNvSpPr>
          <p:nvPr/>
        </p:nvSpPr>
        <p:spPr bwMode="auto">
          <a:xfrm>
            <a:off x="768350" y="3489465"/>
            <a:ext cx="10890104"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r>
              <a:rPr lang="en-US" altLang="en-US" sz="2800" dirty="0">
                <a:solidFill>
                  <a:srgbClr val="008000"/>
                </a:solidFill>
                <a:latin typeface="Times New Roman" pitchFamily="18" charset="0"/>
                <a:cs typeface="Times New Roman" pitchFamily="18" charset="0"/>
              </a:rPr>
              <a:t>*</a:t>
            </a:r>
            <a:r>
              <a:rPr lang="en-US" altLang="en-US" sz="2800" u="sng" dirty="0" err="1">
                <a:solidFill>
                  <a:srgbClr val="008000"/>
                </a:solidFill>
                <a:latin typeface="Times New Roman" pitchFamily="18" charset="0"/>
                <a:cs typeface="Times New Roman" pitchFamily="18" charset="0"/>
              </a:rPr>
              <a:t>Trong</a:t>
            </a:r>
            <a:r>
              <a:rPr lang="en-US" altLang="en-US" sz="2800" u="sng" dirty="0">
                <a:solidFill>
                  <a:srgbClr val="008000"/>
                </a:solidFill>
                <a:latin typeface="Times New Roman" pitchFamily="18" charset="0"/>
                <a:cs typeface="Times New Roman" pitchFamily="18" charset="0"/>
              </a:rPr>
              <a:t> </a:t>
            </a:r>
            <a:r>
              <a:rPr lang="en-US" altLang="en-US" sz="2800" u="sng" dirty="0" err="1">
                <a:solidFill>
                  <a:srgbClr val="008000"/>
                </a:solidFill>
                <a:latin typeface="Times New Roman" pitchFamily="18" charset="0"/>
                <a:cs typeface="Times New Roman" pitchFamily="18" charset="0"/>
              </a:rPr>
              <a:t>đời</a:t>
            </a:r>
            <a:r>
              <a:rPr lang="en-US" altLang="en-US" sz="2800" u="sng" dirty="0">
                <a:solidFill>
                  <a:srgbClr val="008000"/>
                </a:solidFill>
                <a:latin typeface="Times New Roman" pitchFamily="18" charset="0"/>
                <a:cs typeface="Times New Roman" pitchFamily="18" charset="0"/>
              </a:rPr>
              <a:t> </a:t>
            </a:r>
            <a:r>
              <a:rPr lang="en-US" altLang="en-US" sz="2800" u="sng" dirty="0" err="1">
                <a:solidFill>
                  <a:srgbClr val="008000"/>
                </a:solidFill>
                <a:latin typeface="Times New Roman" pitchFamily="18" charset="0"/>
                <a:cs typeface="Times New Roman" pitchFamily="18" charset="0"/>
              </a:rPr>
              <a:t>sống</a:t>
            </a:r>
            <a:r>
              <a:rPr lang="en-US" altLang="en-US" sz="2800" dirty="0">
                <a:solidFill>
                  <a:srgbClr val="008000"/>
                </a:solidFill>
                <a:latin typeface="Times New Roman" pitchFamily="18" charset="0"/>
                <a:cs typeface="Times New Roman" pitchFamily="18" charset="0"/>
              </a:rPr>
              <a:t>:</a:t>
            </a:r>
          </a:p>
          <a:p>
            <a:pPr algn="just" eaLnBrk="1" hangingPunct="1"/>
            <a:r>
              <a:rPr lang="en-US" altLang="en-US" sz="2800" dirty="0">
                <a:solidFill>
                  <a:srgbClr val="008000"/>
                </a:solidFill>
                <a:latin typeface="Times New Roman" pitchFamily="18" charset="0"/>
                <a:cs typeface="Times New Roman" pitchFamily="18" charset="0"/>
              </a:rPr>
              <a:t> </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nghiệp:Vi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khuẩn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định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đạm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rễ</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họ</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đậu</a:t>
            </a:r>
            <a:endParaRPr lang="en-US" altLang="en-US" sz="2800" dirty="0">
              <a:latin typeface="Times New Roman" pitchFamily="18" charset="0"/>
              <a:cs typeface="Times New Roman" pitchFamily="18" charset="0"/>
            </a:endParaRPr>
          </a:p>
          <a:p>
            <a:pPr algn="just" eaLnBrk="1" hangingPunct="1"/>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Lên</a:t>
            </a:r>
            <a:r>
              <a:rPr lang="en-US" altLang="en-US" sz="2800" dirty="0">
                <a:latin typeface="Times New Roman" pitchFamily="18" charset="0"/>
                <a:cs typeface="Times New Roman" pitchFamily="18" charset="0"/>
              </a:rPr>
              <a:t> men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phẩm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muối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dưa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sữa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chua</a:t>
            </a:r>
            <a:r>
              <a:rPr lang="en-US" altLang="en-US" sz="2800" dirty="0">
                <a:latin typeface="Times New Roman" pitchFamily="18" charset="0"/>
                <a:cs typeface="Times New Roman" pitchFamily="18" charset="0"/>
              </a:rPr>
              <a:t>…</a:t>
            </a:r>
          </a:p>
          <a:p>
            <a:pPr algn="just" eaLnBrk="1" hangingPunct="1"/>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vai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trò</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nghệ</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sinh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học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tổng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prôtêin</a:t>
            </a:r>
            <a:r>
              <a:rPr lang="en-US" altLang="en-US" sz="2800" dirty="0">
                <a:latin typeface="Times New Roman" pitchFamily="18" charset="0"/>
                <a:cs typeface="Times New Roman" pitchFamily="18" charset="0"/>
              </a:rPr>
              <a:t>, vitamin, </a:t>
            </a:r>
            <a:r>
              <a:rPr lang="en-US" altLang="en-US" sz="2800" dirty="0" err="1">
                <a:latin typeface="Times New Roman" pitchFamily="18" charset="0"/>
                <a:cs typeface="Times New Roman" pitchFamily="18" charset="0"/>
              </a:rPr>
              <a:t>sản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xuất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ngọt</a:t>
            </a:r>
            <a:r>
              <a:rPr lang="en-US" altLang="en-US" sz="2800" dirty="0">
                <a:latin typeface="Times New Roman" pitchFamily="18" charset="0"/>
                <a:cs typeface="Times New Roman" pitchFamily="18" charset="0"/>
              </a:rPr>
              <a:t>…</a:t>
            </a:r>
          </a:p>
        </p:txBody>
      </p:sp>
      <p:pic>
        <p:nvPicPr>
          <p:cNvPr id="32779" name="Picture 11" descr="Viet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85800"/>
            <a:ext cx="8382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187891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arn(inVertical)">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2779"/>
                                        </p:tgtEl>
                                        <p:attrNameLst>
                                          <p:attrName>style.visibility</p:attrName>
                                        </p:attrNameLst>
                                      </p:cBhvr>
                                      <p:to>
                                        <p:strVal val="visible"/>
                                      </p:to>
                                    </p:set>
                                    <p:animEffect transition="in" filter="barn(inVertical)">
                                      <p:cBhvr>
                                        <p:cTn id="12" dur="500"/>
                                        <p:tgtEl>
                                          <p:spTgt spid="32779"/>
                                        </p:tgtEl>
                                      </p:cBhvr>
                                    </p:animEffect>
                                  </p:childTnLst>
                                </p:cTn>
                              </p:par>
                            </p:childTnLst>
                          </p:cTn>
                        </p:par>
                        <p:par>
                          <p:cTn id="13" fill="hold" nodeType="afterGroup">
                            <p:stCondLst>
                              <p:cond delay="500"/>
                            </p:stCondLst>
                            <p:childTnLst>
                              <p:par>
                                <p:cTn id="14" presetID="10" presetClass="exit" presetSubtype="0" fill="hold" grpId="1" nodeType="afterEffect">
                                  <p:stCondLst>
                                    <p:cond delay="0"/>
                                  </p:stCondLst>
                                  <p:childTnLst>
                                    <p:animEffect transition="out" filter="fade">
                                      <p:cBhvr>
                                        <p:cTn id="15" dur="500"/>
                                        <p:tgtEl>
                                          <p:spTgt spid="32770"/>
                                        </p:tgtEl>
                                      </p:cBhvr>
                                    </p:animEffect>
                                    <p:set>
                                      <p:cBhvr>
                                        <p:cTn id="16" dur="1" fill="hold">
                                          <p:stCondLst>
                                            <p:cond delay="499"/>
                                          </p:stCondLst>
                                        </p:cTn>
                                        <p:tgtEl>
                                          <p:spTgt spid="3277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2773">
                                            <p:txEl>
                                              <p:pRg st="0" end="0"/>
                                            </p:txEl>
                                          </p:spTgt>
                                        </p:tgtEl>
                                        <p:attrNameLst>
                                          <p:attrName>style.visibility</p:attrName>
                                        </p:attrNameLst>
                                      </p:cBhvr>
                                      <p:to>
                                        <p:strVal val="visible"/>
                                      </p:to>
                                    </p:set>
                                    <p:anim calcmode="lin" valueType="num">
                                      <p:cBhvr additive="base">
                                        <p:cTn id="21" dur="500" fill="hold"/>
                                        <p:tgtEl>
                                          <p:spTgt spid="3277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7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2773">
                                            <p:txEl>
                                              <p:pRg st="1" end="1"/>
                                            </p:txEl>
                                          </p:spTgt>
                                        </p:tgtEl>
                                        <p:attrNameLst>
                                          <p:attrName>style.visibility</p:attrName>
                                        </p:attrNameLst>
                                      </p:cBhvr>
                                      <p:to>
                                        <p:strVal val="visible"/>
                                      </p:to>
                                    </p:set>
                                    <p:animEffect transition="in" filter="wipe(down)">
                                      <p:cBhvr>
                                        <p:cTn id="27" dur="500"/>
                                        <p:tgtEl>
                                          <p:spTgt spid="3277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32773">
                                            <p:txEl>
                                              <p:pRg st="2" end="2"/>
                                            </p:txEl>
                                          </p:spTgt>
                                        </p:tgtEl>
                                        <p:attrNameLst>
                                          <p:attrName>style.visibility</p:attrName>
                                        </p:attrNameLst>
                                      </p:cBhvr>
                                      <p:to>
                                        <p:strVal val="visible"/>
                                      </p:to>
                                    </p:set>
                                    <p:animEffect transition="in" filter="fade">
                                      <p:cBhvr>
                                        <p:cTn id="32" dur="1000"/>
                                        <p:tgtEl>
                                          <p:spTgt spid="32773">
                                            <p:txEl>
                                              <p:pRg st="2" end="2"/>
                                            </p:txEl>
                                          </p:spTgt>
                                        </p:tgtEl>
                                      </p:cBhvr>
                                    </p:animEffect>
                                    <p:anim calcmode="lin" valueType="num">
                                      <p:cBhvr>
                                        <p:cTn id="33" dur="1000" fill="hold"/>
                                        <p:tgtEl>
                                          <p:spTgt spid="3277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277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2776">
                                            <p:txEl>
                                              <p:pRg st="0" end="0"/>
                                            </p:txEl>
                                          </p:spTgt>
                                        </p:tgtEl>
                                        <p:attrNameLst>
                                          <p:attrName>style.visibility</p:attrName>
                                        </p:attrNameLst>
                                      </p:cBhvr>
                                      <p:to>
                                        <p:strVal val="visible"/>
                                      </p:to>
                                    </p:set>
                                    <p:animEffect transition="in" filter="fade">
                                      <p:cBhvr>
                                        <p:cTn id="39" dur="500"/>
                                        <p:tgtEl>
                                          <p:spTgt spid="32776">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32776">
                                            <p:txEl>
                                              <p:pRg st="1" end="1"/>
                                            </p:txEl>
                                          </p:spTgt>
                                        </p:tgtEl>
                                        <p:attrNameLst>
                                          <p:attrName>style.visibility</p:attrName>
                                        </p:attrNameLst>
                                      </p:cBhvr>
                                      <p:to>
                                        <p:strVal val="visible"/>
                                      </p:to>
                                    </p:set>
                                    <p:animEffect transition="in" filter="wipe(down)">
                                      <p:cBhvr>
                                        <p:cTn id="44" dur="500"/>
                                        <p:tgtEl>
                                          <p:spTgt spid="32776">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ntr" presetSubtype="16" fill="hold" nodeType="clickEffect">
                                  <p:stCondLst>
                                    <p:cond delay="0"/>
                                  </p:stCondLst>
                                  <p:childTnLst>
                                    <p:set>
                                      <p:cBhvr>
                                        <p:cTn id="48" dur="1" fill="hold">
                                          <p:stCondLst>
                                            <p:cond delay="0"/>
                                          </p:stCondLst>
                                        </p:cTn>
                                        <p:tgtEl>
                                          <p:spTgt spid="32776">
                                            <p:txEl>
                                              <p:pRg st="2" end="2"/>
                                            </p:txEl>
                                          </p:spTgt>
                                        </p:tgtEl>
                                        <p:attrNameLst>
                                          <p:attrName>style.visibility</p:attrName>
                                        </p:attrNameLst>
                                      </p:cBhvr>
                                      <p:to>
                                        <p:strVal val="visible"/>
                                      </p:to>
                                    </p:set>
                                    <p:animEffect transition="in" filter="circle(in)">
                                      <p:cBhvr>
                                        <p:cTn id="49" dur="2000"/>
                                        <p:tgtEl>
                                          <p:spTgt spid="32776">
                                            <p:txEl>
                                              <p:pRg st="2" end="2"/>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ntr" presetSubtype="10" fill="hold" nodeType="clickEffect">
                                  <p:stCondLst>
                                    <p:cond delay="0"/>
                                  </p:stCondLst>
                                  <p:childTnLst>
                                    <p:set>
                                      <p:cBhvr>
                                        <p:cTn id="53" dur="1" fill="hold">
                                          <p:stCondLst>
                                            <p:cond delay="0"/>
                                          </p:stCondLst>
                                        </p:cTn>
                                        <p:tgtEl>
                                          <p:spTgt spid="32776">
                                            <p:txEl>
                                              <p:pRg st="3" end="3"/>
                                            </p:txEl>
                                          </p:spTgt>
                                        </p:tgtEl>
                                        <p:attrNameLst>
                                          <p:attrName>style.visibility</p:attrName>
                                        </p:attrNameLst>
                                      </p:cBhvr>
                                      <p:to>
                                        <p:strVal val="visible"/>
                                      </p:to>
                                    </p:set>
                                    <p:animEffect transition="in" filter="randombar(horizontal)">
                                      <p:cBhvr>
                                        <p:cTn id="54" dur="500"/>
                                        <p:tgtEl>
                                          <p:spTgt spid="327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ROM RA M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790" y="533400"/>
            <a:ext cx="4854410" cy="380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LAM PHAN X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649" y="531812"/>
            <a:ext cx="5069547" cy="38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647843" y="4754940"/>
            <a:ext cx="108963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Xác</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động</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vật</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và</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lá</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cành</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cây</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rụng</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xuống</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đất</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được</a:t>
            </a:r>
            <a:r>
              <a:rPr lang="en-US" altLang="en-US" sz="3200" dirty="0">
                <a:solidFill>
                  <a:srgbClr val="008000"/>
                </a:solidFill>
                <a:latin typeface="Times New Roman" pitchFamily="18" charset="0"/>
                <a:cs typeface="Times New Roman" pitchFamily="18" charset="0"/>
              </a:rPr>
              <a:t> vi </a:t>
            </a:r>
            <a:r>
              <a:rPr lang="en-US" altLang="en-US" sz="3200" dirty="0" err="1">
                <a:solidFill>
                  <a:srgbClr val="008000"/>
                </a:solidFill>
                <a:latin typeface="Times New Roman" pitchFamily="18" charset="0"/>
                <a:cs typeface="Times New Roman" pitchFamily="18" charset="0"/>
              </a:rPr>
              <a:t>khuẩn</a:t>
            </a:r>
            <a:r>
              <a:rPr lang="en-US" altLang="en-US" sz="3200" dirty="0">
                <a:solidFill>
                  <a:srgbClr val="008000"/>
                </a:solidFill>
                <a:latin typeface="Times New Roman" pitchFamily="18" charset="0"/>
                <a:cs typeface="Times New Roman" pitchFamily="18" charset="0"/>
              </a:rPr>
              <a:t> ở </a:t>
            </a:r>
            <a:r>
              <a:rPr lang="en-US" altLang="en-US" sz="3200" dirty="0" err="1">
                <a:solidFill>
                  <a:srgbClr val="008000"/>
                </a:solidFill>
                <a:latin typeface="Times New Roman" pitchFamily="18" charset="0"/>
                <a:cs typeface="Times New Roman" pitchFamily="18" charset="0"/>
              </a:rPr>
              <a:t>trong</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đất</a:t>
            </a:r>
            <a:r>
              <a:rPr lang="en-US" altLang="en-US" sz="3200" dirty="0">
                <a:solidFill>
                  <a:srgbClr val="00800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phân</a:t>
            </a:r>
            <a:r>
              <a:rPr lang="en-US" altLang="en-US" sz="3200" b="1" dirty="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hủy</a:t>
            </a:r>
            <a:r>
              <a:rPr lang="en-US" altLang="en-US" sz="3200" b="1" dirty="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thành</a:t>
            </a:r>
            <a:r>
              <a:rPr lang="en-US" altLang="en-US" sz="3200" b="1" dirty="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mùn</a:t>
            </a:r>
            <a:r>
              <a:rPr lang="en-US" altLang="en-US" sz="3200" b="1" dirty="0">
                <a:solidFill>
                  <a:srgbClr val="0070C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rồi</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thành</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muối</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khoáng</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cung</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cấp</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cho</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cây</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sử</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dụng</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để</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chế</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tạo</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thành</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chất</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hữu</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cơ</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nuôi</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sống</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cơ</a:t>
            </a:r>
            <a:r>
              <a:rPr lang="en-US" altLang="en-US" sz="3200" dirty="0">
                <a:solidFill>
                  <a:srgbClr val="008000"/>
                </a:solidFill>
                <a:latin typeface="Times New Roman" pitchFamily="18" charset="0"/>
                <a:cs typeface="Times New Roman" pitchFamily="18" charset="0"/>
              </a:rPr>
              <a:t> </a:t>
            </a:r>
            <a:r>
              <a:rPr lang="en-US" altLang="en-US" sz="3200" dirty="0" err="1">
                <a:solidFill>
                  <a:srgbClr val="008000"/>
                </a:solidFill>
                <a:latin typeface="Times New Roman" pitchFamily="18" charset="0"/>
                <a:cs typeface="Times New Roman" pitchFamily="18" charset="0"/>
              </a:rPr>
              <a:t>thể</a:t>
            </a:r>
            <a:endParaRPr lang="en-US" altLang="en-US" sz="3200" dirty="0">
              <a:solidFill>
                <a:srgbClr val="008000"/>
              </a:solidFill>
              <a:latin typeface="Times New Roman" pitchFamily="18" charset="0"/>
              <a:cs typeface="Times New Roman" pitchFamily="18" charset="0"/>
            </a:endParaRPr>
          </a:p>
        </p:txBody>
      </p:sp>
      <p:sp>
        <p:nvSpPr>
          <p:cNvPr id="13" name="Right Arrow 12"/>
          <p:cNvSpPr/>
          <p:nvPr/>
        </p:nvSpPr>
        <p:spPr>
          <a:xfrm>
            <a:off x="5827714" y="1981200"/>
            <a:ext cx="365125" cy="381000"/>
          </a:xfrm>
          <a:prstGeom prst="rightArrow">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a:p>
        </p:txBody>
      </p:sp>
      <p:sp>
        <p:nvSpPr>
          <p:cNvPr id="6" name="Text Box 4"/>
          <p:cNvSpPr txBox="1">
            <a:spLocks noChangeArrowheads="1"/>
          </p:cNvSpPr>
          <p:nvPr/>
        </p:nvSpPr>
        <p:spPr bwMode="auto">
          <a:xfrm>
            <a:off x="3965575" y="-71438"/>
            <a:ext cx="510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Trong</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tự</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nhiên</a:t>
            </a:r>
            <a:endParaRPr lang="en-US" altLang="en-US" sz="3200" b="1" dirty="0">
              <a:solidFill>
                <a:srgbClr val="0000CC"/>
              </a:solidFill>
              <a:latin typeface="Times New Roman" pitchFamily="18" charset="0"/>
              <a:cs typeface="Times New Roman" pitchFamily="18" charset="0"/>
            </a:endParaRPr>
          </a:p>
        </p:txBody>
      </p:sp>
    </p:spTree>
    <p:custDataLst>
      <p:tags r:id="rId1"/>
    </p:custDataLst>
  </p:cSld>
  <p:clrMapOvr>
    <a:masterClrMapping/>
  </p:clrMapOvr>
  <p:transition advClick="0">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2000"/>
                                        <p:tgtEl>
                                          <p:spTgt spid="9"/>
                                        </p:tgtEl>
                                      </p:cBhvr>
                                    </p:animEffect>
                                  </p:childTnLst>
                                </p:cTn>
                              </p:par>
                              <p:par>
                                <p:cTn id="8" presetID="1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plus(in)">
                                      <p:cBhvr>
                                        <p:cTn id="10" dur="2000"/>
                                        <p:tgtEl>
                                          <p:spTgt spid="1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amond(in)">
                                      <p:cBhvr>
                                        <p:cTn id="13" dur="20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23056" y="712793"/>
            <a:ext cx="3011488" cy="2770187"/>
            <a:chOff x="304800" y="297230"/>
            <a:chExt cx="3012236" cy="2769880"/>
          </a:xfrm>
        </p:grpSpPr>
        <p:sp>
          <p:nvSpPr>
            <p:cNvPr id="30736" name="Text Box 5"/>
            <p:cNvSpPr txBox="1">
              <a:spLocks noChangeArrowheads="1"/>
            </p:cNvSpPr>
            <p:nvPr/>
          </p:nvSpPr>
          <p:spPr bwMode="auto">
            <a:xfrm>
              <a:off x="860685" y="2667000"/>
              <a:ext cx="1903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u="sng">
                  <a:solidFill>
                    <a:srgbClr val="0070C0"/>
                  </a:solidFill>
                </a:rPr>
                <a:t>Dưa cải muối</a:t>
              </a:r>
            </a:p>
          </p:txBody>
        </p:sp>
        <p:pic>
          <p:nvPicPr>
            <p:cNvPr id="30737" name="Picture 16" descr="IMG_0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7230"/>
              <a:ext cx="3012236" cy="21812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4" name="Group 3"/>
          <p:cNvGrpSpPr>
            <a:grpSpLocks/>
          </p:cNvGrpSpPr>
          <p:nvPr/>
        </p:nvGrpSpPr>
        <p:grpSpPr bwMode="auto">
          <a:xfrm>
            <a:off x="8757111" y="746130"/>
            <a:ext cx="2749550" cy="2736850"/>
            <a:chOff x="6089650" y="297230"/>
            <a:chExt cx="2749550" cy="2736289"/>
          </a:xfrm>
        </p:grpSpPr>
        <p:pic>
          <p:nvPicPr>
            <p:cNvPr id="30734" name="Picture 21" descr="kimch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9650" y="297230"/>
              <a:ext cx="2749550" cy="221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35" name="Text Box 22"/>
            <p:cNvSpPr txBox="1">
              <a:spLocks noChangeArrowheads="1"/>
            </p:cNvSpPr>
            <p:nvPr/>
          </p:nvSpPr>
          <p:spPr bwMode="auto">
            <a:xfrm>
              <a:off x="6457505" y="2633469"/>
              <a:ext cx="1989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u="sng">
                  <a:solidFill>
                    <a:srgbClr val="0070C0"/>
                  </a:solidFill>
                </a:rPr>
                <a:t>Kim chi muối</a:t>
              </a:r>
            </a:p>
          </p:txBody>
        </p:sp>
      </p:grpSp>
      <p:sp>
        <p:nvSpPr>
          <p:cNvPr id="21" name="Rectangle 20"/>
          <p:cNvSpPr>
            <a:spLocks noChangeArrowheads="1"/>
          </p:cNvSpPr>
          <p:nvPr/>
        </p:nvSpPr>
        <p:spPr bwMode="auto">
          <a:xfrm>
            <a:off x="533546" y="3660804"/>
            <a:ext cx="678165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tabLst>
                <a:tab pos="457200" algn="l"/>
              </a:tabLst>
              <a:defRPr/>
            </a:pPr>
            <a:r>
              <a:rPr lang="en-US" altLang="en-US" sz="3200" b="1" dirty="0">
                <a:solidFill>
                  <a:srgbClr val="0000CC"/>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Nhiều</a:t>
            </a:r>
            <a:r>
              <a:rPr lang="en-US" altLang="en-US" sz="3200" dirty="0">
                <a:solidFill>
                  <a:schemeClr val="accent5">
                    <a:lumMod val="50000"/>
                  </a:schemeClr>
                </a:solidFill>
                <a:latin typeface="Times New Roman" pitchFamily="18" charset="0"/>
                <a:cs typeface="Times New Roman" pitchFamily="18" charset="0"/>
              </a:rPr>
              <a:t> vi </a:t>
            </a:r>
            <a:r>
              <a:rPr lang="en-US" altLang="en-US" sz="3200" dirty="0" err="1">
                <a:solidFill>
                  <a:schemeClr val="accent5">
                    <a:lumMod val="50000"/>
                  </a:schemeClr>
                </a:solidFill>
                <a:latin typeface="Times New Roman" pitchFamily="18" charset="0"/>
                <a:cs typeface="Times New Roman" pitchFamily="18" charset="0"/>
              </a:rPr>
              <a:t>khuẩn</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gây</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hiện</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tượng</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rgbClr val="FF0066"/>
                </a:solidFill>
                <a:latin typeface="Times New Roman" pitchFamily="18" charset="0"/>
                <a:cs typeface="Times New Roman" pitchFamily="18" charset="0"/>
              </a:rPr>
              <a:t>lên</a:t>
            </a:r>
            <a:r>
              <a:rPr lang="en-US" altLang="en-US" sz="3200" dirty="0">
                <a:solidFill>
                  <a:srgbClr val="FF0066"/>
                </a:solidFill>
                <a:latin typeface="Times New Roman" pitchFamily="18" charset="0"/>
                <a:cs typeface="Times New Roman" pitchFamily="18" charset="0"/>
              </a:rPr>
              <a:t> men </a:t>
            </a:r>
            <a:r>
              <a:rPr lang="en-US" altLang="en-US" sz="3200" dirty="0" err="1">
                <a:solidFill>
                  <a:schemeClr val="accent5">
                    <a:lumMod val="50000"/>
                  </a:schemeClr>
                </a:solidFill>
                <a:latin typeface="Times New Roman" pitchFamily="18" charset="0"/>
                <a:cs typeface="Times New Roman" pitchFamily="18" charset="0"/>
              </a:rPr>
              <a:t>và</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được</a:t>
            </a:r>
            <a:r>
              <a:rPr lang="en-US" altLang="en-US" sz="3200" dirty="0">
                <a:solidFill>
                  <a:schemeClr val="accent5">
                    <a:lumMod val="50000"/>
                  </a:schemeClr>
                </a:solidFill>
                <a:latin typeface="Times New Roman" pitchFamily="18" charset="0"/>
                <a:cs typeface="Times New Roman" pitchFamily="18" charset="0"/>
              </a:rPr>
              <a:t> con </a:t>
            </a:r>
            <a:r>
              <a:rPr lang="en-US" altLang="en-US" sz="3200" dirty="0" err="1">
                <a:solidFill>
                  <a:schemeClr val="accent5">
                    <a:lumMod val="50000"/>
                  </a:schemeClr>
                </a:solidFill>
                <a:latin typeface="Times New Roman" pitchFamily="18" charset="0"/>
                <a:cs typeface="Times New Roman" pitchFamily="18" charset="0"/>
              </a:rPr>
              <a:t>người</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sử</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dụng</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để</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chế</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biến</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một</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số</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thực</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phẩm</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như</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muối</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dưa</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muối</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cà</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làm</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dấm</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làm</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sữa</a:t>
            </a:r>
            <a:r>
              <a:rPr lang="en-US" altLang="en-US" sz="3200" dirty="0">
                <a:solidFill>
                  <a:schemeClr val="accent5">
                    <a:lumMod val="50000"/>
                  </a:schemeClr>
                </a:solidFill>
                <a:latin typeface="Times New Roman" pitchFamily="18" charset="0"/>
                <a:cs typeface="Times New Roman" pitchFamily="18" charset="0"/>
              </a:rPr>
              <a:t> </a:t>
            </a:r>
            <a:r>
              <a:rPr lang="en-US" altLang="en-US" sz="3200" dirty="0" err="1">
                <a:solidFill>
                  <a:schemeClr val="accent5">
                    <a:lumMod val="50000"/>
                  </a:schemeClr>
                </a:solidFill>
                <a:latin typeface="Times New Roman" pitchFamily="18" charset="0"/>
                <a:cs typeface="Times New Roman" pitchFamily="18" charset="0"/>
              </a:rPr>
              <a:t>chua</a:t>
            </a:r>
            <a:r>
              <a:rPr lang="en-US" altLang="en-US" sz="3200" dirty="0">
                <a:solidFill>
                  <a:schemeClr val="accent5">
                    <a:lumMod val="50000"/>
                  </a:schemeClr>
                </a:solidFill>
                <a:latin typeface="Times New Roman" pitchFamily="18" charset="0"/>
                <a:cs typeface="Times New Roman" pitchFamily="18" charset="0"/>
              </a:rPr>
              <a:t>…</a:t>
            </a:r>
          </a:p>
        </p:txBody>
      </p:sp>
      <p:grpSp>
        <p:nvGrpSpPr>
          <p:cNvPr id="3" name="Group 2"/>
          <p:cNvGrpSpPr>
            <a:grpSpLocks/>
          </p:cNvGrpSpPr>
          <p:nvPr/>
        </p:nvGrpSpPr>
        <p:grpSpPr bwMode="auto">
          <a:xfrm>
            <a:off x="4727577" y="745306"/>
            <a:ext cx="2587625" cy="2770187"/>
            <a:chOff x="3432158" y="297230"/>
            <a:chExt cx="2587642" cy="2769820"/>
          </a:xfrm>
        </p:grpSpPr>
        <p:sp>
          <p:nvSpPr>
            <p:cNvPr id="30732" name="Text Box 4"/>
            <p:cNvSpPr txBox="1">
              <a:spLocks noChangeArrowheads="1"/>
            </p:cNvSpPr>
            <p:nvPr/>
          </p:nvSpPr>
          <p:spPr bwMode="auto">
            <a:xfrm>
              <a:off x="3962400" y="2667000"/>
              <a:ext cx="1425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altLang="en-US" sz="2000" b="1" u="sng">
                  <a:solidFill>
                    <a:srgbClr val="0070C0"/>
                  </a:solidFill>
                </a:rPr>
                <a:t>Cà </a:t>
              </a:r>
              <a:r>
                <a:rPr lang="en-US" altLang="en-US" sz="2000" b="1" u="sng">
                  <a:solidFill>
                    <a:srgbClr val="0070C0"/>
                  </a:solidFill>
                </a:rPr>
                <a:t>muối</a:t>
              </a:r>
            </a:p>
          </p:txBody>
        </p:sp>
        <p:pic>
          <p:nvPicPr>
            <p:cNvPr id="30733" name="Picture 19" descr="55469828-1341979888-ca-muoi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2158" y="297230"/>
              <a:ext cx="2587642" cy="221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 name="Group 4"/>
          <p:cNvGrpSpPr>
            <a:grpSpLocks/>
          </p:cNvGrpSpPr>
          <p:nvPr/>
        </p:nvGrpSpPr>
        <p:grpSpPr bwMode="auto">
          <a:xfrm>
            <a:off x="8153346" y="3660804"/>
            <a:ext cx="2743200" cy="3176588"/>
            <a:chOff x="6163310" y="3403017"/>
            <a:chExt cx="2743200" cy="3177171"/>
          </a:xfrm>
        </p:grpSpPr>
        <p:sp>
          <p:nvSpPr>
            <p:cNvPr id="30730" name="TextBox 17"/>
            <p:cNvSpPr txBox="1">
              <a:spLocks noChangeArrowheads="1"/>
            </p:cNvSpPr>
            <p:nvPr/>
          </p:nvSpPr>
          <p:spPr bwMode="auto">
            <a:xfrm>
              <a:off x="7090917" y="6180138"/>
              <a:ext cx="135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u="sng">
                  <a:solidFill>
                    <a:srgbClr val="0070C0"/>
                  </a:solidFill>
                </a:rPr>
                <a:t>S</a:t>
              </a:r>
              <a:r>
                <a:rPr lang="vi-VN" altLang="en-US" sz="2000" b="1" u="sng">
                  <a:solidFill>
                    <a:srgbClr val="0070C0"/>
                  </a:solidFill>
                </a:rPr>
                <a:t>ữa chua</a:t>
              </a:r>
            </a:p>
          </p:txBody>
        </p:sp>
        <p:pic>
          <p:nvPicPr>
            <p:cNvPr id="11" name="Picture 3"/>
            <p:cNvPicPr>
              <a:picLocks noChangeAspect="1" noChangeArrowheads="1"/>
            </p:cNvPicPr>
            <p:nvPr/>
          </p:nvPicPr>
          <p:blipFill>
            <a:blip r:embed="rId6"/>
            <a:srcRect/>
            <a:stretch>
              <a:fillRect/>
            </a:stretch>
          </p:blipFill>
          <p:spPr bwMode="auto">
            <a:xfrm>
              <a:off x="6163310" y="3403017"/>
              <a:ext cx="2743200" cy="25769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0729" name="Picture 7" descr="questionsign_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838200"/>
            <a:ext cx="1143000" cy="120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4">
            <a:extLst>
              <a:ext uri="{FF2B5EF4-FFF2-40B4-BE49-F238E27FC236}">
                <a16:creationId xmlns:a16="http://schemas.microsoft.com/office/drawing/2014/main" xmlns="" id="{48533B7F-D523-A2A7-FA7C-DAEF460CE810}"/>
              </a:ext>
            </a:extLst>
          </p:cNvPr>
          <p:cNvSpPr txBox="1">
            <a:spLocks noChangeArrowheads="1"/>
          </p:cNvSpPr>
          <p:nvPr/>
        </p:nvSpPr>
        <p:spPr bwMode="auto">
          <a:xfrm>
            <a:off x="3363666" y="15221"/>
            <a:ext cx="457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Trong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đời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sống</a:t>
            </a:r>
            <a:endParaRPr lang="en-US" altLang="en-US" sz="3200" b="1" dirty="0">
              <a:solidFill>
                <a:srgbClr val="0000FF"/>
              </a:solidFill>
              <a:latin typeface="Times New Roman" pitchFamily="18" charset="0"/>
              <a:cs typeface="Times New Roman" pitchFamily="18" charset="0"/>
            </a:endParaRPr>
          </a:p>
        </p:txBody>
      </p:sp>
    </p:spTree>
    <p:custDataLst>
      <p:tags r:id="rId1"/>
    </p:custDataLst>
  </p:cSld>
  <p:clrMapOvr>
    <a:masterClrMapping/>
  </p:clrMapOvr>
  <p:transition advClick="0">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6"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par>
                          <p:cTn id="19" fill="hold" nodeType="afterGroup">
                            <p:stCondLst>
                              <p:cond delay="3500"/>
                            </p:stCondLst>
                            <p:childTnLst>
                              <p:par>
                                <p:cTn id="20" presetID="2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par>
                          <p:cTn id="23" fill="hold" nodeType="afterGroup">
                            <p:stCondLst>
                              <p:cond delay="4000"/>
                            </p:stCondLst>
                            <p:childTnLst>
                              <p:par>
                                <p:cTn id="24" presetID="1"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wheel(1)">
                                      <p:cBhvr>
                                        <p:cTn id="30"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FBCE468-955D-AB03-0EA0-0C8260E4ED95}"/>
              </a:ext>
            </a:extLst>
          </p:cNvPr>
          <p:cNvPicPr>
            <a:picLocks noChangeAspect="1"/>
          </p:cNvPicPr>
          <p:nvPr/>
        </p:nvPicPr>
        <p:blipFill>
          <a:blip r:embed="rId2"/>
          <a:stretch>
            <a:fillRect/>
          </a:stretch>
        </p:blipFill>
        <p:spPr>
          <a:xfrm>
            <a:off x="495447" y="1295456"/>
            <a:ext cx="11201106" cy="5215090"/>
          </a:xfrm>
          <a:prstGeom prst="rect">
            <a:avLst/>
          </a:prstGeom>
        </p:spPr>
      </p:pic>
      <p:sp>
        <p:nvSpPr>
          <p:cNvPr id="6" name="Rectangle 5">
            <a:extLst>
              <a:ext uri="{FF2B5EF4-FFF2-40B4-BE49-F238E27FC236}">
                <a16:creationId xmlns:a16="http://schemas.microsoft.com/office/drawing/2014/main" xmlns="" id="{863B3226-6CAC-AED8-54B1-25288316E3D6}"/>
              </a:ext>
            </a:extLst>
          </p:cNvPr>
          <p:cNvSpPr/>
          <p:nvPr/>
        </p:nvSpPr>
        <p:spPr>
          <a:xfrm>
            <a:off x="144832" y="357728"/>
            <a:ext cx="11567160" cy="7315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vi-VN" sz="2800" dirty="0">
                <a:solidFill>
                  <a:schemeClr val="tx1"/>
                </a:solidFill>
                <a:latin typeface="+mj-lt"/>
              </a:rPr>
              <a:t>Hãy kể tên một số </a:t>
            </a:r>
            <a:r>
              <a:rPr lang="en-US" sz="2800" dirty="0" err="1">
                <a:solidFill>
                  <a:schemeClr val="tx1"/>
                </a:solidFill>
                <a:latin typeface="+mj-lt"/>
              </a:rPr>
              <a:t>loại</a:t>
            </a:r>
            <a:r>
              <a:rPr lang="en-US" sz="2800" dirty="0">
                <a:solidFill>
                  <a:schemeClr val="tx1"/>
                </a:solidFill>
                <a:latin typeface="+mj-lt"/>
              </a:rPr>
              <a:t> </a:t>
            </a:r>
            <a:r>
              <a:rPr lang="en-US" sz="2800" dirty="0" err="1">
                <a:solidFill>
                  <a:schemeClr val="tx1"/>
                </a:solidFill>
                <a:latin typeface="+mj-lt"/>
              </a:rPr>
              <a:t>bệnh</a:t>
            </a:r>
            <a:r>
              <a:rPr lang="en-US" sz="2800" dirty="0">
                <a:solidFill>
                  <a:schemeClr val="tx1"/>
                </a:solidFill>
                <a:latin typeface="+mj-lt"/>
              </a:rPr>
              <a:t> ở </a:t>
            </a:r>
            <a:r>
              <a:rPr lang="en-US" sz="2800" dirty="0" err="1">
                <a:solidFill>
                  <a:schemeClr val="tx1"/>
                </a:solidFill>
                <a:latin typeface="+mj-lt"/>
              </a:rPr>
              <a:t>người</a:t>
            </a:r>
            <a:r>
              <a:rPr lang="en-US" sz="2800" dirty="0">
                <a:solidFill>
                  <a:schemeClr val="tx1"/>
                </a:solidFill>
                <a:latin typeface="+mj-lt"/>
              </a:rPr>
              <a:t> do vi </a:t>
            </a:r>
            <a:r>
              <a:rPr lang="en-US" sz="2800" dirty="0" err="1">
                <a:solidFill>
                  <a:schemeClr val="tx1"/>
                </a:solidFill>
                <a:latin typeface="+mj-lt"/>
              </a:rPr>
              <a:t>khuẩn</a:t>
            </a:r>
            <a:r>
              <a:rPr lang="en-US" sz="2800" dirty="0">
                <a:solidFill>
                  <a:schemeClr val="tx1"/>
                </a:solidFill>
                <a:latin typeface="+mj-lt"/>
              </a:rPr>
              <a:t> </a:t>
            </a:r>
            <a:r>
              <a:rPr lang="en-US" sz="2800" dirty="0" err="1">
                <a:solidFill>
                  <a:schemeClr val="tx1"/>
                </a:solidFill>
                <a:latin typeface="+mj-lt"/>
              </a:rPr>
              <a:t>gây</a:t>
            </a:r>
            <a:r>
              <a:rPr lang="en-US" sz="2800" dirty="0">
                <a:solidFill>
                  <a:schemeClr val="tx1"/>
                </a:solidFill>
                <a:latin typeface="+mj-lt"/>
              </a:rPr>
              <a:t> </a:t>
            </a:r>
            <a:r>
              <a:rPr lang="en-US" sz="2800" dirty="0" err="1">
                <a:solidFill>
                  <a:schemeClr val="tx1"/>
                </a:solidFill>
                <a:latin typeface="+mj-lt"/>
              </a:rPr>
              <a:t>ra.</a:t>
            </a:r>
            <a:endParaRPr lang="vi-VN" sz="2800" dirty="0">
              <a:solidFill>
                <a:schemeClr val="tx1"/>
              </a:solidFill>
              <a:latin typeface="+mj-lt"/>
            </a:endParaRPr>
          </a:p>
        </p:txBody>
      </p:sp>
    </p:spTree>
    <p:extLst>
      <p:ext uri="{BB962C8B-B14F-4D97-AF65-F5344CB8AC3E}">
        <p14:creationId xmlns:p14="http://schemas.microsoft.com/office/powerpoint/2010/main" val="357787738"/>
      </p:ext>
    </p:extLst>
  </p:cSld>
  <p:clrMapOvr>
    <a:masterClrMapping/>
  </p:clrMapOvr>
  <p:transition advClick="0">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64" name="Picture 24" descr="tubercu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107" y="931659"/>
            <a:ext cx="2335212"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5" name="Text Box 25"/>
          <p:cNvSpPr txBox="1">
            <a:spLocks noChangeArrowheads="1"/>
          </p:cNvSpPr>
          <p:nvPr/>
        </p:nvSpPr>
        <p:spPr bwMode="auto">
          <a:xfrm>
            <a:off x="1005107" y="2967335"/>
            <a:ext cx="2450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dirty="0" err="1">
                <a:solidFill>
                  <a:srgbClr val="7030A0"/>
                </a:solidFill>
                <a:latin typeface="Times New Roman" pitchFamily="18" charset="0"/>
                <a:cs typeface="Times New Roman" pitchFamily="18" charset="0"/>
              </a:rPr>
              <a:t>Trực</a:t>
            </a:r>
            <a:r>
              <a:rPr lang="en-US" altLang="en-US" sz="2400" dirty="0">
                <a:solidFill>
                  <a:srgbClr val="7030A0"/>
                </a:solidFill>
                <a:latin typeface="Times New Roman" pitchFamily="18" charset="0"/>
                <a:cs typeface="Times New Roman" pitchFamily="18" charset="0"/>
              </a:rPr>
              <a:t> </a:t>
            </a:r>
            <a:r>
              <a:rPr lang="en-US" altLang="en-US" sz="2400" dirty="0" err="1">
                <a:solidFill>
                  <a:srgbClr val="7030A0"/>
                </a:solidFill>
                <a:latin typeface="Times New Roman" pitchFamily="18" charset="0"/>
                <a:cs typeface="Times New Roman" pitchFamily="18" charset="0"/>
              </a:rPr>
              <a:t>khuẩn</a:t>
            </a:r>
            <a:r>
              <a:rPr lang="en-US" altLang="en-US" sz="2400" dirty="0">
                <a:solidFill>
                  <a:srgbClr val="7030A0"/>
                </a:solidFill>
                <a:latin typeface="Times New Roman" pitchFamily="18" charset="0"/>
                <a:cs typeface="Times New Roman" pitchFamily="18" charset="0"/>
              </a:rPr>
              <a:t> </a:t>
            </a:r>
            <a:r>
              <a:rPr lang="en-US" altLang="en-US" sz="2400" dirty="0" err="1">
                <a:solidFill>
                  <a:srgbClr val="7030A0"/>
                </a:solidFill>
                <a:latin typeface="Times New Roman" pitchFamily="18" charset="0"/>
                <a:cs typeface="Times New Roman" pitchFamily="18" charset="0"/>
              </a:rPr>
              <a:t>lao</a:t>
            </a:r>
            <a:endParaRPr lang="en-US" altLang="en-US" sz="2400" dirty="0">
              <a:solidFill>
                <a:srgbClr val="7030A0"/>
              </a:solidFill>
              <a:latin typeface="Times New Roman" pitchFamily="18" charset="0"/>
              <a:cs typeface="Times New Roman" pitchFamily="18" charset="0"/>
            </a:endParaRPr>
          </a:p>
        </p:txBody>
      </p:sp>
      <p:pic>
        <p:nvPicPr>
          <p:cNvPr id="35866" name="Picture 26" descr="salmonella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1677" y="931659"/>
            <a:ext cx="2586037"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7" name="Text Box 27"/>
          <p:cNvSpPr txBox="1">
            <a:spLocks noChangeArrowheads="1"/>
          </p:cNvSpPr>
          <p:nvPr/>
        </p:nvSpPr>
        <p:spPr bwMode="auto">
          <a:xfrm>
            <a:off x="4034526" y="3067407"/>
            <a:ext cx="33476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dirty="0">
                <a:solidFill>
                  <a:srgbClr val="7030A0"/>
                </a:solidFill>
                <a:latin typeface="Times New Roman" pitchFamily="18" charset="0"/>
                <a:cs typeface="Times New Roman" pitchFamily="18" charset="0"/>
              </a:rPr>
              <a:t>Vi </a:t>
            </a:r>
            <a:r>
              <a:rPr lang="en-US" altLang="en-US" sz="2400" dirty="0" err="1">
                <a:solidFill>
                  <a:srgbClr val="7030A0"/>
                </a:solidFill>
                <a:latin typeface="Times New Roman" pitchFamily="18" charset="0"/>
                <a:cs typeface="Times New Roman" pitchFamily="18" charset="0"/>
              </a:rPr>
              <a:t>khuẩn</a:t>
            </a:r>
            <a:r>
              <a:rPr lang="en-US" altLang="en-US" sz="2400" dirty="0">
                <a:solidFill>
                  <a:srgbClr val="7030A0"/>
                </a:solidFill>
                <a:latin typeface="Times New Roman" pitchFamily="18" charset="0"/>
                <a:cs typeface="Times New Roman" pitchFamily="18" charset="0"/>
              </a:rPr>
              <a:t> </a:t>
            </a:r>
            <a:r>
              <a:rPr lang="en-US" altLang="en-US" sz="2400" dirty="0" err="1">
                <a:solidFill>
                  <a:srgbClr val="7030A0"/>
                </a:solidFill>
                <a:latin typeface="Times New Roman" pitchFamily="18" charset="0"/>
                <a:cs typeface="Times New Roman" pitchFamily="18" charset="0"/>
              </a:rPr>
              <a:t>sốt</a:t>
            </a:r>
            <a:r>
              <a:rPr lang="en-US" altLang="en-US" sz="2400" dirty="0">
                <a:solidFill>
                  <a:srgbClr val="7030A0"/>
                </a:solidFill>
                <a:latin typeface="Times New Roman" pitchFamily="18" charset="0"/>
                <a:cs typeface="Times New Roman" pitchFamily="18" charset="0"/>
              </a:rPr>
              <a:t> </a:t>
            </a:r>
            <a:r>
              <a:rPr lang="en-US" altLang="en-US" sz="2400" dirty="0" err="1">
                <a:solidFill>
                  <a:srgbClr val="7030A0"/>
                </a:solidFill>
                <a:latin typeface="Times New Roman" pitchFamily="18" charset="0"/>
                <a:cs typeface="Times New Roman" pitchFamily="18" charset="0"/>
              </a:rPr>
              <a:t>thương</a:t>
            </a:r>
            <a:r>
              <a:rPr lang="en-US" altLang="en-US" sz="2400" dirty="0">
                <a:solidFill>
                  <a:srgbClr val="7030A0"/>
                </a:solidFill>
                <a:latin typeface="Times New Roman" pitchFamily="18" charset="0"/>
                <a:cs typeface="Times New Roman" pitchFamily="18" charset="0"/>
              </a:rPr>
              <a:t> </a:t>
            </a:r>
            <a:r>
              <a:rPr lang="en-US" altLang="en-US" sz="2400" dirty="0" err="1">
                <a:solidFill>
                  <a:srgbClr val="7030A0"/>
                </a:solidFill>
                <a:latin typeface="Times New Roman" pitchFamily="18" charset="0"/>
                <a:cs typeface="Times New Roman" pitchFamily="18" charset="0"/>
              </a:rPr>
              <a:t>hàn</a:t>
            </a:r>
            <a:endParaRPr lang="en-US" altLang="en-US" sz="2400" dirty="0">
              <a:solidFill>
                <a:srgbClr val="7030A0"/>
              </a:solidFill>
              <a:latin typeface="Times New Roman" pitchFamily="18" charset="0"/>
              <a:cs typeface="Times New Roman" pitchFamily="18" charset="0"/>
            </a:endParaRPr>
          </a:p>
        </p:txBody>
      </p:sp>
      <p:pic>
        <p:nvPicPr>
          <p:cNvPr id="35868" name="Picture 28" descr="Vi khuẩn có thể gây viêm phổi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336" y="931659"/>
            <a:ext cx="25527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0" name="Picture 30" descr="040412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792" y="3930307"/>
            <a:ext cx="289560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1" name="Text Box 31"/>
          <p:cNvSpPr txBox="1">
            <a:spLocks noChangeArrowheads="1"/>
          </p:cNvSpPr>
          <p:nvPr/>
        </p:nvSpPr>
        <p:spPr bwMode="auto">
          <a:xfrm>
            <a:off x="6657173" y="6034314"/>
            <a:ext cx="2382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dirty="0">
                <a:solidFill>
                  <a:srgbClr val="7030A0"/>
                </a:solidFill>
                <a:latin typeface="Times New Roman" pitchFamily="18" charset="0"/>
                <a:cs typeface="Times New Roman" pitchFamily="18" charset="0"/>
              </a:rPr>
              <a:t>Vi </a:t>
            </a:r>
            <a:r>
              <a:rPr lang="en-US" altLang="en-US" sz="2400" dirty="0" err="1">
                <a:solidFill>
                  <a:srgbClr val="7030A0"/>
                </a:solidFill>
                <a:latin typeface="Times New Roman" pitchFamily="18" charset="0"/>
                <a:cs typeface="Times New Roman" pitchFamily="18" charset="0"/>
              </a:rPr>
              <a:t>khuẩn</a:t>
            </a:r>
            <a:r>
              <a:rPr lang="en-US" altLang="en-US" sz="2400" dirty="0">
                <a:solidFill>
                  <a:srgbClr val="7030A0"/>
                </a:solidFill>
                <a:latin typeface="Times New Roman" pitchFamily="18" charset="0"/>
                <a:cs typeface="Times New Roman" pitchFamily="18" charset="0"/>
              </a:rPr>
              <a:t> </a:t>
            </a:r>
            <a:r>
              <a:rPr lang="en-US" altLang="en-US" sz="2400" dirty="0" err="1">
                <a:solidFill>
                  <a:srgbClr val="7030A0"/>
                </a:solidFill>
                <a:latin typeface="Times New Roman" pitchFamily="18" charset="0"/>
                <a:cs typeface="Times New Roman" pitchFamily="18" charset="0"/>
              </a:rPr>
              <a:t>uốn</a:t>
            </a:r>
            <a:r>
              <a:rPr lang="en-US" altLang="en-US" sz="2400" dirty="0">
                <a:solidFill>
                  <a:srgbClr val="7030A0"/>
                </a:solidFill>
                <a:latin typeface="Times New Roman" pitchFamily="18" charset="0"/>
                <a:cs typeface="Times New Roman" pitchFamily="18" charset="0"/>
              </a:rPr>
              <a:t> </a:t>
            </a:r>
            <a:r>
              <a:rPr lang="en-US" altLang="en-US" sz="2400" dirty="0" err="1">
                <a:solidFill>
                  <a:srgbClr val="7030A0"/>
                </a:solidFill>
                <a:latin typeface="Times New Roman" pitchFamily="18" charset="0"/>
                <a:cs typeface="Times New Roman" pitchFamily="18" charset="0"/>
              </a:rPr>
              <a:t>ván</a:t>
            </a:r>
            <a:endParaRPr lang="en-US" altLang="en-US" sz="2400" dirty="0">
              <a:solidFill>
                <a:srgbClr val="7030A0"/>
              </a:solidFill>
              <a:latin typeface="Times New Roman" pitchFamily="18" charset="0"/>
              <a:cs typeface="Times New Roman" pitchFamily="18" charset="0"/>
            </a:endParaRPr>
          </a:p>
        </p:txBody>
      </p:sp>
      <p:pic>
        <p:nvPicPr>
          <p:cNvPr id="17" name="Picture 5" descr="vk Ecoli trong toil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4015" y="3954689"/>
            <a:ext cx="3487737"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7"/>
          <p:cNvSpPr txBox="1">
            <a:spLocks noChangeArrowheads="1"/>
          </p:cNvSpPr>
          <p:nvPr/>
        </p:nvSpPr>
        <p:spPr bwMode="auto">
          <a:xfrm>
            <a:off x="1920288" y="6176118"/>
            <a:ext cx="35814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600" dirty="0">
                <a:solidFill>
                  <a:srgbClr val="7030A0"/>
                </a:solidFill>
                <a:latin typeface="Times New Roman" pitchFamily="18" charset="0"/>
                <a:cs typeface="Times New Roman" pitchFamily="18" charset="0"/>
              </a:rPr>
              <a:t>ECOLI TRONG TOILET</a:t>
            </a:r>
          </a:p>
        </p:txBody>
      </p:sp>
      <p:sp>
        <p:nvSpPr>
          <p:cNvPr id="15" name="Rectangle 2">
            <a:extLst>
              <a:ext uri="{FF2B5EF4-FFF2-40B4-BE49-F238E27FC236}">
                <a16:creationId xmlns:a16="http://schemas.microsoft.com/office/drawing/2014/main" xmlns="" id="{6EC3337E-E9C8-57E5-BAC0-23BB8209AED4}"/>
              </a:ext>
            </a:extLst>
          </p:cNvPr>
          <p:cNvSpPr>
            <a:spLocks noGrp="1" noChangeArrowheads="1"/>
          </p:cNvSpPr>
          <p:nvPr>
            <p:ph type="title"/>
          </p:nvPr>
        </p:nvSpPr>
        <p:spPr>
          <a:xfrm>
            <a:off x="381150" y="124295"/>
            <a:ext cx="5099056" cy="869952"/>
          </a:xfrm>
        </p:spPr>
        <p:txBody>
          <a:bodyPr>
            <a:normAutofit/>
          </a:bodyPr>
          <a:lstStyle/>
          <a:p>
            <a:pPr algn="ctr" eaLnBrk="1" fontAlgn="auto" hangingPunct="1">
              <a:spcAft>
                <a:spcPts val="0"/>
              </a:spcAft>
              <a:defRPr/>
            </a:pPr>
            <a:r>
              <a:rPr lang="en-US" sz="3600" b="1" i="1" cap="none" dirty="0">
                <a:solidFill>
                  <a:srgbClr val="FF0000"/>
                </a:solidFill>
                <a:latin typeface="Times New Roman" pitchFamily="18" charset="0"/>
                <a:cs typeface="Times New Roman" pitchFamily="18" charset="0"/>
                <a:sym typeface="Wingdings 3"/>
              </a:rPr>
              <a:t></a:t>
            </a:r>
            <a:r>
              <a:rPr lang="en-US" sz="3600" b="1" i="1" cap="none" dirty="0">
                <a:solidFill>
                  <a:srgbClr val="FF0000"/>
                </a:solidFill>
                <a:latin typeface="Times New Roman" pitchFamily="18" charset="0"/>
                <a:cs typeface="Times New Roman" pitchFamily="18" charset="0"/>
              </a:rPr>
              <a:t> Vi </a:t>
            </a:r>
            <a:r>
              <a:rPr lang="en-US" sz="3600" b="1" i="1" cap="none" dirty="0" err="1">
                <a:solidFill>
                  <a:srgbClr val="FF0000"/>
                </a:solidFill>
                <a:latin typeface="Times New Roman" pitchFamily="18" charset="0"/>
                <a:cs typeface="Times New Roman" pitchFamily="18" charset="0"/>
              </a:rPr>
              <a:t>khuẩn</a:t>
            </a:r>
            <a:r>
              <a:rPr lang="en-US" sz="3600" b="1" i="1" cap="none" dirty="0">
                <a:solidFill>
                  <a:srgbClr val="FF0000"/>
                </a:solidFill>
                <a:latin typeface="Times New Roman" pitchFamily="18" charset="0"/>
                <a:cs typeface="Times New Roman" pitchFamily="18" charset="0"/>
              </a:rPr>
              <a:t> </a:t>
            </a:r>
            <a:r>
              <a:rPr lang="en-US" sz="3600" b="1" i="1" cap="none" dirty="0" err="1">
                <a:solidFill>
                  <a:srgbClr val="FF0000"/>
                </a:solidFill>
                <a:latin typeface="Times New Roman" pitchFamily="18" charset="0"/>
                <a:cs typeface="Times New Roman" pitchFamily="18" charset="0"/>
              </a:rPr>
              <a:t>có</a:t>
            </a:r>
            <a:r>
              <a:rPr lang="en-US" sz="3600" b="1" i="1" cap="none" dirty="0">
                <a:solidFill>
                  <a:srgbClr val="FF0000"/>
                </a:solidFill>
                <a:latin typeface="Times New Roman" pitchFamily="18" charset="0"/>
                <a:cs typeface="Times New Roman" pitchFamily="18" charset="0"/>
              </a:rPr>
              <a:t> </a:t>
            </a:r>
            <a:r>
              <a:rPr lang="en-US" sz="3600" b="1" i="1" cap="none" dirty="0" err="1">
                <a:solidFill>
                  <a:srgbClr val="FF0000"/>
                </a:solidFill>
                <a:latin typeface="Times New Roman" pitchFamily="18" charset="0"/>
                <a:cs typeface="Times New Roman" pitchFamily="18" charset="0"/>
              </a:rPr>
              <a:t>hại</a:t>
            </a:r>
            <a:r>
              <a:rPr lang="en-US" sz="3600" b="1" i="1" cap="none" dirty="0">
                <a:solidFill>
                  <a:srgbClr val="FF0000"/>
                </a:solidFill>
                <a:latin typeface="Times New Roman" pitchFamily="18" charset="0"/>
                <a:cs typeface="Times New Roman" pitchFamily="18" charset="0"/>
              </a:rPr>
              <a:t>:</a:t>
            </a:r>
            <a:endParaRPr lang="en-US" altLang="en-US" sz="3600" b="1" dirty="0">
              <a:solidFill>
                <a:schemeClr val="tx1">
                  <a:lumMod val="85000"/>
                  <a:lumOff val="15000"/>
                </a:schemeClr>
              </a:solidFill>
            </a:endParaRPr>
          </a:p>
        </p:txBody>
      </p:sp>
      <p:sp>
        <p:nvSpPr>
          <p:cNvPr id="16" name="Text Box 29">
            <a:extLst>
              <a:ext uri="{FF2B5EF4-FFF2-40B4-BE49-F238E27FC236}">
                <a16:creationId xmlns:a16="http://schemas.microsoft.com/office/drawing/2014/main" xmlns="" id="{FE8C909C-DD2F-8436-FC03-22B63BDB7DEE}"/>
              </a:ext>
            </a:extLst>
          </p:cNvPr>
          <p:cNvSpPr txBox="1">
            <a:spLocks noChangeArrowheads="1"/>
          </p:cNvSpPr>
          <p:nvPr/>
        </p:nvSpPr>
        <p:spPr bwMode="auto">
          <a:xfrm>
            <a:off x="8305742" y="3175257"/>
            <a:ext cx="3407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dirty="0">
                <a:solidFill>
                  <a:srgbClr val="7030A0"/>
                </a:solidFill>
                <a:latin typeface="Times New Roman" pitchFamily="18" charset="0"/>
                <a:cs typeface="Times New Roman" pitchFamily="18" charset="0"/>
              </a:rPr>
              <a:t>Vi </a:t>
            </a:r>
            <a:r>
              <a:rPr lang="en-US" altLang="en-US" sz="2400" dirty="0" err="1">
                <a:solidFill>
                  <a:srgbClr val="7030A0"/>
                </a:solidFill>
                <a:latin typeface="Times New Roman" pitchFamily="18" charset="0"/>
                <a:cs typeface="Times New Roman" pitchFamily="18" charset="0"/>
              </a:rPr>
              <a:t>khuẩn</a:t>
            </a:r>
            <a:r>
              <a:rPr lang="en-US" altLang="en-US" sz="2400" dirty="0">
                <a:solidFill>
                  <a:srgbClr val="7030A0"/>
                </a:solidFill>
                <a:latin typeface="Times New Roman" pitchFamily="18" charset="0"/>
                <a:cs typeface="Times New Roman" pitchFamily="18" charset="0"/>
              </a:rPr>
              <a:t> </a:t>
            </a:r>
            <a:r>
              <a:rPr lang="en-US" altLang="en-US" sz="2400" dirty="0" err="1">
                <a:solidFill>
                  <a:srgbClr val="7030A0"/>
                </a:solidFill>
                <a:latin typeface="Times New Roman" pitchFamily="18" charset="0"/>
                <a:cs typeface="Times New Roman" pitchFamily="18" charset="0"/>
              </a:rPr>
              <a:t>gây</a:t>
            </a:r>
            <a:r>
              <a:rPr lang="en-US" altLang="en-US" sz="2400" dirty="0">
                <a:solidFill>
                  <a:srgbClr val="7030A0"/>
                </a:solidFill>
                <a:latin typeface="Times New Roman" pitchFamily="18" charset="0"/>
                <a:cs typeface="Times New Roman" pitchFamily="18" charset="0"/>
              </a:rPr>
              <a:t> </a:t>
            </a:r>
            <a:r>
              <a:rPr lang="en-US" altLang="en-US" sz="2400" dirty="0" err="1">
                <a:solidFill>
                  <a:srgbClr val="7030A0"/>
                </a:solidFill>
                <a:latin typeface="Times New Roman" pitchFamily="18" charset="0"/>
                <a:cs typeface="Times New Roman" pitchFamily="18" charset="0"/>
              </a:rPr>
              <a:t>viêm</a:t>
            </a:r>
            <a:r>
              <a:rPr lang="en-US" altLang="en-US" sz="2400" dirty="0">
                <a:solidFill>
                  <a:srgbClr val="7030A0"/>
                </a:solidFill>
                <a:latin typeface="Times New Roman" pitchFamily="18" charset="0"/>
                <a:cs typeface="Times New Roman" pitchFamily="18" charset="0"/>
              </a:rPr>
              <a:t> </a:t>
            </a:r>
            <a:r>
              <a:rPr lang="en-US" altLang="en-US" sz="2400" dirty="0" err="1">
                <a:solidFill>
                  <a:srgbClr val="7030A0"/>
                </a:solidFill>
                <a:latin typeface="Times New Roman" pitchFamily="18" charset="0"/>
                <a:cs typeface="Times New Roman" pitchFamily="18" charset="0"/>
              </a:rPr>
              <a:t>phổi</a:t>
            </a:r>
            <a:endParaRPr lang="en-US" altLang="en-US" sz="2400" dirty="0">
              <a:solidFill>
                <a:srgbClr val="7030A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9142051"/>
      </p:ext>
    </p:extLst>
  </p:cSld>
  <p:clrMapOvr>
    <a:masterClrMapping/>
  </p:clrMapOvr>
  <p:transition advClick="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4" name="Text Box 26"/>
          <p:cNvSpPr txBox="1">
            <a:spLocks noChangeArrowheads="1"/>
          </p:cNvSpPr>
          <p:nvPr/>
        </p:nvSpPr>
        <p:spPr bwMode="auto">
          <a:xfrm>
            <a:off x="609744" y="5181600"/>
            <a:ext cx="114297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ts val="600"/>
              </a:spcBef>
            </a:pPr>
            <a:r>
              <a:rPr lang="vi-VN" altLang="en-US" sz="2800" dirty="0">
                <a:solidFill>
                  <a:srgbClr val="002060"/>
                </a:solidFill>
                <a:latin typeface="Times New Roman" pitchFamily="18" charset="0"/>
                <a:cs typeface="Times New Roman" pitchFamily="18" charset="0"/>
              </a:rPr>
              <a:t>- Thức ăn sẽ bị ôi thiu do vi khuẩn hoại sinh</a:t>
            </a:r>
            <a:r>
              <a:rPr lang="en-US" altLang="en-US" sz="2800" dirty="0">
                <a:solidFill>
                  <a:srgbClr val="002060"/>
                </a:solidFill>
                <a:latin typeface="Times New Roman" pitchFamily="18" charset="0"/>
                <a:cs typeface="Times New Roman" pitchFamily="18" charset="0"/>
              </a:rPr>
              <a:t> </a:t>
            </a:r>
            <a:r>
              <a:rPr lang="vi-VN" altLang="en-US" sz="2800" dirty="0">
                <a:solidFill>
                  <a:srgbClr val="002060"/>
                </a:solidFill>
                <a:latin typeface="Times New Roman" pitchFamily="18" charset="0"/>
                <a:cs typeface="Times New Roman" pitchFamily="18" charset="0"/>
              </a:rPr>
              <a:t>làm hỏng.</a:t>
            </a:r>
          </a:p>
          <a:p>
            <a:pPr algn="just">
              <a:spcBef>
                <a:spcPts val="600"/>
              </a:spcBef>
            </a:pPr>
            <a:r>
              <a:rPr lang="vi-VN" altLang="en-US" sz="2800" dirty="0">
                <a:solidFill>
                  <a:srgbClr val="002060"/>
                </a:solidFill>
                <a:latin typeface="Times New Roman" pitchFamily="18" charset="0"/>
                <a:cs typeface="Times New Roman" pitchFamily="18" charset="0"/>
              </a:rPr>
              <a:t>- Muốn giữ thức ăn không bị ôi thiu cần ngăn ngừa</a:t>
            </a:r>
            <a:r>
              <a:rPr lang="en-US" altLang="en-US" sz="2800" dirty="0">
                <a:solidFill>
                  <a:srgbClr val="002060"/>
                </a:solidFill>
                <a:latin typeface="Times New Roman" pitchFamily="18" charset="0"/>
                <a:cs typeface="Times New Roman" pitchFamily="18" charset="0"/>
              </a:rPr>
              <a:t> </a:t>
            </a:r>
            <a:r>
              <a:rPr lang="vi-VN" altLang="en-US" sz="2800" dirty="0">
                <a:solidFill>
                  <a:srgbClr val="002060"/>
                </a:solidFill>
                <a:latin typeface="Times New Roman" pitchFamily="18" charset="0"/>
                <a:cs typeface="Times New Roman" pitchFamily="18" charset="0"/>
              </a:rPr>
              <a:t>vi khuẩn</a:t>
            </a:r>
            <a:r>
              <a:rPr lang="en-US" altLang="en-US" sz="2800" dirty="0">
                <a:solidFill>
                  <a:srgbClr val="002060"/>
                </a:solidFill>
                <a:latin typeface="Times New Roman" pitchFamily="18" charset="0"/>
                <a:cs typeface="Times New Roman" pitchFamily="18" charset="0"/>
              </a:rPr>
              <a:t> s</a:t>
            </a:r>
            <a:r>
              <a:rPr lang="vi-VN" altLang="en-US" sz="2800" dirty="0">
                <a:solidFill>
                  <a:srgbClr val="002060"/>
                </a:solidFill>
                <a:latin typeface="Times New Roman" pitchFamily="18" charset="0"/>
                <a:cs typeface="Times New Roman" pitchFamily="18" charset="0"/>
              </a:rPr>
              <a:t>inh sản bằng cách: làm lạnh, phơi khô,</a:t>
            </a:r>
            <a:r>
              <a:rPr lang="en-US" altLang="en-US" sz="2800" dirty="0">
                <a:solidFill>
                  <a:srgbClr val="002060"/>
                </a:solidFill>
                <a:latin typeface="Times New Roman" pitchFamily="18" charset="0"/>
                <a:cs typeface="Times New Roman" pitchFamily="18" charset="0"/>
              </a:rPr>
              <a:t> </a:t>
            </a:r>
            <a:r>
              <a:rPr lang="vi-VN" altLang="en-US" sz="2800" dirty="0">
                <a:solidFill>
                  <a:srgbClr val="002060"/>
                </a:solidFill>
                <a:latin typeface="Times New Roman" pitchFamily="18" charset="0"/>
                <a:cs typeface="Times New Roman" pitchFamily="18" charset="0"/>
              </a:rPr>
              <a:t>ướp muối...</a:t>
            </a:r>
          </a:p>
        </p:txBody>
      </p:sp>
      <p:pic>
        <p:nvPicPr>
          <p:cNvPr id="37915" name="Picture 27" descr="E:\com thi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133600"/>
            <a:ext cx="4476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Picture 28" descr="E:\hoaquabigcthoi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0926" y="2133600"/>
            <a:ext cx="43846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52236" y="258506"/>
            <a:ext cx="12191680" cy="1200059"/>
            <a:chOff x="152400" y="681038"/>
            <a:chExt cx="8686800" cy="1200150"/>
          </a:xfrm>
        </p:grpSpPr>
        <p:sp>
          <p:nvSpPr>
            <p:cNvPr id="34822" name="TextBox 7"/>
            <p:cNvSpPr txBox="1">
              <a:spLocks noChangeArrowheads="1"/>
            </p:cNvSpPr>
            <p:nvPr/>
          </p:nvSpPr>
          <p:spPr bwMode="auto">
            <a:xfrm>
              <a:off x="1143000" y="742950"/>
              <a:ext cx="7696200" cy="1077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altLang="en-US" sz="3200" i="1" dirty="0" err="1">
                  <a:solidFill>
                    <a:srgbClr val="FF0000"/>
                  </a:solidFill>
                  <a:latin typeface="Times New Roman" pitchFamily="18" charset="0"/>
                  <a:cs typeface="Times New Roman" pitchFamily="18" charset="0"/>
                </a:rPr>
                <a:t>Các</a:t>
              </a:r>
              <a:r>
                <a:rPr lang="en-US" altLang="en-US" sz="3200" i="1" dirty="0">
                  <a:solidFill>
                    <a:srgbClr val="FF0000"/>
                  </a:solidFill>
                  <a:latin typeface="Times New Roman" pitchFamily="18" charset="0"/>
                  <a:cs typeface="Times New Roman" pitchFamily="18" charset="0"/>
                </a:rPr>
                <a:t> </a:t>
              </a:r>
              <a:r>
                <a:rPr lang="en-US" altLang="en-US" sz="3200" i="1" dirty="0" err="1">
                  <a:solidFill>
                    <a:srgbClr val="FF0000"/>
                  </a:solidFill>
                  <a:latin typeface="Times New Roman" pitchFamily="18" charset="0"/>
                  <a:cs typeface="Times New Roman" pitchFamily="18" charset="0"/>
                </a:rPr>
                <a:t>thức</a:t>
              </a:r>
              <a:r>
                <a:rPr lang="en-US" altLang="en-US" sz="3200" i="1" dirty="0">
                  <a:solidFill>
                    <a:srgbClr val="FF0000"/>
                  </a:solidFill>
                  <a:latin typeface="Times New Roman" pitchFamily="18" charset="0"/>
                  <a:cs typeface="Times New Roman" pitchFamily="18" charset="0"/>
                </a:rPr>
                <a:t> </a:t>
              </a:r>
              <a:r>
                <a:rPr lang="en-US" altLang="en-US" sz="3200" i="1" dirty="0" err="1">
                  <a:solidFill>
                    <a:srgbClr val="FF0000"/>
                  </a:solidFill>
                  <a:latin typeface="Times New Roman" pitchFamily="18" charset="0"/>
                  <a:cs typeface="Times New Roman" pitchFamily="18" charset="0"/>
                </a:rPr>
                <a:t>ăn</a:t>
              </a:r>
              <a:r>
                <a:rPr lang="en-US" altLang="en-US" sz="3200" i="1" dirty="0">
                  <a:solidFill>
                    <a:srgbClr val="FF0000"/>
                  </a:solidFill>
                  <a:latin typeface="Times New Roman" pitchFamily="18" charset="0"/>
                  <a:cs typeface="Times New Roman" pitchFamily="18" charset="0"/>
                </a:rPr>
                <a:t>, </a:t>
              </a:r>
              <a:r>
                <a:rPr lang="en-US" altLang="en-US" sz="3200" i="1" dirty="0" err="1">
                  <a:solidFill>
                    <a:srgbClr val="FF0000"/>
                  </a:solidFill>
                  <a:latin typeface="Times New Roman" pitchFamily="18" charset="0"/>
                  <a:cs typeface="Times New Roman" pitchFamily="18" charset="0"/>
                </a:rPr>
                <a:t>rau</a:t>
              </a:r>
              <a:r>
                <a:rPr lang="en-US" altLang="en-US" sz="3200" i="1" dirty="0">
                  <a:solidFill>
                    <a:srgbClr val="FF0000"/>
                  </a:solidFill>
                  <a:latin typeface="Times New Roman" pitchFamily="18" charset="0"/>
                  <a:cs typeface="Times New Roman" pitchFamily="18" charset="0"/>
                </a:rPr>
                <a:t>, </a:t>
              </a:r>
              <a:r>
                <a:rPr lang="en-US" altLang="en-US" sz="3200" i="1" dirty="0" err="1">
                  <a:solidFill>
                    <a:srgbClr val="FF0000"/>
                  </a:solidFill>
                  <a:latin typeface="Times New Roman" pitchFamily="18" charset="0"/>
                  <a:cs typeface="Times New Roman" pitchFamily="18" charset="0"/>
                </a:rPr>
                <a:t>quả</a:t>
              </a:r>
              <a:r>
                <a:rPr lang="en-US" altLang="en-US" sz="3200" i="1" dirty="0">
                  <a:solidFill>
                    <a:srgbClr val="FF0000"/>
                  </a:solidFill>
                  <a:latin typeface="Times New Roman" pitchFamily="18" charset="0"/>
                  <a:cs typeface="Times New Roman" pitchFamily="18" charset="0"/>
                </a:rPr>
                <a:t>, </a:t>
              </a:r>
              <a:r>
                <a:rPr lang="en-US" altLang="en-US" sz="3200" i="1" dirty="0" err="1">
                  <a:solidFill>
                    <a:srgbClr val="FF0000"/>
                  </a:solidFill>
                  <a:latin typeface="Times New Roman" pitchFamily="18" charset="0"/>
                  <a:cs typeface="Times New Roman" pitchFamily="18" charset="0"/>
                </a:rPr>
                <a:t>thịt</a:t>
              </a:r>
              <a:r>
                <a:rPr lang="en-US" altLang="en-US" sz="3200" i="1" dirty="0">
                  <a:solidFill>
                    <a:srgbClr val="FF0000"/>
                  </a:solidFill>
                  <a:latin typeface="Times New Roman" pitchFamily="18" charset="0"/>
                  <a:cs typeface="Times New Roman" pitchFamily="18" charset="0"/>
                </a:rPr>
                <a:t> </a:t>
              </a:r>
              <a:r>
                <a:rPr lang="en-US" altLang="en-US" sz="3200" i="1" dirty="0" err="1">
                  <a:solidFill>
                    <a:srgbClr val="FF0000"/>
                  </a:solidFill>
                  <a:latin typeface="Times New Roman" pitchFamily="18" charset="0"/>
                  <a:cs typeface="Times New Roman" pitchFamily="18" charset="0"/>
                </a:rPr>
                <a:t>cá</a:t>
              </a:r>
              <a:r>
                <a:rPr lang="en-US" altLang="en-US" sz="3200" i="1" dirty="0">
                  <a:solidFill>
                    <a:srgbClr val="FF0000"/>
                  </a:solidFill>
                  <a:latin typeface="Times New Roman" pitchFamily="18" charset="0"/>
                  <a:cs typeface="Times New Roman" pitchFamily="18" charset="0"/>
                </a:rPr>
                <a:t>… </a:t>
              </a:r>
              <a:r>
                <a:rPr lang="en-US" altLang="en-US" sz="3200" i="1" dirty="0" err="1">
                  <a:solidFill>
                    <a:srgbClr val="FF0000"/>
                  </a:solidFill>
                  <a:latin typeface="Times New Roman" pitchFamily="18" charset="0"/>
                  <a:cs typeface="Times New Roman" pitchFamily="18" charset="0"/>
                </a:rPr>
                <a:t>để</a:t>
              </a:r>
              <a:r>
                <a:rPr lang="en-US" altLang="en-US" sz="3200" i="1" dirty="0">
                  <a:solidFill>
                    <a:srgbClr val="FF0000"/>
                  </a:solidFill>
                  <a:latin typeface="Times New Roman" pitchFamily="18" charset="0"/>
                  <a:cs typeface="Times New Roman" pitchFamily="18" charset="0"/>
                </a:rPr>
                <a:t> </a:t>
              </a:r>
              <a:r>
                <a:rPr lang="en-US" altLang="en-US" sz="3200" i="1" dirty="0" err="1">
                  <a:solidFill>
                    <a:srgbClr val="FF0000"/>
                  </a:solidFill>
                  <a:latin typeface="Times New Roman" pitchFamily="18" charset="0"/>
                  <a:cs typeface="Times New Roman" pitchFamily="18" charset="0"/>
                </a:rPr>
                <a:t>lâu</a:t>
              </a:r>
              <a:r>
                <a:rPr lang="en-US" altLang="en-US" sz="3200" i="1" dirty="0">
                  <a:solidFill>
                    <a:srgbClr val="FF0000"/>
                  </a:solidFill>
                  <a:latin typeface="Times New Roman" pitchFamily="18" charset="0"/>
                  <a:cs typeface="Times New Roman" pitchFamily="18" charset="0"/>
                </a:rPr>
                <a:t> ng</a:t>
              </a:r>
              <a:r>
                <a:rPr lang="vi-VN" altLang="en-US" sz="3200" i="1" dirty="0">
                  <a:solidFill>
                    <a:srgbClr val="FF0000"/>
                  </a:solidFill>
                  <a:latin typeface="Times New Roman" pitchFamily="18" charset="0"/>
                  <a:cs typeface="Times New Roman" pitchFamily="18" charset="0"/>
                </a:rPr>
                <a:t>ày</a:t>
              </a:r>
              <a:r>
                <a:rPr lang="en-US" altLang="en-US" sz="3200" i="1" dirty="0">
                  <a:solidFill>
                    <a:srgbClr val="FF0000"/>
                  </a:solidFill>
                  <a:latin typeface="Times New Roman" pitchFamily="18" charset="0"/>
                  <a:cs typeface="Times New Roman" pitchFamily="18" charset="0"/>
                </a:rPr>
                <a:t> d</a:t>
              </a:r>
              <a:r>
                <a:rPr lang="vi-VN" altLang="en-US" sz="3200" i="1" dirty="0">
                  <a:solidFill>
                    <a:srgbClr val="FF0000"/>
                  </a:solidFill>
                  <a:latin typeface="Times New Roman" pitchFamily="18" charset="0"/>
                  <a:cs typeface="Times New Roman" pitchFamily="18" charset="0"/>
                </a:rPr>
                <a:t>ễ</a:t>
              </a:r>
              <a:r>
                <a:rPr lang="en-US" altLang="en-US" sz="3200" i="1" dirty="0">
                  <a:solidFill>
                    <a:srgbClr val="FF0000"/>
                  </a:solidFill>
                  <a:latin typeface="Times New Roman" pitchFamily="18" charset="0"/>
                  <a:cs typeface="Times New Roman" pitchFamily="18" charset="0"/>
                </a:rPr>
                <a:t> b</a:t>
              </a:r>
              <a:r>
                <a:rPr lang="vi-VN" altLang="en-US" sz="3200" i="1" dirty="0">
                  <a:solidFill>
                    <a:srgbClr val="FF0000"/>
                  </a:solidFill>
                  <a:latin typeface="Times New Roman" pitchFamily="18" charset="0"/>
                  <a:cs typeface="Times New Roman" pitchFamily="18" charset="0"/>
                </a:rPr>
                <a:t>ị</a:t>
              </a:r>
              <a:r>
                <a:rPr lang="en-US" altLang="en-US" sz="3200" i="1" dirty="0">
                  <a:solidFill>
                    <a:srgbClr val="FF0000"/>
                  </a:solidFill>
                  <a:latin typeface="Times New Roman" pitchFamily="18" charset="0"/>
                  <a:cs typeface="Times New Roman" pitchFamily="18" charset="0"/>
                </a:rPr>
                <a:t> </a:t>
              </a:r>
              <a:r>
                <a:rPr lang="vi-VN" altLang="en-US" sz="3200" i="1" dirty="0">
                  <a:solidFill>
                    <a:srgbClr val="FF0000"/>
                  </a:solidFill>
                  <a:latin typeface="Times New Roman" pitchFamily="18" charset="0"/>
                  <a:cs typeface="Times New Roman" pitchFamily="18" charset="0"/>
                </a:rPr>
                <a:t>ô</a:t>
              </a:r>
              <a:r>
                <a:rPr lang="en-US" altLang="en-US" sz="3200" i="1" dirty="0" err="1">
                  <a:solidFill>
                    <a:srgbClr val="FF0000"/>
                  </a:solidFill>
                  <a:latin typeface="Times New Roman" pitchFamily="18" charset="0"/>
                  <a:cs typeface="Times New Roman" pitchFamily="18" charset="0"/>
                </a:rPr>
                <a:t>i</a:t>
              </a:r>
              <a:r>
                <a:rPr lang="en-US" altLang="en-US" sz="3200" i="1" dirty="0">
                  <a:solidFill>
                    <a:srgbClr val="FF0000"/>
                  </a:solidFill>
                  <a:latin typeface="Times New Roman" pitchFamily="18" charset="0"/>
                  <a:cs typeface="Times New Roman" pitchFamily="18" charset="0"/>
                </a:rPr>
                <a:t> </a:t>
              </a:r>
              <a:r>
                <a:rPr lang="en-US" altLang="en-US" sz="3200" i="1" dirty="0" err="1">
                  <a:solidFill>
                    <a:srgbClr val="FF0000"/>
                  </a:solidFill>
                  <a:latin typeface="Times New Roman" pitchFamily="18" charset="0"/>
                  <a:cs typeface="Times New Roman" pitchFamily="18" charset="0"/>
                </a:rPr>
                <a:t>thiu</a:t>
              </a:r>
              <a:r>
                <a:rPr lang="en-US" altLang="en-US" sz="3200" i="1" dirty="0">
                  <a:solidFill>
                    <a:srgbClr val="FF0000"/>
                  </a:solidFill>
                  <a:latin typeface="Times New Roman" pitchFamily="18" charset="0"/>
                  <a:cs typeface="Times New Roman" pitchFamily="18" charset="0"/>
                </a:rPr>
                <a:t> v</a:t>
              </a:r>
              <a:r>
                <a:rPr lang="vi-VN" altLang="en-US" sz="3200" i="1" dirty="0">
                  <a:solidFill>
                    <a:srgbClr val="FF0000"/>
                  </a:solidFill>
                  <a:latin typeface="Times New Roman" pitchFamily="18" charset="0"/>
                  <a:cs typeface="Times New Roman" pitchFamily="18" charset="0"/>
                </a:rPr>
                <a:t>ì</a:t>
              </a:r>
              <a:r>
                <a:rPr lang="en-US" altLang="en-US" sz="3200" i="1" dirty="0">
                  <a:solidFill>
                    <a:srgbClr val="FF0000"/>
                  </a:solidFill>
                  <a:latin typeface="Times New Roman" pitchFamily="18" charset="0"/>
                  <a:cs typeface="Times New Roman" pitchFamily="18" charset="0"/>
                </a:rPr>
                <a:t> </a:t>
              </a:r>
              <a:r>
                <a:rPr lang="en-US" altLang="en-US" sz="3200" i="1" dirty="0" err="1">
                  <a:solidFill>
                    <a:srgbClr val="FF0000"/>
                  </a:solidFill>
                  <a:latin typeface="Times New Roman" pitchFamily="18" charset="0"/>
                  <a:cs typeface="Times New Roman" pitchFamily="18" charset="0"/>
                </a:rPr>
                <a:t>sao</a:t>
              </a:r>
              <a:r>
                <a:rPr lang="en-US" altLang="en-US" sz="3200" i="1" dirty="0">
                  <a:solidFill>
                    <a:srgbClr val="FF0000"/>
                  </a:solidFill>
                  <a:latin typeface="Times New Roman" pitchFamily="18" charset="0"/>
                  <a:cs typeface="Times New Roman" pitchFamily="18" charset="0"/>
                </a:rPr>
                <a:t>? Mu</a:t>
              </a:r>
              <a:r>
                <a:rPr lang="vi-VN" altLang="en-US" sz="3200" i="1" dirty="0">
                  <a:solidFill>
                    <a:srgbClr val="FF0000"/>
                  </a:solidFill>
                  <a:latin typeface="Times New Roman" pitchFamily="18" charset="0"/>
                  <a:cs typeface="Times New Roman" pitchFamily="18" charset="0"/>
                </a:rPr>
                <a:t>ốn</a:t>
              </a:r>
              <a:r>
                <a:rPr lang="en-US" altLang="en-US" sz="3200" i="1" dirty="0">
                  <a:solidFill>
                    <a:srgbClr val="FF0000"/>
                  </a:solidFill>
                  <a:latin typeface="Times New Roman" pitchFamily="18" charset="0"/>
                  <a:cs typeface="Times New Roman" pitchFamily="18" charset="0"/>
                </a:rPr>
                <a:t> </a:t>
              </a:r>
              <a:r>
                <a:rPr lang="en-US" altLang="en-US" sz="3200" i="1" dirty="0" err="1">
                  <a:solidFill>
                    <a:srgbClr val="FF0000"/>
                  </a:solidFill>
                  <a:latin typeface="Times New Roman" pitchFamily="18" charset="0"/>
                  <a:cs typeface="Times New Roman" pitchFamily="18" charset="0"/>
                </a:rPr>
                <a:t>th</a:t>
              </a:r>
              <a:r>
                <a:rPr lang="vi-VN" altLang="en-US" sz="3200" i="1" dirty="0">
                  <a:solidFill>
                    <a:srgbClr val="FF0000"/>
                  </a:solidFill>
                  <a:latin typeface="Times New Roman" pitchFamily="18" charset="0"/>
                  <a:cs typeface="Times New Roman" pitchFamily="18" charset="0"/>
                </a:rPr>
                <a:t>ức</a:t>
              </a:r>
              <a:r>
                <a:rPr lang="en-US" altLang="en-US" sz="3200" i="1" dirty="0">
                  <a:solidFill>
                    <a:srgbClr val="FF0000"/>
                  </a:solidFill>
                  <a:latin typeface="Times New Roman" pitchFamily="18" charset="0"/>
                  <a:cs typeface="Times New Roman" pitchFamily="18" charset="0"/>
                </a:rPr>
                <a:t> </a:t>
              </a:r>
              <a:r>
                <a:rPr lang="vi-VN" altLang="en-US" sz="3200" i="1" dirty="0">
                  <a:solidFill>
                    <a:srgbClr val="FF0000"/>
                  </a:solidFill>
                  <a:latin typeface="Times New Roman" pitchFamily="18" charset="0"/>
                  <a:cs typeface="Times New Roman" pitchFamily="18" charset="0"/>
                </a:rPr>
                <a:t>ă</a:t>
              </a:r>
              <a:r>
                <a:rPr lang="en-US" altLang="en-US" sz="3200" i="1" dirty="0">
                  <a:solidFill>
                    <a:srgbClr val="FF0000"/>
                  </a:solidFill>
                  <a:latin typeface="Times New Roman" pitchFamily="18" charset="0"/>
                  <a:cs typeface="Times New Roman" pitchFamily="18" charset="0"/>
                </a:rPr>
                <a:t>n </a:t>
              </a:r>
              <a:r>
                <a:rPr lang="en-US" altLang="en-US" sz="3200" i="1" dirty="0" err="1">
                  <a:solidFill>
                    <a:srgbClr val="FF0000"/>
                  </a:solidFill>
                  <a:latin typeface="Times New Roman" pitchFamily="18" charset="0"/>
                  <a:cs typeface="Times New Roman" pitchFamily="18" charset="0"/>
                </a:rPr>
                <a:t>kh</a:t>
              </a:r>
              <a:r>
                <a:rPr lang="vi-VN" altLang="en-US" sz="3200" i="1" dirty="0">
                  <a:solidFill>
                    <a:srgbClr val="FF0000"/>
                  </a:solidFill>
                  <a:latin typeface="Times New Roman" pitchFamily="18" charset="0"/>
                  <a:cs typeface="Times New Roman" pitchFamily="18" charset="0"/>
                </a:rPr>
                <a:t>ô</a:t>
              </a:r>
              <a:r>
                <a:rPr lang="en-US" altLang="en-US" sz="3200" i="1" dirty="0">
                  <a:solidFill>
                    <a:srgbClr val="FF0000"/>
                  </a:solidFill>
                  <a:latin typeface="Times New Roman" pitchFamily="18" charset="0"/>
                  <a:cs typeface="Times New Roman" pitchFamily="18" charset="0"/>
                </a:rPr>
                <a:t>ng b</a:t>
              </a:r>
              <a:r>
                <a:rPr lang="vi-VN" altLang="en-US" sz="3200" i="1" dirty="0">
                  <a:solidFill>
                    <a:srgbClr val="FF0000"/>
                  </a:solidFill>
                  <a:latin typeface="Times New Roman" pitchFamily="18" charset="0"/>
                  <a:cs typeface="Times New Roman" pitchFamily="18" charset="0"/>
                </a:rPr>
                <a:t>ị</a:t>
              </a:r>
              <a:r>
                <a:rPr lang="en-US" altLang="en-US" sz="3200" i="1" dirty="0">
                  <a:solidFill>
                    <a:srgbClr val="FF0000"/>
                  </a:solidFill>
                  <a:latin typeface="Times New Roman" pitchFamily="18" charset="0"/>
                  <a:cs typeface="Times New Roman" pitchFamily="18" charset="0"/>
                </a:rPr>
                <a:t> </a:t>
              </a:r>
              <a:r>
                <a:rPr lang="vi-VN" altLang="en-US" sz="3200" i="1" dirty="0">
                  <a:solidFill>
                    <a:srgbClr val="FF0000"/>
                  </a:solidFill>
                  <a:latin typeface="Times New Roman" pitchFamily="18" charset="0"/>
                  <a:cs typeface="Times New Roman" pitchFamily="18" charset="0"/>
                </a:rPr>
                <a:t>ô</a:t>
              </a:r>
              <a:r>
                <a:rPr lang="en-US" altLang="en-US" sz="3200" i="1" dirty="0" err="1">
                  <a:solidFill>
                    <a:srgbClr val="FF0000"/>
                  </a:solidFill>
                  <a:latin typeface="Times New Roman" pitchFamily="18" charset="0"/>
                  <a:cs typeface="Times New Roman" pitchFamily="18" charset="0"/>
                </a:rPr>
                <a:t>i</a:t>
              </a:r>
              <a:r>
                <a:rPr lang="en-US" altLang="en-US" sz="3200" i="1" dirty="0">
                  <a:solidFill>
                    <a:srgbClr val="FF0000"/>
                  </a:solidFill>
                  <a:latin typeface="Times New Roman" pitchFamily="18" charset="0"/>
                  <a:cs typeface="Times New Roman" pitchFamily="18" charset="0"/>
                </a:rPr>
                <a:t> </a:t>
              </a:r>
              <a:r>
                <a:rPr lang="en-US" altLang="en-US" sz="3200" i="1" dirty="0" err="1">
                  <a:solidFill>
                    <a:srgbClr val="FF0000"/>
                  </a:solidFill>
                  <a:latin typeface="Times New Roman" pitchFamily="18" charset="0"/>
                  <a:cs typeface="Times New Roman" pitchFamily="18" charset="0"/>
                </a:rPr>
                <a:t>thiu</a:t>
              </a:r>
              <a:r>
                <a:rPr lang="en-US" altLang="en-US" sz="3200" i="1" dirty="0">
                  <a:solidFill>
                    <a:srgbClr val="FF0000"/>
                  </a:solidFill>
                  <a:latin typeface="Times New Roman" pitchFamily="18" charset="0"/>
                  <a:cs typeface="Times New Roman" pitchFamily="18" charset="0"/>
                </a:rPr>
                <a:t> </a:t>
              </a:r>
              <a:r>
                <a:rPr lang="en-US" altLang="en-US" sz="3200" i="1" dirty="0" err="1">
                  <a:solidFill>
                    <a:srgbClr val="FF0000"/>
                  </a:solidFill>
                  <a:latin typeface="Times New Roman" pitchFamily="18" charset="0"/>
                  <a:cs typeface="Times New Roman" pitchFamily="18" charset="0"/>
                </a:rPr>
                <a:t>ph</a:t>
              </a:r>
              <a:r>
                <a:rPr lang="vi-VN" altLang="en-US" sz="3200" i="1" dirty="0">
                  <a:solidFill>
                    <a:srgbClr val="FF0000"/>
                  </a:solidFill>
                  <a:latin typeface="Times New Roman" pitchFamily="18" charset="0"/>
                  <a:cs typeface="Times New Roman" pitchFamily="18" charset="0"/>
                </a:rPr>
                <a:t>ải</a:t>
              </a:r>
              <a:r>
                <a:rPr lang="en-US" altLang="en-US" sz="3200" i="1" dirty="0">
                  <a:solidFill>
                    <a:srgbClr val="FF0000"/>
                  </a:solidFill>
                  <a:latin typeface="Times New Roman" pitchFamily="18" charset="0"/>
                  <a:cs typeface="Times New Roman" pitchFamily="18" charset="0"/>
                </a:rPr>
                <a:t> l</a:t>
              </a:r>
              <a:r>
                <a:rPr lang="vi-VN" altLang="en-US" sz="3200" i="1" dirty="0">
                  <a:solidFill>
                    <a:srgbClr val="FF0000"/>
                  </a:solidFill>
                  <a:latin typeface="Times New Roman" pitchFamily="18" charset="0"/>
                  <a:cs typeface="Times New Roman" pitchFamily="18" charset="0"/>
                </a:rPr>
                <a:t>àm</a:t>
              </a:r>
              <a:r>
                <a:rPr lang="en-US" altLang="en-US" sz="3200" i="1" dirty="0">
                  <a:solidFill>
                    <a:srgbClr val="FF0000"/>
                  </a:solidFill>
                  <a:latin typeface="Times New Roman" pitchFamily="18" charset="0"/>
                  <a:cs typeface="Times New Roman" pitchFamily="18" charset="0"/>
                </a:rPr>
                <a:t> </a:t>
              </a:r>
              <a:r>
                <a:rPr lang="en-US" altLang="en-US" sz="3200" i="1" dirty="0" err="1">
                  <a:solidFill>
                    <a:srgbClr val="FF0000"/>
                  </a:solidFill>
                  <a:latin typeface="Times New Roman" pitchFamily="18" charset="0"/>
                  <a:cs typeface="Times New Roman" pitchFamily="18" charset="0"/>
                </a:rPr>
                <a:t>th</a:t>
              </a:r>
              <a:r>
                <a:rPr lang="vi-VN" altLang="en-US" sz="3200" i="1" dirty="0">
                  <a:solidFill>
                    <a:srgbClr val="FF0000"/>
                  </a:solidFill>
                  <a:latin typeface="Times New Roman" pitchFamily="18" charset="0"/>
                  <a:cs typeface="Times New Roman" pitchFamily="18" charset="0"/>
                </a:rPr>
                <a:t>ế</a:t>
              </a:r>
              <a:r>
                <a:rPr lang="en-US" altLang="en-US" sz="3200" i="1" dirty="0">
                  <a:solidFill>
                    <a:srgbClr val="FF0000"/>
                  </a:solidFill>
                  <a:latin typeface="Times New Roman" pitchFamily="18" charset="0"/>
                  <a:cs typeface="Times New Roman" pitchFamily="18" charset="0"/>
                </a:rPr>
                <a:t> n</a:t>
              </a:r>
              <a:r>
                <a:rPr lang="vi-VN" altLang="en-US" sz="3200" i="1" dirty="0">
                  <a:solidFill>
                    <a:srgbClr val="FF0000"/>
                  </a:solidFill>
                  <a:latin typeface="Times New Roman" pitchFamily="18" charset="0"/>
                  <a:cs typeface="Times New Roman" pitchFamily="18" charset="0"/>
                </a:rPr>
                <a:t>ào</a:t>
              </a:r>
              <a:r>
                <a:rPr lang="en-US" altLang="en-US" sz="3200" i="1" dirty="0">
                  <a:solidFill>
                    <a:srgbClr val="FF0000"/>
                  </a:solidFill>
                  <a:latin typeface="Times New Roman" pitchFamily="18" charset="0"/>
                  <a:cs typeface="Times New Roman" pitchFamily="18" charset="0"/>
                </a:rPr>
                <a:t>?</a:t>
              </a:r>
              <a:endParaRPr lang="vi-VN" altLang="en-US" sz="3200" i="1" dirty="0">
                <a:solidFill>
                  <a:srgbClr val="FF0000"/>
                </a:solidFill>
                <a:latin typeface="Times New Roman" pitchFamily="18" charset="0"/>
                <a:cs typeface="Times New Roman" pitchFamily="18" charset="0"/>
              </a:endParaRPr>
            </a:p>
          </p:txBody>
        </p:sp>
        <p:pic>
          <p:nvPicPr>
            <p:cNvPr id="34823" name="Picture 7" descr="questionsign_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81038"/>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ransition spd="med" advClick="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7915"/>
                                        </p:tgtEl>
                                        <p:attrNameLst>
                                          <p:attrName>style.visibility</p:attrName>
                                        </p:attrNameLst>
                                      </p:cBhvr>
                                      <p:to>
                                        <p:strVal val="visible"/>
                                      </p:to>
                                    </p:set>
                                    <p:animEffect transition="in" filter="wheel(4)">
                                      <p:cBhvr>
                                        <p:cTn id="7" dur="2000"/>
                                        <p:tgtEl>
                                          <p:spTgt spid="37915"/>
                                        </p:tgtEl>
                                      </p:cBhvr>
                                    </p:animEffect>
                                  </p:childTnLst>
                                </p:cTn>
                              </p:par>
                              <p:par>
                                <p:cTn id="8" presetID="21" presetClass="entr" presetSubtype="4" fill="hold" nodeType="withEffect">
                                  <p:stCondLst>
                                    <p:cond delay="0"/>
                                  </p:stCondLst>
                                  <p:childTnLst>
                                    <p:set>
                                      <p:cBhvr>
                                        <p:cTn id="9" dur="1" fill="hold">
                                          <p:stCondLst>
                                            <p:cond delay="0"/>
                                          </p:stCondLst>
                                        </p:cTn>
                                        <p:tgtEl>
                                          <p:spTgt spid="37916"/>
                                        </p:tgtEl>
                                        <p:attrNameLst>
                                          <p:attrName>style.visibility</p:attrName>
                                        </p:attrNameLst>
                                      </p:cBhvr>
                                      <p:to>
                                        <p:strVal val="visible"/>
                                      </p:to>
                                    </p:set>
                                    <p:animEffect transition="in" filter="wheel(4)">
                                      <p:cBhvr>
                                        <p:cTn id="10" dur="2000"/>
                                        <p:tgtEl>
                                          <p:spTgt spid="379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7914"/>
                                        </p:tgtEl>
                                        <p:attrNameLst>
                                          <p:attrName>style.visibility</p:attrName>
                                        </p:attrNameLst>
                                      </p:cBhvr>
                                      <p:to>
                                        <p:strVal val="visible"/>
                                      </p:to>
                                    </p:set>
                                    <p:anim calcmode="lin" valueType="num">
                                      <p:cBhvr additive="base">
                                        <p:cTn id="15" dur="500" fill="hold"/>
                                        <p:tgtEl>
                                          <p:spTgt spid="37914"/>
                                        </p:tgtEl>
                                        <p:attrNameLst>
                                          <p:attrName>ppt_x</p:attrName>
                                        </p:attrNameLst>
                                      </p:cBhvr>
                                      <p:tavLst>
                                        <p:tav tm="0">
                                          <p:val>
                                            <p:strVal val="#ppt_x"/>
                                          </p:val>
                                        </p:tav>
                                        <p:tav tm="100000">
                                          <p:val>
                                            <p:strVal val="#ppt_x"/>
                                          </p:val>
                                        </p:tav>
                                      </p:tavLst>
                                    </p:anim>
                                    <p:anim calcmode="lin" valueType="num">
                                      <p:cBhvr additive="base">
                                        <p:cTn id="16" dur="500" fill="hold"/>
                                        <p:tgtEl>
                                          <p:spTgt spid="3791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868" y="143588"/>
            <a:ext cx="11570329" cy="631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2068715" y="5690665"/>
            <a:ext cx="8066637" cy="584775"/>
          </a:xfrm>
          <a:prstGeom prst="rect">
            <a:avLst/>
          </a:prstGeom>
          <a:noFill/>
        </p:spPr>
        <p:txBody>
          <a:bodyPr wrap="square" rtlCol="0">
            <a:spAutoFit/>
          </a:bodyPr>
          <a:lstStyle/>
          <a:p>
            <a:pPr algn="ctr"/>
            <a:r>
              <a:rPr lang="vi-VN" sz="3200" dirty="0">
                <a:solidFill>
                  <a:srgbClr val="FF0000"/>
                </a:solidFill>
                <a:latin typeface="+mj-lt"/>
              </a:rPr>
              <a:t>MỘT SỐ BIỆN PHÁP PHÒNG CHỐNG</a:t>
            </a:r>
            <a:endParaRPr lang="vi-VN" sz="3200" dirty="0">
              <a:solidFill>
                <a:prstClr val="black"/>
              </a:solidFill>
              <a:latin typeface="+mj-lt"/>
            </a:endParaRPr>
          </a:p>
        </p:txBody>
      </p:sp>
      <p:pic>
        <p:nvPicPr>
          <p:cNvPr id="5" name="Picture 4"/>
          <p:cNvPicPr>
            <a:picLocks noChangeAspect="1"/>
          </p:cNvPicPr>
          <p:nvPr/>
        </p:nvPicPr>
        <p:blipFill rotWithShape="1">
          <a:blip r:embed="rId2"/>
          <a:srcRect l="4654" r="2073"/>
          <a:stretch/>
        </p:blipFill>
        <p:spPr>
          <a:xfrm>
            <a:off x="783124" y="725266"/>
            <a:ext cx="10637821" cy="4321615"/>
          </a:xfrm>
          <a:prstGeom prst="rect">
            <a:avLst/>
          </a:prstGeom>
        </p:spPr>
      </p:pic>
      <p:sp>
        <p:nvSpPr>
          <p:cNvPr id="6" name="Rectangle 5"/>
          <p:cNvSpPr/>
          <p:nvPr/>
        </p:nvSpPr>
        <p:spPr>
          <a:xfrm>
            <a:off x="1430448" y="5046881"/>
            <a:ext cx="2519760" cy="34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black"/>
                </a:solidFill>
                <a:latin typeface="Times New Roman" panose="02020603050405020304" pitchFamily="18" charset="0"/>
                <a:cs typeface="Times New Roman" panose="02020603050405020304" pitchFamily="18" charset="0"/>
              </a:rPr>
              <a:t>Dùng kháng sinh</a:t>
            </a:r>
          </a:p>
        </p:txBody>
      </p:sp>
      <p:sp>
        <p:nvSpPr>
          <p:cNvPr id="10" name="Rectangle 9"/>
          <p:cNvSpPr/>
          <p:nvPr/>
        </p:nvSpPr>
        <p:spPr>
          <a:xfrm>
            <a:off x="783124" y="251198"/>
            <a:ext cx="3014803" cy="653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black"/>
                </a:solidFill>
                <a:latin typeface="+mj-lt"/>
              </a:rPr>
              <a:t>Phát quang bụi rậm, vệ sinh sạch môi trường</a:t>
            </a:r>
          </a:p>
        </p:txBody>
      </p:sp>
      <p:sp>
        <p:nvSpPr>
          <p:cNvPr id="11" name="Rectangle 10"/>
          <p:cNvSpPr/>
          <p:nvPr/>
        </p:nvSpPr>
        <p:spPr>
          <a:xfrm>
            <a:off x="5459240" y="4889928"/>
            <a:ext cx="2199992" cy="653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black"/>
                </a:solidFill>
                <a:latin typeface="Times New Roman" panose="02020603050405020304" pitchFamily="18" charset="0"/>
                <a:cs typeface="Times New Roman" panose="02020603050405020304" pitchFamily="18" charset="0"/>
              </a:rPr>
              <a:t>Rửa tay</a:t>
            </a:r>
          </a:p>
        </p:txBody>
      </p:sp>
      <p:sp>
        <p:nvSpPr>
          <p:cNvPr id="12" name="Rectangle 11"/>
          <p:cNvSpPr/>
          <p:nvPr/>
        </p:nvSpPr>
        <p:spPr>
          <a:xfrm>
            <a:off x="8947088" y="4867612"/>
            <a:ext cx="2199992" cy="653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black"/>
                </a:solidFill>
                <a:latin typeface="Times New Roman" panose="02020603050405020304" pitchFamily="18" charset="0"/>
                <a:cs typeface="Times New Roman" panose="02020603050405020304" pitchFamily="18" charset="0"/>
              </a:rPr>
              <a:t>Đeo khẩu trang</a:t>
            </a:r>
          </a:p>
        </p:txBody>
      </p:sp>
      <p:sp>
        <p:nvSpPr>
          <p:cNvPr id="2" name="Rectangle 1"/>
          <p:cNvSpPr/>
          <p:nvPr/>
        </p:nvSpPr>
        <p:spPr>
          <a:xfrm>
            <a:off x="4192885" y="225440"/>
            <a:ext cx="7299354" cy="605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rgbClr val="2B8895"/>
                </a:solidFill>
                <a:latin typeface="Times New Roman" panose="02020603050405020304" pitchFamily="18" charset="0"/>
                <a:cs typeface="Times New Roman" panose="02020603050405020304" pitchFamily="18" charset="0"/>
              </a:rPr>
              <a:t>Em hãy nêu một số biện pháp phòng tránh bệnh do vi khuẩn gây nên</a:t>
            </a:r>
            <a:r>
              <a:rPr lang="en-US" sz="2200" b="1" dirty="0">
                <a:solidFill>
                  <a:srgbClr val="2B8895"/>
                </a:solidFill>
                <a:latin typeface="Times New Roman" panose="02020603050405020304" pitchFamily="18" charset="0"/>
                <a:cs typeface="Times New Roman" panose="02020603050405020304" pitchFamily="18" charset="0"/>
              </a:rPr>
              <a:t> </a:t>
            </a:r>
            <a:r>
              <a:rPr lang="en-US" sz="2200" b="1" dirty="0" err="1">
                <a:solidFill>
                  <a:srgbClr val="2B8895"/>
                </a:solidFill>
                <a:latin typeface="Times New Roman" panose="02020603050405020304" pitchFamily="18" charset="0"/>
                <a:cs typeface="Times New Roman" panose="02020603050405020304" pitchFamily="18" charset="0"/>
              </a:rPr>
              <a:t>bằng</a:t>
            </a:r>
            <a:r>
              <a:rPr lang="en-US" sz="2200" b="1" dirty="0">
                <a:solidFill>
                  <a:srgbClr val="2B8895"/>
                </a:solidFill>
                <a:latin typeface="Times New Roman" panose="02020603050405020304" pitchFamily="18" charset="0"/>
                <a:cs typeface="Times New Roman" panose="02020603050405020304" pitchFamily="18" charset="0"/>
              </a:rPr>
              <a:t> </a:t>
            </a:r>
            <a:r>
              <a:rPr lang="en-US" sz="2200" b="1" dirty="0" err="1">
                <a:solidFill>
                  <a:srgbClr val="2B8895"/>
                </a:solidFill>
                <a:latin typeface="Times New Roman" panose="02020603050405020304" pitchFamily="18" charset="0"/>
                <a:cs typeface="Times New Roman" panose="02020603050405020304" pitchFamily="18" charset="0"/>
              </a:rPr>
              <a:t>các</a:t>
            </a:r>
            <a:r>
              <a:rPr lang="en-US" sz="2200" b="1" dirty="0">
                <a:solidFill>
                  <a:srgbClr val="2B8895"/>
                </a:solidFill>
                <a:latin typeface="Times New Roman" panose="02020603050405020304" pitchFamily="18" charset="0"/>
                <a:cs typeface="Times New Roman" panose="02020603050405020304" pitchFamily="18" charset="0"/>
              </a:rPr>
              <a:t> </a:t>
            </a:r>
            <a:r>
              <a:rPr lang="en-US" sz="2200" b="1" dirty="0" err="1">
                <a:solidFill>
                  <a:srgbClr val="2B8895"/>
                </a:solidFill>
                <a:latin typeface="Times New Roman" panose="02020603050405020304" pitchFamily="18" charset="0"/>
                <a:cs typeface="Times New Roman" panose="02020603050405020304" pitchFamily="18" charset="0"/>
              </a:rPr>
              <a:t>gợi</a:t>
            </a:r>
            <a:r>
              <a:rPr lang="en-US" sz="2200" b="1" dirty="0">
                <a:solidFill>
                  <a:srgbClr val="2B8895"/>
                </a:solidFill>
                <a:latin typeface="Times New Roman" panose="02020603050405020304" pitchFamily="18" charset="0"/>
                <a:cs typeface="Times New Roman" panose="02020603050405020304" pitchFamily="18" charset="0"/>
              </a:rPr>
              <a:t> ý </a:t>
            </a:r>
            <a:r>
              <a:rPr lang="en-US" sz="2200" b="1" dirty="0" err="1">
                <a:solidFill>
                  <a:srgbClr val="2B8895"/>
                </a:solidFill>
                <a:latin typeface="Times New Roman" panose="02020603050405020304" pitchFamily="18" charset="0"/>
                <a:cs typeface="Times New Roman" panose="02020603050405020304" pitchFamily="18" charset="0"/>
              </a:rPr>
              <a:t>sau</a:t>
            </a:r>
            <a:r>
              <a:rPr lang="en-US" sz="2200" b="1" dirty="0">
                <a:solidFill>
                  <a:srgbClr val="2B8895"/>
                </a:solidFill>
                <a:latin typeface="Times New Roman" panose="02020603050405020304" pitchFamily="18" charset="0"/>
                <a:cs typeface="Times New Roman" panose="02020603050405020304" pitchFamily="18" charset="0"/>
              </a:rPr>
              <a:t> </a:t>
            </a:r>
            <a:r>
              <a:rPr lang="en-US" sz="2200" b="1" dirty="0" err="1">
                <a:solidFill>
                  <a:srgbClr val="2B8895"/>
                </a:solidFill>
                <a:latin typeface="Times New Roman" panose="02020603050405020304" pitchFamily="18" charset="0"/>
                <a:cs typeface="Times New Roman" panose="02020603050405020304" pitchFamily="18" charset="0"/>
              </a:rPr>
              <a:t>đây</a:t>
            </a:r>
            <a:r>
              <a:rPr lang="en-US" sz="2200" b="1" dirty="0">
                <a:solidFill>
                  <a:srgbClr val="2B8895"/>
                </a:solidFill>
                <a:latin typeface="Times New Roman" panose="02020603050405020304" pitchFamily="18" charset="0"/>
                <a:cs typeface="Times New Roman" panose="02020603050405020304" pitchFamily="18" charset="0"/>
              </a:rPr>
              <a:t> ? </a:t>
            </a:r>
            <a:endParaRPr lang="vi-VN" sz="2200" b="1" dirty="0">
              <a:solidFill>
                <a:srgbClr val="2B889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097257"/>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871" y="271604"/>
            <a:ext cx="11570329" cy="631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2068715" y="325640"/>
            <a:ext cx="8066637" cy="584775"/>
          </a:xfrm>
          <a:prstGeom prst="rect">
            <a:avLst/>
          </a:prstGeom>
          <a:noFill/>
        </p:spPr>
        <p:txBody>
          <a:bodyPr wrap="square" rtlCol="0">
            <a:spAutoFit/>
          </a:bodyPr>
          <a:lstStyle/>
          <a:p>
            <a:pPr algn="ctr"/>
            <a:r>
              <a:rPr lang="vi-VN" sz="3200" b="1" dirty="0">
                <a:solidFill>
                  <a:srgbClr val="FF0000"/>
                </a:solidFill>
                <a:latin typeface="+mj-lt"/>
              </a:rPr>
              <a:t>MỘT SỐ BIỆN PHÁP PHÒNG CHỐNG</a:t>
            </a:r>
            <a:endParaRPr lang="vi-VN" sz="3200" b="1" dirty="0">
              <a:solidFill>
                <a:prstClr val="black"/>
              </a:solidFill>
              <a:latin typeface="+mj-lt"/>
            </a:endParaRPr>
          </a:p>
        </p:txBody>
      </p:sp>
      <p:grpSp>
        <p:nvGrpSpPr>
          <p:cNvPr id="7" name="Group 6"/>
          <p:cNvGrpSpPr/>
          <p:nvPr/>
        </p:nvGrpSpPr>
        <p:grpSpPr>
          <a:xfrm>
            <a:off x="1050201" y="910415"/>
            <a:ext cx="10004081" cy="3062799"/>
            <a:chOff x="1050201" y="910415"/>
            <a:chExt cx="10004081" cy="3062799"/>
          </a:xfrm>
        </p:grpSpPr>
        <p:pic>
          <p:nvPicPr>
            <p:cNvPr id="22532" name="Picture 4" descr="Vệ sinh an toàn thực phẩm – VLOS"/>
            <p:cNvPicPr>
              <a:picLocks noChangeAspect="1" noChangeArrowheads="1"/>
            </p:cNvPicPr>
            <p:nvPr/>
          </p:nvPicPr>
          <p:blipFill rotWithShape="1">
            <a:blip r:embed="rId2">
              <a:extLst>
                <a:ext uri="{28A0092B-C50C-407E-A947-70E740481C1C}">
                  <a14:useLocalDpi xmlns:a14="http://schemas.microsoft.com/office/drawing/2010/main" val="0"/>
                </a:ext>
              </a:extLst>
            </a:blip>
            <a:srcRect l="12511"/>
            <a:stretch/>
          </p:blipFill>
          <p:spPr bwMode="auto">
            <a:xfrm>
              <a:off x="1050201" y="910415"/>
              <a:ext cx="2863197" cy="21403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50201" y="3142217"/>
              <a:ext cx="2863197" cy="830997"/>
            </a:xfrm>
            <a:prstGeom prst="rect">
              <a:avLst/>
            </a:prstGeom>
          </p:spPr>
          <p:txBody>
            <a:bodyPr wrap="square">
              <a:spAutoFit/>
            </a:bodyPr>
            <a:lstStyle/>
            <a:p>
              <a:pPr algn="ctr"/>
              <a:r>
                <a:rPr lang="vi-VN"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Vệ sinh môi trường sạch sẽ, ăn uổng hợp vệ sinh, ăn chín uống sôi</a:t>
              </a:r>
              <a:endParaRPr lang="vi-VN" sz="1600" dirty="0">
                <a:solidFill>
                  <a:prstClr val="black"/>
                </a:solidFill>
                <a:latin typeface="Times New Roman" panose="02020603050405020304" pitchFamily="18" charset="0"/>
                <a:cs typeface="Times New Roman" panose="02020603050405020304" pitchFamily="18" charset="0"/>
              </a:endParaRPr>
            </a:p>
          </p:txBody>
        </p:sp>
        <p:pic>
          <p:nvPicPr>
            <p:cNvPr id="22534" name="Picture 6" descr="Nghiêm túc đeo khẩu trang nơi công cộng - Báo Khánh Hòa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696" y="969263"/>
              <a:ext cx="3117621" cy="20814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56193" y="3147613"/>
              <a:ext cx="6096000" cy="584775"/>
            </a:xfrm>
            <a:prstGeom prst="rect">
              <a:avLst/>
            </a:prstGeom>
          </p:spPr>
          <p:txBody>
            <a:bodyPr>
              <a:spAutoFit/>
            </a:bodyPr>
            <a:lstStyle/>
            <a:p>
              <a:pPr algn="ctr"/>
              <a:r>
                <a:rPr lang="vi-VN"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Đeo khẩu trang nơi công cộng hoặc khi đi vào nơi có cảnh báo vùng dịch, tránh tiếp xúc gắn với người khác</a:t>
              </a:r>
            </a:p>
          </p:txBody>
        </p:sp>
        <p:pic>
          <p:nvPicPr>
            <p:cNvPr id="22536" name="Picture 8" descr="Chốt bảo vệ &amp;#39;vùng xanh&amp;#39; ngăn dịch xâm nhập - VnExpr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9615" y="969264"/>
              <a:ext cx="3244667" cy="2068476"/>
            </a:xfrm>
            <a:prstGeom prst="rect">
              <a:avLst/>
            </a:prstGeom>
            <a:noFill/>
            <a:extLst>
              <a:ext uri="{909E8E84-426E-40DD-AFC4-6F175D3DCCD1}">
                <a14:hiddenFill xmlns:a14="http://schemas.microsoft.com/office/drawing/2010/main">
                  <a:solidFill>
                    <a:srgbClr val="FFFFFF"/>
                  </a:solidFill>
                </a14:hiddenFill>
              </a:ext>
            </a:extLst>
          </p:spPr>
        </p:pic>
      </p:grpSp>
      <p:pic>
        <p:nvPicPr>
          <p:cNvPr id="22538" name="Picture 10" descr="Viên sủi bổ sung vitamin C tăng cường sức đề kháng Swiss Energy Vitamin C  1000mg (tuýp 20 viên) | Shopee Việt Na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700" t="15629" r="37561" b="3265"/>
          <a:stretch/>
        </p:blipFill>
        <p:spPr bwMode="auto">
          <a:xfrm>
            <a:off x="525101" y="4101220"/>
            <a:ext cx="715225" cy="2344847"/>
          </a:xfrm>
          <a:prstGeom prst="rect">
            <a:avLst/>
          </a:prstGeom>
          <a:noFill/>
          <a:extLst>
            <a:ext uri="{909E8E84-426E-40DD-AFC4-6F175D3DCCD1}">
              <a14:hiddenFill xmlns:a14="http://schemas.microsoft.com/office/drawing/2010/main">
                <a:solidFill>
                  <a:srgbClr val="FFFFFF"/>
                </a:solidFill>
              </a14:hiddenFill>
            </a:ext>
          </a:extLst>
        </p:spPr>
      </p:pic>
      <p:pic>
        <p:nvPicPr>
          <p:cNvPr id="22540" name="Picture 12" descr="TOP thực phẩm tăng sức đề kháng mùa COVID – BON GROC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7296" y="4065547"/>
            <a:ext cx="3798702" cy="23805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883664" y="4979406"/>
            <a:ext cx="2779775" cy="597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Tăng cường bồi dưỡng cơ thể</a:t>
            </a:r>
          </a:p>
        </p:txBody>
      </p:sp>
      <p:pic>
        <p:nvPicPr>
          <p:cNvPr id="22542" name="Picture 14" descr="Kháng thuốc kháng sinh: tình trạng báo động toàn cầu"/>
          <p:cNvPicPr>
            <a:picLocks noChangeAspect="1" noChangeArrowheads="1"/>
          </p:cNvPicPr>
          <p:nvPr/>
        </p:nvPicPr>
        <p:blipFill rotWithShape="1">
          <a:blip r:embed="rId7">
            <a:extLst>
              <a:ext uri="{28A0092B-C50C-407E-A947-70E740481C1C}">
                <a14:useLocalDpi xmlns:a14="http://schemas.microsoft.com/office/drawing/2010/main" val="0"/>
              </a:ext>
            </a:extLst>
          </a:blip>
          <a:srcRect l="23812" t="2235" r="18847" b="2716"/>
          <a:stretch/>
        </p:blipFill>
        <p:spPr bwMode="auto">
          <a:xfrm>
            <a:off x="6158569" y="3687121"/>
            <a:ext cx="1651046" cy="208175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336603" y="5871286"/>
            <a:ext cx="3204312" cy="584775"/>
          </a:xfrm>
          <a:prstGeom prst="rect">
            <a:avLst/>
          </a:prstGeom>
        </p:spPr>
        <p:txBody>
          <a:bodyPr wrap="square">
            <a:spAutoFit/>
          </a:bodyPr>
          <a:lstStyle/>
          <a:p>
            <a:pPr algn="ctr"/>
            <a:r>
              <a:rPr lang="vi-VN"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Sử dụng thuốc kháng sinh đúng bệnh, đúng cách để đạt hiệu quả</a:t>
            </a:r>
          </a:p>
        </p:txBody>
      </p:sp>
      <p:pic>
        <p:nvPicPr>
          <p:cNvPr id="22544" name="Picture 16" descr="Không rửa tay sạch sau khi đi vệ sinh nguy hiểm hơn sử dụng thịt sống | Tin  tức mới nhất 24h - Đọc Báo Lao Động online - Laodong.v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947" t="4625" r="177"/>
          <a:stretch/>
        </p:blipFill>
        <p:spPr bwMode="auto">
          <a:xfrm>
            <a:off x="8870501" y="3838669"/>
            <a:ext cx="2726988" cy="193020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686422" y="5871286"/>
            <a:ext cx="2897859" cy="584775"/>
          </a:xfrm>
          <a:prstGeom prst="rect">
            <a:avLst/>
          </a:prstGeom>
        </p:spPr>
        <p:txBody>
          <a:bodyPr wrap="square">
            <a:spAutoFit/>
          </a:bodyPr>
          <a:lstStyle/>
          <a:p>
            <a:pPr algn="ctr"/>
            <a:r>
              <a:rPr lang="vi-VN"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Rửa tay trước khi ăn và sau khi đi vệ sinh</a:t>
            </a:r>
          </a:p>
        </p:txBody>
      </p:sp>
    </p:spTree>
    <p:extLst>
      <p:ext uri="{BB962C8B-B14F-4D97-AF65-F5344CB8AC3E}">
        <p14:creationId xmlns:p14="http://schemas.microsoft.com/office/powerpoint/2010/main" val="1133253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540"/>
                                        </p:tgtEl>
                                        <p:attrNameLst>
                                          <p:attrName>style.visibility</p:attrName>
                                        </p:attrNameLst>
                                      </p:cBhvr>
                                      <p:to>
                                        <p:strVal val="visible"/>
                                      </p:to>
                                    </p:set>
                                    <p:anim calcmode="lin" valueType="num">
                                      <p:cBhvr additive="base">
                                        <p:cTn id="17" dur="500" fill="hold"/>
                                        <p:tgtEl>
                                          <p:spTgt spid="22540"/>
                                        </p:tgtEl>
                                        <p:attrNameLst>
                                          <p:attrName>ppt_x</p:attrName>
                                        </p:attrNameLst>
                                      </p:cBhvr>
                                      <p:tavLst>
                                        <p:tav tm="0">
                                          <p:val>
                                            <p:strVal val="#ppt_x"/>
                                          </p:val>
                                        </p:tav>
                                        <p:tav tm="100000">
                                          <p:val>
                                            <p:strVal val="#ppt_x"/>
                                          </p:val>
                                        </p:tav>
                                      </p:tavLst>
                                    </p:anim>
                                    <p:anim calcmode="lin" valueType="num">
                                      <p:cBhvr additive="base">
                                        <p:cTn id="18" dur="500" fill="hold"/>
                                        <p:tgtEl>
                                          <p:spTgt spid="225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538"/>
                                        </p:tgtEl>
                                        <p:attrNameLst>
                                          <p:attrName>style.visibility</p:attrName>
                                        </p:attrNameLst>
                                      </p:cBhvr>
                                      <p:to>
                                        <p:strVal val="visible"/>
                                      </p:to>
                                    </p:set>
                                    <p:anim calcmode="lin" valueType="num">
                                      <p:cBhvr additive="base">
                                        <p:cTn id="21" dur="500" fill="hold"/>
                                        <p:tgtEl>
                                          <p:spTgt spid="22538"/>
                                        </p:tgtEl>
                                        <p:attrNameLst>
                                          <p:attrName>ppt_x</p:attrName>
                                        </p:attrNameLst>
                                      </p:cBhvr>
                                      <p:tavLst>
                                        <p:tav tm="0">
                                          <p:val>
                                            <p:strVal val="#ppt_x"/>
                                          </p:val>
                                        </p:tav>
                                        <p:tav tm="100000">
                                          <p:val>
                                            <p:strVal val="#ppt_x"/>
                                          </p:val>
                                        </p:tav>
                                      </p:tavLst>
                                    </p:anim>
                                    <p:anim calcmode="lin" valueType="num">
                                      <p:cBhvr additive="base">
                                        <p:cTn id="22" dur="500" fill="hold"/>
                                        <p:tgtEl>
                                          <p:spTgt spid="2253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2542"/>
                                        </p:tgtEl>
                                        <p:attrNameLst>
                                          <p:attrName>style.visibility</p:attrName>
                                        </p:attrNameLst>
                                      </p:cBhvr>
                                      <p:to>
                                        <p:strVal val="visible"/>
                                      </p:to>
                                    </p:set>
                                    <p:animEffect transition="in" filter="fade">
                                      <p:cBhvr>
                                        <p:cTn id="27" dur="1000"/>
                                        <p:tgtEl>
                                          <p:spTgt spid="22542"/>
                                        </p:tgtEl>
                                      </p:cBhvr>
                                    </p:animEffect>
                                    <p:anim calcmode="lin" valueType="num">
                                      <p:cBhvr>
                                        <p:cTn id="28" dur="1000" fill="hold"/>
                                        <p:tgtEl>
                                          <p:spTgt spid="22542"/>
                                        </p:tgtEl>
                                        <p:attrNameLst>
                                          <p:attrName>ppt_x</p:attrName>
                                        </p:attrNameLst>
                                      </p:cBhvr>
                                      <p:tavLst>
                                        <p:tav tm="0">
                                          <p:val>
                                            <p:strVal val="#ppt_x"/>
                                          </p:val>
                                        </p:tav>
                                        <p:tav tm="100000">
                                          <p:val>
                                            <p:strVal val="#ppt_x"/>
                                          </p:val>
                                        </p:tav>
                                      </p:tavLst>
                                    </p:anim>
                                    <p:anim calcmode="lin" valueType="num">
                                      <p:cBhvr>
                                        <p:cTn id="29" dur="1000" fill="hold"/>
                                        <p:tgtEl>
                                          <p:spTgt spid="2254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2544"/>
                                        </p:tgtEl>
                                        <p:attrNameLst>
                                          <p:attrName>style.visibility</p:attrName>
                                        </p:attrNameLst>
                                      </p:cBhvr>
                                      <p:to>
                                        <p:strVal val="visible"/>
                                      </p:to>
                                    </p:set>
                                    <p:animEffect transition="in" filter="fade">
                                      <p:cBhvr>
                                        <p:cTn id="39" dur="1000"/>
                                        <p:tgtEl>
                                          <p:spTgt spid="22544"/>
                                        </p:tgtEl>
                                      </p:cBhvr>
                                    </p:animEffect>
                                    <p:anim calcmode="lin" valueType="num">
                                      <p:cBhvr>
                                        <p:cTn id="40" dur="1000" fill="hold"/>
                                        <p:tgtEl>
                                          <p:spTgt spid="22544"/>
                                        </p:tgtEl>
                                        <p:attrNameLst>
                                          <p:attrName>ppt_x</p:attrName>
                                        </p:attrNameLst>
                                      </p:cBhvr>
                                      <p:tavLst>
                                        <p:tav tm="0">
                                          <p:val>
                                            <p:strVal val="#ppt_x"/>
                                          </p:val>
                                        </p:tav>
                                        <p:tav tm="100000">
                                          <p:val>
                                            <p:strVal val="#ppt_x"/>
                                          </p:val>
                                        </p:tav>
                                      </p:tavLst>
                                    </p:anim>
                                    <p:anim calcmode="lin" valueType="num">
                                      <p:cBhvr>
                                        <p:cTn id="41" dur="1000" fill="hold"/>
                                        <p:tgtEl>
                                          <p:spTgt spid="225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5"/>
          <p:cNvSpPr txBox="1">
            <a:spLocks noChangeArrowheads="1"/>
          </p:cNvSpPr>
          <p:nvPr/>
        </p:nvSpPr>
        <p:spPr bwMode="auto">
          <a:xfrm>
            <a:off x="647858" y="710139"/>
            <a:ext cx="10972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rgbClr val="C00000"/>
                </a:solidFill>
                <a:latin typeface="Times New Roman" pitchFamily="18" charset="0"/>
                <a:cs typeface="Times New Roman" pitchFamily="18" charset="0"/>
              </a:rPr>
              <a:t>     </a:t>
            </a:r>
            <a:r>
              <a:rPr lang="en-US" altLang="en-US" sz="3200" b="1" dirty="0" err="1">
                <a:solidFill>
                  <a:srgbClr val="C00000"/>
                </a:solidFill>
                <a:latin typeface="Times New Roman" pitchFamily="18" charset="0"/>
                <a:cs typeface="Times New Roman" pitchFamily="18" charset="0"/>
              </a:rPr>
              <a:t>Em</a:t>
            </a:r>
            <a:r>
              <a:rPr lang="en-US" altLang="en-US" sz="3200" b="1" dirty="0">
                <a:solidFill>
                  <a:srgbClr val="C00000"/>
                </a:solidFill>
                <a:latin typeface="Times New Roman" pitchFamily="18" charset="0"/>
                <a:cs typeface="Times New Roman" pitchFamily="18" charset="0"/>
              </a:rPr>
              <a:t> c</a:t>
            </a:r>
            <a:r>
              <a:rPr lang="vi-VN" altLang="en-US" sz="3200" b="1" dirty="0">
                <a:solidFill>
                  <a:srgbClr val="C00000"/>
                </a:solidFill>
                <a:latin typeface="Times New Roman" pitchFamily="18" charset="0"/>
                <a:cs typeface="Times New Roman" pitchFamily="18" charset="0"/>
              </a:rPr>
              <a:t>ần</a:t>
            </a:r>
            <a:r>
              <a:rPr lang="en-US" altLang="en-US" sz="3200" b="1" dirty="0">
                <a:solidFill>
                  <a:srgbClr val="C00000"/>
                </a:solidFill>
                <a:latin typeface="Times New Roman" pitchFamily="18" charset="0"/>
                <a:cs typeface="Times New Roman" pitchFamily="18" charset="0"/>
              </a:rPr>
              <a:t> l</a:t>
            </a:r>
            <a:r>
              <a:rPr lang="vi-VN" altLang="en-US" sz="3200" b="1" dirty="0">
                <a:solidFill>
                  <a:srgbClr val="C00000"/>
                </a:solidFill>
                <a:latin typeface="Times New Roman" pitchFamily="18" charset="0"/>
                <a:cs typeface="Times New Roman" pitchFamily="18" charset="0"/>
              </a:rPr>
              <a:t>àm</a:t>
            </a:r>
            <a:r>
              <a:rPr lang="en-US" altLang="en-US" sz="3200" b="1" dirty="0">
                <a:solidFill>
                  <a:srgbClr val="C00000"/>
                </a:solidFill>
                <a:latin typeface="Times New Roman" pitchFamily="18" charset="0"/>
                <a:cs typeface="Times New Roman" pitchFamily="18" charset="0"/>
              </a:rPr>
              <a:t> g</a:t>
            </a:r>
            <a:r>
              <a:rPr lang="vi-VN" altLang="en-US" sz="3200" b="1" dirty="0">
                <a:solidFill>
                  <a:srgbClr val="C00000"/>
                </a:solidFill>
                <a:latin typeface="Times New Roman" pitchFamily="18" charset="0"/>
                <a:cs typeface="Times New Roman" pitchFamily="18" charset="0"/>
              </a:rPr>
              <a:t>ì</a:t>
            </a:r>
            <a:r>
              <a:rPr lang="en-US" altLang="en-US" sz="3200" b="1" dirty="0">
                <a:solidFill>
                  <a:srgbClr val="C00000"/>
                </a:solidFill>
                <a:latin typeface="Times New Roman" pitchFamily="18" charset="0"/>
                <a:cs typeface="Times New Roman" pitchFamily="18" charset="0"/>
              </a:rPr>
              <a:t> </a:t>
            </a:r>
            <a:r>
              <a:rPr lang="vi-VN" altLang="en-US" sz="3200" b="1" dirty="0">
                <a:solidFill>
                  <a:srgbClr val="C00000"/>
                </a:solidFill>
                <a:latin typeface="Times New Roman" pitchFamily="18" charset="0"/>
                <a:cs typeface="Times New Roman" pitchFamily="18" charset="0"/>
              </a:rPr>
              <a:t>để phòng chống tác hại do vi khuẩn gây ra?</a:t>
            </a:r>
          </a:p>
        </p:txBody>
      </p:sp>
      <p:sp>
        <p:nvSpPr>
          <p:cNvPr id="9" name="TextBox 8"/>
          <p:cNvSpPr txBox="1">
            <a:spLocks noChangeArrowheads="1"/>
          </p:cNvSpPr>
          <p:nvPr/>
        </p:nvSpPr>
        <p:spPr bwMode="auto">
          <a:xfrm>
            <a:off x="1295526" y="1674673"/>
            <a:ext cx="899160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just">
              <a:spcBef>
                <a:spcPts val="1200"/>
              </a:spcBef>
              <a:defRPr/>
            </a:pPr>
            <a:r>
              <a:rPr lang="en-US" altLang="en-US" sz="3200" dirty="0">
                <a:solidFill>
                  <a:schemeClr val="accent3">
                    <a:lumMod val="50000"/>
                  </a:schemeClr>
                </a:solidFill>
                <a:latin typeface="Times New Roman" pitchFamily="18" charset="0"/>
                <a:cs typeface="Times New Roman" pitchFamily="18" charset="0"/>
              </a:rPr>
              <a:t>-  </a:t>
            </a:r>
            <a:r>
              <a:rPr lang="en-US" altLang="en-US" sz="3200" dirty="0" err="1">
                <a:solidFill>
                  <a:schemeClr val="accent3">
                    <a:lumMod val="50000"/>
                  </a:schemeClr>
                </a:solidFill>
                <a:latin typeface="Times New Roman" pitchFamily="18" charset="0"/>
                <a:cs typeface="Times New Roman" pitchFamily="18" charset="0"/>
              </a:rPr>
              <a:t>Vệ</a:t>
            </a:r>
            <a:r>
              <a:rPr lang="en-US" altLang="en-US" sz="3200" dirty="0">
                <a:solidFill>
                  <a:schemeClr val="accent3">
                    <a:lumMod val="50000"/>
                  </a:schemeClr>
                </a:solidFill>
                <a:latin typeface="Times New Roman" pitchFamily="18" charset="0"/>
                <a:cs typeface="Times New Roman" pitchFamily="18" charset="0"/>
              </a:rPr>
              <a:t> </a:t>
            </a:r>
            <a:r>
              <a:rPr lang="en-US" altLang="en-US" sz="3200" dirty="0" err="1">
                <a:solidFill>
                  <a:schemeClr val="accent3">
                    <a:lumMod val="50000"/>
                  </a:schemeClr>
                </a:solidFill>
                <a:latin typeface="Times New Roman" pitchFamily="18" charset="0"/>
                <a:cs typeface="Times New Roman" pitchFamily="18" charset="0"/>
              </a:rPr>
              <a:t>sinh</a:t>
            </a:r>
            <a:r>
              <a:rPr lang="en-US" altLang="en-US" sz="3200" dirty="0">
                <a:solidFill>
                  <a:schemeClr val="accent3">
                    <a:lumMod val="50000"/>
                  </a:schemeClr>
                </a:solidFill>
                <a:latin typeface="Times New Roman" pitchFamily="18" charset="0"/>
                <a:cs typeface="Times New Roman" pitchFamily="18" charset="0"/>
              </a:rPr>
              <a:t> </a:t>
            </a:r>
            <a:r>
              <a:rPr lang="en-US" altLang="en-US" sz="3200" dirty="0" err="1">
                <a:solidFill>
                  <a:schemeClr val="accent3">
                    <a:lumMod val="50000"/>
                  </a:schemeClr>
                </a:solidFill>
                <a:latin typeface="Times New Roman" pitchFamily="18" charset="0"/>
                <a:cs typeface="Times New Roman" pitchFamily="18" charset="0"/>
              </a:rPr>
              <a:t>cá</a:t>
            </a:r>
            <a:r>
              <a:rPr lang="en-US" altLang="en-US" sz="3200" dirty="0">
                <a:solidFill>
                  <a:schemeClr val="accent3">
                    <a:lumMod val="50000"/>
                  </a:schemeClr>
                </a:solidFill>
                <a:latin typeface="Times New Roman" pitchFamily="18" charset="0"/>
                <a:cs typeface="Times New Roman" pitchFamily="18" charset="0"/>
              </a:rPr>
              <a:t> </a:t>
            </a:r>
            <a:r>
              <a:rPr lang="en-US" altLang="en-US" sz="3200" dirty="0" err="1">
                <a:solidFill>
                  <a:schemeClr val="accent3">
                    <a:lumMod val="50000"/>
                  </a:schemeClr>
                </a:solidFill>
                <a:latin typeface="Times New Roman" pitchFamily="18" charset="0"/>
                <a:cs typeface="Times New Roman" pitchFamily="18" charset="0"/>
              </a:rPr>
              <a:t>nhân</a:t>
            </a:r>
            <a:r>
              <a:rPr lang="vi-VN" altLang="en-US" sz="3200" dirty="0">
                <a:solidFill>
                  <a:schemeClr val="accent3">
                    <a:lumMod val="50000"/>
                  </a:schemeClr>
                </a:solidFill>
                <a:latin typeface="Times New Roman" pitchFamily="18" charset="0"/>
                <a:cs typeface="Times New Roman" pitchFamily="18" charset="0"/>
              </a:rPr>
              <a:t>, nhà ở, lớp học sạch sẽ.</a:t>
            </a:r>
            <a:r>
              <a:rPr lang="en-US" altLang="en-US" sz="3200" dirty="0">
                <a:solidFill>
                  <a:schemeClr val="accent3">
                    <a:lumMod val="50000"/>
                  </a:schemeClr>
                </a:solidFill>
                <a:latin typeface="Times New Roman" pitchFamily="18" charset="0"/>
                <a:cs typeface="Times New Roman" pitchFamily="18" charset="0"/>
              </a:rPr>
              <a:t>..</a:t>
            </a:r>
            <a:endParaRPr lang="vi-VN" altLang="en-US" sz="3200" dirty="0">
              <a:solidFill>
                <a:schemeClr val="accent3">
                  <a:lumMod val="50000"/>
                </a:schemeClr>
              </a:solidFill>
              <a:latin typeface="Times New Roman" pitchFamily="18" charset="0"/>
              <a:cs typeface="Times New Roman" pitchFamily="18" charset="0"/>
            </a:endParaRPr>
          </a:p>
          <a:p>
            <a:pPr algn="just">
              <a:spcBef>
                <a:spcPts val="1200"/>
              </a:spcBef>
              <a:defRPr/>
            </a:pPr>
            <a:r>
              <a:rPr lang="vi-VN" altLang="en-US" sz="3200" dirty="0">
                <a:solidFill>
                  <a:schemeClr val="accent3">
                    <a:lumMod val="50000"/>
                  </a:schemeClr>
                </a:solidFill>
                <a:latin typeface="Times New Roman" pitchFamily="18" charset="0"/>
                <a:cs typeface="Times New Roman" pitchFamily="18" charset="0"/>
              </a:rPr>
              <a:t>- Không ăn thức ăn đã bị ôi thiu.</a:t>
            </a:r>
            <a:endParaRPr lang="en-US" altLang="en-US" sz="3200" dirty="0">
              <a:solidFill>
                <a:schemeClr val="accent3">
                  <a:lumMod val="50000"/>
                </a:schemeClr>
              </a:solidFill>
              <a:latin typeface="Times New Roman" pitchFamily="18" charset="0"/>
              <a:cs typeface="Times New Roman" pitchFamily="18" charset="0"/>
            </a:endParaRPr>
          </a:p>
          <a:p>
            <a:pPr algn="just">
              <a:spcBef>
                <a:spcPts val="1200"/>
              </a:spcBef>
              <a:buFontTx/>
              <a:buChar char="-"/>
              <a:defRPr/>
            </a:pPr>
            <a:r>
              <a:rPr lang="en-US" altLang="en-US" sz="3200" dirty="0">
                <a:solidFill>
                  <a:schemeClr val="accent3">
                    <a:lumMod val="50000"/>
                  </a:schemeClr>
                </a:solidFill>
                <a:latin typeface="Times New Roman" pitchFamily="18" charset="0"/>
                <a:cs typeface="Times New Roman" pitchFamily="18" charset="0"/>
              </a:rPr>
              <a:t> </a:t>
            </a:r>
            <a:r>
              <a:rPr lang="en-US" altLang="en-US" sz="3200" dirty="0" err="1">
                <a:solidFill>
                  <a:schemeClr val="accent3">
                    <a:lumMod val="50000"/>
                  </a:schemeClr>
                </a:solidFill>
                <a:latin typeface="Times New Roman" pitchFamily="18" charset="0"/>
                <a:cs typeface="Times New Roman" pitchFamily="18" charset="0"/>
              </a:rPr>
              <a:t>Bảo</a:t>
            </a:r>
            <a:r>
              <a:rPr lang="en-US" altLang="en-US" sz="3200" dirty="0">
                <a:solidFill>
                  <a:schemeClr val="accent3">
                    <a:lumMod val="50000"/>
                  </a:schemeClr>
                </a:solidFill>
                <a:latin typeface="Times New Roman" pitchFamily="18" charset="0"/>
                <a:cs typeface="Times New Roman" pitchFamily="18" charset="0"/>
              </a:rPr>
              <a:t> </a:t>
            </a:r>
            <a:r>
              <a:rPr lang="en-US" altLang="en-US" sz="3200" dirty="0" err="1">
                <a:solidFill>
                  <a:schemeClr val="accent3">
                    <a:lumMod val="50000"/>
                  </a:schemeClr>
                </a:solidFill>
                <a:latin typeface="Times New Roman" pitchFamily="18" charset="0"/>
                <a:cs typeface="Times New Roman" pitchFamily="18" charset="0"/>
              </a:rPr>
              <a:t>quản</a:t>
            </a:r>
            <a:r>
              <a:rPr lang="en-US" altLang="en-US" sz="3200" dirty="0">
                <a:solidFill>
                  <a:schemeClr val="accent3">
                    <a:lumMod val="50000"/>
                  </a:schemeClr>
                </a:solidFill>
                <a:latin typeface="Times New Roman" pitchFamily="18" charset="0"/>
                <a:cs typeface="Times New Roman" pitchFamily="18" charset="0"/>
              </a:rPr>
              <a:t> </a:t>
            </a:r>
            <a:r>
              <a:rPr lang="en-US" altLang="en-US" sz="3200" dirty="0" err="1">
                <a:solidFill>
                  <a:schemeClr val="accent3">
                    <a:lumMod val="50000"/>
                  </a:schemeClr>
                </a:solidFill>
                <a:latin typeface="Times New Roman" pitchFamily="18" charset="0"/>
                <a:cs typeface="Times New Roman" pitchFamily="18" charset="0"/>
              </a:rPr>
              <a:t>thực</a:t>
            </a:r>
            <a:r>
              <a:rPr lang="en-US" altLang="en-US" sz="3200" dirty="0">
                <a:solidFill>
                  <a:schemeClr val="accent3">
                    <a:lumMod val="50000"/>
                  </a:schemeClr>
                </a:solidFill>
                <a:latin typeface="Times New Roman" pitchFamily="18" charset="0"/>
                <a:cs typeface="Times New Roman" pitchFamily="18" charset="0"/>
              </a:rPr>
              <a:t> </a:t>
            </a:r>
            <a:r>
              <a:rPr lang="en-US" altLang="en-US" sz="3200" dirty="0" err="1">
                <a:solidFill>
                  <a:schemeClr val="accent3">
                    <a:lumMod val="50000"/>
                  </a:schemeClr>
                </a:solidFill>
                <a:latin typeface="Times New Roman" pitchFamily="18" charset="0"/>
                <a:cs typeface="Times New Roman" pitchFamily="18" charset="0"/>
              </a:rPr>
              <a:t>phẩm</a:t>
            </a:r>
            <a:r>
              <a:rPr lang="en-US" altLang="en-US" sz="3200" dirty="0">
                <a:solidFill>
                  <a:schemeClr val="accent3">
                    <a:lumMod val="50000"/>
                  </a:schemeClr>
                </a:solidFill>
                <a:latin typeface="Times New Roman" pitchFamily="18" charset="0"/>
                <a:cs typeface="Times New Roman" pitchFamily="18" charset="0"/>
              </a:rPr>
              <a:t> (l</a:t>
            </a:r>
            <a:r>
              <a:rPr lang="vi-VN" altLang="en-US" sz="3200" dirty="0">
                <a:solidFill>
                  <a:schemeClr val="accent3">
                    <a:lumMod val="50000"/>
                  </a:schemeClr>
                </a:solidFill>
                <a:latin typeface="Times New Roman" pitchFamily="18" charset="0"/>
                <a:cs typeface="Times New Roman" pitchFamily="18" charset="0"/>
              </a:rPr>
              <a:t>àm lạnh, phơi khô,</a:t>
            </a:r>
            <a:r>
              <a:rPr lang="en-US" altLang="en-US" sz="3200" dirty="0">
                <a:solidFill>
                  <a:schemeClr val="accent3">
                    <a:lumMod val="50000"/>
                  </a:schemeClr>
                </a:solidFill>
                <a:latin typeface="Times New Roman" pitchFamily="18" charset="0"/>
                <a:cs typeface="Times New Roman" pitchFamily="18" charset="0"/>
              </a:rPr>
              <a:t> </a:t>
            </a:r>
            <a:r>
              <a:rPr lang="vi-VN" altLang="en-US" sz="3200" dirty="0">
                <a:solidFill>
                  <a:schemeClr val="accent3">
                    <a:lumMod val="50000"/>
                  </a:schemeClr>
                </a:solidFill>
                <a:latin typeface="Times New Roman" pitchFamily="18" charset="0"/>
                <a:cs typeface="Times New Roman" pitchFamily="18" charset="0"/>
              </a:rPr>
              <a:t>ướp muối).</a:t>
            </a:r>
            <a:endParaRPr lang="en-US" altLang="en-US" sz="3200" dirty="0">
              <a:solidFill>
                <a:schemeClr val="accent3">
                  <a:lumMod val="50000"/>
                </a:schemeClr>
              </a:solidFill>
              <a:latin typeface="Times New Roman" pitchFamily="18" charset="0"/>
              <a:cs typeface="Times New Roman" pitchFamily="18" charset="0"/>
            </a:endParaRPr>
          </a:p>
          <a:p>
            <a:pPr algn="just">
              <a:spcBef>
                <a:spcPts val="1200"/>
              </a:spcBef>
              <a:buFontTx/>
              <a:buChar char="-"/>
              <a:defRPr/>
            </a:pPr>
            <a:r>
              <a:rPr lang="en-US" altLang="en-US" sz="3200" dirty="0">
                <a:solidFill>
                  <a:schemeClr val="accent3">
                    <a:lumMod val="50000"/>
                  </a:schemeClr>
                </a:solidFill>
                <a:latin typeface="Times New Roman" pitchFamily="18" charset="0"/>
                <a:cs typeface="Times New Roman" pitchFamily="18" charset="0"/>
              </a:rPr>
              <a:t> </a:t>
            </a:r>
            <a:r>
              <a:rPr lang="en-US" altLang="en-US" sz="3200" dirty="0" err="1">
                <a:solidFill>
                  <a:schemeClr val="accent3">
                    <a:lumMod val="50000"/>
                  </a:schemeClr>
                </a:solidFill>
                <a:latin typeface="Times New Roman" pitchFamily="18" charset="0"/>
                <a:cs typeface="Times New Roman" pitchFamily="18" charset="0"/>
              </a:rPr>
              <a:t>Giữ</a:t>
            </a:r>
            <a:r>
              <a:rPr lang="en-US" altLang="en-US" sz="3200" dirty="0">
                <a:solidFill>
                  <a:schemeClr val="accent3">
                    <a:lumMod val="50000"/>
                  </a:schemeClr>
                </a:solidFill>
                <a:latin typeface="Times New Roman" pitchFamily="18" charset="0"/>
                <a:cs typeface="Times New Roman" pitchFamily="18" charset="0"/>
              </a:rPr>
              <a:t> </a:t>
            </a:r>
            <a:r>
              <a:rPr lang="en-US" altLang="en-US" sz="3200" dirty="0" err="1">
                <a:solidFill>
                  <a:schemeClr val="accent3">
                    <a:lumMod val="50000"/>
                  </a:schemeClr>
                </a:solidFill>
                <a:latin typeface="Times New Roman" pitchFamily="18" charset="0"/>
                <a:cs typeface="Times New Roman" pitchFamily="18" charset="0"/>
              </a:rPr>
              <a:t>vệ</a:t>
            </a:r>
            <a:r>
              <a:rPr lang="en-US" altLang="en-US" sz="3200" dirty="0">
                <a:solidFill>
                  <a:schemeClr val="accent3">
                    <a:lumMod val="50000"/>
                  </a:schemeClr>
                </a:solidFill>
                <a:latin typeface="Times New Roman" pitchFamily="18" charset="0"/>
                <a:cs typeface="Times New Roman" pitchFamily="18" charset="0"/>
              </a:rPr>
              <a:t> </a:t>
            </a:r>
            <a:r>
              <a:rPr lang="en-US" altLang="en-US" sz="3200" dirty="0" err="1">
                <a:solidFill>
                  <a:schemeClr val="accent3">
                    <a:lumMod val="50000"/>
                  </a:schemeClr>
                </a:solidFill>
                <a:latin typeface="Times New Roman" pitchFamily="18" charset="0"/>
                <a:cs typeface="Times New Roman" pitchFamily="18" charset="0"/>
              </a:rPr>
              <a:t>sinh</a:t>
            </a:r>
            <a:r>
              <a:rPr lang="en-US" altLang="en-US" sz="3200" dirty="0">
                <a:solidFill>
                  <a:schemeClr val="accent3">
                    <a:lumMod val="50000"/>
                  </a:schemeClr>
                </a:solidFill>
                <a:latin typeface="Times New Roman" pitchFamily="18" charset="0"/>
                <a:cs typeface="Times New Roman" pitchFamily="18" charset="0"/>
              </a:rPr>
              <a:t> </a:t>
            </a:r>
            <a:r>
              <a:rPr lang="en-US" altLang="en-US" sz="3200" dirty="0" err="1">
                <a:solidFill>
                  <a:schemeClr val="accent3">
                    <a:lumMod val="50000"/>
                  </a:schemeClr>
                </a:solidFill>
                <a:latin typeface="Times New Roman" pitchFamily="18" charset="0"/>
                <a:cs typeface="Times New Roman" pitchFamily="18" charset="0"/>
              </a:rPr>
              <a:t>môi</a:t>
            </a:r>
            <a:r>
              <a:rPr lang="en-US" altLang="en-US" sz="3200" dirty="0">
                <a:solidFill>
                  <a:schemeClr val="accent3">
                    <a:lumMod val="50000"/>
                  </a:schemeClr>
                </a:solidFill>
                <a:latin typeface="Times New Roman" pitchFamily="18" charset="0"/>
                <a:cs typeface="Times New Roman" pitchFamily="18" charset="0"/>
              </a:rPr>
              <a:t> </a:t>
            </a:r>
            <a:r>
              <a:rPr lang="en-US" altLang="en-US" sz="3200" dirty="0" err="1">
                <a:solidFill>
                  <a:schemeClr val="accent3">
                    <a:lumMod val="50000"/>
                  </a:schemeClr>
                </a:solidFill>
                <a:latin typeface="Times New Roman" pitchFamily="18" charset="0"/>
                <a:cs typeface="Times New Roman" pitchFamily="18" charset="0"/>
              </a:rPr>
              <a:t>trường</a:t>
            </a:r>
            <a:r>
              <a:rPr lang="en-US" altLang="en-US" sz="3200" dirty="0">
                <a:solidFill>
                  <a:schemeClr val="accent3">
                    <a:lumMod val="50000"/>
                  </a:schemeClr>
                </a:solidFill>
                <a:latin typeface="Times New Roman" pitchFamily="18" charset="0"/>
                <a:cs typeface="Times New Roman" pitchFamily="18" charset="0"/>
              </a:rPr>
              <a:t> (</a:t>
            </a:r>
            <a:r>
              <a:rPr lang="en-US" altLang="en-US" sz="3200" dirty="0" err="1">
                <a:solidFill>
                  <a:schemeClr val="accent3">
                    <a:lumMod val="50000"/>
                  </a:schemeClr>
                </a:solidFill>
                <a:latin typeface="Times New Roman" pitchFamily="18" charset="0"/>
                <a:cs typeface="Times New Roman" pitchFamily="18" charset="0"/>
              </a:rPr>
              <a:t>kh</a:t>
            </a:r>
            <a:r>
              <a:rPr lang="vi-VN" altLang="en-US" sz="3200" dirty="0">
                <a:solidFill>
                  <a:schemeClr val="accent3">
                    <a:lumMod val="50000"/>
                  </a:schemeClr>
                </a:solidFill>
                <a:latin typeface="Times New Roman" pitchFamily="18" charset="0"/>
                <a:cs typeface="Times New Roman" pitchFamily="18" charset="0"/>
              </a:rPr>
              <a:t>ông vứt xác động vật bừa bãi</a:t>
            </a:r>
            <a:r>
              <a:rPr lang="en-US" altLang="en-US" sz="3200" dirty="0">
                <a:solidFill>
                  <a:schemeClr val="accent3">
                    <a:lumMod val="50000"/>
                  </a:schemeClr>
                </a:solidFill>
                <a:latin typeface="Times New Roman" pitchFamily="18" charset="0"/>
                <a:cs typeface="Times New Roman" pitchFamily="18" charset="0"/>
              </a:rPr>
              <a:t>...)</a:t>
            </a:r>
          </a:p>
        </p:txBody>
      </p:sp>
      <p:pic>
        <p:nvPicPr>
          <p:cNvPr id="37892" name="Picture 7" descr="questionsign_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358" y="10340"/>
            <a:ext cx="1143001"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906000" y="6096000"/>
            <a:ext cx="609600" cy="609600"/>
          </a:xfrm>
          <a:prstGeom prst="rect">
            <a:avLst/>
          </a:prstGeom>
        </p:spPr>
      </p:pic>
    </p:spTree>
    <p:custDataLst>
      <p:tags r:id="rId1"/>
    </p:custDataLst>
  </p:cSld>
  <p:clrMapOvr>
    <a:masterClrMapping/>
  </p:clrMapOvr>
  <p:transition advTm="33339">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bldLst>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3"/>
          <p:cNvPicPr>
            <a:picLocks noChangeAspect="1"/>
          </p:cNvPicPr>
          <p:nvPr/>
        </p:nvPicPr>
        <p:blipFill>
          <a:blip r:embed="rId3"/>
          <a:srcRect r="27110"/>
          <a:stretch>
            <a:fillRect/>
          </a:stretch>
        </p:blipFill>
        <p:spPr>
          <a:xfrm>
            <a:off x="0" y="0"/>
            <a:ext cx="12192000" cy="6858000"/>
          </a:xfrm>
          <a:prstGeom prst="rect">
            <a:avLst/>
          </a:prstGeom>
          <a:noFill/>
          <a:ln w="9525">
            <a:noFill/>
          </a:ln>
        </p:spPr>
      </p:pic>
      <p:pic>
        <p:nvPicPr>
          <p:cNvPr id="22" name="图片 21"/>
          <p:cNvPicPr>
            <a:picLocks noChangeAspect="1"/>
          </p:cNvPicPr>
          <p:nvPr/>
        </p:nvPicPr>
        <p:blipFill>
          <a:blip r:embed="rId4"/>
          <a:stretch>
            <a:fillRect/>
          </a:stretch>
        </p:blipFill>
        <p:spPr>
          <a:xfrm>
            <a:off x="-269875" y="-144462"/>
            <a:ext cx="4535488" cy="6858000"/>
          </a:xfrm>
          <a:prstGeom prst="rect">
            <a:avLst/>
          </a:prstGeom>
          <a:noFill/>
          <a:ln w="9525">
            <a:noFill/>
          </a:ln>
        </p:spPr>
      </p:pic>
      <p:pic>
        <p:nvPicPr>
          <p:cNvPr id="8" name="图片 7"/>
          <p:cNvPicPr>
            <a:picLocks noChangeAspect="1"/>
          </p:cNvPicPr>
          <p:nvPr/>
        </p:nvPicPr>
        <p:blipFill>
          <a:blip r:embed="rId5"/>
          <a:srcRect r="93468" b="46605"/>
          <a:stretch>
            <a:fillRect/>
          </a:stretch>
        </p:blipFill>
        <p:spPr>
          <a:xfrm>
            <a:off x="0" y="917575"/>
            <a:ext cx="785813" cy="2681288"/>
          </a:xfrm>
          <a:prstGeom prst="rect">
            <a:avLst/>
          </a:prstGeom>
          <a:noFill/>
          <a:ln w="9525">
            <a:noFill/>
          </a:ln>
        </p:spPr>
      </p:pic>
      <p:pic>
        <p:nvPicPr>
          <p:cNvPr id="7" name="图片 6"/>
          <p:cNvPicPr>
            <a:picLocks noChangeAspect="1"/>
          </p:cNvPicPr>
          <p:nvPr/>
        </p:nvPicPr>
        <p:blipFill>
          <a:blip r:embed="rId6"/>
          <a:stretch>
            <a:fillRect/>
          </a:stretch>
        </p:blipFill>
        <p:spPr>
          <a:xfrm>
            <a:off x="0" y="2873375"/>
            <a:ext cx="12192000" cy="3979863"/>
          </a:xfrm>
          <a:prstGeom prst="rect">
            <a:avLst/>
          </a:prstGeom>
          <a:noFill/>
          <a:ln w="9525">
            <a:noFill/>
          </a:ln>
        </p:spPr>
      </p:pic>
      <p:sp>
        <p:nvSpPr>
          <p:cNvPr id="15" name="文本框 14"/>
          <p:cNvSpPr txBox="1"/>
          <p:nvPr/>
        </p:nvSpPr>
        <p:spPr>
          <a:xfrm>
            <a:off x="5888038" y="2670175"/>
            <a:ext cx="309562" cy="368300"/>
          </a:xfrm>
          <a:prstGeom prst="rect">
            <a:avLst/>
          </a:prstGeom>
          <a:noFill/>
          <a:ln w="9525">
            <a:noFill/>
          </a:ln>
        </p:spPr>
        <p:txBody>
          <a:bodyPr wrap="none">
            <a:spAutoFit/>
          </a:bodyPr>
          <a:lstStyle/>
          <a:p>
            <a:endParaRPr lang="zh-CN" altLang="en-US" dirty="0">
              <a:solidFill>
                <a:srgbClr val="865B3E"/>
              </a:solidFill>
              <a:latin typeface="Microsoft YaHei" panose="020B0503020204020204" pitchFamily="34" charset="-122"/>
              <a:ea typeface="Microsoft YaHei" panose="020B0503020204020204" pitchFamily="34" charset="-122"/>
            </a:endParaRPr>
          </a:p>
        </p:txBody>
      </p:sp>
      <p:pic>
        <p:nvPicPr>
          <p:cNvPr id="2" name="图片 1"/>
          <p:cNvPicPr>
            <a:picLocks noChangeAspect="1"/>
          </p:cNvPicPr>
          <p:nvPr/>
        </p:nvPicPr>
        <p:blipFill>
          <a:blip r:embed="rId7"/>
          <a:stretch>
            <a:fillRect/>
          </a:stretch>
        </p:blipFill>
        <p:spPr>
          <a:xfrm>
            <a:off x="1806575" y="4679950"/>
            <a:ext cx="6413500" cy="1549400"/>
          </a:xfrm>
          <a:prstGeom prst="rect">
            <a:avLst/>
          </a:prstGeom>
          <a:noFill/>
          <a:ln w="9525">
            <a:noFill/>
          </a:ln>
        </p:spPr>
      </p:pic>
      <p:pic>
        <p:nvPicPr>
          <p:cNvPr id="23" name="图片 22"/>
          <p:cNvPicPr>
            <a:picLocks noChangeAspect="1"/>
          </p:cNvPicPr>
          <p:nvPr/>
        </p:nvPicPr>
        <p:blipFill>
          <a:blip r:embed="rId5"/>
          <a:srcRect l="53606" t="-1143" r="26891" b="81648"/>
          <a:stretch>
            <a:fillRect/>
          </a:stretch>
        </p:blipFill>
        <p:spPr>
          <a:xfrm>
            <a:off x="9418638" y="-61912"/>
            <a:ext cx="2346325" cy="979487"/>
          </a:xfrm>
          <a:prstGeom prst="rect">
            <a:avLst/>
          </a:prstGeom>
          <a:noFill/>
          <a:ln w="9525">
            <a:noFill/>
          </a:ln>
        </p:spPr>
      </p:pic>
      <p:sp>
        <p:nvSpPr>
          <p:cNvPr id="5" name="Rectangle 4"/>
          <p:cNvSpPr/>
          <p:nvPr/>
        </p:nvSpPr>
        <p:spPr>
          <a:xfrm>
            <a:off x="4038600" y="2051819"/>
            <a:ext cx="6327042" cy="1015663"/>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rPr>
              <a:t>Vệ</a:t>
            </a:r>
            <a:r>
              <a:rPr kumimoji="0" lang="en-US" sz="6000" b="1" i="0" u="none" strike="noStrike" kern="1200" cap="none" spc="0" normalizeH="0" baseline="0" noProof="0" dirty="0">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rPr>
              <a:t> </a:t>
            </a:r>
            <a:r>
              <a:rPr kumimoji="0" lang="en-US" sz="6000" b="1" i="0" u="none" strike="noStrike" kern="1200" cap="none" spc="0" normalizeH="0" baseline="0" noProof="0" dirty="0" err="1">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rPr>
              <a:t>sinh</a:t>
            </a:r>
            <a:r>
              <a:rPr kumimoji="0" lang="en-US" sz="6000" b="1" i="0" u="none" strike="noStrike" kern="1200" cap="none" spc="0" normalizeH="0" baseline="0" noProof="0" dirty="0">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rPr>
              <a:t> </a:t>
            </a:r>
            <a:r>
              <a:rPr kumimoji="0" lang="en-US" sz="6000" b="1" i="0" u="none" strike="noStrike" kern="1200" cap="none" spc="0" normalizeH="0" baseline="0" noProof="0" dirty="0" err="1">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rPr>
              <a:t>tuổi</a:t>
            </a:r>
            <a:r>
              <a:rPr kumimoji="0" lang="en-US" sz="6000" b="1" i="0" u="none" strike="noStrike" kern="1200" cap="none" spc="0" normalizeH="0" baseline="0" noProof="0" dirty="0">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rPr>
              <a:t> </a:t>
            </a:r>
            <a:r>
              <a:rPr kumimoji="0" lang="en-US" sz="6000" b="1" i="0" u="none" strike="noStrike" kern="1200" cap="none" spc="0" normalizeH="0" baseline="0" noProof="0" dirty="0" err="1">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rPr>
              <a:t>dậy</a:t>
            </a:r>
            <a:r>
              <a:rPr kumimoji="0" lang="en-US" sz="6000" b="1" i="0" u="none" strike="noStrike" kern="1200" cap="none" spc="0" normalizeH="0" baseline="0" noProof="0" dirty="0">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rPr>
              <a:t> </a:t>
            </a:r>
            <a:r>
              <a:rPr kumimoji="0" lang="en-US" sz="6000" b="1" i="0" u="none" strike="noStrike" kern="1200" cap="none" spc="0" normalizeH="0" baseline="0" noProof="0" dirty="0" err="1">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rPr>
              <a:t>thì</a:t>
            </a:r>
            <a:endParaRPr kumimoji="0" lang="en-US" sz="6000" b="1" i="0" u="none" strike="noStrike" kern="1200" cap="none" spc="0" normalizeH="0" baseline="0" noProof="0" dirty="0">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strVal val="#ppt_w+.3"/>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Effect transition="in" filter="fad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35CC0F-9091-4936-9B8C-63FB526653FB}"/>
              </a:ext>
            </a:extLst>
          </p:cNvPr>
          <p:cNvSpPr txBox="1"/>
          <p:nvPr/>
        </p:nvSpPr>
        <p:spPr>
          <a:xfrm>
            <a:off x="762140" y="685872"/>
            <a:ext cx="10362928" cy="4811061"/>
          </a:xfrm>
          <a:prstGeom prst="rect">
            <a:avLst/>
          </a:prstGeom>
          <a:noFill/>
        </p:spPr>
        <p:txBody>
          <a:bodyPr wrap="square">
            <a:spAutoFit/>
          </a:bodyPr>
          <a:lstStyle/>
          <a:p>
            <a:pPr marL="0" marR="0">
              <a:lnSpc>
                <a:spcPct val="107000"/>
              </a:lnSpc>
              <a:spcBef>
                <a:spcPts val="0"/>
              </a:spcBef>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8</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 Vệ sinh tuổi dậy th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ì</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ă</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thao</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vui chơi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lành mạnh.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Kh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ô</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ng sử dụng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chất 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â</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y nghiện và k</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hông</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xem phim kh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ô</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ng lành mạnh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R="0">
              <a:lnSpc>
                <a:spcPct val="107000"/>
              </a:lnSpc>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khuẩn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R="0">
              <a:lnSpc>
                <a:spcPct val="107000"/>
              </a:lnSpc>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R="0">
              <a:lnSpc>
                <a:spcPct val="107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9096460"/>
      </p:ext>
    </p:extLst>
  </p:cSld>
  <p:clrMapOvr>
    <a:masterClrMapping/>
  </p:clrMapOvr>
  <p:transition spd="slow" advClick="0">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4114800" y="838200"/>
            <a:ext cx="325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vi-VN" sz="4400" b="1">
                <a:solidFill>
                  <a:srgbClr val="FF0000"/>
                </a:solidFill>
              </a:rPr>
              <a:t>VẬN DỤNG</a:t>
            </a:r>
          </a:p>
        </p:txBody>
      </p:sp>
      <p:sp>
        <p:nvSpPr>
          <p:cNvPr id="5" name="TextBox 4"/>
          <p:cNvSpPr txBox="1">
            <a:spLocks noChangeArrowheads="1"/>
          </p:cNvSpPr>
          <p:nvPr/>
        </p:nvSpPr>
        <p:spPr bwMode="auto">
          <a:xfrm>
            <a:off x="2438400" y="2133600"/>
            <a:ext cx="8229600" cy="195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lnSpc>
                <a:spcPct val="150000"/>
              </a:lnSpc>
            </a:pPr>
            <a:r>
              <a:rPr lang="en-US" sz="2800" dirty="0">
                <a:latin typeface="Times New Roman" pitchFamily="18" charset="0"/>
                <a:cs typeface="Times New Roman" pitchFamily="18" charset="0"/>
              </a:rPr>
              <a:t>- </a:t>
            </a:r>
            <a:r>
              <a:rPr lang="nl-NL" sz="2800" dirty="0">
                <a:latin typeface="Times New Roman" pitchFamily="18" charset="0"/>
                <a:cs typeface="Times New Roman" pitchFamily="18" charset="0"/>
              </a:rPr>
              <a:t>Nếu bạn bè rủ em hút thuốc thì em sẽ làm gì ?</a:t>
            </a:r>
            <a:endParaRPr lang="en-US" sz="2800" dirty="0">
              <a:latin typeface="Times New Roman" pitchFamily="18" charset="0"/>
              <a:cs typeface="Times New Roman" pitchFamily="18" charset="0"/>
            </a:endParaRPr>
          </a:p>
          <a:p>
            <a:pPr algn="just">
              <a:lnSpc>
                <a:spcPct val="150000"/>
              </a:lnSpc>
            </a:pPr>
            <a:r>
              <a:rPr lang="en-US" sz="2800" dirty="0">
                <a:latin typeface="Times New Roman" pitchFamily="18" charset="0"/>
                <a:cs typeface="Times New Roman" pitchFamily="18" charset="0"/>
              </a:rPr>
              <a:t>- </a:t>
            </a:r>
            <a:r>
              <a:rPr lang="nl-NL" sz="2800" dirty="0">
                <a:latin typeface="Times New Roman" pitchFamily="18" charset="0"/>
                <a:cs typeface="Times New Roman" pitchFamily="18" charset="0"/>
              </a:rPr>
              <a:t>Hãy viết một đoạn văn để tuyên truyền, vận động các bạn trong lớp tránh xa các chất kích thích, gây nghiện.</a:t>
            </a:r>
            <a:endParaRPr lang="en-US" sz="2800" dirty="0">
              <a:latin typeface="Times New Roman" pitchFamily="18" charset="0"/>
              <a:cs typeface="Times New Roman" pitchFamily="18" charset="0"/>
            </a:endParaRPr>
          </a:p>
        </p:txBody>
      </p:sp>
      <p:sp>
        <p:nvSpPr>
          <p:cNvPr id="7" name="Arrow: Chevron 6"/>
          <p:cNvSpPr/>
          <p:nvPr/>
        </p:nvSpPr>
        <p:spPr>
          <a:xfrm>
            <a:off x="1842374" y="2655778"/>
            <a:ext cx="228600" cy="257175"/>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9" name="Arrow: Chevron 8"/>
          <p:cNvSpPr/>
          <p:nvPr/>
        </p:nvSpPr>
        <p:spPr>
          <a:xfrm>
            <a:off x="1804288" y="4648168"/>
            <a:ext cx="228600" cy="255588"/>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10" name="TextBox 9"/>
          <p:cNvSpPr txBox="1">
            <a:spLocks noChangeArrowheads="1"/>
          </p:cNvSpPr>
          <p:nvPr/>
        </p:nvSpPr>
        <p:spPr bwMode="auto">
          <a:xfrm>
            <a:off x="2570160" y="4514024"/>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vi-VN" sz="2800" dirty="0">
                <a:latin typeface="Times New Roman" pitchFamily="18" charset="0"/>
                <a:cs typeface="Times New Roman" pitchFamily="18" charset="0"/>
              </a:rPr>
              <a:t>CBBS: Thực hành: Nói “Không!” đối với các chất gây nghiện</a:t>
            </a:r>
          </a:p>
        </p:txBody>
      </p:sp>
    </p:spTree>
    <p:extLst>
      <p:ext uri="{BB962C8B-B14F-4D97-AF65-F5344CB8AC3E}">
        <p14:creationId xmlns:p14="http://schemas.microsoft.com/office/powerpoint/2010/main" val="2418659941"/>
      </p:ext>
    </p:extLst>
  </p:cSld>
  <p:clrMapOvr>
    <a:masterClrMapping/>
  </p:clrMapOvr>
  <p:transition spd="slow" advClick="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iagram&#10;&#10;Description automatically generated"/>
          <p:cNvPicPr>
            <a:picLocks noChangeAspect="1"/>
          </p:cNvPicPr>
          <p:nvPr/>
        </p:nvPicPr>
        <p:blipFill>
          <a:blip r:embed="rId2"/>
          <a:stretch>
            <a:fillRect/>
          </a:stretch>
        </p:blipFill>
        <p:spPr>
          <a:xfrm>
            <a:off x="0" y="15875"/>
            <a:ext cx="12218988" cy="6842125"/>
          </a:xfrm>
          <a:prstGeom prst="rect">
            <a:avLst/>
          </a:prstGeom>
          <a:noFill/>
          <a:ln w="9525">
            <a:noFill/>
          </a:ln>
        </p:spPr>
      </p:pic>
      <p:sp>
        <p:nvSpPr>
          <p:cNvPr id="30723" name="TextBox 3"/>
          <p:cNvSpPr txBox="1"/>
          <p:nvPr/>
        </p:nvSpPr>
        <p:spPr>
          <a:xfrm>
            <a:off x="1200150" y="2276475"/>
            <a:ext cx="9359900" cy="1570038"/>
          </a:xfrm>
          <a:prstGeom prst="rect">
            <a:avLst/>
          </a:prstGeom>
          <a:noFill/>
          <a:ln w="9525">
            <a:noFill/>
          </a:ln>
        </p:spPr>
        <p:txBody>
          <a:bodyPr>
            <a:spAutoFit/>
          </a:bodyPr>
          <a:lstStyle/>
          <a:p>
            <a:pPr algn="ctr">
              <a:buNone/>
            </a:pPr>
            <a:r>
              <a:rPr lang="en-US" altLang="en-US" sz="9600" b="1" dirty="0">
                <a:solidFill>
                  <a:srgbClr val="C00000"/>
                </a:solidFill>
                <a:latin typeface="Times New Roman" panose="02020603050405020304" pitchFamily="18" charset="0"/>
                <a:ea typeface="HP001 5Ha" panose="020B0603050302020204" charset="-122"/>
              </a:rPr>
              <a:t>Khám phá</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21"/>
          <p:cNvPicPr>
            <a:picLocks noChangeAspect="1"/>
          </p:cNvPicPr>
          <p:nvPr/>
        </p:nvPicPr>
        <p:blipFill>
          <a:blip r:embed="rId4"/>
          <a:srcRect b="49406"/>
          <a:stretch>
            <a:fillRect/>
          </a:stretch>
        </p:blipFill>
        <p:spPr>
          <a:xfrm>
            <a:off x="0" y="-9525"/>
            <a:ext cx="781050" cy="596900"/>
          </a:xfrm>
          <a:prstGeom prst="rect">
            <a:avLst/>
          </a:prstGeom>
          <a:noFill/>
          <a:ln w="9525">
            <a:noFill/>
          </a:ln>
        </p:spPr>
      </p:pic>
      <p:sp>
        <p:nvSpPr>
          <p:cNvPr id="31747" name="TextBox 6"/>
          <p:cNvSpPr txBox="1"/>
          <p:nvPr/>
        </p:nvSpPr>
        <p:spPr>
          <a:xfrm>
            <a:off x="2133600" y="914400"/>
            <a:ext cx="8305800" cy="830997"/>
          </a:xfrm>
          <a:prstGeom prst="rect">
            <a:avLst/>
          </a:prstGeom>
          <a:noFill/>
          <a:ln w="9525">
            <a:noFill/>
          </a:ln>
        </p:spPr>
        <p:txBody>
          <a:bodyPr>
            <a:spAutoFit/>
          </a:bodyPr>
          <a:lstStyle/>
          <a:p>
            <a:pPr algn="ctr"/>
            <a:r>
              <a:rPr lang="en-US" altLang="zh-CN" sz="4800" b="1" dirty="0">
                <a:latin typeface="Times New Roman" panose="02020603050405020304" pitchFamily="18" charset="0"/>
                <a:ea typeface="SimSun" panose="02010600030101010101" pitchFamily="2" charset="-122"/>
              </a:rPr>
              <a:t>Yêu cầu cần đạt</a:t>
            </a:r>
          </a:p>
        </p:txBody>
      </p:sp>
      <p:sp>
        <p:nvSpPr>
          <p:cNvPr id="31748" name="Text Box 5"/>
          <p:cNvSpPr txBox="1"/>
          <p:nvPr/>
        </p:nvSpPr>
        <p:spPr>
          <a:xfrm>
            <a:off x="1066800" y="2155825"/>
            <a:ext cx="10128250" cy="2501900"/>
          </a:xfrm>
          <a:prstGeom prst="rect">
            <a:avLst/>
          </a:prstGeom>
          <a:noFill/>
          <a:ln w="9525">
            <a:noFill/>
          </a:ln>
        </p:spPr>
        <p:txBody>
          <a:bodyPr>
            <a:spAutoFit/>
          </a:bodyPr>
          <a:lstStyle/>
          <a:p>
            <a:pPr eaLnBrk="0" hangingPunct="0">
              <a:lnSpc>
                <a:spcPct val="140000"/>
              </a:lnSpc>
              <a:buNone/>
            </a:pPr>
            <a:r>
              <a:rPr lang="en-US" altLang="zh-CN" sz="2800" dirty="0">
                <a:latin typeface="Times New Roman" panose="02020603050405020304" pitchFamily="18" charset="0"/>
                <a:ea typeface="SimSun" panose="02010600030101010101" pitchFamily="2" charset="-122"/>
              </a:rPr>
              <a:t>Sau bài học, HS có khả năng:</a:t>
            </a:r>
          </a:p>
          <a:p>
            <a:pPr eaLnBrk="0" hangingPunct="0">
              <a:lnSpc>
                <a:spcPct val="140000"/>
              </a:lnSpc>
              <a:buFont typeface="Wingdings" panose="05000000000000000000" pitchFamily="2" charset="2"/>
              <a:buChar char="Ø"/>
            </a:pPr>
            <a:r>
              <a:rPr lang="en-US" altLang="zh-CN" sz="2800" dirty="0">
                <a:latin typeface="Times New Roman" panose="02020603050405020304" pitchFamily="18" charset="0"/>
                <a:ea typeface="SimSun" panose="02010600030101010101" pitchFamily="2" charset="-122"/>
              </a:rPr>
              <a:t>Nêu những việc nên làm để giữ vệ sinh cơ thể ở tuổi dậy thì.</a:t>
            </a:r>
          </a:p>
          <a:p>
            <a:pPr eaLnBrk="0" hangingPunct="0">
              <a:lnSpc>
                <a:spcPct val="140000"/>
              </a:lnSpc>
              <a:buFont typeface="Wingdings" panose="05000000000000000000" pitchFamily="2" charset="2"/>
              <a:buChar char="Ø"/>
            </a:pPr>
            <a:r>
              <a:rPr lang="en-US" altLang="zh-CN" sz="2800" dirty="0">
                <a:latin typeface="Times New Roman" panose="02020603050405020304" pitchFamily="18" charset="0"/>
                <a:ea typeface="SimSun" panose="02010600030101010101" pitchFamily="2" charset="-122"/>
              </a:rPr>
              <a:t>Xác định những việc nên và không nên làm để bảo vệ sức khỏe về thể chất và tinh thần ở tuổi dậy thì. </a:t>
            </a:r>
          </a:p>
        </p:txBody>
      </p:sp>
    </p:spTree>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21"/>
          <p:cNvPicPr>
            <a:picLocks noChangeAspect="1"/>
          </p:cNvPicPr>
          <p:nvPr/>
        </p:nvPicPr>
        <p:blipFill>
          <a:blip r:embed="rId4"/>
          <a:srcRect b="49406"/>
          <a:stretch>
            <a:fillRect/>
          </a:stretch>
        </p:blipFill>
        <p:spPr>
          <a:xfrm>
            <a:off x="0" y="-9525"/>
            <a:ext cx="781050" cy="596900"/>
          </a:xfrm>
          <a:prstGeom prst="rect">
            <a:avLst/>
          </a:prstGeom>
          <a:noFill/>
          <a:ln w="9525">
            <a:noFill/>
          </a:ln>
        </p:spPr>
      </p:pic>
      <p:pic>
        <p:nvPicPr>
          <p:cNvPr id="33795" name="Graphic 4" descr="Help"/>
          <p:cNvPicPr>
            <a:picLocks noChangeAspect="1"/>
          </p:cNvPicPr>
          <p:nvPr/>
        </p:nvPicPr>
        <p:blipFill>
          <a:blip r:embed="rId5"/>
          <a:stretch>
            <a:fillRect/>
          </a:stretch>
        </p:blipFill>
        <p:spPr>
          <a:xfrm>
            <a:off x="320807" y="4651483"/>
            <a:ext cx="746125" cy="746125"/>
          </a:xfrm>
          <a:prstGeom prst="rect">
            <a:avLst/>
          </a:prstGeom>
          <a:noFill/>
          <a:ln w="9525">
            <a:noFill/>
          </a:ln>
        </p:spPr>
      </p:pic>
      <p:sp>
        <p:nvSpPr>
          <p:cNvPr id="33796" name="TextBox 6"/>
          <p:cNvSpPr txBox="1"/>
          <p:nvPr/>
        </p:nvSpPr>
        <p:spPr>
          <a:xfrm>
            <a:off x="1555810" y="177799"/>
            <a:ext cx="8305800" cy="523875"/>
          </a:xfrm>
          <a:prstGeom prst="rect">
            <a:avLst/>
          </a:prstGeom>
          <a:noFill/>
          <a:ln w="9525">
            <a:noFill/>
          </a:ln>
        </p:spPr>
        <p:txBody>
          <a:bodyPr>
            <a:spAutoFit/>
          </a:bodyPr>
          <a:lstStyle/>
          <a:p>
            <a:r>
              <a:rPr lang="en-US" altLang="zh-CN" sz="2800" b="1" dirty="0">
                <a:latin typeface="Times New Roman" panose="02020603050405020304" pitchFamily="18" charset="0"/>
                <a:ea typeface="SimSun" panose="02010600030101010101" pitchFamily="2" charset="-122"/>
              </a:rPr>
              <a:t>1. Những việc nên làm để giữ vệ sinh ở tuổi dậy thì?</a:t>
            </a:r>
            <a:endParaRPr lang="vi-VN" altLang="x-none" sz="2800" b="1" dirty="0">
              <a:latin typeface="Times New Roman" panose="02020603050405020304" pitchFamily="18" charset="0"/>
              <a:ea typeface="SimHei" pitchFamily="49" charset="-122"/>
            </a:endParaRPr>
          </a:p>
        </p:txBody>
      </p:sp>
      <p:pic>
        <p:nvPicPr>
          <p:cNvPr id="33797" name="Picture 7"/>
          <p:cNvPicPr>
            <a:picLocks noChangeAspect="1"/>
          </p:cNvPicPr>
          <p:nvPr/>
        </p:nvPicPr>
        <p:blipFill>
          <a:blip r:embed="rId6"/>
          <a:stretch>
            <a:fillRect/>
          </a:stretch>
        </p:blipFill>
        <p:spPr>
          <a:xfrm>
            <a:off x="781050" y="1217514"/>
            <a:ext cx="3233737" cy="2941637"/>
          </a:xfrm>
          <a:prstGeom prst="rect">
            <a:avLst/>
          </a:prstGeom>
          <a:noFill/>
          <a:ln w="9525">
            <a:noFill/>
          </a:ln>
        </p:spPr>
      </p:pic>
      <p:pic>
        <p:nvPicPr>
          <p:cNvPr id="33798" name="Picture 10"/>
          <p:cNvPicPr>
            <a:picLocks noChangeAspect="1"/>
          </p:cNvPicPr>
          <p:nvPr/>
        </p:nvPicPr>
        <p:blipFill>
          <a:blip r:embed="rId7"/>
          <a:stretch>
            <a:fillRect/>
          </a:stretch>
        </p:blipFill>
        <p:spPr>
          <a:xfrm>
            <a:off x="3962399" y="1238304"/>
            <a:ext cx="3070225" cy="2941637"/>
          </a:xfrm>
          <a:prstGeom prst="rect">
            <a:avLst/>
          </a:prstGeom>
          <a:noFill/>
          <a:ln w="9525">
            <a:noFill/>
          </a:ln>
        </p:spPr>
      </p:pic>
      <p:pic>
        <p:nvPicPr>
          <p:cNvPr id="33799" name="Picture 11"/>
          <p:cNvPicPr>
            <a:picLocks noChangeAspect="1"/>
          </p:cNvPicPr>
          <p:nvPr/>
        </p:nvPicPr>
        <p:blipFill>
          <a:blip r:embed="rId8"/>
          <a:stretch>
            <a:fillRect/>
          </a:stretch>
        </p:blipFill>
        <p:spPr>
          <a:xfrm>
            <a:off x="7032624" y="1158620"/>
            <a:ext cx="5048250" cy="2925762"/>
          </a:xfrm>
          <a:prstGeom prst="rect">
            <a:avLst/>
          </a:prstGeom>
          <a:noFill/>
          <a:ln w="9525">
            <a:noFill/>
          </a:ln>
        </p:spPr>
      </p:pic>
      <p:sp>
        <p:nvSpPr>
          <p:cNvPr id="13" name="Oval 12"/>
          <p:cNvSpPr/>
          <p:nvPr/>
        </p:nvSpPr>
        <p:spPr>
          <a:xfrm>
            <a:off x="1828800" y="4179941"/>
            <a:ext cx="609600" cy="62388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dk1"/>
                </a:solidFill>
                <a:effectLst/>
                <a:uLnTx/>
                <a:uFillTx/>
                <a:latin typeface="+mn-lt"/>
                <a:ea typeface="+mn-ea"/>
                <a:cs typeface="+mn-cs"/>
              </a:rPr>
              <a:t>1</a:t>
            </a:r>
            <a:endParaRPr kumimoji="0" lang="vi-VN" sz="1800" b="0" i="0" u="none" strike="noStrike" kern="1200" cap="none" spc="0" normalizeH="0" baseline="0" noProof="0" dirty="0">
              <a:ln>
                <a:noFill/>
              </a:ln>
              <a:solidFill>
                <a:schemeClr val="dk1"/>
              </a:solidFill>
              <a:effectLst/>
              <a:uLnTx/>
              <a:uFillTx/>
              <a:latin typeface="+mn-lt"/>
              <a:ea typeface="+mn-ea"/>
              <a:cs typeface="+mn-cs"/>
            </a:endParaRPr>
          </a:p>
        </p:txBody>
      </p:sp>
      <p:sp>
        <p:nvSpPr>
          <p:cNvPr id="39" name="Oval 38"/>
          <p:cNvSpPr/>
          <p:nvPr/>
        </p:nvSpPr>
        <p:spPr>
          <a:xfrm>
            <a:off x="5289713" y="4243584"/>
            <a:ext cx="609600" cy="62388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dk1"/>
                </a:solidFill>
                <a:effectLst/>
                <a:uLnTx/>
                <a:uFillTx/>
                <a:latin typeface="+mn-lt"/>
                <a:ea typeface="+mn-ea"/>
                <a:cs typeface="+mn-cs"/>
              </a:rPr>
              <a:t>2</a:t>
            </a:r>
            <a:endParaRPr kumimoji="0" lang="vi-VN" sz="1800" b="0" i="0" u="none" strike="noStrike" kern="1200" cap="none" spc="0" normalizeH="0" baseline="0" noProof="0" dirty="0">
              <a:ln>
                <a:noFill/>
              </a:ln>
              <a:solidFill>
                <a:schemeClr val="dk1"/>
              </a:solidFill>
              <a:effectLst/>
              <a:uLnTx/>
              <a:uFillTx/>
              <a:latin typeface="+mn-lt"/>
              <a:ea typeface="+mn-ea"/>
              <a:cs typeface="+mn-cs"/>
            </a:endParaRPr>
          </a:p>
        </p:txBody>
      </p:sp>
      <p:sp>
        <p:nvSpPr>
          <p:cNvPr id="40" name="Oval 39"/>
          <p:cNvSpPr/>
          <p:nvPr/>
        </p:nvSpPr>
        <p:spPr>
          <a:xfrm>
            <a:off x="9287739" y="4243584"/>
            <a:ext cx="609600" cy="62388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dk1"/>
                </a:solidFill>
                <a:effectLst/>
                <a:uLnTx/>
                <a:uFillTx/>
                <a:latin typeface="+mn-lt"/>
                <a:ea typeface="+mn-ea"/>
                <a:cs typeface="+mn-cs"/>
              </a:rPr>
              <a:t>3</a:t>
            </a:r>
            <a:endParaRPr kumimoji="0" lang="vi-VN" sz="1800" b="0" i="0" u="none" strike="noStrike" kern="1200" cap="none" spc="0" normalizeH="0" baseline="0" noProof="0" dirty="0">
              <a:ln>
                <a:noFill/>
              </a:ln>
              <a:solidFill>
                <a:schemeClr val="dk1"/>
              </a:solidFill>
              <a:effectLst/>
              <a:uLnTx/>
              <a:uFillTx/>
              <a:latin typeface="+mn-lt"/>
              <a:ea typeface="+mn-ea"/>
              <a:cs typeface="+mn-cs"/>
            </a:endParaRPr>
          </a:p>
        </p:txBody>
      </p:sp>
      <p:sp>
        <p:nvSpPr>
          <p:cNvPr id="11" name="TextBox 5"/>
          <p:cNvSpPr txBox="1"/>
          <p:nvPr/>
        </p:nvSpPr>
        <p:spPr>
          <a:xfrm>
            <a:off x="2678110" y="635322"/>
            <a:ext cx="6999195" cy="523220"/>
          </a:xfrm>
          <a:prstGeom prst="rect">
            <a:avLst/>
          </a:prstGeom>
          <a:noFill/>
          <a:ln w="9525">
            <a:noFill/>
          </a:ln>
        </p:spPr>
        <p:txBody>
          <a:bodyPr wrap="square">
            <a:spAutoFit/>
          </a:bodyPr>
          <a:lstStyle/>
          <a:p>
            <a:r>
              <a:rPr lang="en-US" altLang="zh-CN" sz="2800" dirty="0">
                <a:solidFill>
                  <a:srgbClr val="FF0000"/>
                </a:solidFill>
                <a:latin typeface="Times New Roman" panose="02020603050405020304" pitchFamily="18" charset="0"/>
                <a:ea typeface="SimSun" panose="02010600030101010101" pitchFamily="2" charset="-122"/>
              </a:rPr>
              <a:t>Quan sát tranh 1,2,3 sgk trang 18 và cho biết:</a:t>
            </a:r>
            <a:endParaRPr lang="vi-VN" altLang="x-none" sz="2800" dirty="0">
              <a:solidFill>
                <a:srgbClr val="FF0000"/>
              </a:solidFill>
              <a:latin typeface="Times New Roman" panose="02020603050405020304" pitchFamily="18" charset="0"/>
              <a:ea typeface="SimHei" pitchFamily="49" charset="-122"/>
            </a:endParaRPr>
          </a:p>
        </p:txBody>
      </p:sp>
      <p:sp>
        <p:nvSpPr>
          <p:cNvPr id="12" name="Text Box 24"/>
          <p:cNvSpPr txBox="1"/>
          <p:nvPr/>
        </p:nvSpPr>
        <p:spPr>
          <a:xfrm>
            <a:off x="1066932" y="4634833"/>
            <a:ext cx="7486437" cy="1953868"/>
          </a:xfrm>
          <a:prstGeom prst="rect">
            <a:avLst/>
          </a:prstGeom>
          <a:noFill/>
          <a:ln w="9525">
            <a:noFill/>
          </a:ln>
        </p:spPr>
        <p:txBody>
          <a:bodyPr wrap="square">
            <a:spAutoFit/>
          </a:bodyPr>
          <a:lstStyle/>
          <a:p>
            <a:pPr marL="342900" indent="-342900">
              <a:lnSpc>
                <a:spcPct val="150000"/>
              </a:lnSpc>
              <a:spcBef>
                <a:spcPts val="0"/>
              </a:spcBef>
            </a:pPr>
            <a:r>
              <a:rPr lang="en-US" altLang="vi-VN" sz="2800" dirty="0">
                <a:latin typeface="Times New Roman" panose="02020603050405020304" pitchFamily="18" charset="0"/>
                <a:ea typeface="SimHei" pitchFamily="49" charset="-122"/>
              </a:rPr>
              <a:t>1.Tranh vẽ những hình ảnh gì?</a:t>
            </a:r>
          </a:p>
          <a:p>
            <a:pPr marL="342900" indent="-342900">
              <a:lnSpc>
                <a:spcPct val="150000"/>
              </a:lnSpc>
              <a:spcBef>
                <a:spcPts val="0"/>
              </a:spcBef>
            </a:pPr>
            <a:r>
              <a:rPr lang="en-US" altLang="vi-VN" sz="2800" dirty="0">
                <a:latin typeface="Times New Roman" panose="02020603050405020304" pitchFamily="18" charset="0"/>
                <a:ea typeface="SimHei" pitchFamily="49" charset="-122"/>
              </a:rPr>
              <a:t>2. Hình ảnh đó thể hiện việc làm gì?</a:t>
            </a:r>
          </a:p>
          <a:p>
            <a:pPr marL="342900" indent="-342900">
              <a:lnSpc>
                <a:spcPct val="150000"/>
              </a:lnSpc>
              <a:spcBef>
                <a:spcPts val="0"/>
              </a:spcBef>
            </a:pPr>
            <a:r>
              <a:rPr lang="en-US" altLang="vi-VN" sz="2800" dirty="0">
                <a:latin typeface="Times New Roman" panose="02020603050405020304" pitchFamily="18" charset="0"/>
                <a:ea typeface="SimHei" pitchFamily="49" charset="-122"/>
              </a:rPr>
              <a:t>3. Việc làm đó nên làm hay không nên làm?</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图片 21"/>
          <p:cNvPicPr>
            <a:picLocks noChangeAspect="1"/>
          </p:cNvPicPr>
          <p:nvPr/>
        </p:nvPicPr>
        <p:blipFill>
          <a:blip r:embed="rId4"/>
          <a:srcRect b="49406"/>
          <a:stretch>
            <a:fillRect/>
          </a:stretch>
        </p:blipFill>
        <p:spPr>
          <a:xfrm>
            <a:off x="0" y="-9525"/>
            <a:ext cx="781050" cy="596900"/>
          </a:xfrm>
          <a:prstGeom prst="rect">
            <a:avLst/>
          </a:prstGeom>
          <a:noFill/>
          <a:ln w="9525">
            <a:noFill/>
          </a:ln>
        </p:spPr>
      </p:pic>
      <p:sp>
        <p:nvSpPr>
          <p:cNvPr id="14" name="Text Box 17"/>
          <p:cNvSpPr txBox="1"/>
          <p:nvPr/>
        </p:nvSpPr>
        <p:spPr>
          <a:xfrm>
            <a:off x="380397" y="914466"/>
            <a:ext cx="11810846" cy="1481175"/>
          </a:xfrm>
          <a:prstGeom prst="rect">
            <a:avLst/>
          </a:prstGeom>
          <a:noFill/>
          <a:ln w="9525">
            <a:noFill/>
          </a:ln>
        </p:spPr>
        <p:txBody>
          <a:bodyPr wrap="square">
            <a:spAutoFit/>
          </a:bodyPr>
          <a:lstStyle/>
          <a:p>
            <a:pPr marL="342900" indent="-342900">
              <a:lnSpc>
                <a:spcPct val="150000"/>
              </a:lnSpc>
            </a:pPr>
            <a:r>
              <a:rPr lang="en-US" altLang="vi-VN" sz="3200" dirty="0">
                <a:latin typeface="Times New Roman" panose="02020603050405020304" pitchFamily="18" charset="0"/>
                <a:ea typeface="SimHei" pitchFamily="49" charset="-122"/>
              </a:rPr>
              <a:t>- Tuổi của các em đang ở giai đoạn nào?</a:t>
            </a:r>
          </a:p>
          <a:p>
            <a:pPr marL="342900" indent="-342900">
              <a:lnSpc>
                <a:spcPct val="150000"/>
              </a:lnSpc>
            </a:pPr>
            <a:r>
              <a:rPr lang="en-US" altLang="vi-VN" sz="3200" dirty="0">
                <a:latin typeface="Times New Roman" panose="02020603050405020304" pitchFamily="18" charset="0"/>
                <a:ea typeface="SimHei" pitchFamily="49" charset="-122"/>
              </a:rPr>
              <a:t>- Ai giúp các em lựa chọn quần áo và làm vệ sinh cá nhân?</a:t>
            </a:r>
          </a:p>
        </p:txBody>
      </p:sp>
      <p:pic>
        <p:nvPicPr>
          <p:cNvPr id="35844" name="Graphic 7" descr="Questions"/>
          <p:cNvPicPr>
            <a:picLocks noChangeAspect="1"/>
          </p:cNvPicPr>
          <p:nvPr/>
        </p:nvPicPr>
        <p:blipFill>
          <a:blip r:embed="rId5"/>
          <a:stretch>
            <a:fillRect/>
          </a:stretch>
        </p:blipFill>
        <p:spPr>
          <a:xfrm>
            <a:off x="10972818" y="54034"/>
            <a:ext cx="1066682" cy="1066682"/>
          </a:xfrm>
          <a:prstGeom prst="rect">
            <a:avLst/>
          </a:prstGeom>
          <a:noFill/>
          <a:ln w="9525">
            <a:noFill/>
          </a:ln>
        </p:spPr>
      </p:pic>
      <p:sp>
        <p:nvSpPr>
          <p:cNvPr id="5" name="Rectangle 4">
            <a:extLst>
              <a:ext uri="{FF2B5EF4-FFF2-40B4-BE49-F238E27FC236}">
                <a16:creationId xmlns:a16="http://schemas.microsoft.com/office/drawing/2014/main" xmlns="" id="{3BA09E6C-059F-4C35-99B5-5474E6427C4E}"/>
              </a:ext>
            </a:extLst>
          </p:cNvPr>
          <p:cNvSpPr/>
          <p:nvPr/>
        </p:nvSpPr>
        <p:spPr>
          <a:xfrm>
            <a:off x="380465" y="2590822"/>
            <a:ext cx="11268075" cy="2219838"/>
          </a:xfrm>
          <a:prstGeom prst="rect">
            <a:avLst/>
          </a:prstGeom>
        </p:spPr>
        <p:txBody>
          <a:bodyPr>
            <a:spAutoFit/>
          </a:bodyPr>
          <a:lstStyle/>
          <a:p>
            <a:pPr marR="0" lvl="0" algn="l" defTabSz="457200" rtl="0" eaLnBrk="1" fontAlgn="auto" latinLnBrk="0" hangingPunct="1">
              <a:lnSpc>
                <a:spcPct val="150000"/>
              </a:lnSpc>
              <a:spcBef>
                <a:spcPts val="0"/>
              </a:spcBef>
              <a:spcAft>
                <a:spcPts val="0"/>
              </a:spcAft>
              <a:buClrTx/>
              <a:buSzTx/>
              <a:defRPr/>
            </a:pP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Vậy</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ở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lứa</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tuổi</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này</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chúng</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ta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nên</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làm</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gì</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để</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giữ</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cho</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cơ</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thể</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luôn</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sạch</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thơm</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tho</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và</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tránh</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bị</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mụn</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trứng</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cá</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a:p>
            <a:pPr marL="0" marR="0" lvl="0" indent="0" algn="l" defTabSz="457200" rtl="0" eaLnBrk="1" fontAlgn="auto" latinLnBrk="0" hangingPunct="1">
              <a:lnSpc>
                <a:spcPct val="150000"/>
              </a:lnSpc>
              <a:spcBef>
                <a:spcPts val="0"/>
              </a:spcBef>
              <a:spcAft>
                <a:spcPts val="0"/>
              </a:spcAft>
              <a:buClrTx/>
              <a:buSzTx/>
              <a:buFontTx/>
              <a:buNone/>
              <a:defRPr/>
            </a:pPr>
            <a:endPar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21"/>
          <p:cNvPicPr>
            <a:picLocks noChangeAspect="1"/>
          </p:cNvPicPr>
          <p:nvPr/>
        </p:nvPicPr>
        <p:blipFill>
          <a:blip r:embed="rId4"/>
          <a:srcRect b="49406"/>
          <a:stretch>
            <a:fillRect/>
          </a:stretch>
        </p:blipFill>
        <p:spPr>
          <a:xfrm>
            <a:off x="0" y="-9525"/>
            <a:ext cx="781050" cy="596900"/>
          </a:xfrm>
          <a:prstGeom prst="rect">
            <a:avLst/>
          </a:prstGeom>
          <a:noFill/>
          <a:ln w="9525">
            <a:noFill/>
          </a:ln>
        </p:spPr>
      </p:pic>
      <p:pic>
        <p:nvPicPr>
          <p:cNvPr id="37891" name="Graphic 4" descr="Lightbulb"/>
          <p:cNvPicPr>
            <a:picLocks noChangeAspect="1"/>
          </p:cNvPicPr>
          <p:nvPr/>
        </p:nvPicPr>
        <p:blipFill>
          <a:blip r:embed="rId5"/>
          <a:stretch>
            <a:fillRect/>
          </a:stretch>
        </p:blipFill>
        <p:spPr>
          <a:xfrm>
            <a:off x="10915650" y="288925"/>
            <a:ext cx="914400" cy="914400"/>
          </a:xfrm>
          <a:prstGeom prst="rect">
            <a:avLst/>
          </a:prstGeom>
          <a:noFill/>
          <a:ln w="9525">
            <a:noFill/>
          </a:ln>
        </p:spPr>
      </p:pic>
      <p:sp>
        <p:nvSpPr>
          <p:cNvPr id="37892" name="Rectangle 5"/>
          <p:cNvSpPr/>
          <p:nvPr/>
        </p:nvSpPr>
        <p:spPr>
          <a:xfrm>
            <a:off x="390525" y="1371654"/>
            <a:ext cx="9402762" cy="2546338"/>
          </a:xfrm>
          <a:prstGeom prst="rect">
            <a:avLst/>
          </a:prstGeom>
          <a:noFill/>
          <a:ln w="9525">
            <a:noFill/>
          </a:ln>
        </p:spPr>
        <p:txBody>
          <a:bodyPr>
            <a:spAutoFit/>
          </a:bodyPr>
          <a:lstStyle/>
          <a:p>
            <a:pPr marL="457200" indent="-457200" algn="just">
              <a:lnSpc>
                <a:spcPct val="200000"/>
              </a:lnSpc>
              <a:spcBef>
                <a:spcPct val="50000"/>
              </a:spcBef>
              <a:buFont typeface="Arial" panose="020B0604020202020204" pitchFamily="34" charset="0"/>
              <a:buChar char="•"/>
            </a:pPr>
            <a:r>
              <a:rPr lang="en-US" altLang="vi-VN" sz="2800" dirty="0">
                <a:latin typeface="Times New Roman" panose="02020603050405020304" pitchFamily="18" charset="0"/>
                <a:ea typeface="SimHei" pitchFamily="49" charset="-122"/>
              </a:rPr>
              <a:t>Cần vệ sinh thân thể sạch sẽ, thường xuyên tắm giặt, gội đầu và thay quần áo. Đặc biệt, phải thay quần áo lót, rửa bộ phận sinh dục ngoài bằng nước sạch và xà phòng tắm hàng </a:t>
            </a:r>
            <a:r>
              <a:rPr lang="en-US" altLang="vi-VN" sz="2800" dirty="0" err="1">
                <a:latin typeface="Times New Roman" panose="02020603050405020304" pitchFamily="18" charset="0"/>
                <a:ea typeface="SimHei" pitchFamily="49" charset="-122"/>
              </a:rPr>
              <a:t>ngày</a:t>
            </a:r>
            <a:r>
              <a:rPr lang="en-US" altLang="vi-VN" sz="2800" dirty="0">
                <a:latin typeface="Times New Roman" panose="02020603050405020304" pitchFamily="18" charset="0"/>
                <a:ea typeface="SimHei" pitchFamily="49" charset="-122"/>
              </a:rPr>
              <a:t>.</a:t>
            </a:r>
          </a:p>
        </p:txBody>
      </p:sp>
      <p:pic>
        <p:nvPicPr>
          <p:cNvPr id="9" name="图片 4"/>
          <p:cNvPicPr>
            <a:picLocks noChangeAspect="1"/>
          </p:cNvPicPr>
          <p:nvPr/>
        </p:nvPicPr>
        <p:blipFill>
          <a:blip r:embed="rId6"/>
          <a:stretch>
            <a:fillRect/>
          </a:stretch>
        </p:blipFill>
        <p:spPr>
          <a:xfrm>
            <a:off x="9829800" y="2133600"/>
            <a:ext cx="1782763" cy="2909888"/>
          </a:xfrm>
          <a:prstGeom prst="rect">
            <a:avLst/>
          </a:prstGeom>
          <a:noFill/>
          <a:ln w="9525">
            <a:noFill/>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21"/>
          <p:cNvPicPr>
            <a:picLocks noChangeAspect="1"/>
          </p:cNvPicPr>
          <p:nvPr/>
        </p:nvPicPr>
        <p:blipFill>
          <a:blip r:embed="rId4"/>
          <a:srcRect b="49406"/>
          <a:stretch>
            <a:fillRect/>
          </a:stretch>
        </p:blipFill>
        <p:spPr>
          <a:xfrm>
            <a:off x="0" y="-9525"/>
            <a:ext cx="781050" cy="596900"/>
          </a:xfrm>
          <a:prstGeom prst="rect">
            <a:avLst/>
          </a:prstGeom>
          <a:noFill/>
          <a:ln w="9525">
            <a:noFill/>
          </a:ln>
        </p:spPr>
      </p:pic>
      <p:pic>
        <p:nvPicPr>
          <p:cNvPr id="34819" name="Graphic 4" descr="Help"/>
          <p:cNvPicPr>
            <a:picLocks noChangeAspect="1"/>
          </p:cNvPicPr>
          <p:nvPr/>
        </p:nvPicPr>
        <p:blipFill>
          <a:blip r:embed="rId5"/>
          <a:stretch>
            <a:fillRect/>
          </a:stretch>
        </p:blipFill>
        <p:spPr>
          <a:xfrm>
            <a:off x="374036" y="767556"/>
            <a:ext cx="746125" cy="746125"/>
          </a:xfrm>
          <a:prstGeom prst="rect">
            <a:avLst/>
          </a:prstGeom>
          <a:noFill/>
          <a:ln w="9525">
            <a:noFill/>
          </a:ln>
        </p:spPr>
      </p:pic>
      <p:sp>
        <p:nvSpPr>
          <p:cNvPr id="34820" name="TextBox 6"/>
          <p:cNvSpPr txBox="1"/>
          <p:nvPr/>
        </p:nvSpPr>
        <p:spPr>
          <a:xfrm>
            <a:off x="1219200" y="767556"/>
            <a:ext cx="10506075" cy="954088"/>
          </a:xfrm>
          <a:prstGeom prst="rect">
            <a:avLst/>
          </a:prstGeom>
          <a:noFill/>
          <a:ln w="9525">
            <a:noFill/>
          </a:ln>
        </p:spPr>
        <p:txBody>
          <a:bodyPr>
            <a:spAutoFit/>
          </a:bodyPr>
          <a:lstStyle/>
          <a:p>
            <a:r>
              <a:rPr lang="en-US" altLang="zh-CN" sz="2800" b="1" dirty="0">
                <a:latin typeface="Times New Roman" panose="02020603050405020304" pitchFamily="18" charset="0"/>
                <a:ea typeface="SimSun" panose="02010600030101010101" pitchFamily="2" charset="-122"/>
              </a:rPr>
              <a:t>2. Nên làm gì và không nên làm gì để bảo vệ thể chất tinh thần ở tuổi dậy thì?</a:t>
            </a:r>
            <a:endParaRPr lang="vi-VN" altLang="x-none" sz="2800" b="1" dirty="0">
              <a:latin typeface="Times New Roman" panose="02020603050405020304" pitchFamily="18" charset="0"/>
              <a:ea typeface="SimHei" pitchFamily="49" charset="-122"/>
            </a:endParaRPr>
          </a:p>
        </p:txBody>
      </p:sp>
      <p:sp>
        <p:nvSpPr>
          <p:cNvPr id="34821" name="TextBox 13"/>
          <p:cNvSpPr txBox="1"/>
          <p:nvPr/>
        </p:nvSpPr>
        <p:spPr>
          <a:xfrm>
            <a:off x="1970088" y="2292350"/>
            <a:ext cx="5638800" cy="523875"/>
          </a:xfrm>
          <a:prstGeom prst="rect">
            <a:avLst/>
          </a:prstGeom>
          <a:noFill/>
          <a:ln w="9525">
            <a:noFill/>
          </a:ln>
        </p:spPr>
        <p:txBody>
          <a:bodyPr>
            <a:spAutoFit/>
          </a:bodyPr>
          <a:lstStyle/>
          <a:p>
            <a:r>
              <a:rPr lang="en-US" altLang="zh-CN" sz="2800" dirty="0">
                <a:latin typeface="Times New Roman" panose="02020603050405020304" pitchFamily="18" charset="0"/>
                <a:ea typeface="SimSun" panose="02010600030101010101" pitchFamily="2" charset="-122"/>
              </a:rPr>
              <a:t>Quan sát tranh 4,5,6,7 sgk trang 19</a:t>
            </a:r>
            <a:endParaRPr lang="vi-VN" altLang="x-none" sz="2800" dirty="0">
              <a:latin typeface="Times New Roman" panose="02020603050405020304" pitchFamily="18" charset="0"/>
              <a:ea typeface="SimHei" pitchFamily="49" charset="-122"/>
            </a:endParaRPr>
          </a:p>
        </p:txBody>
      </p:sp>
      <p:pic>
        <p:nvPicPr>
          <p:cNvPr id="34822" name="Graphic 7" descr="Magnifying glass"/>
          <p:cNvPicPr>
            <a:picLocks noChangeAspect="1"/>
          </p:cNvPicPr>
          <p:nvPr/>
        </p:nvPicPr>
        <p:blipFill>
          <a:blip r:embed="rId6"/>
          <a:stretch>
            <a:fillRect/>
          </a:stretch>
        </p:blipFill>
        <p:spPr>
          <a:xfrm>
            <a:off x="7608888" y="2097088"/>
            <a:ext cx="914400" cy="914400"/>
          </a:xfrm>
          <a:prstGeom prst="rect">
            <a:avLst/>
          </a:prstGeom>
          <a:noFill/>
          <a:ln w="9525">
            <a:noFill/>
          </a:ln>
        </p:spPr>
      </p:pic>
      <p:sp>
        <p:nvSpPr>
          <p:cNvPr id="34823" name="Rectangle 10"/>
          <p:cNvSpPr/>
          <p:nvPr/>
        </p:nvSpPr>
        <p:spPr>
          <a:xfrm>
            <a:off x="1219200" y="2971800"/>
            <a:ext cx="8763000" cy="2546350"/>
          </a:xfrm>
          <a:prstGeom prst="rect">
            <a:avLst/>
          </a:prstGeom>
          <a:noFill/>
          <a:ln w="9525">
            <a:noFill/>
          </a:ln>
        </p:spPr>
        <p:txBody>
          <a:bodyPr>
            <a:spAutoFit/>
          </a:bodyPr>
          <a:lstStyle/>
          <a:p>
            <a:pPr marL="514350" indent="-514350">
              <a:lnSpc>
                <a:spcPct val="200000"/>
              </a:lnSpc>
              <a:buFont typeface="Arial" panose="020B0604020202020204" pitchFamily="34" charset="0"/>
              <a:buAutoNum type="arabicPeriod"/>
            </a:pPr>
            <a:r>
              <a:rPr lang="en-US" altLang="vi-VN" sz="2800" dirty="0">
                <a:latin typeface="Times New Roman" panose="02020603050405020304" pitchFamily="18" charset="0"/>
                <a:ea typeface="SimHei" pitchFamily="49" charset="-122"/>
              </a:rPr>
              <a:t>Chỉ và nói nội dung </a:t>
            </a:r>
            <a:r>
              <a:rPr lang="en-US" altLang="vi-VN" sz="2800" dirty="0" err="1">
                <a:latin typeface="Times New Roman" panose="02020603050405020304" pitchFamily="18" charset="0"/>
                <a:ea typeface="SimHei" pitchFamily="49" charset="-122"/>
              </a:rPr>
              <a:t>từng</a:t>
            </a:r>
            <a:r>
              <a:rPr lang="en-US" altLang="vi-VN" sz="2800" dirty="0">
                <a:latin typeface="Times New Roman" panose="02020603050405020304" pitchFamily="18" charset="0"/>
                <a:ea typeface="SimHei" pitchFamily="49" charset="-122"/>
              </a:rPr>
              <a:t> </a:t>
            </a:r>
            <a:r>
              <a:rPr lang="en-US" altLang="vi-VN" sz="2800" dirty="0" err="1">
                <a:latin typeface="Times New Roman" panose="02020603050405020304" pitchFamily="18" charset="0"/>
                <a:ea typeface="SimHei" pitchFamily="49" charset="-122"/>
              </a:rPr>
              <a:t>hình</a:t>
            </a:r>
            <a:r>
              <a:rPr lang="en-US" altLang="vi-VN" sz="2800" dirty="0">
                <a:latin typeface="Times New Roman" panose="02020603050405020304" pitchFamily="18" charset="0"/>
                <a:ea typeface="SimHei" pitchFamily="49" charset="-122"/>
              </a:rPr>
              <a:t>. </a:t>
            </a:r>
          </a:p>
          <a:p>
            <a:pPr marL="514350" indent="-514350">
              <a:lnSpc>
                <a:spcPct val="200000"/>
              </a:lnSpc>
              <a:buFont typeface="Arial" panose="020B0604020202020204" pitchFamily="34" charset="0"/>
              <a:buAutoNum type="arabicPeriod"/>
            </a:pPr>
            <a:r>
              <a:rPr lang="en-US" altLang="vi-VN" sz="2800" dirty="0">
                <a:latin typeface="Times New Roman" panose="02020603050405020304" pitchFamily="18" charset="0"/>
                <a:ea typeface="SimHei" pitchFamily="49" charset="-122"/>
              </a:rPr>
              <a:t>Chúng ta nên làm gì và không nên làm gì để bảo vệ sức khỏe về thể chất và tinh thần ở tuổi dậy thì ?</a:t>
            </a:r>
          </a:p>
        </p:txBody>
      </p:sp>
    </p:spTree>
  </p:cSld>
  <p:clrMapOvr>
    <a:masterClrMapping/>
  </p:clrMapOvr>
  <p:transition spd="slow">
    <p:blinds dir="vert"/>
  </p:transition>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60305212251"/>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TIMING" val="|1.9|1.3|0.8|2.2|2.4|2.9"/>
</p:tagLst>
</file>

<file path=ppt/tags/tag3.xml><?xml version="1.0" encoding="utf-8"?>
<p:tagLst xmlns:a="http://schemas.openxmlformats.org/drawingml/2006/main" xmlns:r="http://schemas.openxmlformats.org/officeDocument/2006/relationships" xmlns:p="http://schemas.openxmlformats.org/presentationml/2006/main">
  <p:tag name="TIMING" val="|1.1|4.8|2.9|1.2|1.5|5.6|5.2|1.3|4.9|4.2"/>
</p:tagLst>
</file>

<file path=ppt/tags/tag4.xml><?xml version="1.0" encoding="utf-8"?>
<p:tagLst xmlns:a="http://schemas.openxmlformats.org/drawingml/2006/main" xmlns:r="http://schemas.openxmlformats.org/officeDocument/2006/relationships" xmlns:p="http://schemas.openxmlformats.org/presentationml/2006/main">
  <p:tag name="TIMING" val="|0.9|1|3.2"/>
</p:tagLst>
</file>

<file path=ppt/tags/tag5.xml><?xml version="1.0" encoding="utf-8"?>
<p:tagLst xmlns:a="http://schemas.openxmlformats.org/drawingml/2006/main" xmlns:r="http://schemas.openxmlformats.org/officeDocument/2006/relationships" xmlns:p="http://schemas.openxmlformats.org/presentationml/2006/main">
  <p:tag name="TIMING" val="|8.2|0.5"/>
</p:tagLst>
</file>

<file path=ppt/tags/tag6.xml><?xml version="1.0" encoding="utf-8"?>
<p:tagLst xmlns:a="http://schemas.openxmlformats.org/drawingml/2006/main" xmlns:r="http://schemas.openxmlformats.org/officeDocument/2006/relationships" xmlns:p="http://schemas.openxmlformats.org/presentationml/2006/main">
  <p:tag name="TIMING" val="|1.8|7.3|4"/>
</p:tagLst>
</file>

<file path=ppt/tags/tag7.xml><?xml version="1.0" encoding="utf-8"?>
<p:tagLst xmlns:a="http://schemas.openxmlformats.org/drawingml/2006/main" xmlns:r="http://schemas.openxmlformats.org/officeDocument/2006/relationships" xmlns:p="http://schemas.openxmlformats.org/presentationml/2006/main">
  <p:tag name="TIMING" val="|8.9|2.4|12.8"/>
</p:tagLst>
</file>

<file path=ppt/tags/tag8.xml><?xml version="1.0" encoding="utf-8"?>
<p:tagLst xmlns:a="http://schemas.openxmlformats.org/drawingml/2006/main" xmlns:r="http://schemas.openxmlformats.org/officeDocument/2006/relationships" xmlns:p="http://schemas.openxmlformats.org/presentationml/2006/main">
  <p:tag name="TIMING" val="|6.4|6.1"/>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365</TotalTime>
  <Words>1317</Words>
  <Application>Microsoft Office PowerPoint</Application>
  <PresentationFormat>Widescreen</PresentationFormat>
  <Paragraphs>129</Paragraphs>
  <Slides>31</Slides>
  <Notes>11</Notes>
  <HiddenSlides>0</HiddenSlides>
  <MMClips>1</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31</vt:i4>
      </vt:variant>
    </vt:vector>
  </HeadingPairs>
  <TitlesOfParts>
    <vt:vector size="49" baseType="lpstr">
      <vt:lpstr>Arial Unicode MS</vt:lpstr>
      <vt:lpstr>Microsoft YaHei</vt:lpstr>
      <vt:lpstr>黑体</vt:lpstr>
      <vt:lpstr>黑体</vt:lpstr>
      <vt:lpstr>SimSun</vt:lpstr>
      <vt:lpstr>Arial</vt:lpstr>
      <vt:lpstr>Calibri</vt:lpstr>
      <vt:lpstr>Calibri Light</vt:lpstr>
      <vt:lpstr>Cambria Math</vt:lpstr>
      <vt:lpstr>等线</vt:lpstr>
      <vt:lpstr>等线 Light</vt:lpstr>
      <vt:lpstr>HP001 5Ha</vt:lpstr>
      <vt:lpstr>Tahoma</vt:lpstr>
      <vt:lpstr>Times New Roman</vt:lpstr>
      <vt:lpstr>Wingdings</vt:lpstr>
      <vt:lpstr>Wingdings 3</vt:lpstr>
      <vt:lpstr>Default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Vai trò của vi khuẩn có ích:</vt:lpstr>
      <vt:lpstr>PowerPoint Presentation</vt:lpstr>
      <vt:lpstr>PowerPoint Presentation</vt:lpstr>
      <vt:lpstr>PowerPoint Presentation</vt:lpstr>
      <vt:lpstr> Vi khuẩn có hại: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THUAN</dc:creator>
  <cp:lastModifiedBy>admin</cp:lastModifiedBy>
  <cp:revision>98</cp:revision>
  <dcterms:created xsi:type="dcterms:W3CDTF">2010-10-15T13:12:49Z</dcterms:created>
  <dcterms:modified xsi:type="dcterms:W3CDTF">2022-09-26T03:08:08Z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1033-11.2.0.10322</vt:lpwstr>
  </property>
  <property fmtid="{D5CDD505-2E9C-101B-9397-08002B2CF9AE}" pid="3" name="ICV">
    <vt:lpwstr>97D21CD78B3D4F948C4D13910C25729A</vt:lpwstr>
  </property>
</Properties>
</file>